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6" r:id="rId2"/>
    <p:sldId id="259" r:id="rId3"/>
    <p:sldId id="260" r:id="rId4"/>
    <p:sldId id="261" r:id="rId5"/>
    <p:sldId id="262" r:id="rId6"/>
    <p:sldId id="263" r:id="rId7"/>
    <p:sldId id="264" r:id="rId8"/>
    <p:sldId id="267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微软雅黑" pitchFamily="34" charset="-122"/>
      <p:regular r:id="rId14"/>
      <p:bold r:id="rId15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6C6F"/>
    <a:srgbClr val="99FF66"/>
    <a:srgbClr val="B9EDFF"/>
    <a:srgbClr val="FFFF61"/>
    <a:srgbClr val="AC0093"/>
    <a:srgbClr val="09C4C9"/>
    <a:srgbClr val="079497"/>
    <a:srgbClr val="01838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20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7F0C3-DCF4-45BF-B575-2787883DDD3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A7EFB-7670-4F4C-B340-A2F050567E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94D4-755B-4E6B-B417-605CFB07E06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5D9D3-3BE5-44BF-A0FB-896A19AA64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F4449-F748-41E9-B353-D461BBBE311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1D28A-99A4-4843-A3DC-B9F81E9AFD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056C6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72" descr="LOGO白副本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61938" y="247650"/>
            <a:ext cx="141922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图片 7" descr="图片2.png"/>
          <p:cNvPicPr>
            <a:picLocks noChangeAspect="1"/>
          </p:cNvPicPr>
          <p:nvPr userDrawn="1"/>
        </p:nvPicPr>
        <p:blipFill>
          <a:blip r:embed="rId3">
            <a:lum bright="70000" contrast="-70000"/>
          </a:blip>
          <a:srcRect b="1048"/>
          <a:stretch>
            <a:fillRect/>
          </a:stretch>
        </p:blipFill>
        <p:spPr bwMode="auto">
          <a:xfrm>
            <a:off x="1657350" y="0"/>
            <a:ext cx="5391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圆角矩形 3"/>
          <p:cNvSpPr/>
          <p:nvPr userDrawn="1"/>
        </p:nvSpPr>
        <p:spPr>
          <a:xfrm>
            <a:off x="250001" y="1009650"/>
            <a:ext cx="8643998" cy="5600700"/>
          </a:xfrm>
          <a:prstGeom prst="roundRect">
            <a:avLst>
              <a:gd name="adj" fmla="val 9835"/>
            </a:avLst>
          </a:prstGeom>
          <a:solidFill>
            <a:schemeClr val="bg1"/>
          </a:solidFill>
          <a:ln>
            <a:noFill/>
          </a:ln>
          <a:effectLst>
            <a:innerShdw blurRad="114300">
              <a:schemeClr val="tx1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5" name="组合 23"/>
          <p:cNvGrpSpPr>
            <a:grpSpLocks/>
          </p:cNvGrpSpPr>
          <p:nvPr userDrawn="1"/>
        </p:nvGrpSpPr>
        <p:grpSpPr bwMode="auto">
          <a:xfrm>
            <a:off x="6667500" y="5626100"/>
            <a:ext cx="1947863" cy="774700"/>
            <a:chOff x="2239698" y="1162050"/>
            <a:chExt cx="5233302" cy="2080599"/>
          </a:xfrm>
        </p:grpSpPr>
        <p:pic>
          <p:nvPicPr>
            <p:cNvPr id="6" name="图片 10" descr="16.png"/>
            <p:cNvPicPr>
              <a:picLocks noChangeAspect="1"/>
            </p:cNvPicPr>
            <p:nvPr/>
          </p:nvPicPr>
          <p:blipFill>
            <a:blip r:embed="rId4">
              <a:lum bright="16000"/>
            </a:blip>
            <a:srcRect/>
            <a:stretch>
              <a:fillRect/>
            </a:stretch>
          </p:blipFill>
          <p:spPr bwMode="auto">
            <a:xfrm>
              <a:off x="3776639" y="1162050"/>
              <a:ext cx="1897107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图片 11" descr="17.png"/>
            <p:cNvPicPr>
              <a:picLocks noChangeAspect="1"/>
            </p:cNvPicPr>
            <p:nvPr/>
          </p:nvPicPr>
          <p:blipFill>
            <a:blip r:embed="rId5">
              <a:lum bright="16000"/>
            </a:blip>
            <a:srcRect/>
            <a:stretch>
              <a:fillRect/>
            </a:stretch>
          </p:blipFill>
          <p:spPr bwMode="auto">
            <a:xfrm>
              <a:off x="6059187" y="1162050"/>
              <a:ext cx="1413813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图片 12" descr="18.png"/>
            <p:cNvPicPr>
              <a:picLocks noChangeAspect="1"/>
            </p:cNvPicPr>
            <p:nvPr/>
          </p:nvPicPr>
          <p:blipFill>
            <a:blip r:embed="rId6">
              <a:lum bright="16000"/>
            </a:blip>
            <a:srcRect/>
            <a:stretch>
              <a:fillRect/>
            </a:stretch>
          </p:blipFill>
          <p:spPr bwMode="auto">
            <a:xfrm>
              <a:off x="2239698" y="2070554"/>
              <a:ext cx="1608574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图片 13" descr="19.png"/>
            <p:cNvPicPr>
              <a:picLocks noChangeAspect="1"/>
            </p:cNvPicPr>
            <p:nvPr/>
          </p:nvPicPr>
          <p:blipFill>
            <a:blip r:embed="rId7">
              <a:lum bright="16000"/>
            </a:blip>
            <a:srcRect/>
            <a:stretch>
              <a:fillRect/>
            </a:stretch>
          </p:blipFill>
          <p:spPr bwMode="auto">
            <a:xfrm>
              <a:off x="4116230" y="2449182"/>
              <a:ext cx="1579720" cy="793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ABDDA-E78F-4138-99F7-E7E9395EC7D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5EC3A-9D4A-4AE6-9031-4FA7763AEB1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A643B-31D3-4B35-B814-5C4FC7F4FCC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8AB12-41E5-42BE-8700-5D27E66CCBE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FA09C-ACDC-4F48-A63D-D822DF2BEA7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B5F4F-CA12-4695-A57C-D546D9B4069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94599-BF10-4961-8BFA-EEFAEB9DCF0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040EE-C1DA-4DEF-AF3F-DC6D323279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2DFE9-5F63-48CC-B3A3-FEB85AA2A0F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878A6-7F68-4C4F-8657-B426194A99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C57ED-B3F1-455E-AE43-C0DBDC90A27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2AAAC-7759-4E6E-9B47-1E0B79C0EA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B11FC-9740-4674-A4F9-A84898A2E50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6FAF3-AA89-4D49-81AC-34CFA2EA534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B929E0-4C81-4507-B91E-C8648E4693D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78FC53-EE41-4DAE-B60A-EA556B8770A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同侧圆角矩形 4"/>
          <p:cNvSpPr/>
          <p:nvPr/>
        </p:nvSpPr>
        <p:spPr>
          <a:xfrm>
            <a:off x="249238" y="285750"/>
            <a:ext cx="8645525" cy="6143625"/>
          </a:xfrm>
          <a:prstGeom prst="round2SameRect">
            <a:avLst>
              <a:gd name="adj1" fmla="val 6435"/>
              <a:gd name="adj2" fmla="val 0"/>
            </a:avLst>
          </a:prstGeom>
          <a:solidFill>
            <a:srgbClr val="056C6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075" name="图片 11" descr="图片2.png"/>
          <p:cNvPicPr>
            <a:picLocks noChangeAspect="1"/>
          </p:cNvPicPr>
          <p:nvPr/>
        </p:nvPicPr>
        <p:blipFill>
          <a:blip r:embed="rId2"/>
          <a:srcRect b="1048"/>
          <a:stretch>
            <a:fillRect/>
          </a:stretch>
        </p:blipFill>
        <p:spPr bwMode="auto">
          <a:xfrm>
            <a:off x="38100" y="3262313"/>
            <a:ext cx="9086850" cy="35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272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2388" y="889000"/>
            <a:ext cx="141922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2"/>
          <p:cNvSpPr txBox="1">
            <a:spLocks noChangeArrowheads="1"/>
          </p:cNvSpPr>
          <p:nvPr/>
        </p:nvSpPr>
        <p:spPr bwMode="auto">
          <a:xfrm>
            <a:off x="2012950" y="1817688"/>
            <a:ext cx="5119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8" tIns="45724" rIns="91448" bIns="45724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en-US" altLang="zh-CN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3078" name="Text Box 13"/>
          <p:cNvSpPr txBox="1">
            <a:spLocks noChangeArrowheads="1"/>
          </p:cNvSpPr>
          <p:nvPr/>
        </p:nvSpPr>
        <p:spPr bwMode="auto">
          <a:xfrm>
            <a:off x="2979738" y="2284413"/>
            <a:ext cx="31845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适用于情人节及相关类别演示</a:t>
            </a:r>
          </a:p>
        </p:txBody>
      </p:sp>
      <p:sp>
        <p:nvSpPr>
          <p:cNvPr id="17" name="椭圆 16"/>
          <p:cNvSpPr/>
          <p:nvPr/>
        </p:nvSpPr>
        <p:spPr>
          <a:xfrm>
            <a:off x="473075" y="469900"/>
            <a:ext cx="330200" cy="330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340725" y="469900"/>
            <a:ext cx="330200" cy="330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085" name="组合 15"/>
          <p:cNvGrpSpPr>
            <a:grpSpLocks/>
          </p:cNvGrpSpPr>
          <p:nvPr/>
        </p:nvGrpSpPr>
        <p:grpSpPr bwMode="auto">
          <a:xfrm>
            <a:off x="6618288" y="2946400"/>
            <a:ext cx="2143125" cy="852488"/>
            <a:chOff x="2239698" y="1162050"/>
            <a:chExt cx="5233302" cy="2080599"/>
          </a:xfrm>
        </p:grpSpPr>
        <p:pic>
          <p:nvPicPr>
            <p:cNvPr id="3086" name="图片 6" descr="16.png"/>
            <p:cNvPicPr>
              <a:picLocks noChangeAspect="1"/>
            </p:cNvPicPr>
            <p:nvPr/>
          </p:nvPicPr>
          <p:blipFill>
            <a:blip r:embed="rId4">
              <a:lum bright="16000"/>
            </a:blip>
            <a:srcRect/>
            <a:stretch>
              <a:fillRect/>
            </a:stretch>
          </p:blipFill>
          <p:spPr bwMode="auto">
            <a:xfrm>
              <a:off x="3776639" y="1162050"/>
              <a:ext cx="1897107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图片 7" descr="17.png"/>
            <p:cNvPicPr>
              <a:picLocks noChangeAspect="1"/>
            </p:cNvPicPr>
            <p:nvPr/>
          </p:nvPicPr>
          <p:blipFill>
            <a:blip r:embed="rId5">
              <a:lum bright="16000"/>
            </a:blip>
            <a:srcRect/>
            <a:stretch>
              <a:fillRect/>
            </a:stretch>
          </p:blipFill>
          <p:spPr bwMode="auto">
            <a:xfrm>
              <a:off x="6059187" y="1162050"/>
              <a:ext cx="1413813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8" name="图片 8" descr="18.png"/>
            <p:cNvPicPr>
              <a:picLocks noChangeAspect="1"/>
            </p:cNvPicPr>
            <p:nvPr/>
          </p:nvPicPr>
          <p:blipFill>
            <a:blip r:embed="rId6">
              <a:lum bright="16000"/>
            </a:blip>
            <a:srcRect/>
            <a:stretch>
              <a:fillRect/>
            </a:stretch>
          </p:blipFill>
          <p:spPr bwMode="auto">
            <a:xfrm>
              <a:off x="2239698" y="2070554"/>
              <a:ext cx="1608574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9" name="图片 9" descr="19.png"/>
            <p:cNvPicPr>
              <a:picLocks noChangeAspect="1"/>
            </p:cNvPicPr>
            <p:nvPr/>
          </p:nvPicPr>
          <p:blipFill>
            <a:blip r:embed="rId7">
              <a:lum bright="16000"/>
            </a:blip>
            <a:srcRect/>
            <a:stretch>
              <a:fillRect/>
            </a:stretch>
          </p:blipFill>
          <p:spPr bwMode="auto">
            <a:xfrm>
              <a:off x="4116230" y="2449182"/>
              <a:ext cx="1579720" cy="793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40"/>
          <p:cNvGrpSpPr>
            <a:grpSpLocks/>
          </p:cNvGrpSpPr>
          <p:nvPr/>
        </p:nvGrpSpPr>
        <p:grpSpPr bwMode="auto">
          <a:xfrm>
            <a:off x="498475" y="2147888"/>
            <a:ext cx="8143875" cy="2955925"/>
            <a:chOff x="500034" y="2330958"/>
            <a:chExt cx="8143932" cy="2955429"/>
          </a:xfrm>
        </p:grpSpPr>
        <p:sp>
          <p:nvSpPr>
            <p:cNvPr id="42" name="AutoShape 3"/>
            <p:cNvSpPr>
              <a:spLocks noChangeArrowheads="1"/>
            </p:cNvSpPr>
            <p:nvPr/>
          </p:nvSpPr>
          <p:spPr bwMode="auto">
            <a:xfrm>
              <a:off x="500034" y="2330958"/>
              <a:ext cx="8143932" cy="2955429"/>
            </a:xfrm>
            <a:prstGeom prst="roundRect">
              <a:avLst>
                <a:gd name="adj" fmla="val 2451"/>
              </a:avLst>
            </a:pr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43" name="AutoShape 3"/>
            <p:cNvSpPr>
              <a:spLocks noChangeArrowheads="1"/>
            </p:cNvSpPr>
            <p:nvPr/>
          </p:nvSpPr>
          <p:spPr bwMode="gray">
            <a:xfrm>
              <a:off x="503209" y="2429366"/>
              <a:ext cx="8137582" cy="2747501"/>
            </a:xfrm>
            <a:prstGeom prst="roundRect">
              <a:avLst>
                <a:gd name="adj" fmla="val 2730"/>
              </a:avLst>
            </a:prstGeom>
            <a:solidFill>
              <a:schemeClr val="bg1">
                <a:lumMod val="95000"/>
                <a:alpha val="80000"/>
              </a:schemeClr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4099" name="Text Box 11"/>
          <p:cNvSpPr txBox="1">
            <a:spLocks noChangeArrowheads="1"/>
          </p:cNvSpPr>
          <p:nvPr/>
        </p:nvSpPr>
        <p:spPr bwMode="auto">
          <a:xfrm>
            <a:off x="603250" y="2746375"/>
            <a:ext cx="79343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公共模板设计；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个性模板设计；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稿件制作。</a:t>
            </a:r>
          </a:p>
        </p:txBody>
      </p:sp>
      <p:sp>
        <p:nvSpPr>
          <p:cNvPr id="4100" name="Text Box 13"/>
          <p:cNvSpPr txBox="1">
            <a:spLocks noChangeArrowheads="1"/>
          </p:cNvSpPr>
          <p:nvPr/>
        </p:nvSpPr>
        <p:spPr bwMode="auto">
          <a:xfrm>
            <a:off x="7620000" y="392113"/>
            <a:ext cx="95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　言</a:t>
            </a:r>
          </a:p>
        </p:txBody>
      </p:sp>
      <p:sp>
        <p:nvSpPr>
          <p:cNvPr id="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3"/>
          <p:cNvGrpSpPr>
            <a:grpSpLocks/>
          </p:cNvGrpSpPr>
          <p:nvPr/>
        </p:nvGrpSpPr>
        <p:grpSpPr bwMode="auto">
          <a:xfrm>
            <a:off x="1457325" y="1911350"/>
            <a:ext cx="6229350" cy="719138"/>
            <a:chOff x="1465263" y="1820863"/>
            <a:chExt cx="6228000" cy="719137"/>
          </a:xfrm>
        </p:grpSpPr>
        <p:sp>
          <p:nvSpPr>
            <p:cNvPr id="5" name="AutoShape 3"/>
            <p:cNvSpPr>
              <a:spLocks noChangeArrowheads="1"/>
            </p:cNvSpPr>
            <p:nvPr/>
          </p:nvSpPr>
          <p:spPr bwMode="auto">
            <a:xfrm>
              <a:off x="1466851" y="1820863"/>
              <a:ext cx="6224826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5138" name="AutoShape 3"/>
            <p:cNvSpPr>
              <a:spLocks noChangeArrowheads="1"/>
            </p:cNvSpPr>
            <p:nvPr/>
          </p:nvSpPr>
          <p:spPr bwMode="gray">
            <a:xfrm>
              <a:off x="1465263" y="1910431"/>
              <a:ext cx="6228000" cy="5400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AC0093"/>
                </a:gs>
                <a:gs pos="100000">
                  <a:srgbClr val="FF61E8"/>
                </a:gs>
              </a:gsLst>
              <a:lin ang="1350000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5123" name="Rectangle 13"/>
          <p:cNvSpPr>
            <a:spLocks noChangeArrowheads="1"/>
          </p:cNvSpPr>
          <p:nvPr/>
        </p:nvSpPr>
        <p:spPr bwMode="auto">
          <a:xfrm>
            <a:off x="3200400" y="2087563"/>
            <a:ext cx="2743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5124" name="组合 7"/>
          <p:cNvGrpSpPr>
            <a:grpSpLocks/>
          </p:cNvGrpSpPr>
          <p:nvPr/>
        </p:nvGrpSpPr>
        <p:grpSpPr bwMode="auto">
          <a:xfrm>
            <a:off x="1457325" y="2847975"/>
            <a:ext cx="6229350" cy="719138"/>
            <a:chOff x="1465263" y="2781300"/>
            <a:chExt cx="6190392" cy="719138"/>
          </a:xfrm>
        </p:grpSpPr>
        <p:sp>
          <p:nvSpPr>
            <p:cNvPr id="9" name="AutoShape 3"/>
            <p:cNvSpPr>
              <a:spLocks noChangeArrowheads="1"/>
            </p:cNvSpPr>
            <p:nvPr/>
          </p:nvSpPr>
          <p:spPr bwMode="auto">
            <a:xfrm>
              <a:off x="1465263" y="2781300"/>
              <a:ext cx="6190392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5136" name="AutoShape 3"/>
            <p:cNvSpPr>
              <a:spLocks noChangeArrowheads="1"/>
            </p:cNvSpPr>
            <p:nvPr/>
          </p:nvSpPr>
          <p:spPr bwMode="gray">
            <a:xfrm>
              <a:off x="1465263" y="2870869"/>
              <a:ext cx="6190392" cy="540000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5125" name="Rectangle 16"/>
          <p:cNvSpPr>
            <a:spLocks noChangeArrowheads="1"/>
          </p:cNvSpPr>
          <p:nvPr/>
        </p:nvSpPr>
        <p:spPr bwMode="auto">
          <a:xfrm>
            <a:off x="3200400" y="3022600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5126" name="组合 11"/>
          <p:cNvGrpSpPr>
            <a:grpSpLocks/>
          </p:cNvGrpSpPr>
          <p:nvPr/>
        </p:nvGrpSpPr>
        <p:grpSpPr bwMode="auto">
          <a:xfrm>
            <a:off x="1458913" y="3829050"/>
            <a:ext cx="6226175" cy="719138"/>
            <a:chOff x="1464360" y="3787775"/>
            <a:chExt cx="6226850" cy="719138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1464360" y="3787775"/>
              <a:ext cx="6226850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5134" name="AutoShape 3"/>
            <p:cNvSpPr>
              <a:spLocks noChangeArrowheads="1"/>
            </p:cNvSpPr>
            <p:nvPr/>
          </p:nvSpPr>
          <p:spPr bwMode="gray">
            <a:xfrm>
              <a:off x="1464360" y="3877344"/>
              <a:ext cx="6226850" cy="5400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AC0093"/>
                </a:gs>
                <a:gs pos="100000">
                  <a:srgbClr val="FF61E8"/>
                </a:gs>
              </a:gsLst>
              <a:lin ang="1350000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5127" name="Rectangle 19"/>
          <p:cNvSpPr>
            <a:spLocks noChangeArrowheads="1"/>
          </p:cNvSpPr>
          <p:nvPr/>
        </p:nvSpPr>
        <p:spPr bwMode="auto">
          <a:xfrm>
            <a:off x="3200400" y="4003675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5128" name="组合 15"/>
          <p:cNvGrpSpPr>
            <a:grpSpLocks/>
          </p:cNvGrpSpPr>
          <p:nvPr/>
        </p:nvGrpSpPr>
        <p:grpSpPr bwMode="auto">
          <a:xfrm>
            <a:off x="1457325" y="4833938"/>
            <a:ext cx="6229350" cy="719137"/>
            <a:chOff x="1451606" y="4818063"/>
            <a:chExt cx="6228000" cy="719137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auto">
            <a:xfrm>
              <a:off x="1451606" y="4818063"/>
              <a:ext cx="6226413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5132" name="AutoShape 3"/>
            <p:cNvSpPr>
              <a:spLocks noChangeArrowheads="1"/>
            </p:cNvSpPr>
            <p:nvPr/>
          </p:nvSpPr>
          <p:spPr bwMode="gray">
            <a:xfrm>
              <a:off x="1451606" y="4907631"/>
              <a:ext cx="6228000" cy="540000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5129" name="Rectangle 22"/>
          <p:cNvSpPr>
            <a:spLocks noChangeArrowheads="1"/>
          </p:cNvSpPr>
          <p:nvPr/>
        </p:nvSpPr>
        <p:spPr bwMode="auto">
          <a:xfrm>
            <a:off x="3200400" y="5008563"/>
            <a:ext cx="2743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5130" name="Text Box 13"/>
          <p:cNvSpPr txBox="1">
            <a:spLocks noChangeArrowheads="1"/>
          </p:cNvSpPr>
          <p:nvPr/>
        </p:nvSpPr>
        <p:spPr bwMode="auto">
          <a:xfrm>
            <a:off x="7620000" y="392113"/>
            <a:ext cx="95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　录</a:t>
            </a:r>
          </a:p>
        </p:txBody>
      </p:sp>
      <p:sp>
        <p:nvSpPr>
          <p:cNvPr id="19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2"/>
          <p:cNvGrpSpPr>
            <a:grpSpLocks/>
          </p:cNvGrpSpPr>
          <p:nvPr/>
        </p:nvGrpSpPr>
        <p:grpSpPr bwMode="auto">
          <a:xfrm>
            <a:off x="1457325" y="3111500"/>
            <a:ext cx="6229350" cy="719138"/>
            <a:chOff x="1465263" y="1820863"/>
            <a:chExt cx="6228000" cy="719137"/>
          </a:xfrm>
        </p:grpSpPr>
        <p:sp>
          <p:nvSpPr>
            <p:cNvPr id="4" name="AutoShape 3"/>
            <p:cNvSpPr>
              <a:spLocks noChangeArrowheads="1"/>
            </p:cNvSpPr>
            <p:nvPr/>
          </p:nvSpPr>
          <p:spPr bwMode="auto">
            <a:xfrm>
              <a:off x="1466851" y="1820863"/>
              <a:ext cx="6224826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6150" name="AutoShape 3"/>
            <p:cNvSpPr>
              <a:spLocks noChangeArrowheads="1"/>
            </p:cNvSpPr>
            <p:nvPr/>
          </p:nvSpPr>
          <p:spPr bwMode="gray">
            <a:xfrm>
              <a:off x="1465263" y="1910431"/>
              <a:ext cx="6228000" cy="5400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AC0093"/>
                </a:gs>
                <a:gs pos="100000">
                  <a:srgbClr val="FF61E8"/>
                </a:gs>
              </a:gsLst>
              <a:lin ang="1350000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6147" name="Rectangle 13"/>
          <p:cNvSpPr>
            <a:spLocks noChangeArrowheads="1"/>
          </p:cNvSpPr>
          <p:nvPr/>
        </p:nvSpPr>
        <p:spPr bwMode="auto">
          <a:xfrm>
            <a:off x="3200400" y="3286125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148" name="Text Box 13"/>
          <p:cNvSpPr txBox="1">
            <a:spLocks noChangeArrowheads="1"/>
          </p:cNvSpPr>
          <p:nvPr/>
        </p:nvSpPr>
        <p:spPr bwMode="auto">
          <a:xfrm>
            <a:off x="7620000" y="392113"/>
            <a:ext cx="95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过渡页</a:t>
            </a:r>
          </a:p>
        </p:txBody>
      </p:sp>
      <p:sp>
        <p:nvSpPr>
          <p:cNvPr id="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207"/>
          <p:cNvSpPr>
            <a:spLocks noChangeArrowheads="1"/>
          </p:cNvSpPr>
          <p:nvPr/>
        </p:nvSpPr>
        <p:spPr bwMode="auto">
          <a:xfrm>
            <a:off x="727075" y="1968500"/>
            <a:ext cx="7702550" cy="3792538"/>
          </a:xfrm>
          <a:prstGeom prst="roundRect">
            <a:avLst>
              <a:gd name="adj" fmla="val 4019"/>
            </a:avLst>
          </a:prstGeom>
          <a:noFill/>
          <a:ln w="25400">
            <a:solidFill>
              <a:schemeClr val="bg1">
                <a:lumMod val="75000"/>
              </a:schemeClr>
            </a:solidFill>
            <a:prstDash val="sysDot"/>
            <a:round/>
            <a:headEnd/>
            <a:tailEnd/>
          </a:ln>
        </p:spPr>
        <p:txBody>
          <a:bodyPr wrap="none" lIns="91425" tIns="45713" rIns="91425" bIns="45713" anchor="ctr"/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zh-CN" altLang="zh-CN" sz="8800" b="1">
              <a:solidFill>
                <a:srgbClr val="FFFF00"/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9" name="AutoShape 196"/>
          <p:cNvSpPr>
            <a:spLocks noChangeArrowheads="1"/>
          </p:cNvSpPr>
          <p:nvPr/>
        </p:nvSpPr>
        <p:spPr bwMode="auto">
          <a:xfrm>
            <a:off x="1023938" y="3352800"/>
            <a:ext cx="2117725" cy="2195513"/>
          </a:xfrm>
          <a:prstGeom prst="roundRect">
            <a:avLst>
              <a:gd name="adj" fmla="val 3727"/>
            </a:avLst>
          </a:prstGeom>
          <a:solidFill>
            <a:schemeClr val="bg1">
              <a:lumMod val="85000"/>
              <a:alpha val="70000"/>
            </a:schemeClr>
          </a:solidFill>
          <a:ln w="12700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zh-CN" altLang="zh-CN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172" name="Text Box 228"/>
          <p:cNvSpPr txBox="1">
            <a:spLocks noChangeArrowheads="1"/>
          </p:cNvSpPr>
          <p:nvPr/>
        </p:nvSpPr>
        <p:spPr bwMode="auto">
          <a:xfrm>
            <a:off x="1296988" y="3946525"/>
            <a:ext cx="1571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73" name="Text Box 229"/>
          <p:cNvSpPr txBox="1">
            <a:spLocks noChangeArrowheads="1"/>
          </p:cNvSpPr>
          <p:nvPr/>
        </p:nvSpPr>
        <p:spPr bwMode="auto">
          <a:xfrm>
            <a:off x="1296988" y="4406900"/>
            <a:ext cx="1571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174" name="组合 11"/>
          <p:cNvGrpSpPr>
            <a:grpSpLocks/>
          </p:cNvGrpSpPr>
          <p:nvPr/>
        </p:nvGrpSpPr>
        <p:grpSpPr bwMode="auto">
          <a:xfrm>
            <a:off x="930275" y="2586038"/>
            <a:ext cx="2305050" cy="720725"/>
            <a:chOff x="1049338" y="2933965"/>
            <a:chExt cx="1800225" cy="468312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1049338" y="2933965"/>
              <a:ext cx="1800225" cy="4683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7199" name="AutoShape 3"/>
            <p:cNvSpPr>
              <a:spLocks noChangeArrowheads="1"/>
            </p:cNvSpPr>
            <p:nvPr/>
          </p:nvSpPr>
          <p:spPr bwMode="gray">
            <a:xfrm>
              <a:off x="1049338" y="2992504"/>
              <a:ext cx="1800225" cy="351234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7175" name="Text Box 229"/>
          <p:cNvSpPr txBox="1">
            <a:spLocks noChangeArrowheads="1"/>
          </p:cNvSpPr>
          <p:nvPr/>
        </p:nvSpPr>
        <p:spPr bwMode="auto">
          <a:xfrm>
            <a:off x="1390650" y="2808288"/>
            <a:ext cx="1384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ko-KR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176" name="组合 15"/>
          <p:cNvGrpSpPr>
            <a:grpSpLocks/>
          </p:cNvGrpSpPr>
          <p:nvPr/>
        </p:nvGrpSpPr>
        <p:grpSpPr bwMode="auto">
          <a:xfrm>
            <a:off x="2220913" y="1606550"/>
            <a:ext cx="4751387" cy="719138"/>
            <a:chOff x="1465263" y="1820863"/>
            <a:chExt cx="4752000" cy="719137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auto">
            <a:xfrm>
              <a:off x="1465263" y="1820863"/>
              <a:ext cx="4752000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7197" name="AutoShape 3"/>
            <p:cNvSpPr>
              <a:spLocks noChangeArrowheads="1"/>
            </p:cNvSpPr>
            <p:nvPr/>
          </p:nvSpPr>
          <p:spPr bwMode="gray">
            <a:xfrm>
              <a:off x="1465263" y="1910431"/>
              <a:ext cx="4752000" cy="5400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AC0093"/>
                </a:gs>
                <a:gs pos="100000">
                  <a:srgbClr val="FF61E8"/>
                </a:gs>
              </a:gsLst>
              <a:lin ang="1350000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7177" name="Rectangle 13"/>
          <p:cNvSpPr>
            <a:spLocks noChangeArrowheads="1"/>
          </p:cNvSpPr>
          <p:nvPr/>
        </p:nvSpPr>
        <p:spPr bwMode="auto">
          <a:xfrm>
            <a:off x="3740150" y="1766888"/>
            <a:ext cx="172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20" name="AutoShape 222"/>
          <p:cNvSpPr>
            <a:spLocks noChangeArrowheads="1"/>
          </p:cNvSpPr>
          <p:nvPr/>
        </p:nvSpPr>
        <p:spPr bwMode="auto">
          <a:xfrm>
            <a:off x="1003300" y="3287713"/>
            <a:ext cx="2159000" cy="74612"/>
          </a:xfrm>
          <a:custGeom>
            <a:avLst/>
            <a:gdLst>
              <a:gd name="T0" fmla="*/ 2370872 w 21600"/>
              <a:gd name="T1" fmla="*/ 35719 h 21600"/>
              <a:gd name="T2" fmla="*/ 1208088 w 21600"/>
              <a:gd name="T3" fmla="*/ 71437 h 21600"/>
              <a:gd name="T4" fmla="*/ 45303 w 21600"/>
              <a:gd name="T5" fmla="*/ 35719 h 21600"/>
              <a:gd name="T6" fmla="*/ 12080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205 w 21600"/>
              <a:gd name="T13" fmla="*/ 2205 h 21600"/>
              <a:gd name="T14" fmla="*/ 19395 w 21600"/>
              <a:gd name="T15" fmla="*/ 193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810" y="21600"/>
                </a:lnTo>
                <a:lnTo>
                  <a:pt x="2079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1" name="AutoShape 196"/>
          <p:cNvSpPr>
            <a:spLocks noChangeArrowheads="1"/>
          </p:cNvSpPr>
          <p:nvPr/>
        </p:nvSpPr>
        <p:spPr bwMode="auto">
          <a:xfrm>
            <a:off x="3506788" y="3352800"/>
            <a:ext cx="2119312" cy="2195513"/>
          </a:xfrm>
          <a:prstGeom prst="roundRect">
            <a:avLst>
              <a:gd name="adj" fmla="val 3727"/>
            </a:avLst>
          </a:prstGeom>
          <a:solidFill>
            <a:schemeClr val="bg1">
              <a:lumMod val="85000"/>
              <a:alpha val="70000"/>
            </a:schemeClr>
          </a:solidFill>
          <a:ln w="12700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zh-CN" altLang="zh-CN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180" name="Text Box 228"/>
          <p:cNvSpPr txBox="1">
            <a:spLocks noChangeArrowheads="1"/>
          </p:cNvSpPr>
          <p:nvPr/>
        </p:nvSpPr>
        <p:spPr bwMode="auto">
          <a:xfrm>
            <a:off x="3781425" y="3946525"/>
            <a:ext cx="15700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81" name="Text Box 229"/>
          <p:cNvSpPr txBox="1">
            <a:spLocks noChangeArrowheads="1"/>
          </p:cNvSpPr>
          <p:nvPr/>
        </p:nvSpPr>
        <p:spPr bwMode="auto">
          <a:xfrm>
            <a:off x="3781425" y="4406900"/>
            <a:ext cx="15700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182" name="组合 23"/>
          <p:cNvGrpSpPr>
            <a:grpSpLocks/>
          </p:cNvGrpSpPr>
          <p:nvPr/>
        </p:nvGrpSpPr>
        <p:grpSpPr bwMode="auto">
          <a:xfrm>
            <a:off x="3414713" y="2586038"/>
            <a:ext cx="2303462" cy="720725"/>
            <a:chOff x="1049338" y="2933965"/>
            <a:chExt cx="1800225" cy="468312"/>
          </a:xfrm>
        </p:grpSpPr>
        <p:sp>
          <p:nvSpPr>
            <p:cNvPr id="25" name="AutoShape 3"/>
            <p:cNvSpPr>
              <a:spLocks noChangeArrowheads="1"/>
            </p:cNvSpPr>
            <p:nvPr/>
          </p:nvSpPr>
          <p:spPr bwMode="auto">
            <a:xfrm>
              <a:off x="1049338" y="2933965"/>
              <a:ext cx="1800225" cy="4683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7195" name="AutoShape 3"/>
            <p:cNvSpPr>
              <a:spLocks noChangeArrowheads="1"/>
            </p:cNvSpPr>
            <p:nvPr/>
          </p:nvSpPr>
          <p:spPr bwMode="gray">
            <a:xfrm>
              <a:off x="1049338" y="2992504"/>
              <a:ext cx="1800225" cy="351234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7183" name="Text Box 229"/>
          <p:cNvSpPr txBox="1">
            <a:spLocks noChangeArrowheads="1"/>
          </p:cNvSpPr>
          <p:nvPr/>
        </p:nvSpPr>
        <p:spPr bwMode="auto">
          <a:xfrm>
            <a:off x="3873500" y="2808288"/>
            <a:ext cx="13858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ko-KR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AutoShape 222"/>
          <p:cNvSpPr>
            <a:spLocks noChangeArrowheads="1"/>
          </p:cNvSpPr>
          <p:nvPr/>
        </p:nvSpPr>
        <p:spPr bwMode="auto">
          <a:xfrm>
            <a:off x="3486150" y="3287713"/>
            <a:ext cx="2160588" cy="74612"/>
          </a:xfrm>
          <a:custGeom>
            <a:avLst/>
            <a:gdLst>
              <a:gd name="T0" fmla="*/ 2370872 w 21600"/>
              <a:gd name="T1" fmla="*/ 35719 h 21600"/>
              <a:gd name="T2" fmla="*/ 1208088 w 21600"/>
              <a:gd name="T3" fmla="*/ 71437 h 21600"/>
              <a:gd name="T4" fmla="*/ 45303 w 21600"/>
              <a:gd name="T5" fmla="*/ 35719 h 21600"/>
              <a:gd name="T6" fmla="*/ 12080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205 w 21600"/>
              <a:gd name="T13" fmla="*/ 2205 h 21600"/>
              <a:gd name="T14" fmla="*/ 19395 w 21600"/>
              <a:gd name="T15" fmla="*/ 193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810" y="21600"/>
                </a:lnTo>
                <a:lnTo>
                  <a:pt x="2079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29" name="AutoShape 196"/>
          <p:cNvSpPr>
            <a:spLocks noChangeArrowheads="1"/>
          </p:cNvSpPr>
          <p:nvPr/>
        </p:nvSpPr>
        <p:spPr bwMode="auto">
          <a:xfrm>
            <a:off x="6016625" y="3352800"/>
            <a:ext cx="2117725" cy="2195513"/>
          </a:xfrm>
          <a:prstGeom prst="roundRect">
            <a:avLst>
              <a:gd name="adj" fmla="val 3727"/>
            </a:avLst>
          </a:prstGeom>
          <a:solidFill>
            <a:schemeClr val="bg1">
              <a:lumMod val="85000"/>
              <a:alpha val="70000"/>
            </a:schemeClr>
          </a:solidFill>
          <a:ln w="12700" algn="ctr">
            <a:solidFill>
              <a:schemeClr val="bg1">
                <a:lumMod val="75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zh-CN" altLang="zh-CN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186" name="Text Box 228"/>
          <p:cNvSpPr txBox="1">
            <a:spLocks noChangeArrowheads="1"/>
          </p:cNvSpPr>
          <p:nvPr/>
        </p:nvSpPr>
        <p:spPr bwMode="auto">
          <a:xfrm>
            <a:off x="6289675" y="3946525"/>
            <a:ext cx="1571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87" name="Text Box 229"/>
          <p:cNvSpPr txBox="1">
            <a:spLocks noChangeArrowheads="1"/>
          </p:cNvSpPr>
          <p:nvPr/>
        </p:nvSpPr>
        <p:spPr bwMode="auto">
          <a:xfrm>
            <a:off x="6289675" y="4406900"/>
            <a:ext cx="15716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ko-KR" altLang="en-US" sz="160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188" name="组合 31"/>
          <p:cNvGrpSpPr>
            <a:grpSpLocks/>
          </p:cNvGrpSpPr>
          <p:nvPr/>
        </p:nvGrpSpPr>
        <p:grpSpPr bwMode="auto">
          <a:xfrm>
            <a:off x="5922963" y="2586038"/>
            <a:ext cx="2303462" cy="720725"/>
            <a:chOff x="1049338" y="2933965"/>
            <a:chExt cx="1800225" cy="468312"/>
          </a:xfrm>
        </p:grpSpPr>
        <p:sp>
          <p:nvSpPr>
            <p:cNvPr id="33" name="AutoShape 3"/>
            <p:cNvSpPr>
              <a:spLocks noChangeArrowheads="1"/>
            </p:cNvSpPr>
            <p:nvPr/>
          </p:nvSpPr>
          <p:spPr bwMode="auto">
            <a:xfrm>
              <a:off x="1049338" y="2933965"/>
              <a:ext cx="1800225" cy="46831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7193" name="AutoShape 3"/>
            <p:cNvSpPr>
              <a:spLocks noChangeArrowheads="1"/>
            </p:cNvSpPr>
            <p:nvPr/>
          </p:nvSpPr>
          <p:spPr bwMode="gray">
            <a:xfrm>
              <a:off x="1049338" y="2992504"/>
              <a:ext cx="1800225" cy="351234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7189" name="Text Box 229"/>
          <p:cNvSpPr txBox="1">
            <a:spLocks noChangeArrowheads="1"/>
          </p:cNvSpPr>
          <p:nvPr/>
        </p:nvSpPr>
        <p:spPr bwMode="auto">
          <a:xfrm>
            <a:off x="6381750" y="2808288"/>
            <a:ext cx="13858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ko-KR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AutoShape 222"/>
          <p:cNvSpPr>
            <a:spLocks noChangeArrowheads="1"/>
          </p:cNvSpPr>
          <p:nvPr/>
        </p:nvSpPr>
        <p:spPr bwMode="auto">
          <a:xfrm>
            <a:off x="5994400" y="3287713"/>
            <a:ext cx="2160588" cy="74612"/>
          </a:xfrm>
          <a:custGeom>
            <a:avLst/>
            <a:gdLst>
              <a:gd name="T0" fmla="*/ 2370872 w 21600"/>
              <a:gd name="T1" fmla="*/ 35719 h 21600"/>
              <a:gd name="T2" fmla="*/ 1208088 w 21600"/>
              <a:gd name="T3" fmla="*/ 71437 h 21600"/>
              <a:gd name="T4" fmla="*/ 45303 w 21600"/>
              <a:gd name="T5" fmla="*/ 35719 h 21600"/>
              <a:gd name="T6" fmla="*/ 1208088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2205 w 21600"/>
              <a:gd name="T13" fmla="*/ 2205 h 21600"/>
              <a:gd name="T14" fmla="*/ 19395 w 21600"/>
              <a:gd name="T15" fmla="*/ 1939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810" y="21600"/>
                </a:lnTo>
                <a:lnTo>
                  <a:pt x="20790" y="21600"/>
                </a:lnTo>
                <a:lnTo>
                  <a:pt x="21600" y="0"/>
                </a:lnTo>
                <a:close/>
              </a:path>
            </a:pathLst>
          </a:custGeom>
          <a:gradFill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2">
                  <a:gamma/>
                  <a:tint val="0"/>
                  <a:invGamma/>
                  <a:alpha val="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zh-CN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7191" name="Text Box 13"/>
          <p:cNvSpPr txBox="1">
            <a:spLocks noChangeArrowheads="1"/>
          </p:cNvSpPr>
          <p:nvPr/>
        </p:nvSpPr>
        <p:spPr bwMode="auto">
          <a:xfrm>
            <a:off x="7239000" y="392113"/>
            <a:ext cx="172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642938" y="1882775"/>
            <a:ext cx="7826375" cy="4500563"/>
          </a:xfrm>
          <a:prstGeom prst="roundRect">
            <a:avLst>
              <a:gd name="adj" fmla="val 3231"/>
            </a:avLst>
          </a:prstGeom>
          <a:noFill/>
          <a:ln w="25400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 wrap="none" lIns="91425" tIns="45713" rIns="91425" bIns="45713" anchor="ctr"/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zh-CN" altLang="en-US" sz="8800" b="1">
              <a:solidFill>
                <a:srgbClr val="FFFF00"/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8195" name="Rectangle 9"/>
          <p:cNvSpPr>
            <a:spLocks noChangeArrowheads="1"/>
          </p:cNvSpPr>
          <p:nvPr/>
        </p:nvSpPr>
        <p:spPr bwMode="auto">
          <a:xfrm>
            <a:off x="771525" y="2019300"/>
            <a:ext cx="7569200" cy="4229100"/>
          </a:xfrm>
          <a:prstGeom prst="roundRect">
            <a:avLst>
              <a:gd name="adj" fmla="val 3486"/>
            </a:avLst>
          </a:prstGeom>
          <a:solidFill>
            <a:schemeClr val="bg1">
              <a:alpha val="90979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427163" y="2659063"/>
            <a:ext cx="0" cy="2879725"/>
          </a:xfrm>
          <a:prstGeom prst="lin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rot="16200000">
            <a:off x="4117976" y="2838450"/>
            <a:ext cx="0" cy="5400675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/>
            <a:tailEnd type="triangle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8198" name="组合 6"/>
          <p:cNvGrpSpPr>
            <a:grpSpLocks/>
          </p:cNvGrpSpPr>
          <p:nvPr/>
        </p:nvGrpSpPr>
        <p:grpSpPr bwMode="auto">
          <a:xfrm>
            <a:off x="1460500" y="1571625"/>
            <a:ext cx="6191250" cy="647700"/>
            <a:chOff x="1465263" y="1820863"/>
            <a:chExt cx="4762541" cy="719137"/>
          </a:xfrm>
        </p:grpSpPr>
        <p:sp>
          <p:nvSpPr>
            <p:cNvPr id="8" name="AutoShape 3"/>
            <p:cNvSpPr>
              <a:spLocks noChangeArrowheads="1"/>
            </p:cNvSpPr>
            <p:nvPr/>
          </p:nvSpPr>
          <p:spPr bwMode="auto">
            <a:xfrm>
              <a:off x="1465263" y="1820863"/>
              <a:ext cx="4762541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8251" name="AutoShape 3"/>
            <p:cNvSpPr>
              <a:spLocks noChangeArrowheads="1"/>
            </p:cNvSpPr>
            <p:nvPr/>
          </p:nvSpPr>
          <p:spPr bwMode="gray">
            <a:xfrm>
              <a:off x="1465263" y="1920743"/>
              <a:ext cx="4762541" cy="519377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AC0093"/>
                </a:gs>
                <a:gs pos="100000">
                  <a:srgbClr val="FF61E8"/>
                </a:gs>
              </a:gsLst>
              <a:lin ang="13500000" scaled="1"/>
            </a:gra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905250" y="2838450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5138738" y="2838450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6380163" y="2838450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663825" y="2838450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203" name="AutoShape 14"/>
          <p:cNvSpPr>
            <a:spLocks/>
          </p:cNvSpPr>
          <p:nvPr/>
        </p:nvSpPr>
        <p:spPr bwMode="auto">
          <a:xfrm>
            <a:off x="1890713" y="3338513"/>
            <a:ext cx="1619250" cy="323850"/>
          </a:xfrm>
          <a:prstGeom prst="roundRect">
            <a:avLst>
              <a:gd name="adj" fmla="val 16667"/>
            </a:avLst>
          </a:prstGeom>
          <a:solidFill>
            <a:srgbClr val="FF61E8">
              <a:alpha val="25882"/>
            </a:srgbClr>
          </a:solidFill>
          <a:ln w="12700" algn="ctr">
            <a:solidFill>
              <a:srgbClr val="AC0093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204" name="Freeform 32"/>
          <p:cNvSpPr>
            <a:spLocks/>
          </p:cNvSpPr>
          <p:nvPr/>
        </p:nvSpPr>
        <p:spPr bwMode="auto">
          <a:xfrm>
            <a:off x="1430338" y="3741738"/>
            <a:ext cx="4953000" cy="1225550"/>
          </a:xfrm>
          <a:custGeom>
            <a:avLst/>
            <a:gdLst>
              <a:gd name="T0" fmla="*/ 0 w 3651"/>
              <a:gd name="T1" fmla="*/ 162 h 903"/>
              <a:gd name="T2" fmla="*/ 666 w 3651"/>
              <a:gd name="T3" fmla="*/ 747 h 903"/>
              <a:gd name="T4" fmla="*/ 1122 w 3651"/>
              <a:gd name="T5" fmla="*/ 732 h 903"/>
              <a:gd name="T6" fmla="*/ 1626 w 3651"/>
              <a:gd name="T7" fmla="*/ 174 h 903"/>
              <a:gd name="T8" fmla="*/ 2121 w 3651"/>
              <a:gd name="T9" fmla="*/ 141 h 903"/>
              <a:gd name="T10" fmla="*/ 2583 w 3651"/>
              <a:gd name="T11" fmla="*/ 491 h 903"/>
              <a:gd name="T12" fmla="*/ 3087 w 3651"/>
              <a:gd name="T13" fmla="*/ 467 h 903"/>
              <a:gd name="T14" fmla="*/ 3651 w 3651"/>
              <a:gd name="T15" fmla="*/ 186 h 90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51"/>
              <a:gd name="T25" fmla="*/ 0 h 903"/>
              <a:gd name="T26" fmla="*/ 3651 w 3651"/>
              <a:gd name="T27" fmla="*/ 903 h 9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51" h="903">
                <a:moveTo>
                  <a:pt x="0" y="162"/>
                </a:moveTo>
                <a:cubicBezTo>
                  <a:pt x="144" y="249"/>
                  <a:pt x="498" y="651"/>
                  <a:pt x="666" y="747"/>
                </a:cubicBezTo>
                <a:cubicBezTo>
                  <a:pt x="894" y="903"/>
                  <a:pt x="1047" y="801"/>
                  <a:pt x="1122" y="732"/>
                </a:cubicBezTo>
                <a:cubicBezTo>
                  <a:pt x="1473" y="348"/>
                  <a:pt x="1521" y="267"/>
                  <a:pt x="1626" y="174"/>
                </a:cubicBezTo>
                <a:cubicBezTo>
                  <a:pt x="1797" y="0"/>
                  <a:pt x="1923" y="18"/>
                  <a:pt x="2121" y="141"/>
                </a:cubicBezTo>
                <a:cubicBezTo>
                  <a:pt x="2331" y="306"/>
                  <a:pt x="2433" y="399"/>
                  <a:pt x="2583" y="491"/>
                </a:cubicBezTo>
                <a:cubicBezTo>
                  <a:pt x="2772" y="603"/>
                  <a:pt x="3003" y="501"/>
                  <a:pt x="3087" y="467"/>
                </a:cubicBezTo>
                <a:cubicBezTo>
                  <a:pt x="3240" y="402"/>
                  <a:pt x="3518" y="235"/>
                  <a:pt x="3651" y="186"/>
                </a:cubicBezTo>
              </a:path>
            </a:pathLst>
          </a:custGeom>
          <a:noFill/>
          <a:ln w="19050">
            <a:solidFill>
              <a:srgbClr val="AC0093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05" name="Rectangle 34"/>
          <p:cNvSpPr>
            <a:spLocks noChangeArrowheads="1"/>
          </p:cNvSpPr>
          <p:nvPr/>
        </p:nvSpPr>
        <p:spPr bwMode="auto">
          <a:xfrm>
            <a:off x="1398588" y="3943350"/>
            <a:ext cx="53975" cy="53975"/>
          </a:xfrm>
          <a:prstGeom prst="rect">
            <a:avLst/>
          </a:prstGeom>
          <a:solidFill>
            <a:srgbClr val="AC0093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06" name="Rectangle 39"/>
          <p:cNvSpPr>
            <a:spLocks noChangeArrowheads="1"/>
          </p:cNvSpPr>
          <p:nvPr/>
        </p:nvSpPr>
        <p:spPr bwMode="auto">
          <a:xfrm>
            <a:off x="2638425" y="4835525"/>
            <a:ext cx="53975" cy="53975"/>
          </a:xfrm>
          <a:prstGeom prst="rect">
            <a:avLst/>
          </a:prstGeom>
          <a:solidFill>
            <a:srgbClr val="AC0093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07" name="Rectangle 44"/>
          <p:cNvSpPr>
            <a:spLocks noChangeArrowheads="1"/>
          </p:cNvSpPr>
          <p:nvPr/>
        </p:nvSpPr>
        <p:spPr bwMode="auto">
          <a:xfrm>
            <a:off x="5110163" y="4446588"/>
            <a:ext cx="53975" cy="53975"/>
          </a:xfrm>
          <a:prstGeom prst="rect">
            <a:avLst/>
          </a:prstGeom>
          <a:solidFill>
            <a:srgbClr val="AC0093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08" name="Rectangle 49"/>
          <p:cNvSpPr>
            <a:spLocks noChangeArrowheads="1"/>
          </p:cNvSpPr>
          <p:nvPr/>
        </p:nvSpPr>
        <p:spPr bwMode="auto">
          <a:xfrm>
            <a:off x="6354763" y="3963988"/>
            <a:ext cx="53975" cy="53975"/>
          </a:xfrm>
          <a:prstGeom prst="rect">
            <a:avLst/>
          </a:prstGeom>
          <a:solidFill>
            <a:srgbClr val="AC0093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09" name="Freeform 59"/>
          <p:cNvSpPr>
            <a:spLocks/>
          </p:cNvSpPr>
          <p:nvPr/>
        </p:nvSpPr>
        <p:spPr bwMode="auto">
          <a:xfrm>
            <a:off x="1436688" y="3333750"/>
            <a:ext cx="4951412" cy="1200150"/>
          </a:xfrm>
          <a:custGeom>
            <a:avLst/>
            <a:gdLst>
              <a:gd name="T0" fmla="*/ 0 w 3650"/>
              <a:gd name="T1" fmla="*/ 885 h 885"/>
              <a:gd name="T2" fmla="*/ 917 w 3650"/>
              <a:gd name="T3" fmla="*/ 664 h 885"/>
              <a:gd name="T4" fmla="*/ 1828 w 3650"/>
              <a:gd name="T5" fmla="*/ 346 h 885"/>
              <a:gd name="T6" fmla="*/ 2463 w 3650"/>
              <a:gd name="T7" fmla="*/ 69 h 885"/>
              <a:gd name="T8" fmla="*/ 2944 w 3650"/>
              <a:gd name="T9" fmla="*/ 154 h 885"/>
              <a:gd name="T10" fmla="*/ 3650 w 3650"/>
              <a:gd name="T11" fmla="*/ 774 h 8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50"/>
              <a:gd name="T19" fmla="*/ 0 h 885"/>
              <a:gd name="T20" fmla="*/ 3650 w 3650"/>
              <a:gd name="T21" fmla="*/ 885 h 8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50" h="885">
                <a:moveTo>
                  <a:pt x="0" y="885"/>
                </a:moveTo>
                <a:cubicBezTo>
                  <a:pt x="459" y="784"/>
                  <a:pt x="685" y="729"/>
                  <a:pt x="917" y="664"/>
                </a:cubicBezTo>
                <a:cubicBezTo>
                  <a:pt x="1106" y="612"/>
                  <a:pt x="1642" y="428"/>
                  <a:pt x="1828" y="346"/>
                </a:cubicBezTo>
                <a:cubicBezTo>
                  <a:pt x="1964" y="290"/>
                  <a:pt x="2356" y="94"/>
                  <a:pt x="2463" y="69"/>
                </a:cubicBezTo>
                <a:cubicBezTo>
                  <a:pt x="2742" y="0"/>
                  <a:pt x="2882" y="116"/>
                  <a:pt x="2944" y="154"/>
                </a:cubicBezTo>
                <a:cubicBezTo>
                  <a:pt x="3150" y="288"/>
                  <a:pt x="3477" y="649"/>
                  <a:pt x="3650" y="774"/>
                </a:cubicBezTo>
              </a:path>
            </a:pathLst>
          </a:custGeom>
          <a:noFill/>
          <a:ln w="19050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0" name="Rectangle 61"/>
          <p:cNvSpPr>
            <a:spLocks noChangeArrowheads="1"/>
          </p:cNvSpPr>
          <p:nvPr/>
        </p:nvSpPr>
        <p:spPr bwMode="auto">
          <a:xfrm>
            <a:off x="1389063" y="4495800"/>
            <a:ext cx="73025" cy="71438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1" name="Rectangle 66"/>
          <p:cNvSpPr>
            <a:spLocks noChangeArrowheads="1"/>
          </p:cNvSpPr>
          <p:nvPr/>
        </p:nvSpPr>
        <p:spPr bwMode="auto">
          <a:xfrm>
            <a:off x="2628900" y="4197350"/>
            <a:ext cx="73025" cy="71438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2" name="Rectangle 71"/>
          <p:cNvSpPr>
            <a:spLocks noChangeArrowheads="1"/>
          </p:cNvSpPr>
          <p:nvPr/>
        </p:nvSpPr>
        <p:spPr bwMode="auto">
          <a:xfrm>
            <a:off x="5100638" y="3376613"/>
            <a:ext cx="73025" cy="71437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3" name="Rectangle 76"/>
          <p:cNvSpPr>
            <a:spLocks noChangeArrowheads="1"/>
          </p:cNvSpPr>
          <p:nvPr/>
        </p:nvSpPr>
        <p:spPr bwMode="auto">
          <a:xfrm>
            <a:off x="6346825" y="4330700"/>
            <a:ext cx="71438" cy="71438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4" name="Freeform 80"/>
          <p:cNvSpPr>
            <a:spLocks/>
          </p:cNvSpPr>
          <p:nvPr/>
        </p:nvSpPr>
        <p:spPr bwMode="auto">
          <a:xfrm>
            <a:off x="1455738" y="2844800"/>
            <a:ext cx="4935537" cy="2062163"/>
          </a:xfrm>
          <a:custGeom>
            <a:avLst/>
            <a:gdLst>
              <a:gd name="T0" fmla="*/ 0 w 3638"/>
              <a:gd name="T1" fmla="*/ 1520 h 1520"/>
              <a:gd name="T2" fmla="*/ 616 w 3638"/>
              <a:gd name="T3" fmla="*/ 1422 h 1520"/>
              <a:gd name="T4" fmla="*/ 1250 w 3638"/>
              <a:gd name="T5" fmla="*/ 1120 h 1520"/>
              <a:gd name="T6" fmla="*/ 1820 w 3638"/>
              <a:gd name="T7" fmla="*/ 706 h 1520"/>
              <a:gd name="T8" fmla="*/ 2288 w 3638"/>
              <a:gd name="T9" fmla="*/ 334 h 1520"/>
              <a:gd name="T10" fmla="*/ 3034 w 3638"/>
              <a:gd name="T11" fmla="*/ 338 h 1520"/>
              <a:gd name="T12" fmla="*/ 3638 w 3638"/>
              <a:gd name="T13" fmla="*/ 982 h 15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38"/>
              <a:gd name="T22" fmla="*/ 0 h 1520"/>
              <a:gd name="T23" fmla="*/ 3638 w 3638"/>
              <a:gd name="T24" fmla="*/ 1520 h 15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38" h="1520">
                <a:moveTo>
                  <a:pt x="0" y="1520"/>
                </a:moveTo>
                <a:cubicBezTo>
                  <a:pt x="182" y="1501"/>
                  <a:pt x="419" y="1465"/>
                  <a:pt x="616" y="1422"/>
                </a:cubicBezTo>
                <a:cubicBezTo>
                  <a:pt x="875" y="1378"/>
                  <a:pt x="1091" y="1240"/>
                  <a:pt x="1250" y="1120"/>
                </a:cubicBezTo>
                <a:cubicBezTo>
                  <a:pt x="1430" y="991"/>
                  <a:pt x="1697" y="796"/>
                  <a:pt x="1820" y="706"/>
                </a:cubicBezTo>
                <a:cubicBezTo>
                  <a:pt x="1982" y="589"/>
                  <a:pt x="2174" y="415"/>
                  <a:pt x="2288" y="334"/>
                </a:cubicBezTo>
                <a:cubicBezTo>
                  <a:pt x="2696" y="0"/>
                  <a:pt x="2912" y="236"/>
                  <a:pt x="3034" y="338"/>
                </a:cubicBezTo>
                <a:cubicBezTo>
                  <a:pt x="3338" y="636"/>
                  <a:pt x="3526" y="894"/>
                  <a:pt x="3638" y="982"/>
                </a:cubicBezTo>
              </a:path>
            </a:pathLst>
          </a:custGeom>
          <a:noFill/>
          <a:ln w="19050">
            <a:solidFill>
              <a:srgbClr val="F18309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5" name="Rectangle 82"/>
          <p:cNvSpPr>
            <a:spLocks noChangeAspect="1" noChangeArrowheads="1"/>
          </p:cNvSpPr>
          <p:nvPr/>
        </p:nvSpPr>
        <p:spPr bwMode="auto">
          <a:xfrm>
            <a:off x="1381125" y="4859338"/>
            <a:ext cx="88900" cy="90487"/>
          </a:xfrm>
          <a:prstGeom prst="rect">
            <a:avLst/>
          </a:prstGeom>
          <a:solidFill>
            <a:srgbClr val="F1830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6" name="Rectangle 87"/>
          <p:cNvSpPr>
            <a:spLocks noChangeAspect="1" noChangeArrowheads="1"/>
          </p:cNvSpPr>
          <p:nvPr/>
        </p:nvSpPr>
        <p:spPr bwMode="auto">
          <a:xfrm>
            <a:off x="2620963" y="4606925"/>
            <a:ext cx="88900" cy="90488"/>
          </a:xfrm>
          <a:prstGeom prst="rect">
            <a:avLst/>
          </a:prstGeom>
          <a:solidFill>
            <a:srgbClr val="F1830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7" name="Rectangle 92"/>
          <p:cNvSpPr>
            <a:spLocks noChangeAspect="1" noChangeArrowheads="1"/>
          </p:cNvSpPr>
          <p:nvPr/>
        </p:nvSpPr>
        <p:spPr bwMode="auto">
          <a:xfrm>
            <a:off x="5092700" y="3021013"/>
            <a:ext cx="88900" cy="90487"/>
          </a:xfrm>
          <a:prstGeom prst="rect">
            <a:avLst/>
          </a:prstGeom>
          <a:solidFill>
            <a:srgbClr val="F1830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8" name="Rectangle 97"/>
          <p:cNvSpPr>
            <a:spLocks noChangeAspect="1" noChangeArrowheads="1"/>
          </p:cNvSpPr>
          <p:nvPr/>
        </p:nvSpPr>
        <p:spPr bwMode="auto">
          <a:xfrm>
            <a:off x="6337300" y="4117975"/>
            <a:ext cx="90488" cy="90488"/>
          </a:xfrm>
          <a:prstGeom prst="rect">
            <a:avLst/>
          </a:prstGeom>
          <a:solidFill>
            <a:srgbClr val="F18309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19" name="Oval 8"/>
          <p:cNvSpPr>
            <a:spLocks noChangeArrowheads="1"/>
          </p:cNvSpPr>
          <p:nvPr/>
        </p:nvSpPr>
        <p:spPr bwMode="gray">
          <a:xfrm>
            <a:off x="3794125" y="3702050"/>
            <a:ext cx="223838" cy="223838"/>
          </a:xfrm>
          <a:prstGeom prst="ellipse">
            <a:avLst/>
          </a:prstGeom>
          <a:solidFill>
            <a:schemeClr val="bg1"/>
          </a:solidFill>
          <a:ln w="31750" algn="ctr">
            <a:solidFill>
              <a:srgbClr val="AC0093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8220" name="Rectangle 121"/>
          <p:cNvSpPr>
            <a:spLocks noChangeAspect="1" noChangeArrowheads="1"/>
          </p:cNvSpPr>
          <p:nvPr/>
        </p:nvSpPr>
        <p:spPr bwMode="auto">
          <a:xfrm>
            <a:off x="3860800" y="3768725"/>
            <a:ext cx="90488" cy="90488"/>
          </a:xfrm>
          <a:prstGeom prst="rect">
            <a:avLst/>
          </a:prstGeom>
          <a:solidFill>
            <a:srgbClr val="AC009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221" name="Rectangle 133"/>
          <p:cNvSpPr>
            <a:spLocks noChangeArrowheads="1"/>
          </p:cNvSpPr>
          <p:nvPr/>
        </p:nvSpPr>
        <p:spPr bwMode="auto">
          <a:xfrm>
            <a:off x="2089150" y="3348038"/>
            <a:ext cx="1250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Calibri" pitchFamily="34" charset="0"/>
                <a:ea typeface="微软雅黑" pitchFamily="34" charset="-122"/>
              </a:rPr>
              <a:t>点击输入文本</a:t>
            </a:r>
          </a:p>
        </p:txBody>
      </p:sp>
      <p:grpSp>
        <p:nvGrpSpPr>
          <p:cNvPr id="8222" name="组合 32"/>
          <p:cNvGrpSpPr>
            <a:grpSpLocks/>
          </p:cNvGrpSpPr>
          <p:nvPr/>
        </p:nvGrpSpPr>
        <p:grpSpPr bwMode="auto">
          <a:xfrm>
            <a:off x="6826250" y="3678238"/>
            <a:ext cx="1357313" cy="974725"/>
            <a:chOff x="6774317" y="3399208"/>
            <a:chExt cx="1357945" cy="973258"/>
          </a:xfrm>
        </p:grpSpPr>
        <p:sp>
          <p:nvSpPr>
            <p:cNvPr id="34" name="AutoShape 26"/>
            <p:cNvSpPr>
              <a:spLocks noChangeArrowheads="1"/>
            </p:cNvSpPr>
            <p:nvPr/>
          </p:nvSpPr>
          <p:spPr bwMode="auto">
            <a:xfrm>
              <a:off x="6774317" y="3399208"/>
              <a:ext cx="1345239" cy="973258"/>
            </a:xfrm>
            <a:prstGeom prst="roundRect">
              <a:avLst>
                <a:gd name="adj" fmla="val 5755"/>
              </a:avLst>
            </a:prstGeom>
            <a:solidFill>
              <a:schemeClr val="bg2">
                <a:lumMod val="40000"/>
                <a:lumOff val="60000"/>
                <a:alpha val="70000"/>
              </a:schemeClr>
            </a:solidFill>
            <a:ln w="12700" algn="ctr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8234" name="Group 136"/>
            <p:cNvGrpSpPr>
              <a:grpSpLocks/>
            </p:cNvGrpSpPr>
            <p:nvPr/>
          </p:nvGrpSpPr>
          <p:grpSpPr bwMode="auto">
            <a:xfrm>
              <a:off x="6838347" y="4152898"/>
              <a:ext cx="259322" cy="54400"/>
              <a:chOff x="4522" y="2507"/>
              <a:chExt cx="162" cy="34"/>
            </a:xfrm>
          </p:grpSpPr>
          <p:sp>
            <p:nvSpPr>
              <p:cNvPr id="8248" name="Line 53"/>
              <p:cNvSpPr>
                <a:spLocks noChangeShapeType="1"/>
              </p:cNvSpPr>
              <p:nvPr/>
            </p:nvSpPr>
            <p:spPr bwMode="auto">
              <a:xfrm>
                <a:off x="4522" y="2523"/>
                <a:ext cx="162" cy="1"/>
              </a:xfrm>
              <a:prstGeom prst="line">
                <a:avLst/>
              </a:prstGeom>
              <a:noFill/>
              <a:ln w="12700">
                <a:solidFill>
                  <a:srgbClr val="AC0093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9" name="Rectangle 55"/>
              <p:cNvSpPr>
                <a:spLocks noChangeArrowheads="1"/>
              </p:cNvSpPr>
              <p:nvPr/>
            </p:nvSpPr>
            <p:spPr bwMode="auto">
              <a:xfrm>
                <a:off x="4586" y="2507"/>
                <a:ext cx="34" cy="34"/>
              </a:xfrm>
              <a:prstGeom prst="rect">
                <a:avLst/>
              </a:prstGeom>
              <a:solidFill>
                <a:srgbClr val="AC0093"/>
              </a:solidFill>
              <a:ln w="635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35" name="Group 137"/>
            <p:cNvGrpSpPr>
              <a:grpSpLocks/>
            </p:cNvGrpSpPr>
            <p:nvPr/>
          </p:nvGrpSpPr>
          <p:grpSpPr bwMode="auto">
            <a:xfrm>
              <a:off x="6838346" y="3833615"/>
              <a:ext cx="777966" cy="112070"/>
              <a:chOff x="4522" y="2367"/>
              <a:chExt cx="486" cy="70"/>
            </a:xfrm>
          </p:grpSpPr>
          <p:sp>
            <p:nvSpPr>
              <p:cNvPr id="8242" name="Line 29"/>
              <p:cNvSpPr>
                <a:spLocks noChangeShapeType="1"/>
              </p:cNvSpPr>
              <p:nvPr/>
            </p:nvSpPr>
            <p:spPr bwMode="auto">
              <a:xfrm>
                <a:off x="4522" y="2394"/>
                <a:ext cx="162" cy="1"/>
              </a:xfrm>
              <a:prstGeom prst="line">
                <a:avLst/>
              </a:prstGeom>
              <a:noFill/>
              <a:ln w="12700">
                <a:solidFill>
                  <a:srgbClr val="77777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8243" name="Group 101"/>
              <p:cNvGrpSpPr>
                <a:grpSpLocks/>
              </p:cNvGrpSpPr>
              <p:nvPr/>
            </p:nvGrpSpPr>
            <p:grpSpPr bwMode="auto">
              <a:xfrm>
                <a:off x="4587" y="2367"/>
                <a:ext cx="421" cy="70"/>
                <a:chOff x="854" y="2696"/>
                <a:chExt cx="542" cy="90"/>
              </a:xfrm>
            </p:grpSpPr>
            <p:sp>
              <p:nvSpPr>
                <p:cNvPr id="8244" name="Rectangle 102"/>
                <p:cNvSpPr>
                  <a:spLocks noChangeArrowheads="1"/>
                </p:cNvSpPr>
                <p:nvPr/>
              </p:nvSpPr>
              <p:spPr bwMode="auto">
                <a:xfrm>
                  <a:off x="854" y="2696"/>
                  <a:ext cx="58" cy="58"/>
                </a:xfrm>
                <a:prstGeom prst="rect">
                  <a:avLst/>
                </a:prstGeom>
                <a:solidFill>
                  <a:srgbClr val="77777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Calibri" pitchFamily="34" charset="0"/>
                  </a:endParaRPr>
                </a:p>
              </p:txBody>
            </p:sp>
            <p:grpSp>
              <p:nvGrpSpPr>
                <p:cNvPr id="8245" name="Group 103"/>
                <p:cNvGrpSpPr>
                  <a:grpSpLocks/>
                </p:cNvGrpSpPr>
                <p:nvPr/>
              </p:nvGrpSpPr>
              <p:grpSpPr bwMode="auto">
                <a:xfrm>
                  <a:off x="1328" y="2736"/>
                  <a:ext cx="68" cy="50"/>
                  <a:chOff x="1774" y="3890"/>
                  <a:chExt cx="68" cy="68"/>
                </a:xfrm>
              </p:grpSpPr>
              <p:sp>
                <p:nvSpPr>
                  <p:cNvPr id="8246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808" y="3890"/>
                    <a:ext cx="0" cy="68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8247" name="Line 10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1808" y="3890"/>
                    <a:ext cx="0" cy="68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8236" name="Group 138"/>
            <p:cNvGrpSpPr>
              <a:grpSpLocks/>
            </p:cNvGrpSpPr>
            <p:nvPr/>
          </p:nvGrpSpPr>
          <p:grpSpPr bwMode="auto">
            <a:xfrm>
              <a:off x="6838363" y="3524033"/>
              <a:ext cx="259323" cy="91200"/>
              <a:chOff x="4522" y="2207"/>
              <a:chExt cx="162" cy="57"/>
            </a:xfrm>
          </p:grpSpPr>
          <p:sp>
            <p:nvSpPr>
              <p:cNvPr id="8240" name="Line 27"/>
              <p:cNvSpPr>
                <a:spLocks noChangeShapeType="1"/>
              </p:cNvSpPr>
              <p:nvPr/>
            </p:nvSpPr>
            <p:spPr bwMode="auto">
              <a:xfrm>
                <a:off x="4522" y="2235"/>
                <a:ext cx="162" cy="1"/>
              </a:xfrm>
              <a:prstGeom prst="line">
                <a:avLst/>
              </a:prstGeom>
              <a:noFill/>
              <a:ln w="12700">
                <a:solidFill>
                  <a:srgbClr val="F18309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241" name="Rectangle 107"/>
              <p:cNvSpPr>
                <a:spLocks noChangeArrowheads="1"/>
              </p:cNvSpPr>
              <p:nvPr/>
            </p:nvSpPr>
            <p:spPr bwMode="auto">
              <a:xfrm>
                <a:off x="4575" y="2207"/>
                <a:ext cx="57" cy="57"/>
              </a:xfrm>
              <a:prstGeom prst="rect">
                <a:avLst/>
              </a:prstGeom>
              <a:solidFill>
                <a:srgbClr val="F1830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sp>
          <p:nvSpPr>
            <p:cNvPr id="8237" name="Text Box 9"/>
            <p:cNvSpPr txBox="1">
              <a:spLocks noChangeArrowheads="1"/>
            </p:cNvSpPr>
            <p:nvPr/>
          </p:nvSpPr>
          <p:spPr bwMode="auto">
            <a:xfrm>
              <a:off x="7022630" y="3431170"/>
              <a:ext cx="1109632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>
                  <a:solidFill>
                    <a:srgbClr val="1C1C1C"/>
                  </a:solidFill>
                  <a:latin typeface="Calibri" pitchFamily="34" charset="0"/>
                  <a:ea typeface="微软雅黑" pitchFamily="34" charset="-122"/>
                </a:rPr>
                <a:t>点击添加文本</a:t>
              </a:r>
            </a:p>
          </p:txBody>
        </p:sp>
        <p:sp>
          <p:nvSpPr>
            <p:cNvPr id="8238" name="Text Box 9"/>
            <p:cNvSpPr txBox="1">
              <a:spLocks noChangeArrowheads="1"/>
            </p:cNvSpPr>
            <p:nvPr/>
          </p:nvSpPr>
          <p:spPr bwMode="auto">
            <a:xfrm>
              <a:off x="7022630" y="3738515"/>
              <a:ext cx="1109632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>
                  <a:solidFill>
                    <a:srgbClr val="1C1C1C"/>
                  </a:solidFill>
                  <a:latin typeface="Calibri" pitchFamily="34" charset="0"/>
                  <a:ea typeface="微软雅黑" pitchFamily="34" charset="-122"/>
                </a:rPr>
                <a:t>点击添加文本</a:t>
              </a:r>
            </a:p>
          </p:txBody>
        </p:sp>
        <p:sp>
          <p:nvSpPr>
            <p:cNvPr id="8239" name="Text Box 9"/>
            <p:cNvSpPr txBox="1">
              <a:spLocks noChangeArrowheads="1"/>
            </p:cNvSpPr>
            <p:nvPr/>
          </p:nvSpPr>
          <p:spPr bwMode="auto">
            <a:xfrm>
              <a:off x="7022630" y="4041058"/>
              <a:ext cx="1109632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>
                  <a:solidFill>
                    <a:srgbClr val="1C1C1C"/>
                  </a:solidFill>
                  <a:latin typeface="Calibri" pitchFamily="34" charset="0"/>
                  <a:ea typeface="微软雅黑" pitchFamily="34" charset="-122"/>
                </a:rPr>
                <a:t>点击添加文本</a:t>
              </a:r>
            </a:p>
          </p:txBody>
        </p:sp>
      </p:grpSp>
      <p:sp>
        <p:nvSpPr>
          <p:cNvPr id="8223" name="Text Box 9"/>
          <p:cNvSpPr txBox="1">
            <a:spLocks noChangeArrowheads="1"/>
          </p:cNvSpPr>
          <p:nvPr/>
        </p:nvSpPr>
        <p:spPr bwMode="auto">
          <a:xfrm>
            <a:off x="958850" y="5583238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8224" name="Text Box 9"/>
          <p:cNvSpPr txBox="1">
            <a:spLocks noChangeArrowheads="1"/>
          </p:cNvSpPr>
          <p:nvPr/>
        </p:nvSpPr>
        <p:spPr bwMode="auto">
          <a:xfrm>
            <a:off x="2201863" y="5583238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8225" name="Text Box 9"/>
          <p:cNvSpPr txBox="1">
            <a:spLocks noChangeArrowheads="1"/>
          </p:cNvSpPr>
          <p:nvPr/>
        </p:nvSpPr>
        <p:spPr bwMode="auto">
          <a:xfrm>
            <a:off x="3441700" y="5583238"/>
            <a:ext cx="944563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8226" name="Text Box 9"/>
          <p:cNvSpPr txBox="1">
            <a:spLocks noChangeArrowheads="1"/>
          </p:cNvSpPr>
          <p:nvPr/>
        </p:nvSpPr>
        <p:spPr bwMode="auto">
          <a:xfrm>
            <a:off x="4683125" y="5583238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8227" name="Text Box 9"/>
          <p:cNvSpPr txBox="1">
            <a:spLocks noChangeArrowheads="1"/>
          </p:cNvSpPr>
          <p:nvPr/>
        </p:nvSpPr>
        <p:spPr bwMode="auto">
          <a:xfrm>
            <a:off x="5911850" y="5583238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8228" name="Rectangle 13"/>
          <p:cNvSpPr>
            <a:spLocks noChangeArrowheads="1"/>
          </p:cNvSpPr>
          <p:nvPr/>
        </p:nvSpPr>
        <p:spPr bwMode="auto">
          <a:xfrm>
            <a:off x="3429000" y="1695450"/>
            <a:ext cx="2254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8229" name="组合 56"/>
          <p:cNvGrpSpPr>
            <a:grpSpLocks/>
          </p:cNvGrpSpPr>
          <p:nvPr/>
        </p:nvGrpSpPr>
        <p:grpSpPr bwMode="auto">
          <a:xfrm>
            <a:off x="3536950" y="3343275"/>
            <a:ext cx="311150" cy="374650"/>
            <a:chOff x="3587750" y="3263900"/>
            <a:chExt cx="266700" cy="374650"/>
          </a:xfrm>
        </p:grpSpPr>
        <p:sp>
          <p:nvSpPr>
            <p:cNvPr id="58" name="任意多边形 57"/>
            <p:cNvSpPr/>
            <p:nvPr/>
          </p:nvSpPr>
          <p:spPr>
            <a:xfrm>
              <a:off x="3594554" y="3263900"/>
              <a:ext cx="0" cy="323850"/>
            </a:xfrm>
            <a:custGeom>
              <a:avLst/>
              <a:gdLst>
                <a:gd name="connsiteX0" fmla="*/ 0 w 0"/>
                <a:gd name="connsiteY0" fmla="*/ 0 h 323850"/>
                <a:gd name="connsiteX1" fmla="*/ 0 w 0"/>
                <a:gd name="connsiteY1" fmla="*/ 323850 h 323850"/>
                <a:gd name="connsiteX2" fmla="*/ 0 w 0"/>
                <a:gd name="connsiteY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323850">
                  <a:moveTo>
                    <a:pt x="0" y="0"/>
                  </a:moveTo>
                  <a:lnTo>
                    <a:pt x="0" y="323850"/>
                  </a:lnTo>
                  <a:lnTo>
                    <a:pt x="0" y="323850"/>
                  </a:lnTo>
                </a:path>
              </a:pathLst>
            </a:custGeom>
            <a:ln w="19050">
              <a:solidFill>
                <a:srgbClr val="AC00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3587750" y="3416300"/>
              <a:ext cx="266700" cy="222250"/>
            </a:xfrm>
            <a:custGeom>
              <a:avLst/>
              <a:gdLst>
                <a:gd name="connsiteX0" fmla="*/ 0 w 266700"/>
                <a:gd name="connsiteY0" fmla="*/ 0 h 222250"/>
                <a:gd name="connsiteX1" fmla="*/ 266700 w 266700"/>
                <a:gd name="connsiteY1" fmla="*/ 222250 h 222250"/>
                <a:gd name="connsiteX2" fmla="*/ 266700 w 266700"/>
                <a:gd name="connsiteY2" fmla="*/ 222250 h 222250"/>
                <a:gd name="connsiteX3" fmla="*/ 266700 w 266700"/>
                <a:gd name="connsiteY3" fmla="*/ 222250 h 222250"/>
                <a:gd name="connsiteX0" fmla="*/ 0 w 266700"/>
                <a:gd name="connsiteY0" fmla="*/ 0 h 222250"/>
                <a:gd name="connsiteX1" fmla="*/ 266700 w 266700"/>
                <a:gd name="connsiteY1" fmla="*/ 222250 h 222250"/>
                <a:gd name="connsiteX2" fmla="*/ 266700 w 266700"/>
                <a:gd name="connsiteY2" fmla="*/ 222250 h 222250"/>
                <a:gd name="connsiteX3" fmla="*/ 266700 w 266700"/>
                <a:gd name="connsiteY3" fmla="*/ 22225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222250">
                  <a:moveTo>
                    <a:pt x="0" y="0"/>
                  </a:moveTo>
                  <a:lnTo>
                    <a:pt x="266700" y="222250"/>
                  </a:lnTo>
                  <a:lnTo>
                    <a:pt x="266700" y="222250"/>
                  </a:lnTo>
                  <a:lnTo>
                    <a:pt x="266700" y="222250"/>
                  </a:lnTo>
                </a:path>
              </a:pathLst>
            </a:custGeom>
            <a:ln w="19050">
              <a:solidFill>
                <a:srgbClr val="AC009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8230" name="Text Box 13"/>
          <p:cNvSpPr txBox="1">
            <a:spLocks noChangeArrowheads="1"/>
          </p:cNvSpPr>
          <p:nvPr/>
        </p:nvSpPr>
        <p:spPr bwMode="auto">
          <a:xfrm>
            <a:off x="7239000" y="392113"/>
            <a:ext cx="172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ChangeArrowheads="1"/>
          </p:cNvSpPr>
          <p:nvPr/>
        </p:nvSpPr>
        <p:spPr bwMode="auto">
          <a:xfrm>
            <a:off x="771525" y="1395413"/>
            <a:ext cx="7569200" cy="4229100"/>
          </a:xfrm>
          <a:prstGeom prst="roundRect">
            <a:avLst>
              <a:gd name="adj" fmla="val 3486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219" name="Text Box 11"/>
          <p:cNvSpPr txBox="1">
            <a:spLocks noChangeArrowheads="1"/>
          </p:cNvSpPr>
          <p:nvPr/>
        </p:nvSpPr>
        <p:spPr bwMode="auto">
          <a:xfrm>
            <a:off x="4191000" y="2976563"/>
            <a:ext cx="3409950" cy="1273175"/>
          </a:xfrm>
          <a:prstGeom prst="rect">
            <a:avLst/>
          </a:prstGeom>
          <a:noFill/>
          <a:ln w="12700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每年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日的“情人节”，又名“圣瓦伦丁节”是个需要谨慎小心的日子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对于单身的人和浪漫的人来说更是如此。</a:t>
            </a:r>
          </a:p>
        </p:txBody>
      </p:sp>
      <p:pic>
        <p:nvPicPr>
          <p:cNvPr id="9220" name="Picture 2" descr="http://www.zcool.com.cn/pic/coolphoto/new_coolphoto2/jpg/051_1600x1200_zcool.com.cn.jpg"/>
          <p:cNvPicPr>
            <a:picLocks noChangeAspect="1" noChangeArrowheads="1"/>
          </p:cNvPicPr>
          <p:nvPr/>
        </p:nvPicPr>
        <p:blipFill>
          <a:blip r:embed="rId2"/>
          <a:srcRect l="19508" r="18001"/>
          <a:stretch>
            <a:fillRect/>
          </a:stretch>
        </p:blipFill>
        <p:spPr bwMode="auto">
          <a:xfrm>
            <a:off x="1333500" y="2065338"/>
            <a:ext cx="2324100" cy="278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13"/>
          <p:cNvSpPr txBox="1">
            <a:spLocks noChangeArrowheads="1"/>
          </p:cNvSpPr>
          <p:nvPr/>
        </p:nvSpPr>
        <p:spPr bwMode="auto">
          <a:xfrm>
            <a:off x="7239000" y="392113"/>
            <a:ext cx="172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同侧圆角矩形 27"/>
          <p:cNvSpPr/>
          <p:nvPr/>
        </p:nvSpPr>
        <p:spPr>
          <a:xfrm>
            <a:off x="249238" y="285750"/>
            <a:ext cx="8645525" cy="6143625"/>
          </a:xfrm>
          <a:prstGeom prst="round2SameRect">
            <a:avLst>
              <a:gd name="adj1" fmla="val 6435"/>
              <a:gd name="adj2" fmla="val 0"/>
            </a:avLst>
          </a:prstGeom>
          <a:solidFill>
            <a:srgbClr val="056C6F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473075" y="469900"/>
            <a:ext cx="330200" cy="330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8340725" y="469900"/>
            <a:ext cx="330200" cy="3302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49" name="图片 11" descr="图片2.png"/>
          <p:cNvPicPr>
            <a:picLocks noChangeAspect="1"/>
          </p:cNvPicPr>
          <p:nvPr/>
        </p:nvPicPr>
        <p:blipFill>
          <a:blip r:embed="rId2"/>
          <a:srcRect b="1048"/>
          <a:stretch>
            <a:fillRect/>
          </a:stretch>
        </p:blipFill>
        <p:spPr bwMode="auto">
          <a:xfrm>
            <a:off x="38100" y="3262313"/>
            <a:ext cx="9086850" cy="359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图片 272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2388" y="889000"/>
            <a:ext cx="1419225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51" name="组合 22"/>
          <p:cNvGrpSpPr>
            <a:grpSpLocks/>
          </p:cNvGrpSpPr>
          <p:nvPr/>
        </p:nvGrpSpPr>
        <p:grpSpPr bwMode="auto">
          <a:xfrm>
            <a:off x="6618288" y="2946400"/>
            <a:ext cx="2143125" cy="852488"/>
            <a:chOff x="2239698" y="1162050"/>
            <a:chExt cx="5233302" cy="2080599"/>
          </a:xfrm>
        </p:grpSpPr>
        <p:pic>
          <p:nvPicPr>
            <p:cNvPr id="10252" name="图片 23" descr="16.png"/>
            <p:cNvPicPr>
              <a:picLocks noChangeAspect="1"/>
            </p:cNvPicPr>
            <p:nvPr/>
          </p:nvPicPr>
          <p:blipFill>
            <a:blip r:embed="rId4">
              <a:lum bright="16000"/>
            </a:blip>
            <a:srcRect/>
            <a:stretch>
              <a:fillRect/>
            </a:stretch>
          </p:blipFill>
          <p:spPr bwMode="auto">
            <a:xfrm>
              <a:off x="3776639" y="1162050"/>
              <a:ext cx="1897107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3" name="图片 24" descr="17.png"/>
            <p:cNvPicPr>
              <a:picLocks noChangeAspect="1"/>
            </p:cNvPicPr>
            <p:nvPr/>
          </p:nvPicPr>
          <p:blipFill>
            <a:blip r:embed="rId5">
              <a:lum bright="16000"/>
            </a:blip>
            <a:srcRect/>
            <a:stretch>
              <a:fillRect/>
            </a:stretch>
          </p:blipFill>
          <p:spPr bwMode="auto">
            <a:xfrm>
              <a:off x="6059187" y="1162050"/>
              <a:ext cx="1413813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4" name="图片 25" descr="18.png"/>
            <p:cNvPicPr>
              <a:picLocks noChangeAspect="1"/>
            </p:cNvPicPr>
            <p:nvPr/>
          </p:nvPicPr>
          <p:blipFill>
            <a:blip r:embed="rId6">
              <a:lum bright="16000"/>
            </a:blip>
            <a:srcRect/>
            <a:stretch>
              <a:fillRect/>
            </a:stretch>
          </p:blipFill>
          <p:spPr bwMode="auto">
            <a:xfrm>
              <a:off x="2239698" y="2070554"/>
              <a:ext cx="1608574" cy="771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55" name="图片 26" descr="19.png"/>
            <p:cNvPicPr>
              <a:picLocks noChangeAspect="1"/>
            </p:cNvPicPr>
            <p:nvPr/>
          </p:nvPicPr>
          <p:blipFill>
            <a:blip r:embed="rId7">
              <a:lum bright="16000"/>
            </a:blip>
            <a:srcRect/>
            <a:stretch>
              <a:fillRect/>
            </a:stretch>
          </p:blipFill>
          <p:spPr bwMode="auto">
            <a:xfrm>
              <a:off x="4116230" y="2449182"/>
              <a:ext cx="1579720" cy="793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267</Words>
  <Application>Microsoft Office PowerPoint</Application>
  <PresentationFormat>全屏显示(4:3)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Calibri</vt:lpstr>
      <vt:lpstr>宋体</vt:lpstr>
      <vt:lpstr>Arial</vt:lpstr>
      <vt:lpstr>微软雅黑</vt:lpstr>
      <vt:lpstr>Times New Roman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情人节</dc:title>
  <dc:creator>锐普</dc:creator>
  <cp:lastModifiedBy>kevin</cp:lastModifiedBy>
  <cp:revision>16</cp:revision>
  <dcterms:created xsi:type="dcterms:W3CDTF">2009-01-21T02:49:27Z</dcterms:created>
  <dcterms:modified xsi:type="dcterms:W3CDTF">2009-03-12T07:44:58Z</dcterms:modified>
</cp:coreProperties>
</file>