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5C04"/>
    <a:srgbClr val="C83108"/>
    <a:srgbClr val="F6BCEF"/>
    <a:srgbClr val="F0BA84"/>
    <a:srgbClr val="F09684"/>
    <a:srgbClr val="DD71EF"/>
    <a:srgbClr val="974807"/>
    <a:srgbClr val="EEC06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411" autoAdjust="0"/>
    <p:restoredTop sz="94660"/>
  </p:normalViewPr>
  <p:slideViewPr>
    <p:cSldViewPr snapToObjects="1">
      <p:cViewPr>
        <p:scale>
          <a:sx n="82" d="100"/>
          <a:sy n="82" d="100"/>
        </p:scale>
        <p:origin x="-732" y="198"/>
      </p:cViewPr>
      <p:guideLst>
        <p:guide orient="horz"/>
        <p:guide orient="horz" pos="4319"/>
        <p:guide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公用模板\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55EFD-7FD5-4C33-A98D-B1DE9CAFB85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4C76F-94A7-496B-882C-833656E3C9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公用模板\2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34773-A11A-4E4F-8900-045EE514F35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2D4CE-A8AB-4510-BFD7-7A09A8D989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公用模板\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4288" y="0"/>
            <a:ext cx="91582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04E5F-1B9F-4B5C-A957-EFFAD282369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141B-AAB5-41BA-BC3E-92B30E0644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公用模板\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3F412-828F-4B0A-AED2-6C2D6711535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7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6B803-477F-4818-9DC9-B7078E280B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公用模板\5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C58C2-A475-4550-8D09-E02DB20659E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78E4D-5464-46C8-B939-1DE3CD441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公用模板\6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88" y="-1588"/>
            <a:ext cx="9142412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B6F1F-3822-4BB7-AB6D-13C03BB9F43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D6B6C-3AD5-4DD1-8F71-A2E975F68F0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公用模板\7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EDBA0-6CCE-400D-9456-E52B3490699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8729-D5BB-44CA-A7D7-809F6FDB8A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5773AE1-5161-44DE-B713-323FDA78FBB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D184DEE-A316-4A6B-83C9-F05A77A301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ctrTitle"/>
          </p:nvPr>
        </p:nvSpPr>
        <p:spPr>
          <a:xfrm>
            <a:off x="611188" y="3068638"/>
            <a:ext cx="4105275" cy="1008062"/>
          </a:xfrm>
        </p:spPr>
        <p:txBody>
          <a:bodyPr/>
          <a:lstStyle/>
          <a:p>
            <a:pPr algn="l" eaLnBrk="1" hangingPunct="1"/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上海锐普广告有限公司</a:t>
            </a:r>
            <a:br>
              <a:rPr lang="zh-CN" altLang="en-US" sz="2800" smtClean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3000" smtClean="0"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2800" smtClean="0"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sp>
        <p:nvSpPr>
          <p:cNvPr id="9219" name="副标题 2"/>
          <p:cNvSpPr>
            <a:spLocks noGrp="1"/>
          </p:cNvSpPr>
          <p:nvPr>
            <p:ph type="subTitle" idx="1"/>
          </p:nvPr>
        </p:nvSpPr>
        <p:spPr>
          <a:xfrm>
            <a:off x="609600" y="4076700"/>
            <a:ext cx="3241675" cy="3603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sz="160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适用于恋爱生活及相关机构演示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3698875" y="6405563"/>
            <a:ext cx="20256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www.rapidppt.com</a:t>
            </a:r>
          </a:p>
        </p:txBody>
      </p:sp>
      <p:pic>
        <p:nvPicPr>
          <p:cNvPr id="9221" name="Picture 5" descr="logo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3650" y="115888"/>
            <a:ext cx="1389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7"/>
          <p:cNvSpPr txBox="1">
            <a:spLocks noChangeArrowheads="1"/>
          </p:cNvSpPr>
          <p:nvPr/>
        </p:nvSpPr>
        <p:spPr bwMode="auto">
          <a:xfrm>
            <a:off x="2195513" y="2420938"/>
            <a:ext cx="5062537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上海锐普广告有限公司是中国第一家精品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展示效果，让您的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创造卓越价值。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的设计理念：杜绝平庸、专做精品！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专业；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尽心；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创意。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服务领域：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公共模板设计；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个性模板设计；</a:t>
            </a:r>
            <a:r>
              <a:rPr lang="en-US" altLang="zh-CN" sz="14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稿件制作。</a:t>
            </a:r>
          </a:p>
        </p:txBody>
      </p:sp>
      <p:sp>
        <p:nvSpPr>
          <p:cNvPr id="10243" name="Text Box 8"/>
          <p:cNvSpPr txBox="1">
            <a:spLocks noChangeArrowheads="1"/>
          </p:cNvSpPr>
          <p:nvPr/>
        </p:nvSpPr>
        <p:spPr bwMode="auto">
          <a:xfrm>
            <a:off x="2195513" y="1917700"/>
            <a:ext cx="16557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前　言</a:t>
            </a:r>
          </a:p>
        </p:txBody>
      </p:sp>
      <p:sp>
        <p:nvSpPr>
          <p:cNvPr id="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7"/>
          <p:cNvSpPr txBox="1">
            <a:spLocks noChangeArrowheads="1"/>
          </p:cNvSpPr>
          <p:nvPr/>
        </p:nvSpPr>
        <p:spPr bwMode="auto">
          <a:xfrm>
            <a:off x="2216150" y="3252788"/>
            <a:ext cx="17081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000">
                <a:latin typeface="微软雅黑" pitchFamily="34" charset="-122"/>
                <a:ea typeface="微软雅黑" pitchFamily="34" charset="-122"/>
              </a:rPr>
              <a:t>谢谢观赏</a:t>
            </a:r>
          </a:p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THANK YOU</a:t>
            </a:r>
          </a:p>
        </p:txBody>
      </p:sp>
      <p:pic>
        <p:nvPicPr>
          <p:cNvPr id="11267" name="Picture 5" descr="logo黑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3650" y="115888"/>
            <a:ext cx="1389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8_Office 主题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151</Words>
  <Application>Microsoft Office PowerPoint</Application>
  <PresentationFormat>全屏显示(4:3)</PresentationFormat>
  <Paragraphs>23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8_Office 主题</vt:lpstr>
      <vt:lpstr>上海锐普广告有限公司 POWERPOINT模板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WwW.YlmF.CoM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恋爱生活</dc:title>
  <dc:creator>锐普</dc:creator>
  <cp:lastModifiedBy>kevin</cp:lastModifiedBy>
  <cp:revision>23</cp:revision>
  <dcterms:created xsi:type="dcterms:W3CDTF">2007-05-29T08:57:25Z</dcterms:created>
  <dcterms:modified xsi:type="dcterms:W3CDTF">2009-03-12T07:48:40Z</dcterms:modified>
</cp:coreProperties>
</file>