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207" autoAdjust="0"/>
    <p:restoredTop sz="94660"/>
  </p:normalViewPr>
  <p:slideViewPr>
    <p:cSldViewPr>
      <p:cViewPr>
        <p:scale>
          <a:sx n="75" d="100"/>
          <a:sy n="75" d="100"/>
        </p:scale>
        <p:origin x="-990" y="174"/>
      </p:cViewPr>
      <p:guideLst>
        <p:guide orient="horz"/>
        <p:guide orient="horz" pos="4319"/>
        <p:guide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公用模板\小学\小学地图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L:\动画\gif动画\animation全集\people\students\student_proud_of_prob_a_hc.gif"/>
          <p:cNvPicPr>
            <a:picLocks noChangeAspect="1" noChangeArrowheads="1" noCrop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000250" y="1285875"/>
            <a:ext cx="4992688" cy="49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E062A3-B63F-4E78-9DAC-7D1E5270E25B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93258C-ED5A-44E1-9AE0-00524B71D4E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119DAA-F0C5-4388-92C5-230AAF2DF710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5A0FD2-6E29-4EA3-B178-ADDC6B8DD37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14E124-FD95-4A92-A286-33AB622EC81B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47D573-B435-40AE-932C-62BC0EA3873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6FBB97-9BE8-46D4-A0E4-E3FE6D45484E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5C3A5-2FD6-48AC-92E4-FDF95891B40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公用模板\小学\小学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-1588" y="0"/>
            <a:ext cx="914717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L:\动画\gif动画\animation全集\people\students\male_honor_student_th_a_hc.gif"/>
          <p:cNvPicPr>
            <a:picLocks noChangeAspect="1" noChangeArrowheads="1" noCrop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215063" y="3602038"/>
            <a:ext cx="2357437" cy="273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5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EEDA6-BE50-4738-B351-8EEA5BBC753B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3EE5C-3F6D-4C94-9E4A-1F66D284999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:\公用模板\小学\小学3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-1588" y="0"/>
            <a:ext cx="914717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L:\动画\gif动画\animation全集\people\students\girl_taking_large_test_hc.gif"/>
          <p:cNvPicPr>
            <a:picLocks noChangeAspect="1" noChangeArrowheads="1" noCrop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500438" y="1357313"/>
            <a:ext cx="2038350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1C0D00-E3C1-46E2-9BF4-E5B578210611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8FA568-A5BA-489B-BC08-AB369B469C9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公用模板\小学\小学4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-1588" y="0"/>
            <a:ext cx="9145588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L:\动画\gif动画\animation全集\people\students\girl_reading_in_chair_hc.gif"/>
          <p:cNvPicPr>
            <a:picLocks noChangeAspect="1" noChangeArrowheads="1" noCrop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500438" y="1214438"/>
            <a:ext cx="1817687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467311-A909-4CB9-92DB-D29A43646CC8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386B86-0490-4BB5-8C8C-48C497415E0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公用模板\小学\小学5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-1588" y="0"/>
            <a:ext cx="9145588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L:\动画\gif动画\animation全集\people\students\girl_reading_school_b_a_hc.gif"/>
          <p:cNvPicPr>
            <a:picLocks noChangeAspect="1" noChangeArrowheads="1" noCrop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500438" y="1285875"/>
            <a:ext cx="1763712" cy="153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A94167-FE7C-4135-A3B7-06F00300EE1C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4DA89D-DBE6-4BC7-9CEB-3F67F755B25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E:\公用模板\小学\小学6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-1588" y="0"/>
            <a:ext cx="9145588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L:\动画\gif动画\animation全集\people\students\girl_homework_hc.gif"/>
          <p:cNvPicPr>
            <a:picLocks noChangeAspect="1" noChangeArrowheads="1" noCrop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500438" y="1285875"/>
            <a:ext cx="1782762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9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D40BC-AD0B-4EDB-9B79-6577D0C5B91A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10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1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7A107-75B3-4D83-B96F-6A3D2B10B3D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公用模板\小学\小学7.tif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30D900-8608-41E1-9543-9FCEB4D642DC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374AB1-67D3-424E-B9D7-453B0832DE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DFE9F5-129E-4894-B90E-977BDCFF7428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5F0B8C-D17D-42C4-92D1-8D2C50FD961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1FC04-4288-4952-8EA1-5FDCDBC22C89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39DEB-D00A-44C5-BB8E-278D074675F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5687E85-8115-4636-9C8D-BFDC380CBB71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69F6881-DAB8-4F98-A982-2EE82D7E5D5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0" r:id="rId8"/>
    <p:sldLayoutId id="2147483709" r:id="rId9"/>
    <p:sldLayoutId id="2147483708" r:id="rId10"/>
    <p:sldLayoutId id="2147483707" r:id="rId11"/>
    <p:sldLayoutId id="2147483706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applena\桌面\LOGO白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850" y="6311900"/>
            <a:ext cx="13890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TextBox 5"/>
          <p:cNvSpPr txBox="1">
            <a:spLocks noChangeArrowheads="1"/>
          </p:cNvSpPr>
          <p:nvPr/>
        </p:nvSpPr>
        <p:spPr bwMode="auto">
          <a:xfrm>
            <a:off x="3786188" y="6516688"/>
            <a:ext cx="1787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600">
                <a:solidFill>
                  <a:schemeClr val="bg1"/>
                </a:solidFill>
                <a:latin typeface="Calibri" pitchFamily="34" charset="0"/>
              </a:rPr>
              <a:t>www.rapidppt.com</a:t>
            </a:r>
            <a:endParaRPr lang="zh-CN" altLang="en-US" sz="16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  <p:pic>
        <p:nvPicPr>
          <p:cNvPr id="3" name="Picture 2" descr="C:\Documents and Settings\applena\桌面\LOGO白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850" y="6311900"/>
            <a:ext cx="13890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  <p:pic>
        <p:nvPicPr>
          <p:cNvPr id="3" name="Picture 2" descr="C:\Documents and Settings\applena\桌面\LOGO白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850" y="6311900"/>
            <a:ext cx="13890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  <p:pic>
        <p:nvPicPr>
          <p:cNvPr id="3" name="Picture 2" descr="C:\Documents and Settings\applena\桌面\LOGO白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850" y="6311900"/>
            <a:ext cx="13890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  <p:pic>
        <p:nvPicPr>
          <p:cNvPr id="3" name="Picture 2" descr="C:\Documents and Settings\applena\桌面\LOGO白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850" y="6311900"/>
            <a:ext cx="13890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  <p:pic>
        <p:nvPicPr>
          <p:cNvPr id="3" name="Picture 2" descr="C:\Documents and Settings\applena\桌面\LOGO白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850" y="6311900"/>
            <a:ext cx="13890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applena\桌面\LOGO白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850" y="6311900"/>
            <a:ext cx="13890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6"/>
          <p:cNvSpPr txBox="1"/>
          <p:nvPr/>
        </p:nvSpPr>
        <p:spPr>
          <a:xfrm rot="19436320">
            <a:off x="402095" y="6112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  <p:pic>
        <p:nvPicPr>
          <p:cNvPr id="4" name="Picture 2" descr="C:\Documents and Settings\applena\桌面\LOGO白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250" y="6464300"/>
            <a:ext cx="13890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36</Words>
  <Application>Microsoft Office PowerPoint</Application>
  <PresentationFormat>全屏显示(4:3)</PresentationFormat>
  <Paragraphs>15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1" baseType="lpstr">
      <vt:lpstr>Arial</vt:lpstr>
      <vt:lpstr>宋体</vt:lpstr>
      <vt:lpstr>Calibri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Company>WwW.YlmF.CoM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小学</dc:title>
  <dc:creator>锐普</dc:creator>
  <cp:lastModifiedBy>kevin</cp:lastModifiedBy>
  <cp:revision>14</cp:revision>
  <dcterms:created xsi:type="dcterms:W3CDTF">2007-05-30T05:58:52Z</dcterms:created>
  <dcterms:modified xsi:type="dcterms:W3CDTF">2009-03-12T08:43:28Z</dcterms:modified>
</cp:coreProperties>
</file>