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62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C3CC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150"/>
      </p:cViewPr>
      <p:guideLst>
        <p:guide orient="horz"/>
        <p:guide orient="horz" pos="4319"/>
        <p:guide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863E9-95FD-48AC-B544-C3712FE2C8F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E3E3D-499F-4118-8CF3-5FBA8DD54D8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F36A5-A9FC-4F51-B19D-B38959BFEE5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97A98-0E10-48BF-9403-EC54B0F957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16018-647F-4B45-B3E8-E365B0B6372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D9C35-4872-474C-BF0D-6B9584F33F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67A97-0D02-4B47-B837-EA200845B51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9B833-AE03-4D5F-9326-EB69F375CA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5BEF8-9D10-4F04-963E-87C0983EF23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236C9-54AE-47F2-9A4E-5C727A45E1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E7DDDD-6A93-4A85-B8CF-D2CA47D2FA7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B24E0-4006-4830-A90D-D8FCBB40125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AA05D-6FDA-4AB3-85DB-DB3B1A1A23C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AC0CE-6249-44F5-A457-DF29318F4E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03AAB-F5DE-48CF-80DB-526D8C58570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D9CE7-D7E0-4EB5-B888-FD8EA2C010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F24A0-DE10-4124-B59D-B9C73AB14C7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74F16-56E5-4C01-BE56-61EE05411E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012FB-7BF7-4702-AC54-994561BB37D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DF79B-6D42-4731-87F8-AEDBA50CBE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8E5C5-286D-440C-9395-BA09CA1431A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9355F-26F0-4B51-9160-43628C61FC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40E55-E83A-48CA-B138-010D9A7F885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7F9DF-81A6-40C0-8485-73FC597BDA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F46C0-429E-40BD-AE08-8097D138F6F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EDD68-384A-44F3-A5DE-341A98CB6E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8EB91-0288-4541-807B-B479BE2EEEE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A2ABA-0438-4F26-9839-D940E38467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86D91-23E0-4FF7-A1BE-E6AEA3CFCB5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CD156-5F71-46F9-ADDC-BD1D962000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5C9D0-338E-40E7-BE91-919B944E038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79AFD-ACC1-434A-980C-90B70872B0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8FD82-F22B-48D9-903D-B303AB12153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54911-7903-4876-ABFA-90AE444F17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CEAF1-37EA-4E05-B3E5-6F9392AD73E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53329-B1D5-47A6-9A07-B5BBE90FD2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6358D-4F69-41A3-8F45-DA03B382478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F52E5-2B2B-450F-903E-6AF4850936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16BE4-CE96-4C1D-B221-789D256D45D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C1296-E695-418C-8908-A30813252E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B2056-0348-44A8-8181-E7D6017544B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06FFD-157B-4EBF-B0D7-28DA7A3494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A3B29-A591-4354-9455-01B0A4092BD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44BC-32E9-42F4-9C7D-6E79394A0C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6D876B8-44E7-49FB-A170-59470BC7431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49251B5-2B4E-44BB-87DF-7A547B108C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EEB407-0322-4496-AB01-3D76090CE47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21F7583-FE09-4D4F-8AEC-705AAF4F71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3"/>
          <p:cNvSpPr txBox="1">
            <a:spLocks noChangeArrowheads="1"/>
          </p:cNvSpPr>
          <p:nvPr/>
        </p:nvSpPr>
        <p:spPr bwMode="auto">
          <a:xfrm>
            <a:off x="3170238" y="2998788"/>
            <a:ext cx="3994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上海锐普广告有限公司</a:t>
            </a:r>
          </a:p>
          <a:p>
            <a:r>
              <a:rPr lang="en-US" altLang="zh-CN" sz="300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3203575" y="3998913"/>
            <a:ext cx="3384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适用于信息咨询及相关企业演示</a:t>
            </a:r>
          </a:p>
        </p:txBody>
      </p:sp>
      <p:pic>
        <p:nvPicPr>
          <p:cNvPr id="3076" name="Picture 5" descr="logo黑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2213" y="188913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3660775" y="6477000"/>
            <a:ext cx="1854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/>
              <a:t>www.rapidppt.com</a:t>
            </a:r>
          </a:p>
        </p:txBody>
      </p:sp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3"/>
          <p:cNvSpPr txBox="1">
            <a:spLocks noChangeArrowheads="1"/>
          </p:cNvSpPr>
          <p:nvPr/>
        </p:nvSpPr>
        <p:spPr bwMode="auto">
          <a:xfrm>
            <a:off x="1403350" y="2770188"/>
            <a:ext cx="7056438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4099" name="Text Box 4"/>
          <p:cNvSpPr txBox="1">
            <a:spLocks noChangeArrowheads="1"/>
          </p:cNvSpPr>
          <p:nvPr/>
        </p:nvSpPr>
        <p:spPr bwMode="auto">
          <a:xfrm>
            <a:off x="4217988" y="219868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5" name="Picture 5" descr="logo黑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2213" y="188913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5" descr="logo黑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2213" y="188913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4559300" y="3398838"/>
            <a:ext cx="1708150" cy="476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谢谢观赏</a:t>
            </a:r>
          </a:p>
        </p:txBody>
      </p:sp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4572000" y="3810000"/>
            <a:ext cx="2016125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>
                <a:latin typeface="微软雅黑" pitchFamily="34" charset="-122"/>
                <a:ea typeface="微软雅黑" pitchFamily="34" charset="-122"/>
              </a:rPr>
              <a:t>THANK YOU</a:t>
            </a:r>
          </a:p>
        </p:txBody>
      </p:sp>
      <p:pic>
        <p:nvPicPr>
          <p:cNvPr id="5124" name="Picture 9" descr="logo黑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2213" y="188913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133</Words>
  <Application>Microsoft Office PowerPoint</Application>
  <PresentationFormat>全屏显示(4:3)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Arial</vt:lpstr>
      <vt:lpstr>宋体</vt:lpstr>
      <vt:lpstr>Calibri</vt:lpstr>
      <vt:lpstr>微软雅黑</vt:lpstr>
      <vt:lpstr>Office 主题</vt:lpstr>
      <vt:lpstr>自定义设计方案</vt:lpstr>
      <vt:lpstr>幻灯片 1</vt:lpstr>
      <vt:lpstr>幻灯片 2</vt:lpstr>
      <vt:lpstr>幻灯片 3</vt:lpstr>
      <vt:lpstr>幻灯片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信息咨询</dc:title>
  <dc:creator>锐普</dc:creator>
  <cp:lastModifiedBy>kevin</cp:lastModifiedBy>
  <cp:revision>28</cp:revision>
  <dcterms:created xsi:type="dcterms:W3CDTF">2007-06-12T10:44:18Z</dcterms:created>
  <dcterms:modified xsi:type="dcterms:W3CDTF">2009-03-12T07:45:20Z</dcterms:modified>
</cp:coreProperties>
</file>