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Default Extension="fntdata" ContentType="application/x-fontdata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6" r:id="rId2"/>
    <p:sldId id="262" r:id="rId3"/>
    <p:sldId id="260" r:id="rId4"/>
    <p:sldId id="261" r:id="rId5"/>
    <p:sldId id="257" r:id="rId6"/>
    <p:sldId id="258" r:id="rId7"/>
    <p:sldId id="259" r:id="rId8"/>
  </p:sldIdLst>
  <p:sldSz cx="9144000" cy="5143500" type="screen16x9"/>
  <p:notesSz cx="6858000" cy="9144000"/>
  <p:embeddedFontLst>
    <p:embeddedFont>
      <p:font typeface="Calibri" pitchFamily="34" charset="0"/>
      <p:regular r:id="rId9"/>
      <p:bold r:id="rId10"/>
      <p:italic r:id="rId11"/>
      <p:boldItalic r:id="rId12"/>
    </p:embeddedFont>
    <p:embeddedFont>
      <p:font typeface="微软雅黑" pitchFamily="34" charset="-122"/>
      <p:regular r:id="rId13"/>
      <p:bold r:id="rId14"/>
    </p:embeddedFont>
  </p:embeddedFont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  <a:srgbClr val="FFFFFF"/>
    <a:srgbClr val="EE88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napToGrid="0">
      <p:cViewPr varScale="1">
        <p:scale>
          <a:sx n="85" d="100"/>
          <a:sy n="85" d="100"/>
        </p:scale>
        <p:origin x="-636" y="-90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5.fntdata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font" Target="fonts/font4.fntdata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3.fntdata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font" Target="fonts/font2.fntdata"/><Relationship Id="rId4" Type="http://schemas.openxmlformats.org/officeDocument/2006/relationships/slide" Target="slides/slide3.xml"/><Relationship Id="rId9" Type="http://schemas.openxmlformats.org/officeDocument/2006/relationships/font" Target="fonts/font1.fntdata"/><Relationship Id="rId14" Type="http://schemas.openxmlformats.org/officeDocument/2006/relationships/font" Target="fonts/font6.fntdata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7F7B21-EAE0-4410-B771-39BFF0D8FD7D}" type="datetimeFigureOut">
              <a:rPr lang="zh-CN" altLang="en-US"/>
              <a:pPr>
                <a:defRPr/>
              </a:pPr>
              <a:t>2009-3-12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D92E50-491F-49CD-A142-9793688344D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53E9B0-34D1-4901-A5DB-AB8E652C8800}" type="datetimeFigureOut">
              <a:rPr lang="zh-CN" altLang="en-US"/>
              <a:pPr>
                <a:defRPr/>
              </a:pPr>
              <a:t>2009-3-12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741B7B-44E7-47C3-B81F-4D4EF673DCC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EB295A-A943-41C0-A924-F9ADA80ECECD}" type="datetimeFigureOut">
              <a:rPr lang="zh-CN" altLang="en-US"/>
              <a:pPr>
                <a:defRPr/>
              </a:pPr>
              <a:t>2009-3-12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C06FFF-A9AC-42C8-908B-26C743964CC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669B77-B770-4AB2-A1AF-0104DB81B5BB}" type="datetimeFigureOut">
              <a:rPr lang="zh-CN" altLang="en-US"/>
              <a:pPr>
                <a:defRPr/>
              </a:pPr>
              <a:t>2009-3-12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65B2FE-A14F-4289-BAF7-9ACBC2CE1D7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51E257-37CD-4FC5-8492-E52E760D2168}" type="datetimeFigureOut">
              <a:rPr lang="zh-CN" altLang="en-US"/>
              <a:pPr>
                <a:defRPr/>
              </a:pPr>
              <a:t>2009-3-12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D257BF-8C0D-4626-A51C-E6D6BD69C56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13AA5F-B52E-4978-9068-073A4A8BA5DA}" type="datetimeFigureOut">
              <a:rPr lang="zh-CN" altLang="en-US"/>
              <a:pPr>
                <a:defRPr/>
              </a:pPr>
              <a:t>2009-3-12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394D9F-9989-49B5-A751-09C8E0A7001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9A0358-3045-4899-A49F-957B159006FE}" type="datetimeFigureOut">
              <a:rPr lang="zh-CN" altLang="en-US"/>
              <a:pPr>
                <a:defRPr/>
              </a:pPr>
              <a:t>2009-3-12</a:t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5E15A3-BBAE-4D0C-BBDA-098430507C6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0F6387-CE5B-407A-B8B2-F903C6235177}" type="datetimeFigureOut">
              <a:rPr lang="zh-CN" altLang="en-US"/>
              <a:pPr>
                <a:defRPr/>
              </a:pPr>
              <a:t>2009-3-12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127014-35C9-46C2-853A-E9D8158D99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0F97D7-0DA9-4BAC-900D-50B3E993EFCF}" type="datetimeFigureOut">
              <a:rPr lang="zh-CN" altLang="en-US"/>
              <a:pPr>
                <a:defRPr/>
              </a:pPr>
              <a:t>2009-3-12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57A17C-3B95-4C56-8D16-869FD3459A2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A6CF93-5EC7-4875-AA53-EE2A6A2ADBC0}" type="datetimeFigureOut">
              <a:rPr lang="zh-CN" altLang="en-US"/>
              <a:pPr>
                <a:defRPr/>
              </a:pPr>
              <a:t>2009-3-12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4C95C9-D100-4FEA-B63B-6474D748E19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BB7E8F-E429-44D7-B75E-50B9428E3804}" type="datetimeFigureOut">
              <a:rPr lang="zh-CN" altLang="en-US"/>
              <a:pPr>
                <a:defRPr/>
              </a:pPr>
              <a:t>2009-3-12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C30FD0-2728-43FE-92D6-F85110032DC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06375"/>
            <a:ext cx="8229600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200150"/>
            <a:ext cx="8229600" cy="339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430A7AAA-115C-4983-8789-B016ED325D6A}" type="datetimeFigureOut">
              <a:rPr lang="zh-CN" altLang="en-US"/>
              <a:pPr>
                <a:defRPr/>
              </a:pPr>
              <a:t>2009-3-12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FD8ECA2E-0E63-42CB-B370-206DD5394E5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emf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emf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10" Type="http://schemas.openxmlformats.org/officeDocument/2006/relationships/image" Target="../media/image2.png"/><Relationship Id="rId4" Type="http://schemas.openxmlformats.org/officeDocument/2006/relationships/image" Target="../media/image7.png"/><Relationship Id="rId9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2.png"/><Relationship Id="rId7" Type="http://schemas.openxmlformats.org/officeDocument/2006/relationships/image" Target="../media/image9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10" Type="http://schemas.openxmlformats.org/officeDocument/2006/relationships/image" Target="../media/image12.png"/><Relationship Id="rId4" Type="http://schemas.openxmlformats.org/officeDocument/2006/relationships/image" Target="../media/image6.png"/><Relationship Id="rId9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13.png"/><Relationship Id="rId7" Type="http://schemas.openxmlformats.org/officeDocument/2006/relationships/image" Target="../media/image7.png"/><Relationship Id="rId12" Type="http://schemas.openxmlformats.org/officeDocument/2006/relationships/image" Target="../media/image1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2.png"/><Relationship Id="rId10" Type="http://schemas.openxmlformats.org/officeDocument/2006/relationships/image" Target="../media/image10.png"/><Relationship Id="rId4" Type="http://schemas.openxmlformats.org/officeDocument/2006/relationships/image" Target="../media/image14.png"/><Relationship Id="rId9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图片 3" descr="01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图片 16" descr="LOGO白副本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325688" y="2232025"/>
            <a:ext cx="1420812" cy="658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5" name="矩形 144"/>
          <p:cNvSpPr/>
          <p:nvPr/>
        </p:nvSpPr>
        <p:spPr bwMode="auto">
          <a:xfrm>
            <a:off x="3886200" y="2522538"/>
            <a:ext cx="358775" cy="285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pic>
        <p:nvPicPr>
          <p:cNvPr id="2053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359275" y="2058988"/>
            <a:ext cx="2517775" cy="1033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26"/>
          <p:cNvSpPr txBox="1"/>
          <p:nvPr/>
        </p:nvSpPr>
        <p:spPr>
          <a:xfrm rot="19436320">
            <a:off x="249695" y="458825"/>
            <a:ext cx="1586745" cy="830997"/>
          </a:xfrm>
          <a:prstGeom prst="rect">
            <a:avLst/>
          </a:prstGeom>
          <a:noFill/>
          <a:ln w="38100">
            <a:solidFill>
              <a:srgbClr val="FF0000">
                <a:alpha val="60000"/>
              </a:srgbClr>
            </a:solidFill>
          </a:ln>
          <a:scene3d>
            <a:camera prst="orthographicFront"/>
            <a:lightRig rig="flat" dir="tl">
              <a:rot lat="0" lon="0" rev="6600000"/>
            </a:lightRig>
          </a:scene3d>
          <a:sp3d contourW="8890">
            <a:bevelT w="38100" h="31750"/>
            <a:contourClr>
              <a:srgbClr val="FF0000"/>
            </a:contourClr>
          </a:sp3d>
        </p:spPr>
        <p:txBody>
          <a:bodyPr wrap="square" rtlCol="0">
            <a:spAutoFit/>
            <a:sp3d extrusionH="25400" contourW="8890">
              <a:bevelT w="38100" h="31750"/>
              <a:contourClr>
                <a:srgbClr val="FF0000"/>
              </a:contourClr>
            </a:sp3d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 w="11430"/>
                <a:solidFill>
                  <a:srgbClr val="FF0000">
                    <a:alpha val="60000"/>
                  </a:srgbClr>
                </a:solidFill>
                <a:effectLst>
                  <a:outerShdw blurRad="63500" dist="39000" dir="5460000" algn="tl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Arial" charset="0"/>
                <a:ea typeface="宋体" charset="-122"/>
                <a:cs typeface="+mn-cs"/>
              </a:rPr>
              <a:t>仅供学习</a:t>
            </a:r>
            <a:endParaRPr kumimoji="0" lang="en-US" altLang="zh-CN" sz="2400" b="1" i="0" u="none" strike="noStrike" kern="1200" cap="none" spc="0" normalizeH="0" baseline="0" noProof="0" dirty="0" smtClean="0">
              <a:ln w="11430"/>
              <a:solidFill>
                <a:srgbClr val="FF0000">
                  <a:alpha val="60000"/>
                </a:srgbClr>
              </a:solidFill>
              <a:effectLst>
                <a:outerShdw blurRad="63500" dist="39000" dir="5460000" algn="tl">
                  <a:srgbClr val="000000">
                    <a:alpha val="30000"/>
                  </a:srgbClr>
                </a:outerShdw>
              </a:effectLst>
              <a:uLnTx/>
              <a:uFillTx/>
              <a:latin typeface="Arial" charset="0"/>
              <a:ea typeface="宋体" charset="-122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 w="11430"/>
                <a:solidFill>
                  <a:srgbClr val="FF0000">
                    <a:alpha val="60000"/>
                  </a:srgbClr>
                </a:solidFill>
                <a:effectLst>
                  <a:outerShdw blurRad="63500" dist="39000" dir="5460000" algn="tl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Arial" charset="0"/>
                <a:ea typeface="宋体" charset="-122"/>
                <a:cs typeface="+mn-cs"/>
              </a:rPr>
              <a:t>请勿商用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图片 3" descr="01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4" name="图片 16" descr="LOGO白副本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325688" y="2232025"/>
            <a:ext cx="1420812" cy="658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5" name="矩形 144"/>
          <p:cNvSpPr/>
          <p:nvPr/>
        </p:nvSpPr>
        <p:spPr bwMode="auto">
          <a:xfrm>
            <a:off x="3886200" y="2522538"/>
            <a:ext cx="358775" cy="285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359275" y="2058988"/>
            <a:ext cx="2517775" cy="1033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26"/>
          <p:cNvSpPr txBox="1"/>
          <p:nvPr/>
        </p:nvSpPr>
        <p:spPr>
          <a:xfrm rot="19436320">
            <a:off x="249695" y="458825"/>
            <a:ext cx="1586745" cy="830997"/>
          </a:xfrm>
          <a:prstGeom prst="rect">
            <a:avLst/>
          </a:prstGeom>
          <a:noFill/>
          <a:ln w="38100">
            <a:solidFill>
              <a:srgbClr val="FF0000">
                <a:alpha val="60000"/>
              </a:srgbClr>
            </a:solidFill>
          </a:ln>
          <a:scene3d>
            <a:camera prst="orthographicFront"/>
            <a:lightRig rig="flat" dir="tl">
              <a:rot lat="0" lon="0" rev="6600000"/>
            </a:lightRig>
          </a:scene3d>
          <a:sp3d contourW="8890">
            <a:bevelT w="38100" h="31750"/>
            <a:contourClr>
              <a:srgbClr val="FF0000"/>
            </a:contourClr>
          </a:sp3d>
        </p:spPr>
        <p:txBody>
          <a:bodyPr wrap="square" rtlCol="0">
            <a:spAutoFit/>
            <a:sp3d extrusionH="25400" contourW="8890">
              <a:bevelT w="38100" h="31750"/>
              <a:contourClr>
                <a:srgbClr val="FF0000"/>
              </a:contourClr>
            </a:sp3d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 w="11430"/>
                <a:solidFill>
                  <a:srgbClr val="FF0000">
                    <a:alpha val="60000"/>
                  </a:srgbClr>
                </a:solidFill>
                <a:effectLst>
                  <a:outerShdw blurRad="63500" dist="39000" dir="5460000" algn="tl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Arial" charset="0"/>
                <a:ea typeface="宋体" charset="-122"/>
                <a:cs typeface="+mn-cs"/>
              </a:rPr>
              <a:t>仅供学习</a:t>
            </a:r>
            <a:endParaRPr kumimoji="0" lang="en-US" altLang="zh-CN" sz="2400" b="1" i="0" u="none" strike="noStrike" kern="1200" cap="none" spc="0" normalizeH="0" baseline="0" noProof="0" dirty="0" smtClean="0">
              <a:ln w="11430"/>
              <a:solidFill>
                <a:srgbClr val="FF0000">
                  <a:alpha val="60000"/>
                </a:srgbClr>
              </a:solidFill>
              <a:effectLst>
                <a:outerShdw blurRad="63500" dist="39000" dir="5460000" algn="tl">
                  <a:srgbClr val="000000">
                    <a:alpha val="30000"/>
                  </a:srgbClr>
                </a:outerShdw>
              </a:effectLst>
              <a:uLnTx/>
              <a:uFillTx/>
              <a:latin typeface="Arial" charset="0"/>
              <a:ea typeface="宋体" charset="-122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 w="11430"/>
                <a:solidFill>
                  <a:srgbClr val="FF0000">
                    <a:alpha val="60000"/>
                  </a:srgbClr>
                </a:solidFill>
                <a:effectLst>
                  <a:outerShdw blurRad="63500" dist="39000" dir="5460000" algn="tl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Arial" charset="0"/>
                <a:ea typeface="宋体" charset="-122"/>
                <a:cs typeface="+mn-cs"/>
              </a:rPr>
              <a:t>请勿商用</a:t>
            </a:r>
          </a:p>
        </p:txBody>
      </p:sp>
    </p:spTree>
  </p:cSld>
  <p:clrMapOvr>
    <a:masterClrMapping/>
  </p:clrMapOvr>
  <p:transition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243 -0.0037 L -0.22673 -0.38148 " pathEditMode="relative" rAng="0" ptsTypes="AA">
                                      <p:cBhvr>
                                        <p:cTn id="6" dur="10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5" y="-189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" dur="10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图片 3" descr="01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4" name="图片 163" descr="05.png"/>
          <p:cNvPicPr>
            <a:picLocks noChangeAspect="1"/>
          </p:cNvPicPr>
          <p:nvPr/>
        </p:nvPicPr>
        <p:blipFill>
          <a:blip r:embed="rId3">
            <a:duotone>
              <a:prstClr val="black"/>
              <a:srgbClr val="FFFF00">
                <a:tint val="45000"/>
                <a:satMod val="400000"/>
              </a:srgbClr>
            </a:duotone>
            <a:lum contrast="20000"/>
          </a:blip>
          <a:srcRect b="11012"/>
          <a:stretch>
            <a:fillRect/>
          </a:stretch>
        </p:blipFill>
        <p:spPr>
          <a:xfrm>
            <a:off x="576177" y="1910634"/>
            <a:ext cx="8076533" cy="3232866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 rot="2700000">
            <a:off x="3268663" y="982663"/>
            <a:ext cx="2736850" cy="2736850"/>
          </a:xfrm>
          <a:prstGeom prst="rect">
            <a:avLst/>
          </a:prstGeom>
          <a:solidFill>
            <a:srgbClr val="FF0000"/>
          </a:solidFill>
          <a:ln>
            <a:solidFill>
              <a:srgbClr val="EE88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030" name="Freeform 6"/>
          <p:cNvSpPr>
            <a:spLocks/>
          </p:cNvSpPr>
          <p:nvPr/>
        </p:nvSpPr>
        <p:spPr bwMode="auto">
          <a:xfrm>
            <a:off x="5876925" y="2219325"/>
            <a:ext cx="93663" cy="95250"/>
          </a:xfrm>
          <a:custGeom>
            <a:avLst/>
            <a:gdLst>
              <a:gd name="T0" fmla="*/ 29 w 59"/>
              <a:gd name="T1" fmla="*/ 18 h 60"/>
              <a:gd name="T2" fmla="*/ 59 w 59"/>
              <a:gd name="T3" fmla="*/ 0 h 60"/>
              <a:gd name="T4" fmla="*/ 56 w 59"/>
              <a:gd name="T5" fmla="*/ 29 h 60"/>
              <a:gd name="T6" fmla="*/ 54 w 59"/>
              <a:gd name="T7" fmla="*/ 60 h 60"/>
              <a:gd name="T8" fmla="*/ 27 w 59"/>
              <a:gd name="T9" fmla="*/ 47 h 60"/>
              <a:gd name="T10" fmla="*/ 0 w 59"/>
              <a:gd name="T11" fmla="*/ 35 h 60"/>
              <a:gd name="T12" fmla="*/ 29 w 59"/>
              <a:gd name="T13" fmla="*/ 18 h 60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59"/>
              <a:gd name="T22" fmla="*/ 0 h 60"/>
              <a:gd name="T23" fmla="*/ 59 w 59"/>
              <a:gd name="T24" fmla="*/ 60 h 60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59" h="60">
                <a:moveTo>
                  <a:pt x="29" y="18"/>
                </a:moveTo>
                <a:lnTo>
                  <a:pt x="59" y="0"/>
                </a:lnTo>
                <a:lnTo>
                  <a:pt x="56" y="29"/>
                </a:lnTo>
                <a:lnTo>
                  <a:pt x="54" y="60"/>
                </a:lnTo>
                <a:lnTo>
                  <a:pt x="27" y="47"/>
                </a:lnTo>
                <a:lnTo>
                  <a:pt x="0" y="35"/>
                </a:lnTo>
                <a:lnTo>
                  <a:pt x="29" y="18"/>
                </a:lnTo>
                <a:close/>
              </a:path>
            </a:pathLst>
          </a:custGeom>
          <a:solidFill>
            <a:srgbClr val="A374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>
              <a:latin typeface="Calibri" pitchFamily="34" charset="0"/>
            </a:endParaRPr>
          </a:p>
        </p:txBody>
      </p:sp>
      <p:sp>
        <p:nvSpPr>
          <p:cNvPr id="1031" name="Freeform 7"/>
          <p:cNvSpPr>
            <a:spLocks/>
          </p:cNvSpPr>
          <p:nvPr/>
        </p:nvSpPr>
        <p:spPr bwMode="auto">
          <a:xfrm>
            <a:off x="5043488" y="1185863"/>
            <a:ext cx="106362" cy="88900"/>
          </a:xfrm>
          <a:custGeom>
            <a:avLst/>
            <a:gdLst>
              <a:gd name="T0" fmla="*/ 33 w 67"/>
              <a:gd name="T1" fmla="*/ 9 h 56"/>
              <a:gd name="T2" fmla="*/ 67 w 67"/>
              <a:gd name="T3" fmla="*/ 18 h 56"/>
              <a:gd name="T4" fmla="*/ 44 w 67"/>
              <a:gd name="T5" fmla="*/ 37 h 56"/>
              <a:gd name="T6" fmla="*/ 22 w 67"/>
              <a:gd name="T7" fmla="*/ 56 h 56"/>
              <a:gd name="T8" fmla="*/ 10 w 67"/>
              <a:gd name="T9" fmla="*/ 28 h 56"/>
              <a:gd name="T10" fmla="*/ 0 w 67"/>
              <a:gd name="T11" fmla="*/ 0 h 56"/>
              <a:gd name="T12" fmla="*/ 33 w 67"/>
              <a:gd name="T13" fmla="*/ 9 h 56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67"/>
              <a:gd name="T22" fmla="*/ 0 h 56"/>
              <a:gd name="T23" fmla="*/ 67 w 67"/>
              <a:gd name="T24" fmla="*/ 56 h 5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67" h="56">
                <a:moveTo>
                  <a:pt x="33" y="9"/>
                </a:moveTo>
                <a:lnTo>
                  <a:pt x="67" y="18"/>
                </a:lnTo>
                <a:lnTo>
                  <a:pt x="44" y="37"/>
                </a:lnTo>
                <a:lnTo>
                  <a:pt x="22" y="56"/>
                </a:lnTo>
                <a:lnTo>
                  <a:pt x="10" y="28"/>
                </a:lnTo>
                <a:lnTo>
                  <a:pt x="0" y="0"/>
                </a:lnTo>
                <a:lnTo>
                  <a:pt x="33" y="9"/>
                </a:lnTo>
                <a:close/>
              </a:path>
            </a:pathLst>
          </a:custGeom>
          <a:solidFill>
            <a:srgbClr val="A374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>
              <a:latin typeface="Calibri" pitchFamily="34" charset="0"/>
            </a:endParaRPr>
          </a:p>
        </p:txBody>
      </p:sp>
      <p:sp>
        <p:nvSpPr>
          <p:cNvPr id="1032" name="Freeform 8"/>
          <p:cNvSpPr>
            <a:spLocks/>
          </p:cNvSpPr>
          <p:nvPr/>
        </p:nvSpPr>
        <p:spPr bwMode="auto">
          <a:xfrm>
            <a:off x="5021263" y="1579563"/>
            <a:ext cx="46037" cy="61912"/>
          </a:xfrm>
          <a:custGeom>
            <a:avLst/>
            <a:gdLst>
              <a:gd name="T0" fmla="*/ 28 w 29"/>
              <a:gd name="T1" fmla="*/ 20 h 39"/>
              <a:gd name="T2" fmla="*/ 28 w 29"/>
              <a:gd name="T3" fmla="*/ 39 h 39"/>
              <a:gd name="T4" fmla="*/ 14 w 29"/>
              <a:gd name="T5" fmla="*/ 29 h 39"/>
              <a:gd name="T6" fmla="*/ 0 w 29"/>
              <a:gd name="T7" fmla="*/ 19 h 39"/>
              <a:gd name="T8" fmla="*/ 14 w 29"/>
              <a:gd name="T9" fmla="*/ 9 h 39"/>
              <a:gd name="T10" fmla="*/ 29 w 29"/>
              <a:gd name="T11" fmla="*/ 0 h 39"/>
              <a:gd name="T12" fmla="*/ 28 w 29"/>
              <a:gd name="T13" fmla="*/ 20 h 39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29"/>
              <a:gd name="T22" fmla="*/ 0 h 39"/>
              <a:gd name="T23" fmla="*/ 29 w 29"/>
              <a:gd name="T24" fmla="*/ 39 h 39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29" h="39">
                <a:moveTo>
                  <a:pt x="28" y="20"/>
                </a:moveTo>
                <a:lnTo>
                  <a:pt x="28" y="39"/>
                </a:lnTo>
                <a:lnTo>
                  <a:pt x="14" y="29"/>
                </a:lnTo>
                <a:lnTo>
                  <a:pt x="0" y="19"/>
                </a:lnTo>
                <a:lnTo>
                  <a:pt x="14" y="9"/>
                </a:lnTo>
                <a:lnTo>
                  <a:pt x="29" y="0"/>
                </a:lnTo>
                <a:lnTo>
                  <a:pt x="28" y="20"/>
                </a:lnTo>
                <a:close/>
              </a:path>
            </a:pathLst>
          </a:custGeom>
          <a:solidFill>
            <a:srgbClr val="A374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>
              <a:latin typeface="Calibri" pitchFamily="34" charset="0"/>
            </a:endParaRPr>
          </a:p>
        </p:txBody>
      </p:sp>
      <p:sp>
        <p:nvSpPr>
          <p:cNvPr id="1033" name="Freeform 9"/>
          <p:cNvSpPr>
            <a:spLocks/>
          </p:cNvSpPr>
          <p:nvPr/>
        </p:nvSpPr>
        <p:spPr bwMode="auto">
          <a:xfrm>
            <a:off x="4781550" y="1325563"/>
            <a:ext cx="53975" cy="50800"/>
          </a:xfrm>
          <a:custGeom>
            <a:avLst/>
            <a:gdLst>
              <a:gd name="T0" fmla="*/ 13 w 34"/>
              <a:gd name="T1" fmla="*/ 15 h 32"/>
              <a:gd name="T2" fmla="*/ 25 w 34"/>
              <a:gd name="T3" fmla="*/ 0 h 32"/>
              <a:gd name="T4" fmla="*/ 30 w 34"/>
              <a:gd name="T5" fmla="*/ 17 h 32"/>
              <a:gd name="T6" fmla="*/ 34 w 34"/>
              <a:gd name="T7" fmla="*/ 32 h 32"/>
              <a:gd name="T8" fmla="*/ 17 w 34"/>
              <a:gd name="T9" fmla="*/ 31 h 32"/>
              <a:gd name="T10" fmla="*/ 0 w 34"/>
              <a:gd name="T11" fmla="*/ 31 h 32"/>
              <a:gd name="T12" fmla="*/ 13 w 34"/>
              <a:gd name="T13" fmla="*/ 15 h 32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34"/>
              <a:gd name="T22" fmla="*/ 0 h 32"/>
              <a:gd name="T23" fmla="*/ 34 w 34"/>
              <a:gd name="T24" fmla="*/ 32 h 32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34" h="32">
                <a:moveTo>
                  <a:pt x="13" y="15"/>
                </a:moveTo>
                <a:lnTo>
                  <a:pt x="25" y="0"/>
                </a:lnTo>
                <a:lnTo>
                  <a:pt x="30" y="17"/>
                </a:lnTo>
                <a:lnTo>
                  <a:pt x="34" y="32"/>
                </a:lnTo>
                <a:lnTo>
                  <a:pt x="17" y="31"/>
                </a:lnTo>
                <a:lnTo>
                  <a:pt x="0" y="31"/>
                </a:lnTo>
                <a:lnTo>
                  <a:pt x="13" y="15"/>
                </a:lnTo>
                <a:close/>
              </a:path>
            </a:pathLst>
          </a:custGeom>
          <a:solidFill>
            <a:srgbClr val="A374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>
              <a:latin typeface="Calibri" pitchFamily="34" charset="0"/>
            </a:endParaRPr>
          </a:p>
        </p:txBody>
      </p:sp>
      <p:sp>
        <p:nvSpPr>
          <p:cNvPr id="1034" name="Freeform 10"/>
          <p:cNvSpPr>
            <a:spLocks/>
          </p:cNvSpPr>
          <p:nvPr/>
        </p:nvSpPr>
        <p:spPr bwMode="auto">
          <a:xfrm>
            <a:off x="4575175" y="1122363"/>
            <a:ext cx="52388" cy="50800"/>
          </a:xfrm>
          <a:custGeom>
            <a:avLst/>
            <a:gdLst>
              <a:gd name="T0" fmla="*/ 12 w 33"/>
              <a:gd name="T1" fmla="*/ 14 h 32"/>
              <a:gd name="T2" fmla="*/ 24 w 33"/>
              <a:gd name="T3" fmla="*/ 0 h 32"/>
              <a:gd name="T4" fmla="*/ 29 w 33"/>
              <a:gd name="T5" fmla="*/ 16 h 32"/>
              <a:gd name="T6" fmla="*/ 33 w 33"/>
              <a:gd name="T7" fmla="*/ 32 h 32"/>
              <a:gd name="T8" fmla="*/ 17 w 33"/>
              <a:gd name="T9" fmla="*/ 31 h 32"/>
              <a:gd name="T10" fmla="*/ 0 w 33"/>
              <a:gd name="T11" fmla="*/ 30 h 32"/>
              <a:gd name="T12" fmla="*/ 12 w 33"/>
              <a:gd name="T13" fmla="*/ 14 h 32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33"/>
              <a:gd name="T22" fmla="*/ 0 h 32"/>
              <a:gd name="T23" fmla="*/ 33 w 33"/>
              <a:gd name="T24" fmla="*/ 32 h 32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33" h="32">
                <a:moveTo>
                  <a:pt x="12" y="14"/>
                </a:moveTo>
                <a:lnTo>
                  <a:pt x="24" y="0"/>
                </a:lnTo>
                <a:lnTo>
                  <a:pt x="29" y="16"/>
                </a:lnTo>
                <a:lnTo>
                  <a:pt x="33" y="32"/>
                </a:lnTo>
                <a:lnTo>
                  <a:pt x="17" y="31"/>
                </a:lnTo>
                <a:lnTo>
                  <a:pt x="0" y="30"/>
                </a:lnTo>
                <a:lnTo>
                  <a:pt x="12" y="14"/>
                </a:lnTo>
                <a:close/>
              </a:path>
            </a:pathLst>
          </a:custGeom>
          <a:solidFill>
            <a:srgbClr val="A374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>
              <a:latin typeface="Calibri" pitchFamily="34" charset="0"/>
            </a:endParaRPr>
          </a:p>
        </p:txBody>
      </p:sp>
      <p:sp>
        <p:nvSpPr>
          <p:cNvPr id="1035" name="Freeform 11"/>
          <p:cNvSpPr>
            <a:spLocks/>
          </p:cNvSpPr>
          <p:nvPr/>
        </p:nvSpPr>
        <p:spPr bwMode="auto">
          <a:xfrm>
            <a:off x="5053013" y="1497013"/>
            <a:ext cx="82550" cy="98425"/>
          </a:xfrm>
          <a:custGeom>
            <a:avLst/>
            <a:gdLst>
              <a:gd name="T0" fmla="*/ 44 w 52"/>
              <a:gd name="T1" fmla="*/ 31 h 62"/>
              <a:gd name="T2" fmla="*/ 35 w 52"/>
              <a:gd name="T3" fmla="*/ 62 h 62"/>
              <a:gd name="T4" fmla="*/ 18 w 52"/>
              <a:gd name="T5" fmla="*/ 40 h 62"/>
              <a:gd name="T6" fmla="*/ 0 w 52"/>
              <a:gd name="T7" fmla="*/ 20 h 62"/>
              <a:gd name="T8" fmla="*/ 26 w 52"/>
              <a:gd name="T9" fmla="*/ 9 h 62"/>
              <a:gd name="T10" fmla="*/ 52 w 52"/>
              <a:gd name="T11" fmla="*/ 0 h 62"/>
              <a:gd name="T12" fmla="*/ 44 w 52"/>
              <a:gd name="T13" fmla="*/ 31 h 62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52"/>
              <a:gd name="T22" fmla="*/ 0 h 62"/>
              <a:gd name="T23" fmla="*/ 52 w 52"/>
              <a:gd name="T24" fmla="*/ 62 h 62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52" h="62">
                <a:moveTo>
                  <a:pt x="44" y="31"/>
                </a:moveTo>
                <a:lnTo>
                  <a:pt x="35" y="62"/>
                </a:lnTo>
                <a:lnTo>
                  <a:pt x="18" y="40"/>
                </a:lnTo>
                <a:lnTo>
                  <a:pt x="0" y="20"/>
                </a:lnTo>
                <a:lnTo>
                  <a:pt x="26" y="9"/>
                </a:lnTo>
                <a:lnTo>
                  <a:pt x="52" y="0"/>
                </a:lnTo>
                <a:lnTo>
                  <a:pt x="44" y="31"/>
                </a:lnTo>
                <a:close/>
              </a:path>
            </a:pathLst>
          </a:custGeom>
          <a:solidFill>
            <a:srgbClr val="A374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>
              <a:latin typeface="Calibri" pitchFamily="34" charset="0"/>
            </a:endParaRPr>
          </a:p>
        </p:txBody>
      </p:sp>
      <p:sp>
        <p:nvSpPr>
          <p:cNvPr id="1036" name="Freeform 12"/>
          <p:cNvSpPr>
            <a:spLocks/>
          </p:cNvSpPr>
          <p:nvPr/>
        </p:nvSpPr>
        <p:spPr bwMode="auto">
          <a:xfrm>
            <a:off x="4708525" y="1474788"/>
            <a:ext cx="61913" cy="42862"/>
          </a:xfrm>
          <a:custGeom>
            <a:avLst/>
            <a:gdLst>
              <a:gd name="T0" fmla="*/ 20 w 39"/>
              <a:gd name="T1" fmla="*/ 27 h 27"/>
              <a:gd name="T2" fmla="*/ 0 w 39"/>
              <a:gd name="T3" fmla="*/ 27 h 27"/>
              <a:gd name="T4" fmla="*/ 11 w 39"/>
              <a:gd name="T5" fmla="*/ 13 h 27"/>
              <a:gd name="T6" fmla="*/ 21 w 39"/>
              <a:gd name="T7" fmla="*/ 0 h 27"/>
              <a:gd name="T8" fmla="*/ 30 w 39"/>
              <a:gd name="T9" fmla="*/ 14 h 27"/>
              <a:gd name="T10" fmla="*/ 39 w 39"/>
              <a:gd name="T11" fmla="*/ 27 h 27"/>
              <a:gd name="T12" fmla="*/ 20 w 39"/>
              <a:gd name="T13" fmla="*/ 27 h 27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39"/>
              <a:gd name="T22" fmla="*/ 0 h 27"/>
              <a:gd name="T23" fmla="*/ 39 w 39"/>
              <a:gd name="T24" fmla="*/ 27 h 27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39" h="27">
                <a:moveTo>
                  <a:pt x="20" y="27"/>
                </a:moveTo>
                <a:lnTo>
                  <a:pt x="0" y="27"/>
                </a:lnTo>
                <a:lnTo>
                  <a:pt x="11" y="13"/>
                </a:lnTo>
                <a:lnTo>
                  <a:pt x="21" y="0"/>
                </a:lnTo>
                <a:lnTo>
                  <a:pt x="30" y="14"/>
                </a:lnTo>
                <a:lnTo>
                  <a:pt x="39" y="27"/>
                </a:lnTo>
                <a:lnTo>
                  <a:pt x="20" y="27"/>
                </a:lnTo>
                <a:close/>
              </a:path>
            </a:pathLst>
          </a:custGeom>
          <a:solidFill>
            <a:srgbClr val="A374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>
              <a:latin typeface="Calibri" pitchFamily="34" charset="0"/>
            </a:endParaRPr>
          </a:p>
        </p:txBody>
      </p:sp>
      <p:sp>
        <p:nvSpPr>
          <p:cNvPr id="1037" name="Freeform 13"/>
          <p:cNvSpPr>
            <a:spLocks/>
          </p:cNvSpPr>
          <p:nvPr/>
        </p:nvSpPr>
        <p:spPr bwMode="auto">
          <a:xfrm>
            <a:off x="4956175" y="1252538"/>
            <a:ext cx="49213" cy="50800"/>
          </a:xfrm>
          <a:custGeom>
            <a:avLst/>
            <a:gdLst>
              <a:gd name="T0" fmla="*/ 17 w 31"/>
              <a:gd name="T1" fmla="*/ 11 h 32"/>
              <a:gd name="T2" fmla="*/ 31 w 31"/>
              <a:gd name="T3" fmla="*/ 23 h 32"/>
              <a:gd name="T4" fmla="*/ 16 w 31"/>
              <a:gd name="T5" fmla="*/ 27 h 32"/>
              <a:gd name="T6" fmla="*/ 0 w 31"/>
              <a:gd name="T7" fmla="*/ 32 h 32"/>
              <a:gd name="T8" fmla="*/ 1 w 31"/>
              <a:gd name="T9" fmla="*/ 17 h 32"/>
              <a:gd name="T10" fmla="*/ 3 w 31"/>
              <a:gd name="T11" fmla="*/ 0 h 32"/>
              <a:gd name="T12" fmla="*/ 17 w 31"/>
              <a:gd name="T13" fmla="*/ 11 h 32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31"/>
              <a:gd name="T22" fmla="*/ 0 h 32"/>
              <a:gd name="T23" fmla="*/ 31 w 31"/>
              <a:gd name="T24" fmla="*/ 32 h 32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31" h="32">
                <a:moveTo>
                  <a:pt x="17" y="11"/>
                </a:moveTo>
                <a:lnTo>
                  <a:pt x="31" y="23"/>
                </a:lnTo>
                <a:lnTo>
                  <a:pt x="16" y="27"/>
                </a:lnTo>
                <a:lnTo>
                  <a:pt x="0" y="32"/>
                </a:lnTo>
                <a:lnTo>
                  <a:pt x="1" y="17"/>
                </a:lnTo>
                <a:lnTo>
                  <a:pt x="3" y="0"/>
                </a:lnTo>
                <a:lnTo>
                  <a:pt x="17" y="11"/>
                </a:lnTo>
                <a:close/>
              </a:path>
            </a:pathLst>
          </a:custGeom>
          <a:solidFill>
            <a:srgbClr val="A374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>
              <a:latin typeface="Calibri" pitchFamily="34" charset="0"/>
            </a:endParaRPr>
          </a:p>
        </p:txBody>
      </p:sp>
      <p:sp>
        <p:nvSpPr>
          <p:cNvPr id="1038" name="Freeform 14"/>
          <p:cNvSpPr>
            <a:spLocks/>
          </p:cNvSpPr>
          <p:nvPr/>
        </p:nvSpPr>
        <p:spPr bwMode="auto">
          <a:xfrm>
            <a:off x="3533775" y="2063750"/>
            <a:ext cx="92075" cy="93663"/>
          </a:xfrm>
          <a:custGeom>
            <a:avLst/>
            <a:gdLst>
              <a:gd name="T0" fmla="*/ 29 w 58"/>
              <a:gd name="T1" fmla="*/ 42 h 59"/>
              <a:gd name="T2" fmla="*/ 0 w 58"/>
              <a:gd name="T3" fmla="*/ 59 h 59"/>
              <a:gd name="T4" fmla="*/ 2 w 58"/>
              <a:gd name="T5" fmla="*/ 29 h 59"/>
              <a:gd name="T6" fmla="*/ 5 w 58"/>
              <a:gd name="T7" fmla="*/ 0 h 59"/>
              <a:gd name="T8" fmla="*/ 32 w 58"/>
              <a:gd name="T9" fmla="*/ 11 h 59"/>
              <a:gd name="T10" fmla="*/ 58 w 58"/>
              <a:gd name="T11" fmla="*/ 24 h 59"/>
              <a:gd name="T12" fmla="*/ 29 w 58"/>
              <a:gd name="T13" fmla="*/ 42 h 59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58"/>
              <a:gd name="T22" fmla="*/ 0 h 59"/>
              <a:gd name="T23" fmla="*/ 58 w 58"/>
              <a:gd name="T24" fmla="*/ 59 h 59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58" h="59">
                <a:moveTo>
                  <a:pt x="29" y="42"/>
                </a:moveTo>
                <a:lnTo>
                  <a:pt x="0" y="59"/>
                </a:lnTo>
                <a:lnTo>
                  <a:pt x="2" y="29"/>
                </a:lnTo>
                <a:lnTo>
                  <a:pt x="5" y="0"/>
                </a:lnTo>
                <a:lnTo>
                  <a:pt x="32" y="11"/>
                </a:lnTo>
                <a:lnTo>
                  <a:pt x="58" y="24"/>
                </a:lnTo>
                <a:lnTo>
                  <a:pt x="29" y="42"/>
                </a:lnTo>
                <a:close/>
              </a:path>
            </a:pathLst>
          </a:custGeom>
          <a:solidFill>
            <a:srgbClr val="A374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>
              <a:latin typeface="Calibri" pitchFamily="34" charset="0"/>
            </a:endParaRPr>
          </a:p>
        </p:txBody>
      </p:sp>
      <p:sp>
        <p:nvSpPr>
          <p:cNvPr id="1039" name="Freeform 15"/>
          <p:cNvSpPr>
            <a:spLocks/>
          </p:cNvSpPr>
          <p:nvPr/>
        </p:nvSpPr>
        <p:spPr bwMode="auto">
          <a:xfrm>
            <a:off x="4921250" y="1436688"/>
            <a:ext cx="47625" cy="65087"/>
          </a:xfrm>
          <a:custGeom>
            <a:avLst/>
            <a:gdLst>
              <a:gd name="T0" fmla="*/ 0 w 30"/>
              <a:gd name="T1" fmla="*/ 21 h 41"/>
              <a:gd name="T2" fmla="*/ 2 w 30"/>
              <a:gd name="T3" fmla="*/ 0 h 41"/>
              <a:gd name="T4" fmla="*/ 16 w 30"/>
              <a:gd name="T5" fmla="*/ 10 h 41"/>
              <a:gd name="T6" fmla="*/ 30 w 30"/>
              <a:gd name="T7" fmla="*/ 21 h 41"/>
              <a:gd name="T8" fmla="*/ 15 w 30"/>
              <a:gd name="T9" fmla="*/ 31 h 41"/>
              <a:gd name="T10" fmla="*/ 0 w 30"/>
              <a:gd name="T11" fmla="*/ 41 h 41"/>
              <a:gd name="T12" fmla="*/ 0 w 30"/>
              <a:gd name="T13" fmla="*/ 21 h 41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30"/>
              <a:gd name="T22" fmla="*/ 0 h 41"/>
              <a:gd name="T23" fmla="*/ 30 w 30"/>
              <a:gd name="T24" fmla="*/ 41 h 41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30" h="41">
                <a:moveTo>
                  <a:pt x="0" y="21"/>
                </a:moveTo>
                <a:lnTo>
                  <a:pt x="2" y="0"/>
                </a:lnTo>
                <a:lnTo>
                  <a:pt x="16" y="10"/>
                </a:lnTo>
                <a:lnTo>
                  <a:pt x="30" y="21"/>
                </a:lnTo>
                <a:lnTo>
                  <a:pt x="15" y="31"/>
                </a:lnTo>
                <a:lnTo>
                  <a:pt x="0" y="41"/>
                </a:lnTo>
                <a:lnTo>
                  <a:pt x="0" y="21"/>
                </a:lnTo>
                <a:close/>
              </a:path>
            </a:pathLst>
          </a:custGeom>
          <a:solidFill>
            <a:srgbClr val="A374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>
              <a:latin typeface="Calibri" pitchFamily="34" charset="0"/>
            </a:endParaRPr>
          </a:p>
        </p:txBody>
      </p:sp>
      <p:sp>
        <p:nvSpPr>
          <p:cNvPr id="1040" name="Freeform 16"/>
          <p:cNvSpPr>
            <a:spLocks/>
          </p:cNvSpPr>
          <p:nvPr/>
        </p:nvSpPr>
        <p:spPr bwMode="auto">
          <a:xfrm>
            <a:off x="4899025" y="1119188"/>
            <a:ext cx="47625" cy="60325"/>
          </a:xfrm>
          <a:custGeom>
            <a:avLst/>
            <a:gdLst>
              <a:gd name="T0" fmla="*/ 29 w 30"/>
              <a:gd name="T1" fmla="*/ 19 h 38"/>
              <a:gd name="T2" fmla="*/ 30 w 30"/>
              <a:gd name="T3" fmla="*/ 38 h 38"/>
              <a:gd name="T4" fmla="*/ 16 w 30"/>
              <a:gd name="T5" fmla="*/ 29 h 38"/>
              <a:gd name="T6" fmla="*/ 0 w 30"/>
              <a:gd name="T7" fmla="*/ 21 h 38"/>
              <a:gd name="T8" fmla="*/ 13 w 30"/>
              <a:gd name="T9" fmla="*/ 11 h 38"/>
              <a:gd name="T10" fmla="*/ 26 w 30"/>
              <a:gd name="T11" fmla="*/ 0 h 38"/>
              <a:gd name="T12" fmla="*/ 29 w 30"/>
              <a:gd name="T13" fmla="*/ 19 h 38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30"/>
              <a:gd name="T22" fmla="*/ 0 h 38"/>
              <a:gd name="T23" fmla="*/ 30 w 30"/>
              <a:gd name="T24" fmla="*/ 38 h 38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30" h="38">
                <a:moveTo>
                  <a:pt x="29" y="19"/>
                </a:moveTo>
                <a:lnTo>
                  <a:pt x="30" y="38"/>
                </a:lnTo>
                <a:lnTo>
                  <a:pt x="16" y="29"/>
                </a:lnTo>
                <a:lnTo>
                  <a:pt x="0" y="21"/>
                </a:lnTo>
                <a:lnTo>
                  <a:pt x="13" y="11"/>
                </a:lnTo>
                <a:lnTo>
                  <a:pt x="26" y="0"/>
                </a:lnTo>
                <a:lnTo>
                  <a:pt x="29" y="19"/>
                </a:lnTo>
                <a:close/>
              </a:path>
            </a:pathLst>
          </a:custGeom>
          <a:solidFill>
            <a:srgbClr val="A374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>
              <a:latin typeface="Calibri" pitchFamily="34" charset="0"/>
            </a:endParaRPr>
          </a:p>
        </p:txBody>
      </p:sp>
      <p:sp>
        <p:nvSpPr>
          <p:cNvPr id="1041" name="Freeform 17"/>
          <p:cNvSpPr>
            <a:spLocks/>
          </p:cNvSpPr>
          <p:nvPr/>
        </p:nvSpPr>
        <p:spPr bwMode="auto">
          <a:xfrm>
            <a:off x="4854575" y="1485900"/>
            <a:ext cx="80963" cy="96838"/>
          </a:xfrm>
          <a:custGeom>
            <a:avLst/>
            <a:gdLst>
              <a:gd name="T0" fmla="*/ 8 w 51"/>
              <a:gd name="T1" fmla="*/ 30 h 61"/>
              <a:gd name="T2" fmla="*/ 16 w 51"/>
              <a:gd name="T3" fmla="*/ 0 h 61"/>
              <a:gd name="T4" fmla="*/ 34 w 51"/>
              <a:gd name="T5" fmla="*/ 20 h 61"/>
              <a:gd name="T6" fmla="*/ 51 w 51"/>
              <a:gd name="T7" fmla="*/ 42 h 61"/>
              <a:gd name="T8" fmla="*/ 26 w 51"/>
              <a:gd name="T9" fmla="*/ 51 h 61"/>
              <a:gd name="T10" fmla="*/ 0 w 51"/>
              <a:gd name="T11" fmla="*/ 61 h 61"/>
              <a:gd name="T12" fmla="*/ 8 w 51"/>
              <a:gd name="T13" fmla="*/ 30 h 61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51"/>
              <a:gd name="T22" fmla="*/ 0 h 61"/>
              <a:gd name="T23" fmla="*/ 51 w 51"/>
              <a:gd name="T24" fmla="*/ 61 h 61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51" h="61">
                <a:moveTo>
                  <a:pt x="8" y="30"/>
                </a:moveTo>
                <a:lnTo>
                  <a:pt x="16" y="0"/>
                </a:lnTo>
                <a:lnTo>
                  <a:pt x="34" y="20"/>
                </a:lnTo>
                <a:lnTo>
                  <a:pt x="51" y="42"/>
                </a:lnTo>
                <a:lnTo>
                  <a:pt x="26" y="51"/>
                </a:lnTo>
                <a:lnTo>
                  <a:pt x="0" y="61"/>
                </a:lnTo>
                <a:lnTo>
                  <a:pt x="8" y="30"/>
                </a:lnTo>
                <a:close/>
              </a:path>
            </a:pathLst>
          </a:custGeom>
          <a:solidFill>
            <a:srgbClr val="A374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>
              <a:latin typeface="Calibri" pitchFamily="34" charset="0"/>
            </a:endParaRPr>
          </a:p>
        </p:txBody>
      </p:sp>
      <p:sp>
        <p:nvSpPr>
          <p:cNvPr id="1042" name="Freeform 18"/>
          <p:cNvSpPr>
            <a:spLocks/>
          </p:cNvSpPr>
          <p:nvPr/>
        </p:nvSpPr>
        <p:spPr bwMode="auto">
          <a:xfrm>
            <a:off x="4846638" y="965200"/>
            <a:ext cx="50800" cy="52388"/>
          </a:xfrm>
          <a:custGeom>
            <a:avLst/>
            <a:gdLst>
              <a:gd name="T0" fmla="*/ 13 w 32"/>
              <a:gd name="T1" fmla="*/ 14 h 33"/>
              <a:gd name="T2" fmla="*/ 27 w 32"/>
              <a:gd name="T3" fmla="*/ 0 h 33"/>
              <a:gd name="T4" fmla="*/ 30 w 32"/>
              <a:gd name="T5" fmla="*/ 16 h 33"/>
              <a:gd name="T6" fmla="*/ 32 w 32"/>
              <a:gd name="T7" fmla="*/ 33 h 33"/>
              <a:gd name="T8" fmla="*/ 16 w 32"/>
              <a:gd name="T9" fmla="*/ 29 h 33"/>
              <a:gd name="T10" fmla="*/ 0 w 32"/>
              <a:gd name="T11" fmla="*/ 26 h 33"/>
              <a:gd name="T12" fmla="*/ 13 w 32"/>
              <a:gd name="T13" fmla="*/ 14 h 33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32"/>
              <a:gd name="T22" fmla="*/ 0 h 33"/>
              <a:gd name="T23" fmla="*/ 32 w 32"/>
              <a:gd name="T24" fmla="*/ 33 h 33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32" h="33">
                <a:moveTo>
                  <a:pt x="13" y="14"/>
                </a:moveTo>
                <a:lnTo>
                  <a:pt x="27" y="0"/>
                </a:lnTo>
                <a:lnTo>
                  <a:pt x="30" y="16"/>
                </a:lnTo>
                <a:lnTo>
                  <a:pt x="32" y="33"/>
                </a:lnTo>
                <a:lnTo>
                  <a:pt x="16" y="29"/>
                </a:lnTo>
                <a:lnTo>
                  <a:pt x="0" y="26"/>
                </a:lnTo>
                <a:lnTo>
                  <a:pt x="13" y="14"/>
                </a:lnTo>
                <a:close/>
              </a:path>
            </a:pathLst>
          </a:custGeom>
          <a:solidFill>
            <a:srgbClr val="A374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>
              <a:latin typeface="Calibri" pitchFamily="34" charset="0"/>
            </a:endParaRPr>
          </a:p>
        </p:txBody>
      </p:sp>
      <p:sp>
        <p:nvSpPr>
          <p:cNvPr id="1043" name="Freeform 19"/>
          <p:cNvSpPr>
            <a:spLocks/>
          </p:cNvSpPr>
          <p:nvPr/>
        </p:nvSpPr>
        <p:spPr bwMode="auto">
          <a:xfrm>
            <a:off x="4843463" y="1293813"/>
            <a:ext cx="55562" cy="41275"/>
          </a:xfrm>
          <a:custGeom>
            <a:avLst/>
            <a:gdLst>
              <a:gd name="T0" fmla="*/ 18 w 35"/>
              <a:gd name="T1" fmla="*/ 24 h 26"/>
              <a:gd name="T2" fmla="*/ 0 w 35"/>
              <a:gd name="T3" fmla="*/ 26 h 26"/>
              <a:gd name="T4" fmla="*/ 7 w 35"/>
              <a:gd name="T5" fmla="*/ 12 h 26"/>
              <a:gd name="T6" fmla="*/ 15 w 35"/>
              <a:gd name="T7" fmla="*/ 0 h 26"/>
              <a:gd name="T8" fmla="*/ 25 w 35"/>
              <a:gd name="T9" fmla="*/ 11 h 26"/>
              <a:gd name="T10" fmla="*/ 35 w 35"/>
              <a:gd name="T11" fmla="*/ 22 h 26"/>
              <a:gd name="T12" fmla="*/ 18 w 35"/>
              <a:gd name="T13" fmla="*/ 24 h 26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35"/>
              <a:gd name="T22" fmla="*/ 0 h 26"/>
              <a:gd name="T23" fmla="*/ 35 w 35"/>
              <a:gd name="T24" fmla="*/ 26 h 2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35" h="26">
                <a:moveTo>
                  <a:pt x="18" y="24"/>
                </a:moveTo>
                <a:lnTo>
                  <a:pt x="0" y="26"/>
                </a:lnTo>
                <a:lnTo>
                  <a:pt x="7" y="12"/>
                </a:lnTo>
                <a:lnTo>
                  <a:pt x="15" y="0"/>
                </a:lnTo>
                <a:lnTo>
                  <a:pt x="25" y="11"/>
                </a:lnTo>
                <a:lnTo>
                  <a:pt x="35" y="22"/>
                </a:lnTo>
                <a:lnTo>
                  <a:pt x="18" y="24"/>
                </a:lnTo>
                <a:close/>
              </a:path>
            </a:pathLst>
          </a:custGeom>
          <a:solidFill>
            <a:srgbClr val="A374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>
              <a:latin typeface="Calibri" pitchFamily="34" charset="0"/>
            </a:endParaRPr>
          </a:p>
        </p:txBody>
      </p:sp>
      <p:sp>
        <p:nvSpPr>
          <p:cNvPr id="1044" name="Freeform 20"/>
          <p:cNvSpPr>
            <a:spLocks/>
          </p:cNvSpPr>
          <p:nvPr/>
        </p:nvSpPr>
        <p:spPr bwMode="auto">
          <a:xfrm>
            <a:off x="4273550" y="1090613"/>
            <a:ext cx="104775" cy="88900"/>
          </a:xfrm>
          <a:custGeom>
            <a:avLst/>
            <a:gdLst>
              <a:gd name="T0" fmla="*/ 33 w 66"/>
              <a:gd name="T1" fmla="*/ 9 h 56"/>
              <a:gd name="T2" fmla="*/ 66 w 66"/>
              <a:gd name="T3" fmla="*/ 18 h 56"/>
              <a:gd name="T4" fmla="*/ 43 w 66"/>
              <a:gd name="T5" fmla="*/ 37 h 56"/>
              <a:gd name="T6" fmla="*/ 21 w 66"/>
              <a:gd name="T7" fmla="*/ 56 h 56"/>
              <a:gd name="T8" fmla="*/ 10 w 66"/>
              <a:gd name="T9" fmla="*/ 28 h 56"/>
              <a:gd name="T10" fmla="*/ 0 w 66"/>
              <a:gd name="T11" fmla="*/ 0 h 56"/>
              <a:gd name="T12" fmla="*/ 33 w 66"/>
              <a:gd name="T13" fmla="*/ 9 h 56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66"/>
              <a:gd name="T22" fmla="*/ 0 h 56"/>
              <a:gd name="T23" fmla="*/ 66 w 66"/>
              <a:gd name="T24" fmla="*/ 56 h 5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66" h="56">
                <a:moveTo>
                  <a:pt x="33" y="9"/>
                </a:moveTo>
                <a:lnTo>
                  <a:pt x="66" y="18"/>
                </a:lnTo>
                <a:lnTo>
                  <a:pt x="43" y="37"/>
                </a:lnTo>
                <a:lnTo>
                  <a:pt x="21" y="56"/>
                </a:lnTo>
                <a:lnTo>
                  <a:pt x="10" y="28"/>
                </a:lnTo>
                <a:lnTo>
                  <a:pt x="0" y="0"/>
                </a:lnTo>
                <a:lnTo>
                  <a:pt x="33" y="9"/>
                </a:lnTo>
                <a:close/>
              </a:path>
            </a:pathLst>
          </a:custGeom>
          <a:solidFill>
            <a:srgbClr val="A374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>
              <a:latin typeface="Calibri" pitchFamily="34" charset="0"/>
            </a:endParaRPr>
          </a:p>
        </p:txBody>
      </p:sp>
      <p:sp>
        <p:nvSpPr>
          <p:cNvPr id="1045" name="Freeform 21"/>
          <p:cNvSpPr>
            <a:spLocks/>
          </p:cNvSpPr>
          <p:nvPr/>
        </p:nvSpPr>
        <p:spPr bwMode="auto">
          <a:xfrm>
            <a:off x="4251325" y="1484313"/>
            <a:ext cx="46038" cy="61912"/>
          </a:xfrm>
          <a:custGeom>
            <a:avLst/>
            <a:gdLst>
              <a:gd name="T0" fmla="*/ 28 w 29"/>
              <a:gd name="T1" fmla="*/ 19 h 39"/>
              <a:gd name="T2" fmla="*/ 28 w 29"/>
              <a:gd name="T3" fmla="*/ 39 h 39"/>
              <a:gd name="T4" fmla="*/ 14 w 29"/>
              <a:gd name="T5" fmla="*/ 29 h 39"/>
              <a:gd name="T6" fmla="*/ 0 w 29"/>
              <a:gd name="T7" fmla="*/ 19 h 39"/>
              <a:gd name="T8" fmla="*/ 14 w 29"/>
              <a:gd name="T9" fmla="*/ 8 h 39"/>
              <a:gd name="T10" fmla="*/ 29 w 29"/>
              <a:gd name="T11" fmla="*/ 0 h 39"/>
              <a:gd name="T12" fmla="*/ 28 w 29"/>
              <a:gd name="T13" fmla="*/ 19 h 39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29"/>
              <a:gd name="T22" fmla="*/ 0 h 39"/>
              <a:gd name="T23" fmla="*/ 29 w 29"/>
              <a:gd name="T24" fmla="*/ 39 h 39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29" h="39">
                <a:moveTo>
                  <a:pt x="28" y="19"/>
                </a:moveTo>
                <a:lnTo>
                  <a:pt x="28" y="39"/>
                </a:lnTo>
                <a:lnTo>
                  <a:pt x="14" y="29"/>
                </a:lnTo>
                <a:lnTo>
                  <a:pt x="0" y="19"/>
                </a:lnTo>
                <a:lnTo>
                  <a:pt x="14" y="8"/>
                </a:lnTo>
                <a:lnTo>
                  <a:pt x="29" y="0"/>
                </a:lnTo>
                <a:lnTo>
                  <a:pt x="28" y="19"/>
                </a:lnTo>
                <a:close/>
              </a:path>
            </a:pathLst>
          </a:custGeom>
          <a:solidFill>
            <a:srgbClr val="A374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>
              <a:latin typeface="Calibri" pitchFamily="34" charset="0"/>
            </a:endParaRPr>
          </a:p>
        </p:txBody>
      </p:sp>
      <p:sp>
        <p:nvSpPr>
          <p:cNvPr id="1046" name="Freeform 22"/>
          <p:cNvSpPr>
            <a:spLocks/>
          </p:cNvSpPr>
          <p:nvPr/>
        </p:nvSpPr>
        <p:spPr bwMode="auto">
          <a:xfrm>
            <a:off x="4011613" y="1230313"/>
            <a:ext cx="52387" cy="50800"/>
          </a:xfrm>
          <a:custGeom>
            <a:avLst/>
            <a:gdLst>
              <a:gd name="T0" fmla="*/ 13 w 33"/>
              <a:gd name="T1" fmla="*/ 15 h 32"/>
              <a:gd name="T2" fmla="*/ 24 w 33"/>
              <a:gd name="T3" fmla="*/ 0 h 32"/>
              <a:gd name="T4" fmla="*/ 29 w 33"/>
              <a:gd name="T5" fmla="*/ 17 h 32"/>
              <a:gd name="T6" fmla="*/ 33 w 33"/>
              <a:gd name="T7" fmla="*/ 32 h 32"/>
              <a:gd name="T8" fmla="*/ 17 w 33"/>
              <a:gd name="T9" fmla="*/ 31 h 32"/>
              <a:gd name="T10" fmla="*/ 0 w 33"/>
              <a:gd name="T11" fmla="*/ 31 h 32"/>
              <a:gd name="T12" fmla="*/ 13 w 33"/>
              <a:gd name="T13" fmla="*/ 15 h 32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33"/>
              <a:gd name="T22" fmla="*/ 0 h 32"/>
              <a:gd name="T23" fmla="*/ 33 w 33"/>
              <a:gd name="T24" fmla="*/ 32 h 32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33" h="32">
                <a:moveTo>
                  <a:pt x="13" y="15"/>
                </a:moveTo>
                <a:lnTo>
                  <a:pt x="24" y="0"/>
                </a:lnTo>
                <a:lnTo>
                  <a:pt x="29" y="17"/>
                </a:lnTo>
                <a:lnTo>
                  <a:pt x="33" y="32"/>
                </a:lnTo>
                <a:lnTo>
                  <a:pt x="17" y="31"/>
                </a:lnTo>
                <a:lnTo>
                  <a:pt x="0" y="31"/>
                </a:lnTo>
                <a:lnTo>
                  <a:pt x="13" y="15"/>
                </a:lnTo>
                <a:close/>
              </a:path>
            </a:pathLst>
          </a:custGeom>
          <a:solidFill>
            <a:srgbClr val="A374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>
              <a:latin typeface="Calibri" pitchFamily="34" charset="0"/>
            </a:endParaRPr>
          </a:p>
        </p:txBody>
      </p:sp>
      <p:sp>
        <p:nvSpPr>
          <p:cNvPr id="1047" name="Freeform 23"/>
          <p:cNvSpPr>
            <a:spLocks/>
          </p:cNvSpPr>
          <p:nvPr/>
        </p:nvSpPr>
        <p:spPr bwMode="auto">
          <a:xfrm>
            <a:off x="4281488" y="1401763"/>
            <a:ext cx="82550" cy="98425"/>
          </a:xfrm>
          <a:custGeom>
            <a:avLst/>
            <a:gdLst>
              <a:gd name="T0" fmla="*/ 45 w 52"/>
              <a:gd name="T1" fmla="*/ 31 h 62"/>
              <a:gd name="T2" fmla="*/ 36 w 52"/>
              <a:gd name="T3" fmla="*/ 62 h 62"/>
              <a:gd name="T4" fmla="*/ 18 w 52"/>
              <a:gd name="T5" fmla="*/ 40 h 62"/>
              <a:gd name="T6" fmla="*/ 0 w 52"/>
              <a:gd name="T7" fmla="*/ 20 h 62"/>
              <a:gd name="T8" fmla="*/ 27 w 52"/>
              <a:gd name="T9" fmla="*/ 9 h 62"/>
              <a:gd name="T10" fmla="*/ 52 w 52"/>
              <a:gd name="T11" fmla="*/ 0 h 62"/>
              <a:gd name="T12" fmla="*/ 45 w 52"/>
              <a:gd name="T13" fmla="*/ 31 h 62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52"/>
              <a:gd name="T22" fmla="*/ 0 h 62"/>
              <a:gd name="T23" fmla="*/ 52 w 52"/>
              <a:gd name="T24" fmla="*/ 62 h 62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52" h="62">
                <a:moveTo>
                  <a:pt x="45" y="31"/>
                </a:moveTo>
                <a:lnTo>
                  <a:pt x="36" y="62"/>
                </a:lnTo>
                <a:lnTo>
                  <a:pt x="18" y="40"/>
                </a:lnTo>
                <a:lnTo>
                  <a:pt x="0" y="20"/>
                </a:lnTo>
                <a:lnTo>
                  <a:pt x="27" y="9"/>
                </a:lnTo>
                <a:lnTo>
                  <a:pt x="52" y="0"/>
                </a:lnTo>
                <a:lnTo>
                  <a:pt x="45" y="31"/>
                </a:lnTo>
                <a:close/>
              </a:path>
            </a:pathLst>
          </a:custGeom>
          <a:solidFill>
            <a:srgbClr val="A374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>
              <a:latin typeface="Calibri" pitchFamily="34" charset="0"/>
            </a:endParaRPr>
          </a:p>
        </p:txBody>
      </p:sp>
      <p:sp>
        <p:nvSpPr>
          <p:cNvPr id="1048" name="Freeform 24"/>
          <p:cNvSpPr>
            <a:spLocks/>
          </p:cNvSpPr>
          <p:nvPr/>
        </p:nvSpPr>
        <p:spPr bwMode="auto">
          <a:xfrm>
            <a:off x="3835400" y="1760538"/>
            <a:ext cx="50800" cy="53975"/>
          </a:xfrm>
          <a:custGeom>
            <a:avLst/>
            <a:gdLst>
              <a:gd name="T0" fmla="*/ 18 w 32"/>
              <a:gd name="T1" fmla="*/ 21 h 34"/>
              <a:gd name="T2" fmla="*/ 5 w 32"/>
              <a:gd name="T3" fmla="*/ 34 h 34"/>
              <a:gd name="T4" fmla="*/ 2 w 32"/>
              <a:gd name="T5" fmla="*/ 17 h 34"/>
              <a:gd name="T6" fmla="*/ 0 w 32"/>
              <a:gd name="T7" fmla="*/ 0 h 34"/>
              <a:gd name="T8" fmla="*/ 17 w 32"/>
              <a:gd name="T9" fmla="*/ 4 h 34"/>
              <a:gd name="T10" fmla="*/ 32 w 32"/>
              <a:gd name="T11" fmla="*/ 7 h 34"/>
              <a:gd name="T12" fmla="*/ 18 w 32"/>
              <a:gd name="T13" fmla="*/ 21 h 34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32"/>
              <a:gd name="T22" fmla="*/ 0 h 34"/>
              <a:gd name="T23" fmla="*/ 32 w 32"/>
              <a:gd name="T24" fmla="*/ 34 h 34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32" h="34">
                <a:moveTo>
                  <a:pt x="18" y="21"/>
                </a:moveTo>
                <a:lnTo>
                  <a:pt x="5" y="34"/>
                </a:lnTo>
                <a:lnTo>
                  <a:pt x="2" y="17"/>
                </a:lnTo>
                <a:lnTo>
                  <a:pt x="0" y="0"/>
                </a:lnTo>
                <a:lnTo>
                  <a:pt x="17" y="4"/>
                </a:lnTo>
                <a:lnTo>
                  <a:pt x="32" y="7"/>
                </a:lnTo>
                <a:lnTo>
                  <a:pt x="18" y="21"/>
                </a:lnTo>
                <a:close/>
              </a:path>
            </a:pathLst>
          </a:custGeom>
          <a:solidFill>
            <a:srgbClr val="A374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>
              <a:latin typeface="Calibri" pitchFamily="34" charset="0"/>
            </a:endParaRPr>
          </a:p>
        </p:txBody>
      </p:sp>
      <p:sp>
        <p:nvSpPr>
          <p:cNvPr id="1049" name="Freeform 25"/>
          <p:cNvSpPr>
            <a:spLocks/>
          </p:cNvSpPr>
          <p:nvPr/>
        </p:nvSpPr>
        <p:spPr bwMode="auto">
          <a:xfrm>
            <a:off x="4186238" y="1157288"/>
            <a:ext cx="49212" cy="50800"/>
          </a:xfrm>
          <a:custGeom>
            <a:avLst/>
            <a:gdLst>
              <a:gd name="T0" fmla="*/ 16 w 31"/>
              <a:gd name="T1" fmla="*/ 11 h 32"/>
              <a:gd name="T2" fmla="*/ 31 w 31"/>
              <a:gd name="T3" fmla="*/ 23 h 32"/>
              <a:gd name="T4" fmla="*/ 15 w 31"/>
              <a:gd name="T5" fmla="*/ 27 h 32"/>
              <a:gd name="T6" fmla="*/ 0 w 31"/>
              <a:gd name="T7" fmla="*/ 32 h 32"/>
              <a:gd name="T8" fmla="*/ 1 w 31"/>
              <a:gd name="T9" fmla="*/ 15 h 32"/>
              <a:gd name="T10" fmla="*/ 2 w 31"/>
              <a:gd name="T11" fmla="*/ 0 h 32"/>
              <a:gd name="T12" fmla="*/ 16 w 31"/>
              <a:gd name="T13" fmla="*/ 11 h 32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31"/>
              <a:gd name="T22" fmla="*/ 0 h 32"/>
              <a:gd name="T23" fmla="*/ 31 w 31"/>
              <a:gd name="T24" fmla="*/ 32 h 32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31" h="32">
                <a:moveTo>
                  <a:pt x="16" y="11"/>
                </a:moveTo>
                <a:lnTo>
                  <a:pt x="31" y="23"/>
                </a:lnTo>
                <a:lnTo>
                  <a:pt x="15" y="27"/>
                </a:lnTo>
                <a:lnTo>
                  <a:pt x="0" y="32"/>
                </a:lnTo>
                <a:lnTo>
                  <a:pt x="1" y="15"/>
                </a:lnTo>
                <a:lnTo>
                  <a:pt x="2" y="0"/>
                </a:lnTo>
                <a:lnTo>
                  <a:pt x="16" y="11"/>
                </a:lnTo>
                <a:close/>
              </a:path>
            </a:pathLst>
          </a:custGeom>
          <a:solidFill>
            <a:srgbClr val="A374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>
              <a:latin typeface="Calibri" pitchFamily="34" charset="0"/>
            </a:endParaRPr>
          </a:p>
        </p:txBody>
      </p:sp>
      <p:sp>
        <p:nvSpPr>
          <p:cNvPr id="1050" name="Freeform 26"/>
          <p:cNvSpPr>
            <a:spLocks/>
          </p:cNvSpPr>
          <p:nvPr/>
        </p:nvSpPr>
        <p:spPr bwMode="auto">
          <a:xfrm>
            <a:off x="3805238" y="2081213"/>
            <a:ext cx="93662" cy="93662"/>
          </a:xfrm>
          <a:custGeom>
            <a:avLst/>
            <a:gdLst>
              <a:gd name="T0" fmla="*/ 29 w 59"/>
              <a:gd name="T1" fmla="*/ 41 h 59"/>
              <a:gd name="T2" fmla="*/ 0 w 59"/>
              <a:gd name="T3" fmla="*/ 59 h 59"/>
              <a:gd name="T4" fmla="*/ 2 w 59"/>
              <a:gd name="T5" fmla="*/ 30 h 59"/>
              <a:gd name="T6" fmla="*/ 5 w 59"/>
              <a:gd name="T7" fmla="*/ 0 h 59"/>
              <a:gd name="T8" fmla="*/ 32 w 59"/>
              <a:gd name="T9" fmla="*/ 12 h 59"/>
              <a:gd name="T10" fmla="*/ 59 w 59"/>
              <a:gd name="T11" fmla="*/ 25 h 59"/>
              <a:gd name="T12" fmla="*/ 29 w 59"/>
              <a:gd name="T13" fmla="*/ 41 h 59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59"/>
              <a:gd name="T22" fmla="*/ 0 h 59"/>
              <a:gd name="T23" fmla="*/ 59 w 59"/>
              <a:gd name="T24" fmla="*/ 59 h 59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59" h="59">
                <a:moveTo>
                  <a:pt x="29" y="41"/>
                </a:moveTo>
                <a:lnTo>
                  <a:pt x="0" y="59"/>
                </a:lnTo>
                <a:lnTo>
                  <a:pt x="2" y="30"/>
                </a:lnTo>
                <a:lnTo>
                  <a:pt x="5" y="0"/>
                </a:lnTo>
                <a:lnTo>
                  <a:pt x="32" y="12"/>
                </a:lnTo>
                <a:lnTo>
                  <a:pt x="59" y="25"/>
                </a:lnTo>
                <a:lnTo>
                  <a:pt x="29" y="41"/>
                </a:lnTo>
                <a:close/>
              </a:path>
            </a:pathLst>
          </a:custGeom>
          <a:solidFill>
            <a:srgbClr val="A374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>
              <a:latin typeface="Calibri" pitchFamily="34" charset="0"/>
            </a:endParaRPr>
          </a:p>
        </p:txBody>
      </p:sp>
      <p:sp>
        <p:nvSpPr>
          <p:cNvPr id="1051" name="Freeform 27"/>
          <p:cNvSpPr>
            <a:spLocks/>
          </p:cNvSpPr>
          <p:nvPr/>
        </p:nvSpPr>
        <p:spPr bwMode="auto">
          <a:xfrm>
            <a:off x="3938588" y="1611313"/>
            <a:ext cx="46037" cy="63500"/>
          </a:xfrm>
          <a:custGeom>
            <a:avLst/>
            <a:gdLst>
              <a:gd name="T0" fmla="*/ 0 w 29"/>
              <a:gd name="T1" fmla="*/ 20 h 40"/>
              <a:gd name="T2" fmla="*/ 1 w 29"/>
              <a:gd name="T3" fmla="*/ 0 h 40"/>
              <a:gd name="T4" fmla="*/ 15 w 29"/>
              <a:gd name="T5" fmla="*/ 10 h 40"/>
              <a:gd name="T6" fmla="*/ 29 w 29"/>
              <a:gd name="T7" fmla="*/ 20 h 40"/>
              <a:gd name="T8" fmla="*/ 14 w 29"/>
              <a:gd name="T9" fmla="*/ 31 h 40"/>
              <a:gd name="T10" fmla="*/ 0 w 29"/>
              <a:gd name="T11" fmla="*/ 40 h 40"/>
              <a:gd name="T12" fmla="*/ 0 w 29"/>
              <a:gd name="T13" fmla="*/ 20 h 40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29"/>
              <a:gd name="T22" fmla="*/ 0 h 40"/>
              <a:gd name="T23" fmla="*/ 29 w 29"/>
              <a:gd name="T24" fmla="*/ 40 h 40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29" h="40">
                <a:moveTo>
                  <a:pt x="0" y="20"/>
                </a:moveTo>
                <a:lnTo>
                  <a:pt x="1" y="0"/>
                </a:lnTo>
                <a:lnTo>
                  <a:pt x="15" y="10"/>
                </a:lnTo>
                <a:lnTo>
                  <a:pt x="29" y="20"/>
                </a:lnTo>
                <a:lnTo>
                  <a:pt x="14" y="31"/>
                </a:lnTo>
                <a:lnTo>
                  <a:pt x="0" y="40"/>
                </a:lnTo>
                <a:lnTo>
                  <a:pt x="0" y="20"/>
                </a:lnTo>
                <a:close/>
              </a:path>
            </a:pathLst>
          </a:custGeom>
          <a:solidFill>
            <a:srgbClr val="A374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>
              <a:latin typeface="Calibri" pitchFamily="34" charset="0"/>
            </a:endParaRPr>
          </a:p>
        </p:txBody>
      </p:sp>
      <p:sp>
        <p:nvSpPr>
          <p:cNvPr id="1052" name="Freeform 28"/>
          <p:cNvSpPr>
            <a:spLocks/>
          </p:cNvSpPr>
          <p:nvPr/>
        </p:nvSpPr>
        <p:spPr bwMode="auto">
          <a:xfrm>
            <a:off x="3567113" y="1831975"/>
            <a:ext cx="53975" cy="50800"/>
          </a:xfrm>
          <a:custGeom>
            <a:avLst/>
            <a:gdLst>
              <a:gd name="T0" fmla="*/ 22 w 34"/>
              <a:gd name="T1" fmla="*/ 17 h 32"/>
              <a:gd name="T2" fmla="*/ 9 w 34"/>
              <a:gd name="T3" fmla="*/ 32 h 32"/>
              <a:gd name="T4" fmla="*/ 4 w 34"/>
              <a:gd name="T5" fmla="*/ 16 h 32"/>
              <a:gd name="T6" fmla="*/ 0 w 34"/>
              <a:gd name="T7" fmla="*/ 0 h 32"/>
              <a:gd name="T8" fmla="*/ 17 w 34"/>
              <a:gd name="T9" fmla="*/ 1 h 32"/>
              <a:gd name="T10" fmla="*/ 34 w 34"/>
              <a:gd name="T11" fmla="*/ 3 h 32"/>
              <a:gd name="T12" fmla="*/ 22 w 34"/>
              <a:gd name="T13" fmla="*/ 17 h 32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34"/>
              <a:gd name="T22" fmla="*/ 0 h 32"/>
              <a:gd name="T23" fmla="*/ 34 w 34"/>
              <a:gd name="T24" fmla="*/ 32 h 32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34" h="32">
                <a:moveTo>
                  <a:pt x="22" y="17"/>
                </a:moveTo>
                <a:lnTo>
                  <a:pt x="9" y="32"/>
                </a:lnTo>
                <a:lnTo>
                  <a:pt x="4" y="16"/>
                </a:lnTo>
                <a:lnTo>
                  <a:pt x="0" y="0"/>
                </a:lnTo>
                <a:lnTo>
                  <a:pt x="17" y="1"/>
                </a:lnTo>
                <a:lnTo>
                  <a:pt x="34" y="3"/>
                </a:lnTo>
                <a:lnTo>
                  <a:pt x="22" y="17"/>
                </a:lnTo>
                <a:close/>
              </a:path>
            </a:pathLst>
          </a:custGeom>
          <a:solidFill>
            <a:srgbClr val="A374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>
              <a:latin typeface="Calibri" pitchFamily="34" charset="0"/>
            </a:endParaRPr>
          </a:p>
        </p:txBody>
      </p:sp>
      <p:sp>
        <p:nvSpPr>
          <p:cNvPr id="1053" name="Freeform 29"/>
          <p:cNvSpPr>
            <a:spLocks/>
          </p:cNvSpPr>
          <p:nvPr/>
        </p:nvSpPr>
        <p:spPr bwMode="auto">
          <a:xfrm>
            <a:off x="3786188" y="1497013"/>
            <a:ext cx="80962" cy="98425"/>
          </a:xfrm>
          <a:custGeom>
            <a:avLst/>
            <a:gdLst>
              <a:gd name="T0" fmla="*/ 8 w 51"/>
              <a:gd name="T1" fmla="*/ 31 h 62"/>
              <a:gd name="T2" fmla="*/ 17 w 51"/>
              <a:gd name="T3" fmla="*/ 0 h 62"/>
              <a:gd name="T4" fmla="*/ 35 w 51"/>
              <a:gd name="T5" fmla="*/ 21 h 62"/>
              <a:gd name="T6" fmla="*/ 51 w 51"/>
              <a:gd name="T7" fmla="*/ 43 h 62"/>
              <a:gd name="T8" fmla="*/ 26 w 51"/>
              <a:gd name="T9" fmla="*/ 52 h 62"/>
              <a:gd name="T10" fmla="*/ 0 w 51"/>
              <a:gd name="T11" fmla="*/ 62 h 62"/>
              <a:gd name="T12" fmla="*/ 8 w 51"/>
              <a:gd name="T13" fmla="*/ 31 h 62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51"/>
              <a:gd name="T22" fmla="*/ 0 h 62"/>
              <a:gd name="T23" fmla="*/ 51 w 51"/>
              <a:gd name="T24" fmla="*/ 62 h 62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51" h="62">
                <a:moveTo>
                  <a:pt x="8" y="31"/>
                </a:moveTo>
                <a:lnTo>
                  <a:pt x="17" y="0"/>
                </a:lnTo>
                <a:lnTo>
                  <a:pt x="35" y="21"/>
                </a:lnTo>
                <a:lnTo>
                  <a:pt x="51" y="43"/>
                </a:lnTo>
                <a:lnTo>
                  <a:pt x="26" y="52"/>
                </a:lnTo>
                <a:lnTo>
                  <a:pt x="0" y="62"/>
                </a:lnTo>
                <a:lnTo>
                  <a:pt x="8" y="31"/>
                </a:lnTo>
                <a:close/>
              </a:path>
            </a:pathLst>
          </a:custGeom>
          <a:solidFill>
            <a:srgbClr val="A374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>
              <a:latin typeface="Calibri" pitchFamily="34" charset="0"/>
            </a:endParaRPr>
          </a:p>
        </p:txBody>
      </p:sp>
      <p:sp>
        <p:nvSpPr>
          <p:cNvPr id="1054" name="Freeform 30"/>
          <p:cNvSpPr>
            <a:spLocks/>
          </p:cNvSpPr>
          <p:nvPr/>
        </p:nvSpPr>
        <p:spPr bwMode="auto">
          <a:xfrm>
            <a:off x="4449763" y="1465263"/>
            <a:ext cx="58737" cy="42862"/>
          </a:xfrm>
          <a:custGeom>
            <a:avLst/>
            <a:gdLst>
              <a:gd name="T0" fmla="*/ 18 w 37"/>
              <a:gd name="T1" fmla="*/ 0 h 27"/>
              <a:gd name="T2" fmla="*/ 37 w 37"/>
              <a:gd name="T3" fmla="*/ 1 h 27"/>
              <a:gd name="T4" fmla="*/ 28 w 37"/>
              <a:gd name="T5" fmla="*/ 14 h 27"/>
              <a:gd name="T6" fmla="*/ 18 w 37"/>
              <a:gd name="T7" fmla="*/ 27 h 27"/>
              <a:gd name="T8" fmla="*/ 9 w 37"/>
              <a:gd name="T9" fmla="*/ 14 h 27"/>
              <a:gd name="T10" fmla="*/ 0 w 37"/>
              <a:gd name="T11" fmla="*/ 0 h 27"/>
              <a:gd name="T12" fmla="*/ 18 w 37"/>
              <a:gd name="T13" fmla="*/ 0 h 27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37"/>
              <a:gd name="T22" fmla="*/ 0 h 27"/>
              <a:gd name="T23" fmla="*/ 37 w 37"/>
              <a:gd name="T24" fmla="*/ 27 h 27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37" h="27">
                <a:moveTo>
                  <a:pt x="18" y="0"/>
                </a:moveTo>
                <a:lnTo>
                  <a:pt x="37" y="1"/>
                </a:lnTo>
                <a:lnTo>
                  <a:pt x="28" y="14"/>
                </a:lnTo>
                <a:lnTo>
                  <a:pt x="18" y="27"/>
                </a:lnTo>
                <a:lnTo>
                  <a:pt x="9" y="14"/>
                </a:lnTo>
                <a:lnTo>
                  <a:pt x="0" y="0"/>
                </a:lnTo>
                <a:lnTo>
                  <a:pt x="18" y="0"/>
                </a:lnTo>
                <a:close/>
              </a:path>
            </a:pathLst>
          </a:custGeom>
          <a:solidFill>
            <a:srgbClr val="A374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>
              <a:latin typeface="Calibri" pitchFamily="34" charset="0"/>
            </a:endParaRPr>
          </a:p>
        </p:txBody>
      </p:sp>
      <p:sp>
        <p:nvSpPr>
          <p:cNvPr id="1055" name="Freeform 31"/>
          <p:cNvSpPr>
            <a:spLocks/>
          </p:cNvSpPr>
          <p:nvPr/>
        </p:nvSpPr>
        <p:spPr bwMode="auto">
          <a:xfrm>
            <a:off x="4489450" y="857250"/>
            <a:ext cx="61913" cy="42863"/>
          </a:xfrm>
          <a:custGeom>
            <a:avLst/>
            <a:gdLst>
              <a:gd name="T0" fmla="*/ 20 w 39"/>
              <a:gd name="T1" fmla="*/ 0 h 27"/>
              <a:gd name="T2" fmla="*/ 39 w 39"/>
              <a:gd name="T3" fmla="*/ 1 h 27"/>
              <a:gd name="T4" fmla="*/ 29 w 39"/>
              <a:gd name="T5" fmla="*/ 14 h 27"/>
              <a:gd name="T6" fmla="*/ 18 w 39"/>
              <a:gd name="T7" fmla="*/ 27 h 27"/>
              <a:gd name="T8" fmla="*/ 9 w 39"/>
              <a:gd name="T9" fmla="*/ 14 h 27"/>
              <a:gd name="T10" fmla="*/ 0 w 39"/>
              <a:gd name="T11" fmla="*/ 0 h 27"/>
              <a:gd name="T12" fmla="*/ 20 w 39"/>
              <a:gd name="T13" fmla="*/ 0 h 27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39"/>
              <a:gd name="T22" fmla="*/ 0 h 27"/>
              <a:gd name="T23" fmla="*/ 39 w 39"/>
              <a:gd name="T24" fmla="*/ 27 h 27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39" h="27">
                <a:moveTo>
                  <a:pt x="20" y="0"/>
                </a:moveTo>
                <a:lnTo>
                  <a:pt x="39" y="1"/>
                </a:lnTo>
                <a:lnTo>
                  <a:pt x="29" y="14"/>
                </a:lnTo>
                <a:lnTo>
                  <a:pt x="18" y="27"/>
                </a:lnTo>
                <a:lnTo>
                  <a:pt x="9" y="14"/>
                </a:lnTo>
                <a:lnTo>
                  <a:pt x="0" y="0"/>
                </a:lnTo>
                <a:lnTo>
                  <a:pt x="20" y="0"/>
                </a:lnTo>
                <a:close/>
              </a:path>
            </a:pathLst>
          </a:custGeom>
          <a:solidFill>
            <a:srgbClr val="A374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>
              <a:latin typeface="Calibri" pitchFamily="34" charset="0"/>
            </a:endParaRPr>
          </a:p>
        </p:txBody>
      </p:sp>
      <p:sp>
        <p:nvSpPr>
          <p:cNvPr id="1056" name="Freeform 32"/>
          <p:cNvSpPr>
            <a:spLocks/>
          </p:cNvSpPr>
          <p:nvPr/>
        </p:nvSpPr>
        <p:spPr bwMode="auto">
          <a:xfrm>
            <a:off x="4230688" y="1770063"/>
            <a:ext cx="57150" cy="41275"/>
          </a:xfrm>
          <a:custGeom>
            <a:avLst/>
            <a:gdLst>
              <a:gd name="T0" fmla="*/ 18 w 36"/>
              <a:gd name="T1" fmla="*/ 25 h 26"/>
              <a:gd name="T2" fmla="*/ 0 w 36"/>
              <a:gd name="T3" fmla="*/ 26 h 26"/>
              <a:gd name="T4" fmla="*/ 8 w 36"/>
              <a:gd name="T5" fmla="*/ 14 h 26"/>
              <a:gd name="T6" fmla="*/ 15 w 36"/>
              <a:gd name="T7" fmla="*/ 0 h 26"/>
              <a:gd name="T8" fmla="*/ 26 w 36"/>
              <a:gd name="T9" fmla="*/ 11 h 26"/>
              <a:gd name="T10" fmla="*/ 36 w 36"/>
              <a:gd name="T11" fmla="*/ 23 h 26"/>
              <a:gd name="T12" fmla="*/ 18 w 36"/>
              <a:gd name="T13" fmla="*/ 25 h 26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36"/>
              <a:gd name="T22" fmla="*/ 0 h 26"/>
              <a:gd name="T23" fmla="*/ 36 w 36"/>
              <a:gd name="T24" fmla="*/ 26 h 2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36" h="26">
                <a:moveTo>
                  <a:pt x="18" y="25"/>
                </a:moveTo>
                <a:lnTo>
                  <a:pt x="0" y="26"/>
                </a:lnTo>
                <a:lnTo>
                  <a:pt x="8" y="14"/>
                </a:lnTo>
                <a:lnTo>
                  <a:pt x="15" y="0"/>
                </a:lnTo>
                <a:lnTo>
                  <a:pt x="26" y="11"/>
                </a:lnTo>
                <a:lnTo>
                  <a:pt x="36" y="23"/>
                </a:lnTo>
                <a:lnTo>
                  <a:pt x="18" y="25"/>
                </a:lnTo>
                <a:close/>
              </a:path>
            </a:pathLst>
          </a:custGeom>
          <a:solidFill>
            <a:srgbClr val="A374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>
              <a:latin typeface="Calibri" pitchFamily="34" charset="0"/>
            </a:endParaRPr>
          </a:p>
        </p:txBody>
      </p:sp>
      <p:sp>
        <p:nvSpPr>
          <p:cNvPr id="1057" name="Freeform 33"/>
          <p:cNvSpPr>
            <a:spLocks/>
          </p:cNvSpPr>
          <p:nvPr/>
        </p:nvSpPr>
        <p:spPr bwMode="auto">
          <a:xfrm>
            <a:off x="4625975" y="1808163"/>
            <a:ext cx="119063" cy="60325"/>
          </a:xfrm>
          <a:custGeom>
            <a:avLst/>
            <a:gdLst>
              <a:gd name="T0" fmla="*/ 38 w 75"/>
              <a:gd name="T1" fmla="*/ 9 h 38"/>
              <a:gd name="T2" fmla="*/ 75 w 75"/>
              <a:gd name="T3" fmla="*/ 19 h 38"/>
              <a:gd name="T4" fmla="*/ 52 w 75"/>
              <a:gd name="T5" fmla="*/ 29 h 38"/>
              <a:gd name="T6" fmla="*/ 31 w 75"/>
              <a:gd name="T7" fmla="*/ 38 h 38"/>
              <a:gd name="T8" fmla="*/ 15 w 75"/>
              <a:gd name="T9" fmla="*/ 19 h 38"/>
              <a:gd name="T10" fmla="*/ 0 w 75"/>
              <a:gd name="T11" fmla="*/ 0 h 38"/>
              <a:gd name="T12" fmla="*/ 38 w 75"/>
              <a:gd name="T13" fmla="*/ 9 h 38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75"/>
              <a:gd name="T22" fmla="*/ 0 h 38"/>
              <a:gd name="T23" fmla="*/ 75 w 75"/>
              <a:gd name="T24" fmla="*/ 38 h 38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75" h="38">
                <a:moveTo>
                  <a:pt x="38" y="9"/>
                </a:moveTo>
                <a:lnTo>
                  <a:pt x="75" y="19"/>
                </a:lnTo>
                <a:lnTo>
                  <a:pt x="52" y="29"/>
                </a:lnTo>
                <a:lnTo>
                  <a:pt x="31" y="38"/>
                </a:lnTo>
                <a:lnTo>
                  <a:pt x="15" y="19"/>
                </a:lnTo>
                <a:lnTo>
                  <a:pt x="0" y="0"/>
                </a:lnTo>
                <a:lnTo>
                  <a:pt x="38" y="9"/>
                </a:lnTo>
                <a:close/>
              </a:path>
            </a:pathLst>
          </a:custGeom>
          <a:solidFill>
            <a:srgbClr val="A374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>
              <a:latin typeface="Calibri" pitchFamily="34" charset="0"/>
            </a:endParaRPr>
          </a:p>
        </p:txBody>
      </p:sp>
      <p:sp>
        <p:nvSpPr>
          <p:cNvPr id="1058" name="Freeform 34"/>
          <p:cNvSpPr>
            <a:spLocks/>
          </p:cNvSpPr>
          <p:nvPr/>
        </p:nvSpPr>
        <p:spPr bwMode="auto">
          <a:xfrm>
            <a:off x="4860925" y="1825625"/>
            <a:ext cx="55563" cy="55563"/>
          </a:xfrm>
          <a:custGeom>
            <a:avLst/>
            <a:gdLst>
              <a:gd name="T0" fmla="*/ 21 w 35"/>
              <a:gd name="T1" fmla="*/ 16 h 35"/>
              <a:gd name="T2" fmla="*/ 35 w 35"/>
              <a:gd name="T3" fmla="*/ 30 h 35"/>
              <a:gd name="T4" fmla="*/ 17 w 35"/>
              <a:gd name="T5" fmla="*/ 32 h 35"/>
              <a:gd name="T6" fmla="*/ 0 w 35"/>
              <a:gd name="T7" fmla="*/ 35 h 35"/>
              <a:gd name="T8" fmla="*/ 4 w 35"/>
              <a:gd name="T9" fmla="*/ 18 h 35"/>
              <a:gd name="T10" fmla="*/ 7 w 35"/>
              <a:gd name="T11" fmla="*/ 0 h 35"/>
              <a:gd name="T12" fmla="*/ 21 w 35"/>
              <a:gd name="T13" fmla="*/ 16 h 35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35"/>
              <a:gd name="T22" fmla="*/ 0 h 35"/>
              <a:gd name="T23" fmla="*/ 35 w 35"/>
              <a:gd name="T24" fmla="*/ 35 h 35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35" h="35">
                <a:moveTo>
                  <a:pt x="21" y="16"/>
                </a:moveTo>
                <a:lnTo>
                  <a:pt x="35" y="30"/>
                </a:lnTo>
                <a:lnTo>
                  <a:pt x="17" y="32"/>
                </a:lnTo>
                <a:lnTo>
                  <a:pt x="0" y="35"/>
                </a:lnTo>
                <a:lnTo>
                  <a:pt x="4" y="18"/>
                </a:lnTo>
                <a:lnTo>
                  <a:pt x="7" y="0"/>
                </a:lnTo>
                <a:lnTo>
                  <a:pt x="21" y="16"/>
                </a:lnTo>
                <a:close/>
              </a:path>
            </a:pathLst>
          </a:custGeom>
          <a:solidFill>
            <a:srgbClr val="A374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>
              <a:latin typeface="Calibri" pitchFamily="34" charset="0"/>
            </a:endParaRPr>
          </a:p>
        </p:txBody>
      </p:sp>
      <p:sp>
        <p:nvSpPr>
          <p:cNvPr id="1059" name="Freeform 35"/>
          <p:cNvSpPr>
            <a:spLocks/>
          </p:cNvSpPr>
          <p:nvPr/>
        </p:nvSpPr>
        <p:spPr bwMode="auto">
          <a:xfrm>
            <a:off x="4518025" y="1822450"/>
            <a:ext cx="47625" cy="60325"/>
          </a:xfrm>
          <a:custGeom>
            <a:avLst/>
            <a:gdLst>
              <a:gd name="T0" fmla="*/ 3 w 30"/>
              <a:gd name="T1" fmla="*/ 19 h 38"/>
              <a:gd name="T2" fmla="*/ 0 w 30"/>
              <a:gd name="T3" fmla="*/ 0 h 38"/>
              <a:gd name="T4" fmla="*/ 16 w 30"/>
              <a:gd name="T5" fmla="*/ 9 h 38"/>
              <a:gd name="T6" fmla="*/ 30 w 30"/>
              <a:gd name="T7" fmla="*/ 16 h 38"/>
              <a:gd name="T8" fmla="*/ 17 w 30"/>
              <a:gd name="T9" fmla="*/ 28 h 38"/>
              <a:gd name="T10" fmla="*/ 4 w 30"/>
              <a:gd name="T11" fmla="*/ 38 h 38"/>
              <a:gd name="T12" fmla="*/ 3 w 30"/>
              <a:gd name="T13" fmla="*/ 19 h 38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30"/>
              <a:gd name="T22" fmla="*/ 0 h 38"/>
              <a:gd name="T23" fmla="*/ 30 w 30"/>
              <a:gd name="T24" fmla="*/ 38 h 38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30" h="38">
                <a:moveTo>
                  <a:pt x="3" y="19"/>
                </a:moveTo>
                <a:lnTo>
                  <a:pt x="0" y="0"/>
                </a:lnTo>
                <a:lnTo>
                  <a:pt x="16" y="9"/>
                </a:lnTo>
                <a:lnTo>
                  <a:pt x="30" y="16"/>
                </a:lnTo>
                <a:lnTo>
                  <a:pt x="17" y="28"/>
                </a:lnTo>
                <a:lnTo>
                  <a:pt x="4" y="38"/>
                </a:lnTo>
                <a:lnTo>
                  <a:pt x="3" y="19"/>
                </a:lnTo>
                <a:close/>
              </a:path>
            </a:pathLst>
          </a:custGeom>
          <a:solidFill>
            <a:srgbClr val="A374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>
              <a:latin typeface="Calibri" pitchFamily="34" charset="0"/>
            </a:endParaRPr>
          </a:p>
        </p:txBody>
      </p:sp>
      <p:sp>
        <p:nvSpPr>
          <p:cNvPr id="1060" name="Freeform 36"/>
          <p:cNvSpPr>
            <a:spLocks/>
          </p:cNvSpPr>
          <p:nvPr/>
        </p:nvSpPr>
        <p:spPr bwMode="auto">
          <a:xfrm>
            <a:off x="4868863" y="1706563"/>
            <a:ext cx="47625" cy="65087"/>
          </a:xfrm>
          <a:custGeom>
            <a:avLst/>
            <a:gdLst>
              <a:gd name="T0" fmla="*/ 17 w 30"/>
              <a:gd name="T1" fmla="*/ 20 h 41"/>
              <a:gd name="T2" fmla="*/ 30 w 30"/>
              <a:gd name="T3" fmla="*/ 41 h 41"/>
              <a:gd name="T4" fmla="*/ 14 w 30"/>
              <a:gd name="T5" fmla="*/ 36 h 41"/>
              <a:gd name="T6" fmla="*/ 0 w 30"/>
              <a:gd name="T7" fmla="*/ 31 h 41"/>
              <a:gd name="T8" fmla="*/ 3 w 30"/>
              <a:gd name="T9" fmla="*/ 15 h 41"/>
              <a:gd name="T10" fmla="*/ 5 w 30"/>
              <a:gd name="T11" fmla="*/ 0 h 41"/>
              <a:gd name="T12" fmla="*/ 17 w 30"/>
              <a:gd name="T13" fmla="*/ 20 h 41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30"/>
              <a:gd name="T22" fmla="*/ 0 h 41"/>
              <a:gd name="T23" fmla="*/ 30 w 30"/>
              <a:gd name="T24" fmla="*/ 41 h 41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30" h="41">
                <a:moveTo>
                  <a:pt x="17" y="20"/>
                </a:moveTo>
                <a:lnTo>
                  <a:pt x="30" y="41"/>
                </a:lnTo>
                <a:lnTo>
                  <a:pt x="14" y="36"/>
                </a:lnTo>
                <a:lnTo>
                  <a:pt x="0" y="31"/>
                </a:lnTo>
                <a:lnTo>
                  <a:pt x="3" y="15"/>
                </a:lnTo>
                <a:lnTo>
                  <a:pt x="5" y="0"/>
                </a:lnTo>
                <a:lnTo>
                  <a:pt x="17" y="20"/>
                </a:lnTo>
                <a:close/>
              </a:path>
            </a:pathLst>
          </a:custGeom>
          <a:solidFill>
            <a:srgbClr val="A374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>
              <a:latin typeface="Calibri" pitchFamily="34" charset="0"/>
            </a:endParaRPr>
          </a:p>
        </p:txBody>
      </p:sp>
      <p:sp>
        <p:nvSpPr>
          <p:cNvPr id="1061" name="Freeform 37"/>
          <p:cNvSpPr>
            <a:spLocks/>
          </p:cNvSpPr>
          <p:nvPr/>
        </p:nvSpPr>
        <p:spPr bwMode="auto">
          <a:xfrm>
            <a:off x="4568825" y="1984375"/>
            <a:ext cx="50800" cy="52388"/>
          </a:xfrm>
          <a:custGeom>
            <a:avLst/>
            <a:gdLst>
              <a:gd name="T0" fmla="*/ 18 w 32"/>
              <a:gd name="T1" fmla="*/ 20 h 33"/>
              <a:gd name="T2" fmla="*/ 4 w 32"/>
              <a:gd name="T3" fmla="*/ 33 h 33"/>
              <a:gd name="T4" fmla="*/ 2 w 32"/>
              <a:gd name="T5" fmla="*/ 17 h 33"/>
              <a:gd name="T6" fmla="*/ 0 w 32"/>
              <a:gd name="T7" fmla="*/ 0 h 33"/>
              <a:gd name="T8" fmla="*/ 16 w 32"/>
              <a:gd name="T9" fmla="*/ 4 h 33"/>
              <a:gd name="T10" fmla="*/ 32 w 32"/>
              <a:gd name="T11" fmla="*/ 8 h 33"/>
              <a:gd name="T12" fmla="*/ 18 w 32"/>
              <a:gd name="T13" fmla="*/ 20 h 33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32"/>
              <a:gd name="T22" fmla="*/ 0 h 33"/>
              <a:gd name="T23" fmla="*/ 32 w 32"/>
              <a:gd name="T24" fmla="*/ 33 h 33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32" h="33">
                <a:moveTo>
                  <a:pt x="18" y="20"/>
                </a:moveTo>
                <a:lnTo>
                  <a:pt x="4" y="33"/>
                </a:lnTo>
                <a:lnTo>
                  <a:pt x="2" y="17"/>
                </a:lnTo>
                <a:lnTo>
                  <a:pt x="0" y="0"/>
                </a:lnTo>
                <a:lnTo>
                  <a:pt x="16" y="4"/>
                </a:lnTo>
                <a:lnTo>
                  <a:pt x="32" y="8"/>
                </a:lnTo>
                <a:lnTo>
                  <a:pt x="18" y="20"/>
                </a:lnTo>
                <a:close/>
              </a:path>
            </a:pathLst>
          </a:custGeom>
          <a:solidFill>
            <a:srgbClr val="A374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>
              <a:latin typeface="Calibri" pitchFamily="34" charset="0"/>
            </a:endParaRPr>
          </a:p>
        </p:txBody>
      </p:sp>
      <p:sp>
        <p:nvSpPr>
          <p:cNvPr id="1062" name="Freeform 38"/>
          <p:cNvSpPr>
            <a:spLocks/>
          </p:cNvSpPr>
          <p:nvPr/>
        </p:nvSpPr>
        <p:spPr bwMode="auto">
          <a:xfrm>
            <a:off x="2928938" y="2276475"/>
            <a:ext cx="57150" cy="39688"/>
          </a:xfrm>
          <a:custGeom>
            <a:avLst/>
            <a:gdLst>
              <a:gd name="T0" fmla="*/ 18 w 36"/>
              <a:gd name="T1" fmla="*/ 0 h 25"/>
              <a:gd name="T2" fmla="*/ 36 w 36"/>
              <a:gd name="T3" fmla="*/ 0 h 25"/>
              <a:gd name="T4" fmla="*/ 28 w 36"/>
              <a:gd name="T5" fmla="*/ 13 h 25"/>
              <a:gd name="T6" fmla="*/ 19 w 36"/>
              <a:gd name="T7" fmla="*/ 25 h 25"/>
              <a:gd name="T8" fmla="*/ 10 w 36"/>
              <a:gd name="T9" fmla="*/ 13 h 25"/>
              <a:gd name="T10" fmla="*/ 0 w 36"/>
              <a:gd name="T11" fmla="*/ 0 h 25"/>
              <a:gd name="T12" fmla="*/ 18 w 36"/>
              <a:gd name="T13" fmla="*/ 0 h 25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36"/>
              <a:gd name="T22" fmla="*/ 0 h 25"/>
              <a:gd name="T23" fmla="*/ 36 w 36"/>
              <a:gd name="T24" fmla="*/ 25 h 25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36" h="25">
                <a:moveTo>
                  <a:pt x="18" y="0"/>
                </a:moveTo>
                <a:lnTo>
                  <a:pt x="36" y="0"/>
                </a:lnTo>
                <a:lnTo>
                  <a:pt x="28" y="13"/>
                </a:lnTo>
                <a:lnTo>
                  <a:pt x="19" y="25"/>
                </a:lnTo>
                <a:lnTo>
                  <a:pt x="10" y="13"/>
                </a:lnTo>
                <a:lnTo>
                  <a:pt x="0" y="0"/>
                </a:lnTo>
                <a:lnTo>
                  <a:pt x="18" y="0"/>
                </a:lnTo>
                <a:close/>
              </a:path>
            </a:pathLst>
          </a:custGeom>
          <a:solidFill>
            <a:srgbClr val="A374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>
              <a:latin typeface="Calibri" pitchFamily="34" charset="0"/>
            </a:endParaRPr>
          </a:p>
        </p:txBody>
      </p:sp>
      <p:sp>
        <p:nvSpPr>
          <p:cNvPr id="1063" name="Freeform 39"/>
          <p:cNvSpPr>
            <a:spLocks/>
          </p:cNvSpPr>
          <p:nvPr/>
        </p:nvSpPr>
        <p:spPr bwMode="auto">
          <a:xfrm>
            <a:off x="5137150" y="3187700"/>
            <a:ext cx="93663" cy="93663"/>
          </a:xfrm>
          <a:custGeom>
            <a:avLst/>
            <a:gdLst>
              <a:gd name="T0" fmla="*/ 29 w 59"/>
              <a:gd name="T1" fmla="*/ 43 h 59"/>
              <a:gd name="T2" fmla="*/ 0 w 59"/>
              <a:gd name="T3" fmla="*/ 59 h 59"/>
              <a:gd name="T4" fmla="*/ 2 w 59"/>
              <a:gd name="T5" fmla="*/ 30 h 59"/>
              <a:gd name="T6" fmla="*/ 4 w 59"/>
              <a:gd name="T7" fmla="*/ 0 h 59"/>
              <a:gd name="T8" fmla="*/ 32 w 59"/>
              <a:gd name="T9" fmla="*/ 13 h 59"/>
              <a:gd name="T10" fmla="*/ 59 w 59"/>
              <a:gd name="T11" fmla="*/ 25 h 59"/>
              <a:gd name="T12" fmla="*/ 29 w 59"/>
              <a:gd name="T13" fmla="*/ 43 h 59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59"/>
              <a:gd name="T22" fmla="*/ 0 h 59"/>
              <a:gd name="T23" fmla="*/ 59 w 59"/>
              <a:gd name="T24" fmla="*/ 59 h 59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59" h="59">
                <a:moveTo>
                  <a:pt x="29" y="43"/>
                </a:moveTo>
                <a:lnTo>
                  <a:pt x="0" y="59"/>
                </a:lnTo>
                <a:lnTo>
                  <a:pt x="2" y="30"/>
                </a:lnTo>
                <a:lnTo>
                  <a:pt x="4" y="0"/>
                </a:lnTo>
                <a:lnTo>
                  <a:pt x="32" y="13"/>
                </a:lnTo>
                <a:lnTo>
                  <a:pt x="59" y="25"/>
                </a:lnTo>
                <a:lnTo>
                  <a:pt x="29" y="43"/>
                </a:lnTo>
                <a:close/>
              </a:path>
            </a:pathLst>
          </a:custGeom>
          <a:solidFill>
            <a:srgbClr val="A374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>
              <a:latin typeface="Calibri" pitchFamily="34" charset="0"/>
            </a:endParaRPr>
          </a:p>
        </p:txBody>
      </p:sp>
      <p:sp>
        <p:nvSpPr>
          <p:cNvPr id="1064" name="Freeform 40"/>
          <p:cNvSpPr>
            <a:spLocks/>
          </p:cNvSpPr>
          <p:nvPr/>
        </p:nvSpPr>
        <p:spPr bwMode="auto">
          <a:xfrm>
            <a:off x="4122738" y="1920875"/>
            <a:ext cx="57150" cy="55563"/>
          </a:xfrm>
          <a:custGeom>
            <a:avLst/>
            <a:gdLst>
              <a:gd name="T0" fmla="*/ 14 w 36"/>
              <a:gd name="T1" fmla="*/ 20 h 35"/>
              <a:gd name="T2" fmla="*/ 0 w 36"/>
              <a:gd name="T3" fmla="*/ 5 h 35"/>
              <a:gd name="T4" fmla="*/ 18 w 36"/>
              <a:gd name="T5" fmla="*/ 3 h 35"/>
              <a:gd name="T6" fmla="*/ 36 w 36"/>
              <a:gd name="T7" fmla="*/ 0 h 35"/>
              <a:gd name="T8" fmla="*/ 32 w 36"/>
              <a:gd name="T9" fmla="*/ 17 h 35"/>
              <a:gd name="T10" fmla="*/ 28 w 36"/>
              <a:gd name="T11" fmla="*/ 35 h 35"/>
              <a:gd name="T12" fmla="*/ 14 w 36"/>
              <a:gd name="T13" fmla="*/ 20 h 35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36"/>
              <a:gd name="T22" fmla="*/ 0 h 35"/>
              <a:gd name="T23" fmla="*/ 36 w 36"/>
              <a:gd name="T24" fmla="*/ 35 h 35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36" h="35">
                <a:moveTo>
                  <a:pt x="14" y="20"/>
                </a:moveTo>
                <a:lnTo>
                  <a:pt x="0" y="5"/>
                </a:lnTo>
                <a:lnTo>
                  <a:pt x="18" y="3"/>
                </a:lnTo>
                <a:lnTo>
                  <a:pt x="36" y="0"/>
                </a:lnTo>
                <a:lnTo>
                  <a:pt x="32" y="17"/>
                </a:lnTo>
                <a:lnTo>
                  <a:pt x="28" y="35"/>
                </a:lnTo>
                <a:lnTo>
                  <a:pt x="14" y="20"/>
                </a:lnTo>
                <a:close/>
              </a:path>
            </a:pathLst>
          </a:custGeom>
          <a:solidFill>
            <a:srgbClr val="A374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>
              <a:latin typeface="Calibri" pitchFamily="34" charset="0"/>
            </a:endParaRPr>
          </a:p>
        </p:txBody>
      </p:sp>
      <p:sp>
        <p:nvSpPr>
          <p:cNvPr id="1065" name="Freeform 41"/>
          <p:cNvSpPr>
            <a:spLocks/>
          </p:cNvSpPr>
          <p:nvPr/>
        </p:nvSpPr>
        <p:spPr bwMode="auto">
          <a:xfrm>
            <a:off x="5021263" y="1817688"/>
            <a:ext cx="46037" cy="61912"/>
          </a:xfrm>
          <a:custGeom>
            <a:avLst/>
            <a:gdLst>
              <a:gd name="T0" fmla="*/ 27 w 29"/>
              <a:gd name="T1" fmla="*/ 19 h 39"/>
              <a:gd name="T2" fmla="*/ 29 w 29"/>
              <a:gd name="T3" fmla="*/ 39 h 39"/>
              <a:gd name="T4" fmla="*/ 14 w 29"/>
              <a:gd name="T5" fmla="*/ 31 h 39"/>
              <a:gd name="T6" fmla="*/ 0 w 29"/>
              <a:gd name="T7" fmla="*/ 23 h 39"/>
              <a:gd name="T8" fmla="*/ 13 w 29"/>
              <a:gd name="T9" fmla="*/ 12 h 39"/>
              <a:gd name="T10" fmla="*/ 24 w 29"/>
              <a:gd name="T11" fmla="*/ 0 h 39"/>
              <a:gd name="T12" fmla="*/ 27 w 29"/>
              <a:gd name="T13" fmla="*/ 19 h 39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29"/>
              <a:gd name="T22" fmla="*/ 0 h 39"/>
              <a:gd name="T23" fmla="*/ 29 w 29"/>
              <a:gd name="T24" fmla="*/ 39 h 39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29" h="39">
                <a:moveTo>
                  <a:pt x="27" y="19"/>
                </a:moveTo>
                <a:lnTo>
                  <a:pt x="29" y="39"/>
                </a:lnTo>
                <a:lnTo>
                  <a:pt x="14" y="31"/>
                </a:lnTo>
                <a:lnTo>
                  <a:pt x="0" y="23"/>
                </a:lnTo>
                <a:lnTo>
                  <a:pt x="13" y="12"/>
                </a:lnTo>
                <a:lnTo>
                  <a:pt x="24" y="0"/>
                </a:lnTo>
                <a:lnTo>
                  <a:pt x="27" y="19"/>
                </a:lnTo>
                <a:close/>
              </a:path>
            </a:pathLst>
          </a:custGeom>
          <a:solidFill>
            <a:srgbClr val="A374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>
              <a:latin typeface="Calibri" pitchFamily="34" charset="0"/>
            </a:endParaRPr>
          </a:p>
        </p:txBody>
      </p:sp>
      <p:sp>
        <p:nvSpPr>
          <p:cNvPr id="1066" name="Freeform 42"/>
          <p:cNvSpPr>
            <a:spLocks/>
          </p:cNvSpPr>
          <p:nvPr/>
        </p:nvSpPr>
        <p:spPr bwMode="auto">
          <a:xfrm>
            <a:off x="4672013" y="1892300"/>
            <a:ext cx="87312" cy="87313"/>
          </a:xfrm>
          <a:custGeom>
            <a:avLst/>
            <a:gdLst>
              <a:gd name="T0" fmla="*/ 17 w 55"/>
              <a:gd name="T1" fmla="*/ 29 h 55"/>
              <a:gd name="T2" fmla="*/ 0 w 55"/>
              <a:gd name="T3" fmla="*/ 0 h 55"/>
              <a:gd name="T4" fmla="*/ 28 w 55"/>
              <a:gd name="T5" fmla="*/ 3 h 55"/>
              <a:gd name="T6" fmla="*/ 55 w 55"/>
              <a:gd name="T7" fmla="*/ 6 h 55"/>
              <a:gd name="T8" fmla="*/ 44 w 55"/>
              <a:gd name="T9" fmla="*/ 30 h 55"/>
              <a:gd name="T10" fmla="*/ 32 w 55"/>
              <a:gd name="T11" fmla="*/ 55 h 55"/>
              <a:gd name="T12" fmla="*/ 17 w 55"/>
              <a:gd name="T13" fmla="*/ 29 h 55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55"/>
              <a:gd name="T22" fmla="*/ 0 h 55"/>
              <a:gd name="T23" fmla="*/ 55 w 55"/>
              <a:gd name="T24" fmla="*/ 55 h 55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55" h="55">
                <a:moveTo>
                  <a:pt x="17" y="29"/>
                </a:moveTo>
                <a:lnTo>
                  <a:pt x="0" y="0"/>
                </a:lnTo>
                <a:lnTo>
                  <a:pt x="28" y="3"/>
                </a:lnTo>
                <a:lnTo>
                  <a:pt x="55" y="6"/>
                </a:lnTo>
                <a:lnTo>
                  <a:pt x="44" y="30"/>
                </a:lnTo>
                <a:lnTo>
                  <a:pt x="32" y="55"/>
                </a:lnTo>
                <a:lnTo>
                  <a:pt x="17" y="29"/>
                </a:lnTo>
                <a:close/>
              </a:path>
            </a:pathLst>
          </a:custGeom>
          <a:solidFill>
            <a:srgbClr val="A374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>
              <a:latin typeface="Calibri" pitchFamily="34" charset="0"/>
            </a:endParaRPr>
          </a:p>
        </p:txBody>
      </p:sp>
      <p:sp>
        <p:nvSpPr>
          <p:cNvPr id="1067" name="Freeform 43"/>
          <p:cNvSpPr>
            <a:spLocks/>
          </p:cNvSpPr>
          <p:nvPr/>
        </p:nvSpPr>
        <p:spPr bwMode="auto">
          <a:xfrm>
            <a:off x="6049963" y="2146300"/>
            <a:ext cx="50800" cy="52388"/>
          </a:xfrm>
          <a:custGeom>
            <a:avLst/>
            <a:gdLst>
              <a:gd name="T0" fmla="*/ 14 w 32"/>
              <a:gd name="T1" fmla="*/ 13 h 33"/>
              <a:gd name="T2" fmla="*/ 26 w 32"/>
              <a:gd name="T3" fmla="*/ 0 h 33"/>
              <a:gd name="T4" fmla="*/ 29 w 32"/>
              <a:gd name="T5" fmla="*/ 17 h 33"/>
              <a:gd name="T6" fmla="*/ 32 w 32"/>
              <a:gd name="T7" fmla="*/ 33 h 33"/>
              <a:gd name="T8" fmla="*/ 16 w 32"/>
              <a:gd name="T9" fmla="*/ 29 h 33"/>
              <a:gd name="T10" fmla="*/ 0 w 32"/>
              <a:gd name="T11" fmla="*/ 26 h 33"/>
              <a:gd name="T12" fmla="*/ 14 w 32"/>
              <a:gd name="T13" fmla="*/ 13 h 33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32"/>
              <a:gd name="T22" fmla="*/ 0 h 33"/>
              <a:gd name="T23" fmla="*/ 32 w 32"/>
              <a:gd name="T24" fmla="*/ 33 h 33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32" h="33">
                <a:moveTo>
                  <a:pt x="14" y="13"/>
                </a:moveTo>
                <a:lnTo>
                  <a:pt x="26" y="0"/>
                </a:lnTo>
                <a:lnTo>
                  <a:pt x="29" y="17"/>
                </a:lnTo>
                <a:lnTo>
                  <a:pt x="32" y="33"/>
                </a:lnTo>
                <a:lnTo>
                  <a:pt x="16" y="29"/>
                </a:lnTo>
                <a:lnTo>
                  <a:pt x="0" y="26"/>
                </a:lnTo>
                <a:lnTo>
                  <a:pt x="14" y="13"/>
                </a:lnTo>
                <a:close/>
              </a:path>
            </a:pathLst>
          </a:custGeom>
          <a:solidFill>
            <a:srgbClr val="A374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>
              <a:latin typeface="Calibri" pitchFamily="34" charset="0"/>
            </a:endParaRPr>
          </a:p>
        </p:txBody>
      </p:sp>
      <p:sp>
        <p:nvSpPr>
          <p:cNvPr id="1068" name="Freeform 44"/>
          <p:cNvSpPr>
            <a:spLocks/>
          </p:cNvSpPr>
          <p:nvPr/>
        </p:nvSpPr>
        <p:spPr bwMode="auto">
          <a:xfrm>
            <a:off x="5365750" y="2320925"/>
            <a:ext cx="57150" cy="44450"/>
          </a:xfrm>
          <a:custGeom>
            <a:avLst/>
            <a:gdLst>
              <a:gd name="T0" fmla="*/ 18 w 36"/>
              <a:gd name="T1" fmla="*/ 25 h 28"/>
              <a:gd name="T2" fmla="*/ 0 w 36"/>
              <a:gd name="T3" fmla="*/ 28 h 28"/>
              <a:gd name="T4" fmla="*/ 8 w 36"/>
              <a:gd name="T5" fmla="*/ 14 h 28"/>
              <a:gd name="T6" fmla="*/ 16 w 36"/>
              <a:gd name="T7" fmla="*/ 0 h 28"/>
              <a:gd name="T8" fmla="*/ 26 w 36"/>
              <a:gd name="T9" fmla="*/ 13 h 28"/>
              <a:gd name="T10" fmla="*/ 36 w 36"/>
              <a:gd name="T11" fmla="*/ 24 h 28"/>
              <a:gd name="T12" fmla="*/ 18 w 36"/>
              <a:gd name="T13" fmla="*/ 25 h 28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36"/>
              <a:gd name="T22" fmla="*/ 0 h 28"/>
              <a:gd name="T23" fmla="*/ 36 w 36"/>
              <a:gd name="T24" fmla="*/ 28 h 28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36" h="28">
                <a:moveTo>
                  <a:pt x="18" y="25"/>
                </a:moveTo>
                <a:lnTo>
                  <a:pt x="0" y="28"/>
                </a:lnTo>
                <a:lnTo>
                  <a:pt x="8" y="14"/>
                </a:lnTo>
                <a:lnTo>
                  <a:pt x="16" y="0"/>
                </a:lnTo>
                <a:lnTo>
                  <a:pt x="26" y="13"/>
                </a:lnTo>
                <a:lnTo>
                  <a:pt x="36" y="24"/>
                </a:lnTo>
                <a:lnTo>
                  <a:pt x="18" y="25"/>
                </a:lnTo>
                <a:close/>
              </a:path>
            </a:pathLst>
          </a:custGeom>
          <a:solidFill>
            <a:srgbClr val="A374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>
              <a:latin typeface="Calibri" pitchFamily="34" charset="0"/>
            </a:endParaRPr>
          </a:p>
        </p:txBody>
      </p:sp>
      <p:sp>
        <p:nvSpPr>
          <p:cNvPr id="1069" name="Freeform 45"/>
          <p:cNvSpPr>
            <a:spLocks/>
          </p:cNvSpPr>
          <p:nvPr/>
        </p:nvSpPr>
        <p:spPr bwMode="auto">
          <a:xfrm>
            <a:off x="5226050" y="1601788"/>
            <a:ext cx="93663" cy="92075"/>
          </a:xfrm>
          <a:custGeom>
            <a:avLst/>
            <a:gdLst>
              <a:gd name="T0" fmla="*/ 29 w 59"/>
              <a:gd name="T1" fmla="*/ 17 h 58"/>
              <a:gd name="T2" fmla="*/ 59 w 59"/>
              <a:gd name="T3" fmla="*/ 0 h 58"/>
              <a:gd name="T4" fmla="*/ 56 w 59"/>
              <a:gd name="T5" fmla="*/ 29 h 58"/>
              <a:gd name="T6" fmla="*/ 54 w 59"/>
              <a:gd name="T7" fmla="*/ 58 h 58"/>
              <a:gd name="T8" fmla="*/ 27 w 59"/>
              <a:gd name="T9" fmla="*/ 47 h 58"/>
              <a:gd name="T10" fmla="*/ 0 w 59"/>
              <a:gd name="T11" fmla="*/ 34 h 58"/>
              <a:gd name="T12" fmla="*/ 29 w 59"/>
              <a:gd name="T13" fmla="*/ 17 h 58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59"/>
              <a:gd name="T22" fmla="*/ 0 h 58"/>
              <a:gd name="T23" fmla="*/ 59 w 59"/>
              <a:gd name="T24" fmla="*/ 58 h 58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59" h="58">
                <a:moveTo>
                  <a:pt x="29" y="17"/>
                </a:moveTo>
                <a:lnTo>
                  <a:pt x="59" y="0"/>
                </a:lnTo>
                <a:lnTo>
                  <a:pt x="56" y="29"/>
                </a:lnTo>
                <a:lnTo>
                  <a:pt x="54" y="58"/>
                </a:lnTo>
                <a:lnTo>
                  <a:pt x="27" y="47"/>
                </a:lnTo>
                <a:lnTo>
                  <a:pt x="0" y="34"/>
                </a:lnTo>
                <a:lnTo>
                  <a:pt x="29" y="17"/>
                </a:lnTo>
                <a:close/>
              </a:path>
            </a:pathLst>
          </a:custGeom>
          <a:solidFill>
            <a:srgbClr val="A374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>
              <a:latin typeface="Calibri" pitchFamily="34" charset="0"/>
            </a:endParaRPr>
          </a:p>
        </p:txBody>
      </p:sp>
      <p:sp>
        <p:nvSpPr>
          <p:cNvPr id="1070" name="Freeform 46"/>
          <p:cNvSpPr>
            <a:spLocks/>
          </p:cNvSpPr>
          <p:nvPr/>
        </p:nvSpPr>
        <p:spPr bwMode="auto">
          <a:xfrm>
            <a:off x="6232525" y="2243138"/>
            <a:ext cx="53975" cy="55562"/>
          </a:xfrm>
          <a:custGeom>
            <a:avLst/>
            <a:gdLst>
              <a:gd name="T0" fmla="*/ 20 w 34"/>
              <a:gd name="T1" fmla="*/ 16 h 35"/>
              <a:gd name="T2" fmla="*/ 34 w 34"/>
              <a:gd name="T3" fmla="*/ 30 h 35"/>
              <a:gd name="T4" fmla="*/ 16 w 34"/>
              <a:gd name="T5" fmla="*/ 32 h 35"/>
              <a:gd name="T6" fmla="*/ 0 w 34"/>
              <a:gd name="T7" fmla="*/ 35 h 35"/>
              <a:gd name="T8" fmla="*/ 3 w 34"/>
              <a:gd name="T9" fmla="*/ 18 h 35"/>
              <a:gd name="T10" fmla="*/ 6 w 34"/>
              <a:gd name="T11" fmla="*/ 0 h 35"/>
              <a:gd name="T12" fmla="*/ 20 w 34"/>
              <a:gd name="T13" fmla="*/ 16 h 35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34"/>
              <a:gd name="T22" fmla="*/ 0 h 35"/>
              <a:gd name="T23" fmla="*/ 34 w 34"/>
              <a:gd name="T24" fmla="*/ 35 h 35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34" h="35">
                <a:moveTo>
                  <a:pt x="20" y="16"/>
                </a:moveTo>
                <a:lnTo>
                  <a:pt x="34" y="30"/>
                </a:lnTo>
                <a:lnTo>
                  <a:pt x="16" y="32"/>
                </a:lnTo>
                <a:lnTo>
                  <a:pt x="0" y="35"/>
                </a:lnTo>
                <a:lnTo>
                  <a:pt x="3" y="18"/>
                </a:lnTo>
                <a:lnTo>
                  <a:pt x="6" y="0"/>
                </a:lnTo>
                <a:lnTo>
                  <a:pt x="20" y="16"/>
                </a:lnTo>
                <a:close/>
              </a:path>
            </a:pathLst>
          </a:custGeom>
          <a:solidFill>
            <a:srgbClr val="A374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>
              <a:latin typeface="Calibri" pitchFamily="34" charset="0"/>
            </a:endParaRPr>
          </a:p>
        </p:txBody>
      </p:sp>
      <p:sp>
        <p:nvSpPr>
          <p:cNvPr id="1071" name="Freeform 47"/>
          <p:cNvSpPr>
            <a:spLocks/>
          </p:cNvSpPr>
          <p:nvPr/>
        </p:nvSpPr>
        <p:spPr bwMode="auto">
          <a:xfrm>
            <a:off x="5167313" y="1912938"/>
            <a:ext cx="46037" cy="61912"/>
          </a:xfrm>
          <a:custGeom>
            <a:avLst/>
            <a:gdLst>
              <a:gd name="T0" fmla="*/ 3 w 29"/>
              <a:gd name="T1" fmla="*/ 19 h 39"/>
              <a:gd name="T2" fmla="*/ 0 w 29"/>
              <a:gd name="T3" fmla="*/ 0 h 39"/>
              <a:gd name="T4" fmla="*/ 14 w 29"/>
              <a:gd name="T5" fmla="*/ 8 h 39"/>
              <a:gd name="T6" fmla="*/ 29 w 29"/>
              <a:gd name="T7" fmla="*/ 16 h 39"/>
              <a:gd name="T8" fmla="*/ 17 w 29"/>
              <a:gd name="T9" fmla="*/ 27 h 39"/>
              <a:gd name="T10" fmla="*/ 4 w 29"/>
              <a:gd name="T11" fmla="*/ 39 h 39"/>
              <a:gd name="T12" fmla="*/ 3 w 29"/>
              <a:gd name="T13" fmla="*/ 19 h 39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29"/>
              <a:gd name="T22" fmla="*/ 0 h 39"/>
              <a:gd name="T23" fmla="*/ 29 w 29"/>
              <a:gd name="T24" fmla="*/ 39 h 39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29" h="39">
                <a:moveTo>
                  <a:pt x="3" y="19"/>
                </a:moveTo>
                <a:lnTo>
                  <a:pt x="0" y="0"/>
                </a:lnTo>
                <a:lnTo>
                  <a:pt x="14" y="8"/>
                </a:lnTo>
                <a:lnTo>
                  <a:pt x="29" y="16"/>
                </a:lnTo>
                <a:lnTo>
                  <a:pt x="17" y="27"/>
                </a:lnTo>
                <a:lnTo>
                  <a:pt x="4" y="39"/>
                </a:lnTo>
                <a:lnTo>
                  <a:pt x="3" y="19"/>
                </a:lnTo>
                <a:close/>
              </a:path>
            </a:pathLst>
          </a:custGeom>
          <a:solidFill>
            <a:srgbClr val="A374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>
              <a:latin typeface="Calibri" pitchFamily="34" charset="0"/>
            </a:endParaRPr>
          </a:p>
        </p:txBody>
      </p:sp>
      <p:sp>
        <p:nvSpPr>
          <p:cNvPr id="1072" name="Freeform 48"/>
          <p:cNvSpPr>
            <a:spLocks/>
          </p:cNvSpPr>
          <p:nvPr/>
        </p:nvSpPr>
        <p:spPr bwMode="auto">
          <a:xfrm>
            <a:off x="5473700" y="1811338"/>
            <a:ext cx="87313" cy="87312"/>
          </a:xfrm>
          <a:custGeom>
            <a:avLst/>
            <a:gdLst>
              <a:gd name="T0" fmla="*/ 39 w 55"/>
              <a:gd name="T1" fmla="*/ 27 h 55"/>
              <a:gd name="T2" fmla="*/ 55 w 55"/>
              <a:gd name="T3" fmla="*/ 55 h 55"/>
              <a:gd name="T4" fmla="*/ 28 w 55"/>
              <a:gd name="T5" fmla="*/ 53 h 55"/>
              <a:gd name="T6" fmla="*/ 0 w 55"/>
              <a:gd name="T7" fmla="*/ 50 h 55"/>
              <a:gd name="T8" fmla="*/ 11 w 55"/>
              <a:gd name="T9" fmla="*/ 26 h 55"/>
              <a:gd name="T10" fmla="*/ 23 w 55"/>
              <a:gd name="T11" fmla="*/ 0 h 55"/>
              <a:gd name="T12" fmla="*/ 39 w 55"/>
              <a:gd name="T13" fmla="*/ 27 h 55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55"/>
              <a:gd name="T22" fmla="*/ 0 h 55"/>
              <a:gd name="T23" fmla="*/ 55 w 55"/>
              <a:gd name="T24" fmla="*/ 55 h 55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55" h="55">
                <a:moveTo>
                  <a:pt x="39" y="27"/>
                </a:moveTo>
                <a:lnTo>
                  <a:pt x="55" y="55"/>
                </a:lnTo>
                <a:lnTo>
                  <a:pt x="28" y="53"/>
                </a:lnTo>
                <a:lnTo>
                  <a:pt x="0" y="50"/>
                </a:lnTo>
                <a:lnTo>
                  <a:pt x="11" y="26"/>
                </a:lnTo>
                <a:lnTo>
                  <a:pt x="23" y="0"/>
                </a:lnTo>
                <a:lnTo>
                  <a:pt x="39" y="27"/>
                </a:lnTo>
                <a:close/>
              </a:path>
            </a:pathLst>
          </a:custGeom>
          <a:solidFill>
            <a:srgbClr val="A374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>
              <a:latin typeface="Calibri" pitchFamily="34" charset="0"/>
            </a:endParaRPr>
          </a:p>
        </p:txBody>
      </p:sp>
      <p:sp>
        <p:nvSpPr>
          <p:cNvPr id="1073" name="Freeform 49"/>
          <p:cNvSpPr>
            <a:spLocks/>
          </p:cNvSpPr>
          <p:nvPr/>
        </p:nvSpPr>
        <p:spPr bwMode="auto">
          <a:xfrm>
            <a:off x="5216525" y="2074863"/>
            <a:ext cx="50800" cy="50800"/>
          </a:xfrm>
          <a:custGeom>
            <a:avLst/>
            <a:gdLst>
              <a:gd name="T0" fmla="*/ 19 w 32"/>
              <a:gd name="T1" fmla="*/ 20 h 32"/>
              <a:gd name="T2" fmla="*/ 5 w 32"/>
              <a:gd name="T3" fmla="*/ 32 h 32"/>
              <a:gd name="T4" fmla="*/ 2 w 32"/>
              <a:gd name="T5" fmla="*/ 16 h 32"/>
              <a:gd name="T6" fmla="*/ 0 w 32"/>
              <a:gd name="T7" fmla="*/ 0 h 32"/>
              <a:gd name="T8" fmla="*/ 16 w 32"/>
              <a:gd name="T9" fmla="*/ 3 h 32"/>
              <a:gd name="T10" fmla="*/ 32 w 32"/>
              <a:gd name="T11" fmla="*/ 7 h 32"/>
              <a:gd name="T12" fmla="*/ 19 w 32"/>
              <a:gd name="T13" fmla="*/ 20 h 32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32"/>
              <a:gd name="T22" fmla="*/ 0 h 32"/>
              <a:gd name="T23" fmla="*/ 32 w 32"/>
              <a:gd name="T24" fmla="*/ 32 h 32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32" h="32">
                <a:moveTo>
                  <a:pt x="19" y="20"/>
                </a:moveTo>
                <a:lnTo>
                  <a:pt x="5" y="32"/>
                </a:lnTo>
                <a:lnTo>
                  <a:pt x="2" y="16"/>
                </a:lnTo>
                <a:lnTo>
                  <a:pt x="0" y="0"/>
                </a:lnTo>
                <a:lnTo>
                  <a:pt x="16" y="3"/>
                </a:lnTo>
                <a:lnTo>
                  <a:pt x="32" y="7"/>
                </a:lnTo>
                <a:lnTo>
                  <a:pt x="19" y="20"/>
                </a:lnTo>
                <a:close/>
              </a:path>
            </a:pathLst>
          </a:custGeom>
          <a:solidFill>
            <a:srgbClr val="A374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>
              <a:latin typeface="Calibri" pitchFamily="34" charset="0"/>
            </a:endParaRPr>
          </a:p>
        </p:txBody>
      </p:sp>
      <p:sp>
        <p:nvSpPr>
          <p:cNvPr id="1074" name="Freeform 50"/>
          <p:cNvSpPr>
            <a:spLocks/>
          </p:cNvSpPr>
          <p:nvPr/>
        </p:nvSpPr>
        <p:spPr bwMode="auto">
          <a:xfrm>
            <a:off x="5213350" y="1757363"/>
            <a:ext cx="57150" cy="42862"/>
          </a:xfrm>
          <a:custGeom>
            <a:avLst/>
            <a:gdLst>
              <a:gd name="T0" fmla="*/ 18 w 36"/>
              <a:gd name="T1" fmla="*/ 1 h 27"/>
              <a:gd name="T2" fmla="*/ 36 w 36"/>
              <a:gd name="T3" fmla="*/ 0 h 27"/>
              <a:gd name="T4" fmla="*/ 28 w 36"/>
              <a:gd name="T5" fmla="*/ 13 h 27"/>
              <a:gd name="T6" fmla="*/ 21 w 36"/>
              <a:gd name="T7" fmla="*/ 27 h 27"/>
              <a:gd name="T8" fmla="*/ 11 w 36"/>
              <a:gd name="T9" fmla="*/ 15 h 27"/>
              <a:gd name="T10" fmla="*/ 0 w 36"/>
              <a:gd name="T11" fmla="*/ 4 h 27"/>
              <a:gd name="T12" fmla="*/ 18 w 36"/>
              <a:gd name="T13" fmla="*/ 1 h 27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36"/>
              <a:gd name="T22" fmla="*/ 0 h 27"/>
              <a:gd name="T23" fmla="*/ 36 w 36"/>
              <a:gd name="T24" fmla="*/ 27 h 27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36" h="27">
                <a:moveTo>
                  <a:pt x="18" y="1"/>
                </a:moveTo>
                <a:lnTo>
                  <a:pt x="36" y="0"/>
                </a:lnTo>
                <a:lnTo>
                  <a:pt x="28" y="13"/>
                </a:lnTo>
                <a:lnTo>
                  <a:pt x="21" y="27"/>
                </a:lnTo>
                <a:lnTo>
                  <a:pt x="11" y="15"/>
                </a:lnTo>
                <a:lnTo>
                  <a:pt x="0" y="4"/>
                </a:lnTo>
                <a:lnTo>
                  <a:pt x="18" y="1"/>
                </a:lnTo>
                <a:close/>
              </a:path>
            </a:pathLst>
          </a:custGeom>
          <a:solidFill>
            <a:srgbClr val="A374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>
              <a:latin typeface="Calibri" pitchFamily="34" charset="0"/>
            </a:endParaRPr>
          </a:p>
        </p:txBody>
      </p:sp>
      <p:sp>
        <p:nvSpPr>
          <p:cNvPr id="1075" name="Freeform 51"/>
          <p:cNvSpPr>
            <a:spLocks/>
          </p:cNvSpPr>
          <p:nvPr/>
        </p:nvSpPr>
        <p:spPr bwMode="auto">
          <a:xfrm>
            <a:off x="5562600" y="2187575"/>
            <a:ext cx="93663" cy="92075"/>
          </a:xfrm>
          <a:custGeom>
            <a:avLst/>
            <a:gdLst>
              <a:gd name="T0" fmla="*/ 29 w 59"/>
              <a:gd name="T1" fmla="*/ 42 h 58"/>
              <a:gd name="T2" fmla="*/ 0 w 59"/>
              <a:gd name="T3" fmla="*/ 58 h 58"/>
              <a:gd name="T4" fmla="*/ 3 w 59"/>
              <a:gd name="T5" fmla="*/ 29 h 58"/>
              <a:gd name="T6" fmla="*/ 5 w 59"/>
              <a:gd name="T7" fmla="*/ 0 h 58"/>
              <a:gd name="T8" fmla="*/ 32 w 59"/>
              <a:gd name="T9" fmla="*/ 12 h 58"/>
              <a:gd name="T10" fmla="*/ 59 w 59"/>
              <a:gd name="T11" fmla="*/ 24 h 58"/>
              <a:gd name="T12" fmla="*/ 29 w 59"/>
              <a:gd name="T13" fmla="*/ 42 h 58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59"/>
              <a:gd name="T22" fmla="*/ 0 h 58"/>
              <a:gd name="T23" fmla="*/ 59 w 59"/>
              <a:gd name="T24" fmla="*/ 58 h 58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59" h="58">
                <a:moveTo>
                  <a:pt x="29" y="42"/>
                </a:moveTo>
                <a:lnTo>
                  <a:pt x="0" y="58"/>
                </a:lnTo>
                <a:lnTo>
                  <a:pt x="3" y="29"/>
                </a:lnTo>
                <a:lnTo>
                  <a:pt x="5" y="0"/>
                </a:lnTo>
                <a:lnTo>
                  <a:pt x="32" y="12"/>
                </a:lnTo>
                <a:lnTo>
                  <a:pt x="59" y="24"/>
                </a:lnTo>
                <a:lnTo>
                  <a:pt x="29" y="42"/>
                </a:lnTo>
                <a:close/>
              </a:path>
            </a:pathLst>
          </a:custGeom>
          <a:solidFill>
            <a:srgbClr val="A374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>
              <a:latin typeface="Calibri" pitchFamily="34" charset="0"/>
            </a:endParaRPr>
          </a:p>
        </p:txBody>
      </p:sp>
      <p:sp>
        <p:nvSpPr>
          <p:cNvPr id="1076" name="Freeform 52"/>
          <p:cNvSpPr>
            <a:spLocks/>
          </p:cNvSpPr>
          <p:nvPr/>
        </p:nvSpPr>
        <p:spPr bwMode="auto">
          <a:xfrm>
            <a:off x="5319713" y="1911350"/>
            <a:ext cx="53975" cy="53975"/>
          </a:xfrm>
          <a:custGeom>
            <a:avLst/>
            <a:gdLst>
              <a:gd name="T0" fmla="*/ 13 w 34"/>
              <a:gd name="T1" fmla="*/ 19 h 34"/>
              <a:gd name="T2" fmla="*/ 0 w 34"/>
              <a:gd name="T3" fmla="*/ 5 h 34"/>
              <a:gd name="T4" fmla="*/ 16 w 34"/>
              <a:gd name="T5" fmla="*/ 3 h 34"/>
              <a:gd name="T6" fmla="*/ 34 w 34"/>
              <a:gd name="T7" fmla="*/ 0 h 34"/>
              <a:gd name="T8" fmla="*/ 30 w 34"/>
              <a:gd name="T9" fmla="*/ 17 h 34"/>
              <a:gd name="T10" fmla="*/ 27 w 34"/>
              <a:gd name="T11" fmla="*/ 34 h 34"/>
              <a:gd name="T12" fmla="*/ 13 w 34"/>
              <a:gd name="T13" fmla="*/ 19 h 34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34"/>
              <a:gd name="T22" fmla="*/ 0 h 34"/>
              <a:gd name="T23" fmla="*/ 34 w 34"/>
              <a:gd name="T24" fmla="*/ 34 h 34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34" h="34">
                <a:moveTo>
                  <a:pt x="13" y="19"/>
                </a:moveTo>
                <a:lnTo>
                  <a:pt x="0" y="5"/>
                </a:lnTo>
                <a:lnTo>
                  <a:pt x="16" y="3"/>
                </a:lnTo>
                <a:lnTo>
                  <a:pt x="34" y="0"/>
                </a:lnTo>
                <a:lnTo>
                  <a:pt x="30" y="17"/>
                </a:lnTo>
                <a:lnTo>
                  <a:pt x="27" y="34"/>
                </a:lnTo>
                <a:lnTo>
                  <a:pt x="13" y="19"/>
                </a:lnTo>
                <a:close/>
              </a:path>
            </a:pathLst>
          </a:custGeom>
          <a:solidFill>
            <a:srgbClr val="A374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>
              <a:latin typeface="Calibri" pitchFamily="34" charset="0"/>
            </a:endParaRPr>
          </a:p>
        </p:txBody>
      </p:sp>
      <p:sp>
        <p:nvSpPr>
          <p:cNvPr id="1077" name="Freeform 53"/>
          <p:cNvSpPr>
            <a:spLocks/>
          </p:cNvSpPr>
          <p:nvPr/>
        </p:nvSpPr>
        <p:spPr bwMode="auto">
          <a:xfrm>
            <a:off x="5667375" y="1909763"/>
            <a:ext cx="47625" cy="60325"/>
          </a:xfrm>
          <a:custGeom>
            <a:avLst/>
            <a:gdLst>
              <a:gd name="T0" fmla="*/ 29 w 30"/>
              <a:gd name="T1" fmla="*/ 19 h 38"/>
              <a:gd name="T2" fmla="*/ 30 w 30"/>
              <a:gd name="T3" fmla="*/ 38 h 38"/>
              <a:gd name="T4" fmla="*/ 16 w 30"/>
              <a:gd name="T5" fmla="*/ 29 h 38"/>
              <a:gd name="T6" fmla="*/ 0 w 30"/>
              <a:gd name="T7" fmla="*/ 21 h 38"/>
              <a:gd name="T8" fmla="*/ 13 w 30"/>
              <a:gd name="T9" fmla="*/ 10 h 38"/>
              <a:gd name="T10" fmla="*/ 26 w 30"/>
              <a:gd name="T11" fmla="*/ 0 h 38"/>
              <a:gd name="T12" fmla="*/ 29 w 30"/>
              <a:gd name="T13" fmla="*/ 19 h 38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30"/>
              <a:gd name="T22" fmla="*/ 0 h 38"/>
              <a:gd name="T23" fmla="*/ 30 w 30"/>
              <a:gd name="T24" fmla="*/ 38 h 38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30" h="38">
                <a:moveTo>
                  <a:pt x="29" y="19"/>
                </a:moveTo>
                <a:lnTo>
                  <a:pt x="30" y="38"/>
                </a:lnTo>
                <a:lnTo>
                  <a:pt x="16" y="29"/>
                </a:lnTo>
                <a:lnTo>
                  <a:pt x="0" y="21"/>
                </a:lnTo>
                <a:lnTo>
                  <a:pt x="13" y="10"/>
                </a:lnTo>
                <a:lnTo>
                  <a:pt x="26" y="0"/>
                </a:lnTo>
                <a:lnTo>
                  <a:pt x="29" y="19"/>
                </a:lnTo>
                <a:close/>
              </a:path>
            </a:pathLst>
          </a:custGeom>
          <a:solidFill>
            <a:srgbClr val="A374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>
              <a:latin typeface="Calibri" pitchFamily="34" charset="0"/>
            </a:endParaRPr>
          </a:p>
        </p:txBody>
      </p:sp>
      <p:sp>
        <p:nvSpPr>
          <p:cNvPr id="1078" name="Freeform 54"/>
          <p:cNvSpPr>
            <a:spLocks/>
          </p:cNvSpPr>
          <p:nvPr/>
        </p:nvSpPr>
        <p:spPr bwMode="auto">
          <a:xfrm>
            <a:off x="5818188" y="2087563"/>
            <a:ext cx="87312" cy="87312"/>
          </a:xfrm>
          <a:custGeom>
            <a:avLst/>
            <a:gdLst>
              <a:gd name="T0" fmla="*/ 17 w 55"/>
              <a:gd name="T1" fmla="*/ 28 h 55"/>
              <a:gd name="T2" fmla="*/ 0 w 55"/>
              <a:gd name="T3" fmla="*/ 0 h 55"/>
              <a:gd name="T4" fmla="*/ 28 w 55"/>
              <a:gd name="T5" fmla="*/ 3 h 55"/>
              <a:gd name="T6" fmla="*/ 55 w 55"/>
              <a:gd name="T7" fmla="*/ 5 h 55"/>
              <a:gd name="T8" fmla="*/ 43 w 55"/>
              <a:gd name="T9" fmla="*/ 29 h 55"/>
              <a:gd name="T10" fmla="*/ 32 w 55"/>
              <a:gd name="T11" fmla="*/ 55 h 55"/>
              <a:gd name="T12" fmla="*/ 17 w 55"/>
              <a:gd name="T13" fmla="*/ 28 h 55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55"/>
              <a:gd name="T22" fmla="*/ 0 h 55"/>
              <a:gd name="T23" fmla="*/ 55 w 55"/>
              <a:gd name="T24" fmla="*/ 55 h 55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55" h="55">
                <a:moveTo>
                  <a:pt x="17" y="28"/>
                </a:moveTo>
                <a:lnTo>
                  <a:pt x="0" y="0"/>
                </a:lnTo>
                <a:lnTo>
                  <a:pt x="28" y="3"/>
                </a:lnTo>
                <a:lnTo>
                  <a:pt x="55" y="5"/>
                </a:lnTo>
                <a:lnTo>
                  <a:pt x="43" y="29"/>
                </a:lnTo>
                <a:lnTo>
                  <a:pt x="32" y="55"/>
                </a:lnTo>
                <a:lnTo>
                  <a:pt x="17" y="28"/>
                </a:lnTo>
                <a:close/>
              </a:path>
            </a:pathLst>
          </a:custGeom>
          <a:solidFill>
            <a:srgbClr val="A374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>
              <a:latin typeface="Calibri" pitchFamily="34" charset="0"/>
            </a:endParaRPr>
          </a:p>
        </p:txBody>
      </p:sp>
      <p:sp>
        <p:nvSpPr>
          <p:cNvPr id="1079" name="Freeform 55"/>
          <p:cNvSpPr>
            <a:spLocks/>
          </p:cNvSpPr>
          <p:nvPr/>
        </p:nvSpPr>
        <p:spPr bwMode="auto">
          <a:xfrm>
            <a:off x="5614988" y="1755775"/>
            <a:ext cx="50800" cy="52388"/>
          </a:xfrm>
          <a:custGeom>
            <a:avLst/>
            <a:gdLst>
              <a:gd name="T0" fmla="*/ 14 w 32"/>
              <a:gd name="T1" fmla="*/ 12 h 33"/>
              <a:gd name="T2" fmla="*/ 27 w 32"/>
              <a:gd name="T3" fmla="*/ 0 h 33"/>
              <a:gd name="T4" fmla="*/ 30 w 32"/>
              <a:gd name="T5" fmla="*/ 16 h 33"/>
              <a:gd name="T6" fmla="*/ 32 w 32"/>
              <a:gd name="T7" fmla="*/ 33 h 33"/>
              <a:gd name="T8" fmla="*/ 17 w 32"/>
              <a:gd name="T9" fmla="*/ 29 h 33"/>
              <a:gd name="T10" fmla="*/ 0 w 32"/>
              <a:gd name="T11" fmla="*/ 26 h 33"/>
              <a:gd name="T12" fmla="*/ 14 w 32"/>
              <a:gd name="T13" fmla="*/ 12 h 33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32"/>
              <a:gd name="T22" fmla="*/ 0 h 33"/>
              <a:gd name="T23" fmla="*/ 32 w 32"/>
              <a:gd name="T24" fmla="*/ 33 h 33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32" h="33">
                <a:moveTo>
                  <a:pt x="14" y="12"/>
                </a:moveTo>
                <a:lnTo>
                  <a:pt x="27" y="0"/>
                </a:lnTo>
                <a:lnTo>
                  <a:pt x="30" y="16"/>
                </a:lnTo>
                <a:lnTo>
                  <a:pt x="32" y="33"/>
                </a:lnTo>
                <a:lnTo>
                  <a:pt x="17" y="29"/>
                </a:lnTo>
                <a:lnTo>
                  <a:pt x="0" y="26"/>
                </a:lnTo>
                <a:lnTo>
                  <a:pt x="14" y="12"/>
                </a:lnTo>
                <a:close/>
              </a:path>
            </a:pathLst>
          </a:custGeom>
          <a:solidFill>
            <a:srgbClr val="A374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>
              <a:latin typeface="Calibri" pitchFamily="34" charset="0"/>
            </a:endParaRPr>
          </a:p>
        </p:txBody>
      </p:sp>
      <p:sp>
        <p:nvSpPr>
          <p:cNvPr id="1080" name="Freeform 56"/>
          <p:cNvSpPr>
            <a:spLocks/>
          </p:cNvSpPr>
          <p:nvPr/>
        </p:nvSpPr>
        <p:spPr bwMode="auto">
          <a:xfrm>
            <a:off x="5611813" y="2081213"/>
            <a:ext cx="55562" cy="44450"/>
          </a:xfrm>
          <a:custGeom>
            <a:avLst/>
            <a:gdLst>
              <a:gd name="T0" fmla="*/ 18 w 35"/>
              <a:gd name="T1" fmla="*/ 26 h 28"/>
              <a:gd name="T2" fmla="*/ 0 w 35"/>
              <a:gd name="T3" fmla="*/ 28 h 28"/>
              <a:gd name="T4" fmla="*/ 7 w 35"/>
              <a:gd name="T5" fmla="*/ 14 h 28"/>
              <a:gd name="T6" fmla="*/ 15 w 35"/>
              <a:gd name="T7" fmla="*/ 0 h 28"/>
              <a:gd name="T8" fmla="*/ 25 w 35"/>
              <a:gd name="T9" fmla="*/ 13 h 28"/>
              <a:gd name="T10" fmla="*/ 35 w 35"/>
              <a:gd name="T11" fmla="*/ 25 h 28"/>
              <a:gd name="T12" fmla="*/ 18 w 35"/>
              <a:gd name="T13" fmla="*/ 26 h 28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35"/>
              <a:gd name="T22" fmla="*/ 0 h 28"/>
              <a:gd name="T23" fmla="*/ 35 w 35"/>
              <a:gd name="T24" fmla="*/ 28 h 28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35" h="28">
                <a:moveTo>
                  <a:pt x="18" y="26"/>
                </a:moveTo>
                <a:lnTo>
                  <a:pt x="0" y="28"/>
                </a:lnTo>
                <a:lnTo>
                  <a:pt x="7" y="14"/>
                </a:lnTo>
                <a:lnTo>
                  <a:pt x="15" y="0"/>
                </a:lnTo>
                <a:lnTo>
                  <a:pt x="25" y="13"/>
                </a:lnTo>
                <a:lnTo>
                  <a:pt x="35" y="25"/>
                </a:lnTo>
                <a:lnTo>
                  <a:pt x="18" y="26"/>
                </a:lnTo>
                <a:close/>
              </a:path>
            </a:pathLst>
          </a:custGeom>
          <a:solidFill>
            <a:srgbClr val="A374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>
              <a:latin typeface="Calibri" pitchFamily="34" charset="0"/>
            </a:endParaRPr>
          </a:p>
        </p:txBody>
      </p:sp>
      <p:sp>
        <p:nvSpPr>
          <p:cNvPr id="1081" name="Freeform 57"/>
          <p:cNvSpPr>
            <a:spLocks/>
          </p:cNvSpPr>
          <p:nvPr/>
        </p:nvSpPr>
        <p:spPr bwMode="auto">
          <a:xfrm>
            <a:off x="5110163" y="2252663"/>
            <a:ext cx="80962" cy="96837"/>
          </a:xfrm>
          <a:custGeom>
            <a:avLst/>
            <a:gdLst>
              <a:gd name="T0" fmla="*/ 44 w 51"/>
              <a:gd name="T1" fmla="*/ 30 h 61"/>
              <a:gd name="T2" fmla="*/ 36 w 51"/>
              <a:gd name="T3" fmla="*/ 61 h 61"/>
              <a:gd name="T4" fmla="*/ 18 w 51"/>
              <a:gd name="T5" fmla="*/ 39 h 61"/>
              <a:gd name="T6" fmla="*/ 0 w 51"/>
              <a:gd name="T7" fmla="*/ 19 h 61"/>
              <a:gd name="T8" fmla="*/ 26 w 51"/>
              <a:gd name="T9" fmla="*/ 8 h 61"/>
              <a:gd name="T10" fmla="*/ 51 w 51"/>
              <a:gd name="T11" fmla="*/ 0 h 61"/>
              <a:gd name="T12" fmla="*/ 44 w 51"/>
              <a:gd name="T13" fmla="*/ 30 h 61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51"/>
              <a:gd name="T22" fmla="*/ 0 h 61"/>
              <a:gd name="T23" fmla="*/ 51 w 51"/>
              <a:gd name="T24" fmla="*/ 61 h 61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51" h="61">
                <a:moveTo>
                  <a:pt x="44" y="30"/>
                </a:moveTo>
                <a:lnTo>
                  <a:pt x="36" y="61"/>
                </a:lnTo>
                <a:lnTo>
                  <a:pt x="18" y="39"/>
                </a:lnTo>
                <a:lnTo>
                  <a:pt x="0" y="19"/>
                </a:lnTo>
                <a:lnTo>
                  <a:pt x="26" y="8"/>
                </a:lnTo>
                <a:lnTo>
                  <a:pt x="51" y="0"/>
                </a:lnTo>
                <a:lnTo>
                  <a:pt x="44" y="30"/>
                </a:lnTo>
                <a:close/>
              </a:path>
            </a:pathLst>
          </a:custGeom>
          <a:solidFill>
            <a:srgbClr val="A374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>
              <a:latin typeface="Calibri" pitchFamily="34" charset="0"/>
            </a:endParaRPr>
          </a:p>
        </p:txBody>
      </p:sp>
      <p:sp>
        <p:nvSpPr>
          <p:cNvPr id="1082" name="Freeform 58"/>
          <p:cNvSpPr>
            <a:spLocks/>
          </p:cNvSpPr>
          <p:nvPr/>
        </p:nvSpPr>
        <p:spPr bwMode="auto">
          <a:xfrm>
            <a:off x="5942013" y="2444750"/>
            <a:ext cx="50800" cy="50800"/>
          </a:xfrm>
          <a:custGeom>
            <a:avLst/>
            <a:gdLst>
              <a:gd name="T0" fmla="*/ 13 w 32"/>
              <a:gd name="T1" fmla="*/ 13 h 32"/>
              <a:gd name="T2" fmla="*/ 27 w 32"/>
              <a:gd name="T3" fmla="*/ 0 h 32"/>
              <a:gd name="T4" fmla="*/ 29 w 32"/>
              <a:gd name="T5" fmla="*/ 15 h 32"/>
              <a:gd name="T6" fmla="*/ 32 w 32"/>
              <a:gd name="T7" fmla="*/ 32 h 32"/>
              <a:gd name="T8" fmla="*/ 15 w 32"/>
              <a:gd name="T9" fmla="*/ 29 h 32"/>
              <a:gd name="T10" fmla="*/ 0 w 32"/>
              <a:gd name="T11" fmla="*/ 25 h 32"/>
              <a:gd name="T12" fmla="*/ 13 w 32"/>
              <a:gd name="T13" fmla="*/ 13 h 32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32"/>
              <a:gd name="T22" fmla="*/ 0 h 32"/>
              <a:gd name="T23" fmla="*/ 32 w 32"/>
              <a:gd name="T24" fmla="*/ 32 h 32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32" h="32">
                <a:moveTo>
                  <a:pt x="13" y="13"/>
                </a:moveTo>
                <a:lnTo>
                  <a:pt x="27" y="0"/>
                </a:lnTo>
                <a:lnTo>
                  <a:pt x="29" y="15"/>
                </a:lnTo>
                <a:lnTo>
                  <a:pt x="32" y="32"/>
                </a:lnTo>
                <a:lnTo>
                  <a:pt x="15" y="29"/>
                </a:lnTo>
                <a:lnTo>
                  <a:pt x="0" y="25"/>
                </a:lnTo>
                <a:lnTo>
                  <a:pt x="13" y="13"/>
                </a:lnTo>
                <a:close/>
              </a:path>
            </a:pathLst>
          </a:custGeom>
          <a:solidFill>
            <a:srgbClr val="A374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>
              <a:latin typeface="Calibri" pitchFamily="34" charset="0"/>
            </a:endParaRPr>
          </a:p>
        </p:txBody>
      </p:sp>
      <p:sp>
        <p:nvSpPr>
          <p:cNvPr id="1083" name="Freeform 59"/>
          <p:cNvSpPr>
            <a:spLocks/>
          </p:cNvSpPr>
          <p:nvPr/>
        </p:nvSpPr>
        <p:spPr bwMode="auto">
          <a:xfrm>
            <a:off x="5422900" y="3074988"/>
            <a:ext cx="57150" cy="44450"/>
          </a:xfrm>
          <a:custGeom>
            <a:avLst/>
            <a:gdLst>
              <a:gd name="T0" fmla="*/ 18 w 36"/>
              <a:gd name="T1" fmla="*/ 26 h 28"/>
              <a:gd name="T2" fmla="*/ 0 w 36"/>
              <a:gd name="T3" fmla="*/ 28 h 28"/>
              <a:gd name="T4" fmla="*/ 8 w 36"/>
              <a:gd name="T5" fmla="*/ 14 h 28"/>
              <a:gd name="T6" fmla="*/ 15 w 36"/>
              <a:gd name="T7" fmla="*/ 0 h 28"/>
              <a:gd name="T8" fmla="*/ 25 w 36"/>
              <a:gd name="T9" fmla="*/ 11 h 28"/>
              <a:gd name="T10" fmla="*/ 36 w 36"/>
              <a:gd name="T11" fmla="*/ 24 h 28"/>
              <a:gd name="T12" fmla="*/ 18 w 36"/>
              <a:gd name="T13" fmla="*/ 26 h 28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36"/>
              <a:gd name="T22" fmla="*/ 0 h 28"/>
              <a:gd name="T23" fmla="*/ 36 w 36"/>
              <a:gd name="T24" fmla="*/ 28 h 28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36" h="28">
                <a:moveTo>
                  <a:pt x="18" y="26"/>
                </a:moveTo>
                <a:lnTo>
                  <a:pt x="0" y="28"/>
                </a:lnTo>
                <a:lnTo>
                  <a:pt x="8" y="14"/>
                </a:lnTo>
                <a:lnTo>
                  <a:pt x="15" y="0"/>
                </a:lnTo>
                <a:lnTo>
                  <a:pt x="25" y="11"/>
                </a:lnTo>
                <a:lnTo>
                  <a:pt x="36" y="24"/>
                </a:lnTo>
                <a:lnTo>
                  <a:pt x="18" y="26"/>
                </a:lnTo>
                <a:close/>
              </a:path>
            </a:pathLst>
          </a:custGeom>
          <a:solidFill>
            <a:srgbClr val="A374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>
              <a:latin typeface="Calibri" pitchFamily="34" charset="0"/>
            </a:endParaRPr>
          </a:p>
        </p:txBody>
      </p:sp>
      <p:sp>
        <p:nvSpPr>
          <p:cNvPr id="1084" name="Freeform 60"/>
          <p:cNvSpPr>
            <a:spLocks/>
          </p:cNvSpPr>
          <p:nvPr/>
        </p:nvSpPr>
        <p:spPr bwMode="auto">
          <a:xfrm>
            <a:off x="5284788" y="2355850"/>
            <a:ext cx="93662" cy="92075"/>
          </a:xfrm>
          <a:custGeom>
            <a:avLst/>
            <a:gdLst>
              <a:gd name="T0" fmla="*/ 29 w 59"/>
              <a:gd name="T1" fmla="*/ 18 h 58"/>
              <a:gd name="T2" fmla="*/ 59 w 59"/>
              <a:gd name="T3" fmla="*/ 0 h 58"/>
              <a:gd name="T4" fmla="*/ 56 w 59"/>
              <a:gd name="T5" fmla="*/ 29 h 58"/>
              <a:gd name="T6" fmla="*/ 54 w 59"/>
              <a:gd name="T7" fmla="*/ 58 h 58"/>
              <a:gd name="T8" fmla="*/ 27 w 59"/>
              <a:gd name="T9" fmla="*/ 47 h 58"/>
              <a:gd name="T10" fmla="*/ 0 w 59"/>
              <a:gd name="T11" fmla="*/ 34 h 58"/>
              <a:gd name="T12" fmla="*/ 29 w 59"/>
              <a:gd name="T13" fmla="*/ 18 h 58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59"/>
              <a:gd name="T22" fmla="*/ 0 h 58"/>
              <a:gd name="T23" fmla="*/ 59 w 59"/>
              <a:gd name="T24" fmla="*/ 58 h 58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59" h="58">
                <a:moveTo>
                  <a:pt x="29" y="18"/>
                </a:moveTo>
                <a:lnTo>
                  <a:pt x="59" y="0"/>
                </a:lnTo>
                <a:lnTo>
                  <a:pt x="56" y="29"/>
                </a:lnTo>
                <a:lnTo>
                  <a:pt x="54" y="58"/>
                </a:lnTo>
                <a:lnTo>
                  <a:pt x="27" y="47"/>
                </a:lnTo>
                <a:lnTo>
                  <a:pt x="0" y="34"/>
                </a:lnTo>
                <a:lnTo>
                  <a:pt x="29" y="18"/>
                </a:lnTo>
                <a:close/>
              </a:path>
            </a:pathLst>
          </a:custGeom>
          <a:solidFill>
            <a:srgbClr val="A374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>
              <a:latin typeface="Calibri" pitchFamily="34" charset="0"/>
            </a:endParaRPr>
          </a:p>
        </p:txBody>
      </p:sp>
      <p:sp>
        <p:nvSpPr>
          <p:cNvPr id="1085" name="Freeform 61"/>
          <p:cNvSpPr>
            <a:spLocks/>
          </p:cNvSpPr>
          <p:nvPr/>
        </p:nvSpPr>
        <p:spPr bwMode="auto">
          <a:xfrm>
            <a:off x="5567363" y="2671763"/>
            <a:ext cx="53975" cy="53975"/>
          </a:xfrm>
          <a:custGeom>
            <a:avLst/>
            <a:gdLst>
              <a:gd name="T0" fmla="*/ 20 w 34"/>
              <a:gd name="T1" fmla="*/ 14 h 34"/>
              <a:gd name="T2" fmla="*/ 34 w 34"/>
              <a:gd name="T3" fmla="*/ 29 h 34"/>
              <a:gd name="T4" fmla="*/ 18 w 34"/>
              <a:gd name="T5" fmla="*/ 32 h 34"/>
              <a:gd name="T6" fmla="*/ 0 w 34"/>
              <a:gd name="T7" fmla="*/ 34 h 34"/>
              <a:gd name="T8" fmla="*/ 3 w 34"/>
              <a:gd name="T9" fmla="*/ 16 h 34"/>
              <a:gd name="T10" fmla="*/ 7 w 34"/>
              <a:gd name="T11" fmla="*/ 0 h 34"/>
              <a:gd name="T12" fmla="*/ 20 w 34"/>
              <a:gd name="T13" fmla="*/ 14 h 34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34"/>
              <a:gd name="T22" fmla="*/ 0 h 34"/>
              <a:gd name="T23" fmla="*/ 34 w 34"/>
              <a:gd name="T24" fmla="*/ 34 h 34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34" h="34">
                <a:moveTo>
                  <a:pt x="20" y="14"/>
                </a:moveTo>
                <a:lnTo>
                  <a:pt x="34" y="29"/>
                </a:lnTo>
                <a:lnTo>
                  <a:pt x="18" y="32"/>
                </a:lnTo>
                <a:lnTo>
                  <a:pt x="0" y="34"/>
                </a:lnTo>
                <a:lnTo>
                  <a:pt x="3" y="16"/>
                </a:lnTo>
                <a:lnTo>
                  <a:pt x="7" y="0"/>
                </a:lnTo>
                <a:lnTo>
                  <a:pt x="20" y="14"/>
                </a:lnTo>
                <a:close/>
              </a:path>
            </a:pathLst>
          </a:custGeom>
          <a:solidFill>
            <a:srgbClr val="A374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>
              <a:latin typeface="Calibri" pitchFamily="34" charset="0"/>
            </a:endParaRPr>
          </a:p>
        </p:txBody>
      </p:sp>
      <p:sp>
        <p:nvSpPr>
          <p:cNvPr id="1086" name="Freeform 62"/>
          <p:cNvSpPr>
            <a:spLocks/>
          </p:cNvSpPr>
          <p:nvPr/>
        </p:nvSpPr>
        <p:spPr bwMode="auto">
          <a:xfrm>
            <a:off x="5224463" y="2667000"/>
            <a:ext cx="46037" cy="61913"/>
          </a:xfrm>
          <a:custGeom>
            <a:avLst/>
            <a:gdLst>
              <a:gd name="T0" fmla="*/ 2 w 29"/>
              <a:gd name="T1" fmla="*/ 19 h 39"/>
              <a:gd name="T2" fmla="*/ 0 w 29"/>
              <a:gd name="T3" fmla="*/ 0 h 39"/>
              <a:gd name="T4" fmla="*/ 15 w 29"/>
              <a:gd name="T5" fmla="*/ 8 h 39"/>
              <a:gd name="T6" fmla="*/ 29 w 29"/>
              <a:gd name="T7" fmla="*/ 16 h 39"/>
              <a:gd name="T8" fmla="*/ 16 w 29"/>
              <a:gd name="T9" fmla="*/ 27 h 39"/>
              <a:gd name="T10" fmla="*/ 5 w 29"/>
              <a:gd name="T11" fmla="*/ 39 h 39"/>
              <a:gd name="T12" fmla="*/ 2 w 29"/>
              <a:gd name="T13" fmla="*/ 19 h 39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29"/>
              <a:gd name="T22" fmla="*/ 0 h 39"/>
              <a:gd name="T23" fmla="*/ 29 w 29"/>
              <a:gd name="T24" fmla="*/ 39 h 39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29" h="39">
                <a:moveTo>
                  <a:pt x="2" y="19"/>
                </a:moveTo>
                <a:lnTo>
                  <a:pt x="0" y="0"/>
                </a:lnTo>
                <a:lnTo>
                  <a:pt x="15" y="8"/>
                </a:lnTo>
                <a:lnTo>
                  <a:pt x="29" y="16"/>
                </a:lnTo>
                <a:lnTo>
                  <a:pt x="16" y="27"/>
                </a:lnTo>
                <a:lnTo>
                  <a:pt x="5" y="39"/>
                </a:lnTo>
                <a:lnTo>
                  <a:pt x="2" y="19"/>
                </a:lnTo>
                <a:close/>
              </a:path>
            </a:pathLst>
          </a:custGeom>
          <a:solidFill>
            <a:srgbClr val="A374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>
              <a:latin typeface="Calibri" pitchFamily="34" charset="0"/>
            </a:endParaRPr>
          </a:p>
        </p:txBody>
      </p:sp>
      <p:sp>
        <p:nvSpPr>
          <p:cNvPr id="1087" name="Freeform 63"/>
          <p:cNvSpPr>
            <a:spLocks/>
          </p:cNvSpPr>
          <p:nvPr/>
        </p:nvSpPr>
        <p:spPr bwMode="auto">
          <a:xfrm>
            <a:off x="5532438" y="2565400"/>
            <a:ext cx="87312" cy="87313"/>
          </a:xfrm>
          <a:custGeom>
            <a:avLst/>
            <a:gdLst>
              <a:gd name="T0" fmla="*/ 38 w 55"/>
              <a:gd name="T1" fmla="*/ 27 h 55"/>
              <a:gd name="T2" fmla="*/ 55 w 55"/>
              <a:gd name="T3" fmla="*/ 55 h 55"/>
              <a:gd name="T4" fmla="*/ 27 w 55"/>
              <a:gd name="T5" fmla="*/ 53 h 55"/>
              <a:gd name="T6" fmla="*/ 0 w 55"/>
              <a:gd name="T7" fmla="*/ 50 h 55"/>
              <a:gd name="T8" fmla="*/ 11 w 55"/>
              <a:gd name="T9" fmla="*/ 26 h 55"/>
              <a:gd name="T10" fmla="*/ 23 w 55"/>
              <a:gd name="T11" fmla="*/ 0 h 55"/>
              <a:gd name="T12" fmla="*/ 38 w 55"/>
              <a:gd name="T13" fmla="*/ 27 h 55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55"/>
              <a:gd name="T22" fmla="*/ 0 h 55"/>
              <a:gd name="T23" fmla="*/ 55 w 55"/>
              <a:gd name="T24" fmla="*/ 55 h 55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55" h="55">
                <a:moveTo>
                  <a:pt x="38" y="27"/>
                </a:moveTo>
                <a:lnTo>
                  <a:pt x="55" y="55"/>
                </a:lnTo>
                <a:lnTo>
                  <a:pt x="27" y="53"/>
                </a:lnTo>
                <a:lnTo>
                  <a:pt x="0" y="50"/>
                </a:lnTo>
                <a:lnTo>
                  <a:pt x="11" y="26"/>
                </a:lnTo>
                <a:lnTo>
                  <a:pt x="23" y="0"/>
                </a:lnTo>
                <a:lnTo>
                  <a:pt x="38" y="27"/>
                </a:lnTo>
                <a:close/>
              </a:path>
            </a:pathLst>
          </a:custGeom>
          <a:solidFill>
            <a:srgbClr val="A374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>
              <a:latin typeface="Calibri" pitchFamily="34" charset="0"/>
            </a:endParaRPr>
          </a:p>
        </p:txBody>
      </p:sp>
      <p:sp>
        <p:nvSpPr>
          <p:cNvPr id="1088" name="Freeform 64"/>
          <p:cNvSpPr>
            <a:spLocks/>
          </p:cNvSpPr>
          <p:nvPr/>
        </p:nvSpPr>
        <p:spPr bwMode="auto">
          <a:xfrm>
            <a:off x="5275263" y="2828925"/>
            <a:ext cx="50800" cy="50800"/>
          </a:xfrm>
          <a:custGeom>
            <a:avLst/>
            <a:gdLst>
              <a:gd name="T0" fmla="*/ 18 w 32"/>
              <a:gd name="T1" fmla="*/ 20 h 32"/>
              <a:gd name="T2" fmla="*/ 4 w 32"/>
              <a:gd name="T3" fmla="*/ 32 h 32"/>
              <a:gd name="T4" fmla="*/ 2 w 32"/>
              <a:gd name="T5" fmla="*/ 16 h 32"/>
              <a:gd name="T6" fmla="*/ 0 w 32"/>
              <a:gd name="T7" fmla="*/ 0 h 32"/>
              <a:gd name="T8" fmla="*/ 15 w 32"/>
              <a:gd name="T9" fmla="*/ 3 h 32"/>
              <a:gd name="T10" fmla="*/ 32 w 32"/>
              <a:gd name="T11" fmla="*/ 7 h 32"/>
              <a:gd name="T12" fmla="*/ 18 w 32"/>
              <a:gd name="T13" fmla="*/ 20 h 32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32"/>
              <a:gd name="T22" fmla="*/ 0 h 32"/>
              <a:gd name="T23" fmla="*/ 32 w 32"/>
              <a:gd name="T24" fmla="*/ 32 h 32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32" h="32">
                <a:moveTo>
                  <a:pt x="18" y="20"/>
                </a:moveTo>
                <a:lnTo>
                  <a:pt x="4" y="32"/>
                </a:lnTo>
                <a:lnTo>
                  <a:pt x="2" y="16"/>
                </a:lnTo>
                <a:lnTo>
                  <a:pt x="0" y="0"/>
                </a:lnTo>
                <a:lnTo>
                  <a:pt x="15" y="3"/>
                </a:lnTo>
                <a:lnTo>
                  <a:pt x="32" y="7"/>
                </a:lnTo>
                <a:lnTo>
                  <a:pt x="18" y="20"/>
                </a:lnTo>
                <a:close/>
              </a:path>
            </a:pathLst>
          </a:custGeom>
          <a:solidFill>
            <a:srgbClr val="A374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>
              <a:latin typeface="Calibri" pitchFamily="34" charset="0"/>
            </a:endParaRPr>
          </a:p>
        </p:txBody>
      </p:sp>
      <p:sp>
        <p:nvSpPr>
          <p:cNvPr id="1089" name="Freeform 65"/>
          <p:cNvSpPr>
            <a:spLocks/>
          </p:cNvSpPr>
          <p:nvPr/>
        </p:nvSpPr>
        <p:spPr bwMode="auto">
          <a:xfrm>
            <a:off x="5272088" y="2511425"/>
            <a:ext cx="57150" cy="42863"/>
          </a:xfrm>
          <a:custGeom>
            <a:avLst/>
            <a:gdLst>
              <a:gd name="T0" fmla="*/ 18 w 36"/>
              <a:gd name="T1" fmla="*/ 1 h 27"/>
              <a:gd name="T2" fmla="*/ 36 w 36"/>
              <a:gd name="T3" fmla="*/ 0 h 27"/>
              <a:gd name="T4" fmla="*/ 29 w 36"/>
              <a:gd name="T5" fmla="*/ 13 h 27"/>
              <a:gd name="T6" fmla="*/ 21 w 36"/>
              <a:gd name="T7" fmla="*/ 27 h 27"/>
              <a:gd name="T8" fmla="*/ 11 w 36"/>
              <a:gd name="T9" fmla="*/ 15 h 27"/>
              <a:gd name="T10" fmla="*/ 0 w 36"/>
              <a:gd name="T11" fmla="*/ 4 h 27"/>
              <a:gd name="T12" fmla="*/ 18 w 36"/>
              <a:gd name="T13" fmla="*/ 1 h 27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36"/>
              <a:gd name="T22" fmla="*/ 0 h 27"/>
              <a:gd name="T23" fmla="*/ 36 w 36"/>
              <a:gd name="T24" fmla="*/ 27 h 27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36" h="27">
                <a:moveTo>
                  <a:pt x="18" y="1"/>
                </a:moveTo>
                <a:lnTo>
                  <a:pt x="36" y="0"/>
                </a:lnTo>
                <a:lnTo>
                  <a:pt x="29" y="13"/>
                </a:lnTo>
                <a:lnTo>
                  <a:pt x="21" y="27"/>
                </a:lnTo>
                <a:lnTo>
                  <a:pt x="11" y="15"/>
                </a:lnTo>
                <a:lnTo>
                  <a:pt x="0" y="4"/>
                </a:lnTo>
                <a:lnTo>
                  <a:pt x="18" y="1"/>
                </a:lnTo>
                <a:close/>
              </a:path>
            </a:pathLst>
          </a:custGeom>
          <a:solidFill>
            <a:srgbClr val="A374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>
              <a:latin typeface="Calibri" pitchFamily="34" charset="0"/>
            </a:endParaRPr>
          </a:p>
        </p:txBody>
      </p:sp>
      <p:sp>
        <p:nvSpPr>
          <p:cNvPr id="1090" name="Freeform 66"/>
          <p:cNvSpPr>
            <a:spLocks/>
          </p:cNvSpPr>
          <p:nvPr/>
        </p:nvSpPr>
        <p:spPr bwMode="auto">
          <a:xfrm>
            <a:off x="5621338" y="2941638"/>
            <a:ext cx="92075" cy="92075"/>
          </a:xfrm>
          <a:custGeom>
            <a:avLst/>
            <a:gdLst>
              <a:gd name="T0" fmla="*/ 29 w 58"/>
              <a:gd name="T1" fmla="*/ 42 h 58"/>
              <a:gd name="T2" fmla="*/ 0 w 58"/>
              <a:gd name="T3" fmla="*/ 58 h 58"/>
              <a:gd name="T4" fmla="*/ 1 w 58"/>
              <a:gd name="T5" fmla="*/ 29 h 58"/>
              <a:gd name="T6" fmla="*/ 4 w 58"/>
              <a:gd name="T7" fmla="*/ 0 h 58"/>
              <a:gd name="T8" fmla="*/ 31 w 58"/>
              <a:gd name="T9" fmla="*/ 12 h 58"/>
              <a:gd name="T10" fmla="*/ 58 w 58"/>
              <a:gd name="T11" fmla="*/ 24 h 58"/>
              <a:gd name="T12" fmla="*/ 29 w 58"/>
              <a:gd name="T13" fmla="*/ 42 h 58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58"/>
              <a:gd name="T22" fmla="*/ 0 h 58"/>
              <a:gd name="T23" fmla="*/ 58 w 58"/>
              <a:gd name="T24" fmla="*/ 58 h 58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58" h="58">
                <a:moveTo>
                  <a:pt x="29" y="42"/>
                </a:moveTo>
                <a:lnTo>
                  <a:pt x="0" y="58"/>
                </a:lnTo>
                <a:lnTo>
                  <a:pt x="1" y="29"/>
                </a:lnTo>
                <a:lnTo>
                  <a:pt x="4" y="0"/>
                </a:lnTo>
                <a:lnTo>
                  <a:pt x="31" y="12"/>
                </a:lnTo>
                <a:lnTo>
                  <a:pt x="58" y="24"/>
                </a:lnTo>
                <a:lnTo>
                  <a:pt x="29" y="42"/>
                </a:lnTo>
                <a:close/>
              </a:path>
            </a:pathLst>
          </a:custGeom>
          <a:solidFill>
            <a:srgbClr val="A374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>
              <a:latin typeface="Calibri" pitchFamily="34" charset="0"/>
            </a:endParaRPr>
          </a:p>
        </p:txBody>
      </p:sp>
      <p:sp>
        <p:nvSpPr>
          <p:cNvPr id="1091" name="Freeform 67"/>
          <p:cNvSpPr>
            <a:spLocks/>
          </p:cNvSpPr>
          <p:nvPr/>
        </p:nvSpPr>
        <p:spPr bwMode="auto">
          <a:xfrm>
            <a:off x="5376863" y="2665413"/>
            <a:ext cx="53975" cy="55562"/>
          </a:xfrm>
          <a:custGeom>
            <a:avLst/>
            <a:gdLst>
              <a:gd name="T0" fmla="*/ 14 w 34"/>
              <a:gd name="T1" fmla="*/ 19 h 35"/>
              <a:gd name="T2" fmla="*/ 0 w 34"/>
              <a:gd name="T3" fmla="*/ 5 h 35"/>
              <a:gd name="T4" fmla="*/ 17 w 34"/>
              <a:gd name="T5" fmla="*/ 3 h 35"/>
              <a:gd name="T6" fmla="*/ 34 w 34"/>
              <a:gd name="T7" fmla="*/ 0 h 35"/>
              <a:gd name="T8" fmla="*/ 30 w 34"/>
              <a:gd name="T9" fmla="*/ 17 h 35"/>
              <a:gd name="T10" fmla="*/ 28 w 34"/>
              <a:gd name="T11" fmla="*/ 35 h 35"/>
              <a:gd name="T12" fmla="*/ 14 w 34"/>
              <a:gd name="T13" fmla="*/ 19 h 35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34"/>
              <a:gd name="T22" fmla="*/ 0 h 35"/>
              <a:gd name="T23" fmla="*/ 34 w 34"/>
              <a:gd name="T24" fmla="*/ 35 h 35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34" h="35">
                <a:moveTo>
                  <a:pt x="14" y="19"/>
                </a:moveTo>
                <a:lnTo>
                  <a:pt x="0" y="5"/>
                </a:lnTo>
                <a:lnTo>
                  <a:pt x="17" y="3"/>
                </a:lnTo>
                <a:lnTo>
                  <a:pt x="34" y="0"/>
                </a:lnTo>
                <a:lnTo>
                  <a:pt x="30" y="17"/>
                </a:lnTo>
                <a:lnTo>
                  <a:pt x="28" y="35"/>
                </a:lnTo>
                <a:lnTo>
                  <a:pt x="14" y="19"/>
                </a:lnTo>
                <a:close/>
              </a:path>
            </a:pathLst>
          </a:custGeom>
          <a:solidFill>
            <a:srgbClr val="A374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>
              <a:latin typeface="Calibri" pitchFamily="34" charset="0"/>
            </a:endParaRPr>
          </a:p>
        </p:txBody>
      </p:sp>
      <p:sp>
        <p:nvSpPr>
          <p:cNvPr id="1092" name="Freeform 68"/>
          <p:cNvSpPr>
            <a:spLocks/>
          </p:cNvSpPr>
          <p:nvPr/>
        </p:nvSpPr>
        <p:spPr bwMode="auto">
          <a:xfrm>
            <a:off x="5727700" y="2663825"/>
            <a:ext cx="46038" cy="60325"/>
          </a:xfrm>
          <a:custGeom>
            <a:avLst/>
            <a:gdLst>
              <a:gd name="T0" fmla="*/ 26 w 29"/>
              <a:gd name="T1" fmla="*/ 19 h 38"/>
              <a:gd name="T2" fmla="*/ 29 w 29"/>
              <a:gd name="T3" fmla="*/ 38 h 38"/>
              <a:gd name="T4" fmla="*/ 14 w 29"/>
              <a:gd name="T5" fmla="*/ 29 h 38"/>
              <a:gd name="T6" fmla="*/ 0 w 29"/>
              <a:gd name="T7" fmla="*/ 21 h 38"/>
              <a:gd name="T8" fmla="*/ 12 w 29"/>
              <a:gd name="T9" fmla="*/ 10 h 38"/>
              <a:gd name="T10" fmla="*/ 25 w 29"/>
              <a:gd name="T11" fmla="*/ 0 h 38"/>
              <a:gd name="T12" fmla="*/ 26 w 29"/>
              <a:gd name="T13" fmla="*/ 19 h 38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29"/>
              <a:gd name="T22" fmla="*/ 0 h 38"/>
              <a:gd name="T23" fmla="*/ 29 w 29"/>
              <a:gd name="T24" fmla="*/ 38 h 38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29" h="38">
                <a:moveTo>
                  <a:pt x="26" y="19"/>
                </a:moveTo>
                <a:lnTo>
                  <a:pt x="29" y="38"/>
                </a:lnTo>
                <a:lnTo>
                  <a:pt x="14" y="29"/>
                </a:lnTo>
                <a:lnTo>
                  <a:pt x="0" y="21"/>
                </a:lnTo>
                <a:lnTo>
                  <a:pt x="12" y="10"/>
                </a:lnTo>
                <a:lnTo>
                  <a:pt x="25" y="0"/>
                </a:lnTo>
                <a:lnTo>
                  <a:pt x="26" y="19"/>
                </a:lnTo>
                <a:close/>
              </a:path>
            </a:pathLst>
          </a:custGeom>
          <a:solidFill>
            <a:srgbClr val="A374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>
              <a:latin typeface="Calibri" pitchFamily="34" charset="0"/>
            </a:endParaRPr>
          </a:p>
        </p:txBody>
      </p:sp>
      <p:sp>
        <p:nvSpPr>
          <p:cNvPr id="1093" name="Freeform 69"/>
          <p:cNvSpPr>
            <a:spLocks/>
          </p:cNvSpPr>
          <p:nvPr/>
        </p:nvSpPr>
        <p:spPr bwMode="auto">
          <a:xfrm>
            <a:off x="5378450" y="2738438"/>
            <a:ext cx="87313" cy="85725"/>
          </a:xfrm>
          <a:custGeom>
            <a:avLst/>
            <a:gdLst>
              <a:gd name="T0" fmla="*/ 16 w 55"/>
              <a:gd name="T1" fmla="*/ 27 h 54"/>
              <a:gd name="T2" fmla="*/ 0 w 55"/>
              <a:gd name="T3" fmla="*/ 0 h 54"/>
              <a:gd name="T4" fmla="*/ 28 w 55"/>
              <a:gd name="T5" fmla="*/ 1 h 54"/>
              <a:gd name="T6" fmla="*/ 55 w 55"/>
              <a:gd name="T7" fmla="*/ 4 h 54"/>
              <a:gd name="T8" fmla="*/ 45 w 55"/>
              <a:gd name="T9" fmla="*/ 29 h 54"/>
              <a:gd name="T10" fmla="*/ 33 w 55"/>
              <a:gd name="T11" fmla="*/ 54 h 54"/>
              <a:gd name="T12" fmla="*/ 16 w 55"/>
              <a:gd name="T13" fmla="*/ 27 h 54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55"/>
              <a:gd name="T22" fmla="*/ 0 h 54"/>
              <a:gd name="T23" fmla="*/ 55 w 55"/>
              <a:gd name="T24" fmla="*/ 54 h 54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55" h="54">
                <a:moveTo>
                  <a:pt x="16" y="27"/>
                </a:moveTo>
                <a:lnTo>
                  <a:pt x="0" y="0"/>
                </a:lnTo>
                <a:lnTo>
                  <a:pt x="28" y="1"/>
                </a:lnTo>
                <a:lnTo>
                  <a:pt x="55" y="4"/>
                </a:lnTo>
                <a:lnTo>
                  <a:pt x="45" y="29"/>
                </a:lnTo>
                <a:lnTo>
                  <a:pt x="33" y="54"/>
                </a:lnTo>
                <a:lnTo>
                  <a:pt x="16" y="27"/>
                </a:lnTo>
                <a:close/>
              </a:path>
            </a:pathLst>
          </a:custGeom>
          <a:solidFill>
            <a:srgbClr val="A374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>
              <a:latin typeface="Calibri" pitchFamily="34" charset="0"/>
            </a:endParaRPr>
          </a:p>
        </p:txBody>
      </p:sp>
      <p:sp>
        <p:nvSpPr>
          <p:cNvPr id="1094" name="Freeform 70"/>
          <p:cNvSpPr>
            <a:spLocks/>
          </p:cNvSpPr>
          <p:nvPr/>
        </p:nvSpPr>
        <p:spPr bwMode="auto">
          <a:xfrm>
            <a:off x="5672138" y="2509838"/>
            <a:ext cx="50800" cy="52387"/>
          </a:xfrm>
          <a:custGeom>
            <a:avLst/>
            <a:gdLst>
              <a:gd name="T0" fmla="*/ 14 w 32"/>
              <a:gd name="T1" fmla="*/ 12 h 33"/>
              <a:gd name="T2" fmla="*/ 28 w 32"/>
              <a:gd name="T3" fmla="*/ 0 h 33"/>
              <a:gd name="T4" fmla="*/ 31 w 32"/>
              <a:gd name="T5" fmla="*/ 16 h 33"/>
              <a:gd name="T6" fmla="*/ 32 w 32"/>
              <a:gd name="T7" fmla="*/ 33 h 33"/>
              <a:gd name="T8" fmla="*/ 17 w 32"/>
              <a:gd name="T9" fmla="*/ 29 h 33"/>
              <a:gd name="T10" fmla="*/ 0 w 32"/>
              <a:gd name="T11" fmla="*/ 25 h 33"/>
              <a:gd name="T12" fmla="*/ 14 w 32"/>
              <a:gd name="T13" fmla="*/ 12 h 33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32"/>
              <a:gd name="T22" fmla="*/ 0 h 33"/>
              <a:gd name="T23" fmla="*/ 32 w 32"/>
              <a:gd name="T24" fmla="*/ 33 h 33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32" h="33">
                <a:moveTo>
                  <a:pt x="14" y="12"/>
                </a:moveTo>
                <a:lnTo>
                  <a:pt x="28" y="0"/>
                </a:lnTo>
                <a:lnTo>
                  <a:pt x="31" y="16"/>
                </a:lnTo>
                <a:lnTo>
                  <a:pt x="32" y="33"/>
                </a:lnTo>
                <a:lnTo>
                  <a:pt x="17" y="29"/>
                </a:lnTo>
                <a:lnTo>
                  <a:pt x="0" y="25"/>
                </a:lnTo>
                <a:lnTo>
                  <a:pt x="14" y="12"/>
                </a:lnTo>
                <a:close/>
              </a:path>
            </a:pathLst>
          </a:custGeom>
          <a:solidFill>
            <a:srgbClr val="A374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>
              <a:latin typeface="Calibri" pitchFamily="34" charset="0"/>
            </a:endParaRPr>
          </a:p>
        </p:txBody>
      </p:sp>
      <p:sp>
        <p:nvSpPr>
          <p:cNvPr id="1095" name="Freeform 71"/>
          <p:cNvSpPr>
            <a:spLocks/>
          </p:cNvSpPr>
          <p:nvPr/>
        </p:nvSpPr>
        <p:spPr bwMode="auto">
          <a:xfrm>
            <a:off x="5670550" y="2835275"/>
            <a:ext cx="53975" cy="44450"/>
          </a:xfrm>
          <a:custGeom>
            <a:avLst/>
            <a:gdLst>
              <a:gd name="T0" fmla="*/ 16 w 34"/>
              <a:gd name="T1" fmla="*/ 26 h 28"/>
              <a:gd name="T2" fmla="*/ 0 w 34"/>
              <a:gd name="T3" fmla="*/ 28 h 28"/>
              <a:gd name="T4" fmla="*/ 6 w 34"/>
              <a:gd name="T5" fmla="*/ 14 h 28"/>
              <a:gd name="T6" fmla="*/ 14 w 34"/>
              <a:gd name="T7" fmla="*/ 0 h 28"/>
              <a:gd name="T8" fmla="*/ 24 w 34"/>
              <a:gd name="T9" fmla="*/ 13 h 28"/>
              <a:gd name="T10" fmla="*/ 34 w 34"/>
              <a:gd name="T11" fmla="*/ 25 h 28"/>
              <a:gd name="T12" fmla="*/ 16 w 34"/>
              <a:gd name="T13" fmla="*/ 26 h 28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34"/>
              <a:gd name="T22" fmla="*/ 0 h 28"/>
              <a:gd name="T23" fmla="*/ 34 w 34"/>
              <a:gd name="T24" fmla="*/ 28 h 28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34" h="28">
                <a:moveTo>
                  <a:pt x="16" y="26"/>
                </a:moveTo>
                <a:lnTo>
                  <a:pt x="0" y="28"/>
                </a:lnTo>
                <a:lnTo>
                  <a:pt x="6" y="14"/>
                </a:lnTo>
                <a:lnTo>
                  <a:pt x="14" y="0"/>
                </a:lnTo>
                <a:lnTo>
                  <a:pt x="24" y="13"/>
                </a:lnTo>
                <a:lnTo>
                  <a:pt x="34" y="25"/>
                </a:lnTo>
                <a:lnTo>
                  <a:pt x="16" y="26"/>
                </a:lnTo>
                <a:close/>
              </a:path>
            </a:pathLst>
          </a:custGeom>
          <a:solidFill>
            <a:srgbClr val="A374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>
              <a:latin typeface="Calibri" pitchFamily="34" charset="0"/>
            </a:endParaRPr>
          </a:p>
        </p:txBody>
      </p:sp>
      <p:sp>
        <p:nvSpPr>
          <p:cNvPr id="1096" name="Freeform 72"/>
          <p:cNvSpPr>
            <a:spLocks/>
          </p:cNvSpPr>
          <p:nvPr/>
        </p:nvSpPr>
        <p:spPr bwMode="auto">
          <a:xfrm>
            <a:off x="3727450" y="3074988"/>
            <a:ext cx="106363" cy="87312"/>
          </a:xfrm>
          <a:custGeom>
            <a:avLst/>
            <a:gdLst>
              <a:gd name="T0" fmla="*/ 33 w 67"/>
              <a:gd name="T1" fmla="*/ 46 h 55"/>
              <a:gd name="T2" fmla="*/ 0 w 67"/>
              <a:gd name="T3" fmla="*/ 38 h 55"/>
              <a:gd name="T4" fmla="*/ 23 w 67"/>
              <a:gd name="T5" fmla="*/ 19 h 55"/>
              <a:gd name="T6" fmla="*/ 45 w 67"/>
              <a:gd name="T7" fmla="*/ 0 h 55"/>
              <a:gd name="T8" fmla="*/ 55 w 67"/>
              <a:gd name="T9" fmla="*/ 27 h 55"/>
              <a:gd name="T10" fmla="*/ 67 w 67"/>
              <a:gd name="T11" fmla="*/ 55 h 55"/>
              <a:gd name="T12" fmla="*/ 33 w 67"/>
              <a:gd name="T13" fmla="*/ 46 h 55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67"/>
              <a:gd name="T22" fmla="*/ 0 h 55"/>
              <a:gd name="T23" fmla="*/ 67 w 67"/>
              <a:gd name="T24" fmla="*/ 55 h 55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67" h="55">
                <a:moveTo>
                  <a:pt x="33" y="46"/>
                </a:moveTo>
                <a:lnTo>
                  <a:pt x="0" y="38"/>
                </a:lnTo>
                <a:lnTo>
                  <a:pt x="23" y="19"/>
                </a:lnTo>
                <a:lnTo>
                  <a:pt x="45" y="0"/>
                </a:lnTo>
                <a:lnTo>
                  <a:pt x="55" y="27"/>
                </a:lnTo>
                <a:lnTo>
                  <a:pt x="67" y="55"/>
                </a:lnTo>
                <a:lnTo>
                  <a:pt x="33" y="46"/>
                </a:lnTo>
                <a:close/>
              </a:path>
            </a:pathLst>
          </a:custGeom>
          <a:solidFill>
            <a:srgbClr val="A374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>
              <a:latin typeface="Calibri" pitchFamily="34" charset="0"/>
            </a:endParaRPr>
          </a:p>
        </p:txBody>
      </p:sp>
      <p:sp>
        <p:nvSpPr>
          <p:cNvPr id="1097" name="Freeform 73"/>
          <p:cNvSpPr>
            <a:spLocks/>
          </p:cNvSpPr>
          <p:nvPr/>
        </p:nvSpPr>
        <p:spPr bwMode="auto">
          <a:xfrm>
            <a:off x="3808413" y="2706688"/>
            <a:ext cx="47625" cy="63500"/>
          </a:xfrm>
          <a:custGeom>
            <a:avLst/>
            <a:gdLst>
              <a:gd name="T0" fmla="*/ 0 w 30"/>
              <a:gd name="T1" fmla="*/ 20 h 40"/>
              <a:gd name="T2" fmla="*/ 2 w 30"/>
              <a:gd name="T3" fmla="*/ 0 h 40"/>
              <a:gd name="T4" fmla="*/ 16 w 30"/>
              <a:gd name="T5" fmla="*/ 11 h 40"/>
              <a:gd name="T6" fmla="*/ 30 w 30"/>
              <a:gd name="T7" fmla="*/ 21 h 40"/>
              <a:gd name="T8" fmla="*/ 14 w 30"/>
              <a:gd name="T9" fmla="*/ 30 h 40"/>
              <a:gd name="T10" fmla="*/ 0 w 30"/>
              <a:gd name="T11" fmla="*/ 40 h 40"/>
              <a:gd name="T12" fmla="*/ 0 w 30"/>
              <a:gd name="T13" fmla="*/ 20 h 40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30"/>
              <a:gd name="T22" fmla="*/ 0 h 40"/>
              <a:gd name="T23" fmla="*/ 30 w 30"/>
              <a:gd name="T24" fmla="*/ 40 h 40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30" h="40">
                <a:moveTo>
                  <a:pt x="0" y="20"/>
                </a:moveTo>
                <a:lnTo>
                  <a:pt x="2" y="0"/>
                </a:lnTo>
                <a:lnTo>
                  <a:pt x="16" y="11"/>
                </a:lnTo>
                <a:lnTo>
                  <a:pt x="30" y="21"/>
                </a:lnTo>
                <a:lnTo>
                  <a:pt x="14" y="30"/>
                </a:lnTo>
                <a:lnTo>
                  <a:pt x="0" y="40"/>
                </a:lnTo>
                <a:lnTo>
                  <a:pt x="0" y="20"/>
                </a:lnTo>
                <a:close/>
              </a:path>
            </a:pathLst>
          </a:custGeom>
          <a:solidFill>
            <a:srgbClr val="A374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>
              <a:latin typeface="Calibri" pitchFamily="34" charset="0"/>
            </a:endParaRPr>
          </a:p>
        </p:txBody>
      </p:sp>
      <p:sp>
        <p:nvSpPr>
          <p:cNvPr id="1098" name="Freeform 74"/>
          <p:cNvSpPr>
            <a:spLocks/>
          </p:cNvSpPr>
          <p:nvPr/>
        </p:nvSpPr>
        <p:spPr bwMode="auto">
          <a:xfrm>
            <a:off x="4041775" y="2971800"/>
            <a:ext cx="52388" cy="50800"/>
          </a:xfrm>
          <a:custGeom>
            <a:avLst/>
            <a:gdLst>
              <a:gd name="T0" fmla="*/ 21 w 33"/>
              <a:gd name="T1" fmla="*/ 18 h 32"/>
              <a:gd name="T2" fmla="*/ 9 w 33"/>
              <a:gd name="T3" fmla="*/ 32 h 32"/>
              <a:gd name="T4" fmla="*/ 4 w 33"/>
              <a:gd name="T5" fmla="*/ 16 h 32"/>
              <a:gd name="T6" fmla="*/ 0 w 33"/>
              <a:gd name="T7" fmla="*/ 0 h 32"/>
              <a:gd name="T8" fmla="*/ 17 w 33"/>
              <a:gd name="T9" fmla="*/ 1 h 32"/>
              <a:gd name="T10" fmla="*/ 33 w 33"/>
              <a:gd name="T11" fmla="*/ 2 h 32"/>
              <a:gd name="T12" fmla="*/ 21 w 33"/>
              <a:gd name="T13" fmla="*/ 18 h 32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33"/>
              <a:gd name="T22" fmla="*/ 0 h 32"/>
              <a:gd name="T23" fmla="*/ 33 w 33"/>
              <a:gd name="T24" fmla="*/ 32 h 32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33" h="32">
                <a:moveTo>
                  <a:pt x="21" y="18"/>
                </a:moveTo>
                <a:lnTo>
                  <a:pt x="9" y="32"/>
                </a:lnTo>
                <a:lnTo>
                  <a:pt x="4" y="16"/>
                </a:lnTo>
                <a:lnTo>
                  <a:pt x="0" y="0"/>
                </a:lnTo>
                <a:lnTo>
                  <a:pt x="17" y="1"/>
                </a:lnTo>
                <a:lnTo>
                  <a:pt x="33" y="2"/>
                </a:lnTo>
                <a:lnTo>
                  <a:pt x="21" y="18"/>
                </a:lnTo>
                <a:close/>
              </a:path>
            </a:pathLst>
          </a:custGeom>
          <a:solidFill>
            <a:srgbClr val="A374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>
              <a:latin typeface="Calibri" pitchFamily="34" charset="0"/>
            </a:endParaRPr>
          </a:p>
        </p:txBody>
      </p:sp>
      <p:sp>
        <p:nvSpPr>
          <p:cNvPr id="1099" name="Freeform 75"/>
          <p:cNvSpPr>
            <a:spLocks/>
          </p:cNvSpPr>
          <p:nvPr/>
        </p:nvSpPr>
        <p:spPr bwMode="auto">
          <a:xfrm>
            <a:off x="3741738" y="2754313"/>
            <a:ext cx="80962" cy="98425"/>
          </a:xfrm>
          <a:custGeom>
            <a:avLst/>
            <a:gdLst>
              <a:gd name="T0" fmla="*/ 8 w 51"/>
              <a:gd name="T1" fmla="*/ 31 h 62"/>
              <a:gd name="T2" fmla="*/ 15 w 51"/>
              <a:gd name="T3" fmla="*/ 0 h 62"/>
              <a:gd name="T4" fmla="*/ 33 w 51"/>
              <a:gd name="T5" fmla="*/ 21 h 62"/>
              <a:gd name="T6" fmla="*/ 51 w 51"/>
              <a:gd name="T7" fmla="*/ 42 h 62"/>
              <a:gd name="T8" fmla="*/ 26 w 51"/>
              <a:gd name="T9" fmla="*/ 51 h 62"/>
              <a:gd name="T10" fmla="*/ 0 w 51"/>
              <a:gd name="T11" fmla="*/ 62 h 62"/>
              <a:gd name="T12" fmla="*/ 8 w 51"/>
              <a:gd name="T13" fmla="*/ 31 h 62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51"/>
              <a:gd name="T22" fmla="*/ 0 h 62"/>
              <a:gd name="T23" fmla="*/ 51 w 51"/>
              <a:gd name="T24" fmla="*/ 62 h 62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51" h="62">
                <a:moveTo>
                  <a:pt x="8" y="31"/>
                </a:moveTo>
                <a:lnTo>
                  <a:pt x="15" y="0"/>
                </a:lnTo>
                <a:lnTo>
                  <a:pt x="33" y="21"/>
                </a:lnTo>
                <a:lnTo>
                  <a:pt x="51" y="42"/>
                </a:lnTo>
                <a:lnTo>
                  <a:pt x="26" y="51"/>
                </a:lnTo>
                <a:lnTo>
                  <a:pt x="0" y="62"/>
                </a:lnTo>
                <a:lnTo>
                  <a:pt x="8" y="31"/>
                </a:lnTo>
                <a:close/>
              </a:path>
            </a:pathLst>
          </a:custGeom>
          <a:solidFill>
            <a:srgbClr val="A374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>
              <a:latin typeface="Calibri" pitchFamily="34" charset="0"/>
            </a:endParaRPr>
          </a:p>
        </p:txBody>
      </p:sp>
      <p:sp>
        <p:nvSpPr>
          <p:cNvPr id="1100" name="Freeform 76"/>
          <p:cNvSpPr>
            <a:spLocks/>
          </p:cNvSpPr>
          <p:nvPr/>
        </p:nvSpPr>
        <p:spPr bwMode="auto">
          <a:xfrm>
            <a:off x="4106863" y="2828925"/>
            <a:ext cx="58737" cy="46038"/>
          </a:xfrm>
          <a:custGeom>
            <a:avLst/>
            <a:gdLst>
              <a:gd name="T0" fmla="*/ 19 w 37"/>
              <a:gd name="T1" fmla="*/ 2 h 29"/>
              <a:gd name="T2" fmla="*/ 37 w 37"/>
              <a:gd name="T3" fmla="*/ 2 h 29"/>
              <a:gd name="T4" fmla="*/ 28 w 37"/>
              <a:gd name="T5" fmla="*/ 15 h 29"/>
              <a:gd name="T6" fmla="*/ 18 w 37"/>
              <a:gd name="T7" fmla="*/ 29 h 29"/>
              <a:gd name="T8" fmla="*/ 9 w 37"/>
              <a:gd name="T9" fmla="*/ 15 h 29"/>
              <a:gd name="T10" fmla="*/ 0 w 37"/>
              <a:gd name="T11" fmla="*/ 0 h 29"/>
              <a:gd name="T12" fmla="*/ 19 w 37"/>
              <a:gd name="T13" fmla="*/ 2 h 29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37"/>
              <a:gd name="T22" fmla="*/ 0 h 29"/>
              <a:gd name="T23" fmla="*/ 37 w 37"/>
              <a:gd name="T24" fmla="*/ 29 h 29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37" h="29">
                <a:moveTo>
                  <a:pt x="19" y="2"/>
                </a:moveTo>
                <a:lnTo>
                  <a:pt x="37" y="2"/>
                </a:lnTo>
                <a:lnTo>
                  <a:pt x="28" y="15"/>
                </a:lnTo>
                <a:lnTo>
                  <a:pt x="18" y="29"/>
                </a:lnTo>
                <a:lnTo>
                  <a:pt x="9" y="15"/>
                </a:lnTo>
                <a:lnTo>
                  <a:pt x="0" y="0"/>
                </a:lnTo>
                <a:lnTo>
                  <a:pt x="19" y="2"/>
                </a:lnTo>
                <a:close/>
              </a:path>
            </a:pathLst>
          </a:custGeom>
          <a:solidFill>
            <a:srgbClr val="A374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>
              <a:latin typeface="Calibri" pitchFamily="34" charset="0"/>
            </a:endParaRPr>
          </a:p>
        </p:txBody>
      </p:sp>
      <p:sp>
        <p:nvSpPr>
          <p:cNvPr id="1101" name="Freeform 77"/>
          <p:cNvSpPr>
            <a:spLocks/>
          </p:cNvSpPr>
          <p:nvPr/>
        </p:nvSpPr>
        <p:spPr bwMode="auto">
          <a:xfrm>
            <a:off x="3871913" y="3046413"/>
            <a:ext cx="46037" cy="49212"/>
          </a:xfrm>
          <a:custGeom>
            <a:avLst/>
            <a:gdLst>
              <a:gd name="T0" fmla="*/ 14 w 29"/>
              <a:gd name="T1" fmla="*/ 19 h 31"/>
              <a:gd name="T2" fmla="*/ 0 w 29"/>
              <a:gd name="T3" fmla="*/ 9 h 31"/>
              <a:gd name="T4" fmla="*/ 15 w 29"/>
              <a:gd name="T5" fmla="*/ 4 h 31"/>
              <a:gd name="T6" fmla="*/ 29 w 29"/>
              <a:gd name="T7" fmla="*/ 0 h 31"/>
              <a:gd name="T8" fmla="*/ 29 w 29"/>
              <a:gd name="T9" fmla="*/ 15 h 31"/>
              <a:gd name="T10" fmla="*/ 28 w 29"/>
              <a:gd name="T11" fmla="*/ 31 h 31"/>
              <a:gd name="T12" fmla="*/ 14 w 29"/>
              <a:gd name="T13" fmla="*/ 19 h 31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29"/>
              <a:gd name="T22" fmla="*/ 0 h 31"/>
              <a:gd name="T23" fmla="*/ 29 w 29"/>
              <a:gd name="T24" fmla="*/ 31 h 31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29" h="31">
                <a:moveTo>
                  <a:pt x="14" y="19"/>
                </a:moveTo>
                <a:lnTo>
                  <a:pt x="0" y="9"/>
                </a:lnTo>
                <a:lnTo>
                  <a:pt x="15" y="4"/>
                </a:lnTo>
                <a:lnTo>
                  <a:pt x="29" y="0"/>
                </a:lnTo>
                <a:lnTo>
                  <a:pt x="29" y="15"/>
                </a:lnTo>
                <a:lnTo>
                  <a:pt x="28" y="31"/>
                </a:lnTo>
                <a:lnTo>
                  <a:pt x="14" y="19"/>
                </a:lnTo>
                <a:close/>
              </a:path>
            </a:pathLst>
          </a:custGeom>
          <a:solidFill>
            <a:srgbClr val="A374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>
              <a:latin typeface="Calibri" pitchFamily="34" charset="0"/>
            </a:endParaRPr>
          </a:p>
        </p:txBody>
      </p:sp>
      <p:sp>
        <p:nvSpPr>
          <p:cNvPr id="1102" name="Freeform 78"/>
          <p:cNvSpPr>
            <a:spLocks/>
          </p:cNvSpPr>
          <p:nvPr/>
        </p:nvSpPr>
        <p:spPr bwMode="auto">
          <a:xfrm>
            <a:off x="3908425" y="2847975"/>
            <a:ext cx="46038" cy="63500"/>
          </a:xfrm>
          <a:custGeom>
            <a:avLst/>
            <a:gdLst>
              <a:gd name="T0" fmla="*/ 29 w 29"/>
              <a:gd name="T1" fmla="*/ 20 h 40"/>
              <a:gd name="T2" fmla="*/ 28 w 29"/>
              <a:gd name="T3" fmla="*/ 40 h 40"/>
              <a:gd name="T4" fmla="*/ 14 w 29"/>
              <a:gd name="T5" fmla="*/ 29 h 40"/>
              <a:gd name="T6" fmla="*/ 0 w 29"/>
              <a:gd name="T7" fmla="*/ 19 h 40"/>
              <a:gd name="T8" fmla="*/ 15 w 29"/>
              <a:gd name="T9" fmla="*/ 10 h 40"/>
              <a:gd name="T10" fmla="*/ 29 w 29"/>
              <a:gd name="T11" fmla="*/ 0 h 40"/>
              <a:gd name="T12" fmla="*/ 29 w 29"/>
              <a:gd name="T13" fmla="*/ 20 h 40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29"/>
              <a:gd name="T22" fmla="*/ 0 h 40"/>
              <a:gd name="T23" fmla="*/ 29 w 29"/>
              <a:gd name="T24" fmla="*/ 40 h 40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29" h="40">
                <a:moveTo>
                  <a:pt x="29" y="20"/>
                </a:moveTo>
                <a:lnTo>
                  <a:pt x="28" y="40"/>
                </a:lnTo>
                <a:lnTo>
                  <a:pt x="14" y="29"/>
                </a:lnTo>
                <a:lnTo>
                  <a:pt x="0" y="19"/>
                </a:lnTo>
                <a:lnTo>
                  <a:pt x="15" y="10"/>
                </a:lnTo>
                <a:lnTo>
                  <a:pt x="29" y="0"/>
                </a:lnTo>
                <a:lnTo>
                  <a:pt x="29" y="20"/>
                </a:lnTo>
                <a:close/>
              </a:path>
            </a:pathLst>
          </a:custGeom>
          <a:solidFill>
            <a:srgbClr val="A374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>
              <a:latin typeface="Calibri" pitchFamily="34" charset="0"/>
            </a:endParaRPr>
          </a:p>
        </p:txBody>
      </p:sp>
      <p:sp>
        <p:nvSpPr>
          <p:cNvPr id="1103" name="Freeform 79"/>
          <p:cNvSpPr>
            <a:spLocks/>
          </p:cNvSpPr>
          <p:nvPr/>
        </p:nvSpPr>
        <p:spPr bwMode="auto">
          <a:xfrm>
            <a:off x="3930650" y="3170238"/>
            <a:ext cx="46038" cy="60325"/>
          </a:xfrm>
          <a:custGeom>
            <a:avLst/>
            <a:gdLst>
              <a:gd name="T0" fmla="*/ 1 w 29"/>
              <a:gd name="T1" fmla="*/ 19 h 38"/>
              <a:gd name="T2" fmla="*/ 0 w 29"/>
              <a:gd name="T3" fmla="*/ 0 h 38"/>
              <a:gd name="T4" fmla="*/ 14 w 29"/>
              <a:gd name="T5" fmla="*/ 8 h 38"/>
              <a:gd name="T6" fmla="*/ 29 w 29"/>
              <a:gd name="T7" fmla="*/ 17 h 38"/>
              <a:gd name="T8" fmla="*/ 17 w 29"/>
              <a:gd name="T9" fmla="*/ 27 h 38"/>
              <a:gd name="T10" fmla="*/ 4 w 29"/>
              <a:gd name="T11" fmla="*/ 38 h 38"/>
              <a:gd name="T12" fmla="*/ 1 w 29"/>
              <a:gd name="T13" fmla="*/ 19 h 38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29"/>
              <a:gd name="T22" fmla="*/ 0 h 38"/>
              <a:gd name="T23" fmla="*/ 29 w 29"/>
              <a:gd name="T24" fmla="*/ 38 h 38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29" h="38">
                <a:moveTo>
                  <a:pt x="1" y="19"/>
                </a:moveTo>
                <a:lnTo>
                  <a:pt x="0" y="0"/>
                </a:lnTo>
                <a:lnTo>
                  <a:pt x="14" y="8"/>
                </a:lnTo>
                <a:lnTo>
                  <a:pt x="29" y="17"/>
                </a:lnTo>
                <a:lnTo>
                  <a:pt x="17" y="27"/>
                </a:lnTo>
                <a:lnTo>
                  <a:pt x="4" y="38"/>
                </a:lnTo>
                <a:lnTo>
                  <a:pt x="1" y="19"/>
                </a:lnTo>
                <a:close/>
              </a:path>
            </a:pathLst>
          </a:custGeom>
          <a:solidFill>
            <a:srgbClr val="A374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>
              <a:latin typeface="Calibri" pitchFamily="34" charset="0"/>
            </a:endParaRPr>
          </a:p>
        </p:txBody>
      </p:sp>
      <p:sp>
        <p:nvSpPr>
          <p:cNvPr id="1104" name="Freeform 80"/>
          <p:cNvSpPr>
            <a:spLocks/>
          </p:cNvSpPr>
          <p:nvPr/>
        </p:nvSpPr>
        <p:spPr bwMode="auto">
          <a:xfrm>
            <a:off x="3940175" y="2767013"/>
            <a:ext cx="80963" cy="96837"/>
          </a:xfrm>
          <a:custGeom>
            <a:avLst/>
            <a:gdLst>
              <a:gd name="T0" fmla="*/ 44 w 51"/>
              <a:gd name="T1" fmla="*/ 31 h 61"/>
              <a:gd name="T2" fmla="*/ 36 w 51"/>
              <a:gd name="T3" fmla="*/ 61 h 61"/>
              <a:gd name="T4" fmla="*/ 18 w 51"/>
              <a:gd name="T5" fmla="*/ 39 h 61"/>
              <a:gd name="T6" fmla="*/ 0 w 51"/>
              <a:gd name="T7" fmla="*/ 19 h 61"/>
              <a:gd name="T8" fmla="*/ 26 w 51"/>
              <a:gd name="T9" fmla="*/ 9 h 61"/>
              <a:gd name="T10" fmla="*/ 51 w 51"/>
              <a:gd name="T11" fmla="*/ 0 h 61"/>
              <a:gd name="T12" fmla="*/ 44 w 51"/>
              <a:gd name="T13" fmla="*/ 31 h 61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51"/>
              <a:gd name="T22" fmla="*/ 0 h 61"/>
              <a:gd name="T23" fmla="*/ 51 w 51"/>
              <a:gd name="T24" fmla="*/ 61 h 61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51" h="61">
                <a:moveTo>
                  <a:pt x="44" y="31"/>
                </a:moveTo>
                <a:lnTo>
                  <a:pt x="36" y="61"/>
                </a:lnTo>
                <a:lnTo>
                  <a:pt x="18" y="39"/>
                </a:lnTo>
                <a:lnTo>
                  <a:pt x="0" y="19"/>
                </a:lnTo>
                <a:lnTo>
                  <a:pt x="26" y="9"/>
                </a:lnTo>
                <a:lnTo>
                  <a:pt x="51" y="0"/>
                </a:lnTo>
                <a:lnTo>
                  <a:pt x="44" y="31"/>
                </a:lnTo>
                <a:close/>
              </a:path>
            </a:pathLst>
          </a:custGeom>
          <a:solidFill>
            <a:srgbClr val="A374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>
              <a:latin typeface="Calibri" pitchFamily="34" charset="0"/>
            </a:endParaRPr>
          </a:p>
        </p:txBody>
      </p:sp>
      <p:sp>
        <p:nvSpPr>
          <p:cNvPr id="1105" name="Freeform 81"/>
          <p:cNvSpPr>
            <a:spLocks/>
          </p:cNvSpPr>
          <p:nvPr/>
        </p:nvSpPr>
        <p:spPr bwMode="auto">
          <a:xfrm>
            <a:off x="3979863" y="3332163"/>
            <a:ext cx="50800" cy="50800"/>
          </a:xfrm>
          <a:custGeom>
            <a:avLst/>
            <a:gdLst>
              <a:gd name="T0" fmla="*/ 17 w 32"/>
              <a:gd name="T1" fmla="*/ 19 h 32"/>
              <a:gd name="T2" fmla="*/ 5 w 32"/>
              <a:gd name="T3" fmla="*/ 32 h 32"/>
              <a:gd name="T4" fmla="*/ 2 w 32"/>
              <a:gd name="T5" fmla="*/ 17 h 32"/>
              <a:gd name="T6" fmla="*/ 0 w 32"/>
              <a:gd name="T7" fmla="*/ 0 h 32"/>
              <a:gd name="T8" fmla="*/ 16 w 32"/>
              <a:gd name="T9" fmla="*/ 3 h 32"/>
              <a:gd name="T10" fmla="*/ 32 w 32"/>
              <a:gd name="T11" fmla="*/ 7 h 32"/>
              <a:gd name="T12" fmla="*/ 17 w 32"/>
              <a:gd name="T13" fmla="*/ 19 h 32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32"/>
              <a:gd name="T22" fmla="*/ 0 h 32"/>
              <a:gd name="T23" fmla="*/ 32 w 32"/>
              <a:gd name="T24" fmla="*/ 32 h 32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32" h="32">
                <a:moveTo>
                  <a:pt x="17" y="19"/>
                </a:moveTo>
                <a:lnTo>
                  <a:pt x="5" y="32"/>
                </a:lnTo>
                <a:lnTo>
                  <a:pt x="2" y="17"/>
                </a:lnTo>
                <a:lnTo>
                  <a:pt x="0" y="0"/>
                </a:lnTo>
                <a:lnTo>
                  <a:pt x="16" y="3"/>
                </a:lnTo>
                <a:lnTo>
                  <a:pt x="32" y="7"/>
                </a:lnTo>
                <a:lnTo>
                  <a:pt x="17" y="19"/>
                </a:lnTo>
                <a:close/>
              </a:path>
            </a:pathLst>
          </a:custGeom>
          <a:solidFill>
            <a:srgbClr val="A374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>
              <a:latin typeface="Calibri" pitchFamily="34" charset="0"/>
            </a:endParaRPr>
          </a:p>
        </p:txBody>
      </p:sp>
      <p:sp>
        <p:nvSpPr>
          <p:cNvPr id="1106" name="Freeform 82"/>
          <p:cNvSpPr>
            <a:spLocks/>
          </p:cNvSpPr>
          <p:nvPr/>
        </p:nvSpPr>
        <p:spPr bwMode="auto">
          <a:xfrm>
            <a:off x="3976688" y="3014663"/>
            <a:ext cx="57150" cy="41275"/>
          </a:xfrm>
          <a:custGeom>
            <a:avLst/>
            <a:gdLst>
              <a:gd name="T0" fmla="*/ 18 w 36"/>
              <a:gd name="T1" fmla="*/ 1 h 26"/>
              <a:gd name="T2" fmla="*/ 36 w 36"/>
              <a:gd name="T3" fmla="*/ 0 h 26"/>
              <a:gd name="T4" fmla="*/ 28 w 36"/>
              <a:gd name="T5" fmla="*/ 12 h 26"/>
              <a:gd name="T6" fmla="*/ 21 w 36"/>
              <a:gd name="T7" fmla="*/ 26 h 26"/>
              <a:gd name="T8" fmla="*/ 11 w 36"/>
              <a:gd name="T9" fmla="*/ 15 h 26"/>
              <a:gd name="T10" fmla="*/ 0 w 36"/>
              <a:gd name="T11" fmla="*/ 3 h 26"/>
              <a:gd name="T12" fmla="*/ 18 w 36"/>
              <a:gd name="T13" fmla="*/ 1 h 26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36"/>
              <a:gd name="T22" fmla="*/ 0 h 26"/>
              <a:gd name="T23" fmla="*/ 36 w 36"/>
              <a:gd name="T24" fmla="*/ 26 h 2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36" h="26">
                <a:moveTo>
                  <a:pt x="18" y="1"/>
                </a:moveTo>
                <a:lnTo>
                  <a:pt x="36" y="0"/>
                </a:lnTo>
                <a:lnTo>
                  <a:pt x="28" y="12"/>
                </a:lnTo>
                <a:lnTo>
                  <a:pt x="21" y="26"/>
                </a:lnTo>
                <a:lnTo>
                  <a:pt x="11" y="15"/>
                </a:lnTo>
                <a:lnTo>
                  <a:pt x="0" y="3"/>
                </a:lnTo>
                <a:lnTo>
                  <a:pt x="18" y="1"/>
                </a:lnTo>
                <a:close/>
              </a:path>
            </a:pathLst>
          </a:custGeom>
          <a:solidFill>
            <a:srgbClr val="A374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>
              <a:latin typeface="Calibri" pitchFamily="34" charset="0"/>
            </a:endParaRPr>
          </a:p>
        </p:txBody>
      </p:sp>
      <p:sp>
        <p:nvSpPr>
          <p:cNvPr id="1107" name="Freeform 83"/>
          <p:cNvSpPr>
            <a:spLocks/>
          </p:cNvSpPr>
          <p:nvPr/>
        </p:nvSpPr>
        <p:spPr bwMode="auto">
          <a:xfrm>
            <a:off x="4498975" y="3170238"/>
            <a:ext cx="104775" cy="87312"/>
          </a:xfrm>
          <a:custGeom>
            <a:avLst/>
            <a:gdLst>
              <a:gd name="T0" fmla="*/ 33 w 66"/>
              <a:gd name="T1" fmla="*/ 47 h 55"/>
              <a:gd name="T2" fmla="*/ 0 w 66"/>
              <a:gd name="T3" fmla="*/ 38 h 55"/>
              <a:gd name="T4" fmla="*/ 23 w 66"/>
              <a:gd name="T5" fmla="*/ 19 h 55"/>
              <a:gd name="T6" fmla="*/ 44 w 66"/>
              <a:gd name="T7" fmla="*/ 0 h 55"/>
              <a:gd name="T8" fmla="*/ 54 w 66"/>
              <a:gd name="T9" fmla="*/ 28 h 55"/>
              <a:gd name="T10" fmla="*/ 66 w 66"/>
              <a:gd name="T11" fmla="*/ 55 h 55"/>
              <a:gd name="T12" fmla="*/ 33 w 66"/>
              <a:gd name="T13" fmla="*/ 47 h 55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66"/>
              <a:gd name="T22" fmla="*/ 0 h 55"/>
              <a:gd name="T23" fmla="*/ 66 w 66"/>
              <a:gd name="T24" fmla="*/ 55 h 55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66" h="55">
                <a:moveTo>
                  <a:pt x="33" y="47"/>
                </a:moveTo>
                <a:lnTo>
                  <a:pt x="0" y="38"/>
                </a:lnTo>
                <a:lnTo>
                  <a:pt x="23" y="19"/>
                </a:lnTo>
                <a:lnTo>
                  <a:pt x="44" y="0"/>
                </a:lnTo>
                <a:lnTo>
                  <a:pt x="54" y="28"/>
                </a:lnTo>
                <a:lnTo>
                  <a:pt x="66" y="55"/>
                </a:lnTo>
                <a:lnTo>
                  <a:pt x="33" y="47"/>
                </a:lnTo>
                <a:close/>
              </a:path>
            </a:pathLst>
          </a:custGeom>
          <a:solidFill>
            <a:srgbClr val="A374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>
              <a:latin typeface="Calibri" pitchFamily="34" charset="0"/>
            </a:endParaRPr>
          </a:p>
        </p:txBody>
      </p:sp>
      <p:sp>
        <p:nvSpPr>
          <p:cNvPr id="1108" name="Freeform 84"/>
          <p:cNvSpPr>
            <a:spLocks/>
          </p:cNvSpPr>
          <p:nvPr/>
        </p:nvSpPr>
        <p:spPr bwMode="auto">
          <a:xfrm>
            <a:off x="4579938" y="2801938"/>
            <a:ext cx="46037" cy="63500"/>
          </a:xfrm>
          <a:custGeom>
            <a:avLst/>
            <a:gdLst>
              <a:gd name="T0" fmla="*/ 1 w 29"/>
              <a:gd name="T1" fmla="*/ 20 h 40"/>
              <a:gd name="T2" fmla="*/ 1 w 29"/>
              <a:gd name="T3" fmla="*/ 0 h 40"/>
              <a:gd name="T4" fmla="*/ 15 w 29"/>
              <a:gd name="T5" fmla="*/ 11 h 40"/>
              <a:gd name="T6" fmla="*/ 29 w 29"/>
              <a:gd name="T7" fmla="*/ 21 h 40"/>
              <a:gd name="T8" fmla="*/ 15 w 29"/>
              <a:gd name="T9" fmla="*/ 30 h 40"/>
              <a:gd name="T10" fmla="*/ 0 w 29"/>
              <a:gd name="T11" fmla="*/ 40 h 40"/>
              <a:gd name="T12" fmla="*/ 1 w 29"/>
              <a:gd name="T13" fmla="*/ 20 h 40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29"/>
              <a:gd name="T22" fmla="*/ 0 h 40"/>
              <a:gd name="T23" fmla="*/ 29 w 29"/>
              <a:gd name="T24" fmla="*/ 40 h 40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29" h="40">
                <a:moveTo>
                  <a:pt x="1" y="20"/>
                </a:moveTo>
                <a:lnTo>
                  <a:pt x="1" y="0"/>
                </a:lnTo>
                <a:lnTo>
                  <a:pt x="15" y="11"/>
                </a:lnTo>
                <a:lnTo>
                  <a:pt x="29" y="21"/>
                </a:lnTo>
                <a:lnTo>
                  <a:pt x="15" y="30"/>
                </a:lnTo>
                <a:lnTo>
                  <a:pt x="0" y="40"/>
                </a:lnTo>
                <a:lnTo>
                  <a:pt x="1" y="20"/>
                </a:lnTo>
                <a:close/>
              </a:path>
            </a:pathLst>
          </a:custGeom>
          <a:solidFill>
            <a:srgbClr val="A374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>
              <a:latin typeface="Calibri" pitchFamily="34" charset="0"/>
            </a:endParaRPr>
          </a:p>
        </p:txBody>
      </p:sp>
      <p:sp>
        <p:nvSpPr>
          <p:cNvPr id="1109" name="Freeform 85"/>
          <p:cNvSpPr>
            <a:spLocks/>
          </p:cNvSpPr>
          <p:nvPr/>
        </p:nvSpPr>
        <p:spPr bwMode="auto">
          <a:xfrm>
            <a:off x="4813300" y="3067050"/>
            <a:ext cx="52388" cy="52388"/>
          </a:xfrm>
          <a:custGeom>
            <a:avLst/>
            <a:gdLst>
              <a:gd name="T0" fmla="*/ 20 w 33"/>
              <a:gd name="T1" fmla="*/ 18 h 33"/>
              <a:gd name="T2" fmla="*/ 8 w 33"/>
              <a:gd name="T3" fmla="*/ 33 h 33"/>
              <a:gd name="T4" fmla="*/ 3 w 33"/>
              <a:gd name="T5" fmla="*/ 16 h 33"/>
              <a:gd name="T6" fmla="*/ 0 w 33"/>
              <a:gd name="T7" fmla="*/ 0 h 33"/>
              <a:gd name="T8" fmla="*/ 16 w 33"/>
              <a:gd name="T9" fmla="*/ 1 h 33"/>
              <a:gd name="T10" fmla="*/ 33 w 33"/>
              <a:gd name="T11" fmla="*/ 2 h 33"/>
              <a:gd name="T12" fmla="*/ 20 w 33"/>
              <a:gd name="T13" fmla="*/ 18 h 33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33"/>
              <a:gd name="T22" fmla="*/ 0 h 33"/>
              <a:gd name="T23" fmla="*/ 33 w 33"/>
              <a:gd name="T24" fmla="*/ 33 h 33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33" h="33">
                <a:moveTo>
                  <a:pt x="20" y="18"/>
                </a:moveTo>
                <a:lnTo>
                  <a:pt x="8" y="33"/>
                </a:lnTo>
                <a:lnTo>
                  <a:pt x="3" y="16"/>
                </a:lnTo>
                <a:lnTo>
                  <a:pt x="0" y="0"/>
                </a:lnTo>
                <a:lnTo>
                  <a:pt x="16" y="1"/>
                </a:lnTo>
                <a:lnTo>
                  <a:pt x="33" y="2"/>
                </a:lnTo>
                <a:lnTo>
                  <a:pt x="20" y="18"/>
                </a:lnTo>
                <a:close/>
              </a:path>
            </a:pathLst>
          </a:custGeom>
          <a:solidFill>
            <a:srgbClr val="A374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>
              <a:latin typeface="Calibri" pitchFamily="34" charset="0"/>
            </a:endParaRPr>
          </a:p>
        </p:txBody>
      </p:sp>
      <p:sp>
        <p:nvSpPr>
          <p:cNvPr id="1110" name="Freeform 86"/>
          <p:cNvSpPr>
            <a:spLocks/>
          </p:cNvSpPr>
          <p:nvPr/>
        </p:nvSpPr>
        <p:spPr bwMode="auto">
          <a:xfrm>
            <a:off x="4511675" y="2849563"/>
            <a:ext cx="82550" cy="98425"/>
          </a:xfrm>
          <a:custGeom>
            <a:avLst/>
            <a:gdLst>
              <a:gd name="T0" fmla="*/ 8 w 52"/>
              <a:gd name="T1" fmla="*/ 31 h 62"/>
              <a:gd name="T2" fmla="*/ 16 w 52"/>
              <a:gd name="T3" fmla="*/ 0 h 62"/>
              <a:gd name="T4" fmla="*/ 34 w 52"/>
              <a:gd name="T5" fmla="*/ 21 h 62"/>
              <a:gd name="T6" fmla="*/ 52 w 52"/>
              <a:gd name="T7" fmla="*/ 42 h 62"/>
              <a:gd name="T8" fmla="*/ 26 w 52"/>
              <a:gd name="T9" fmla="*/ 51 h 62"/>
              <a:gd name="T10" fmla="*/ 0 w 52"/>
              <a:gd name="T11" fmla="*/ 62 h 62"/>
              <a:gd name="T12" fmla="*/ 8 w 52"/>
              <a:gd name="T13" fmla="*/ 31 h 62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52"/>
              <a:gd name="T22" fmla="*/ 0 h 62"/>
              <a:gd name="T23" fmla="*/ 52 w 52"/>
              <a:gd name="T24" fmla="*/ 62 h 62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52" h="62">
                <a:moveTo>
                  <a:pt x="8" y="31"/>
                </a:moveTo>
                <a:lnTo>
                  <a:pt x="16" y="0"/>
                </a:lnTo>
                <a:lnTo>
                  <a:pt x="34" y="21"/>
                </a:lnTo>
                <a:lnTo>
                  <a:pt x="52" y="42"/>
                </a:lnTo>
                <a:lnTo>
                  <a:pt x="26" y="51"/>
                </a:lnTo>
                <a:lnTo>
                  <a:pt x="0" y="62"/>
                </a:lnTo>
                <a:lnTo>
                  <a:pt x="8" y="31"/>
                </a:lnTo>
                <a:close/>
              </a:path>
            </a:pathLst>
          </a:custGeom>
          <a:solidFill>
            <a:srgbClr val="A374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>
              <a:latin typeface="Calibri" pitchFamily="34" charset="0"/>
            </a:endParaRPr>
          </a:p>
        </p:txBody>
      </p:sp>
      <p:sp>
        <p:nvSpPr>
          <p:cNvPr id="1111" name="Freeform 87"/>
          <p:cNvSpPr>
            <a:spLocks/>
          </p:cNvSpPr>
          <p:nvPr/>
        </p:nvSpPr>
        <p:spPr bwMode="auto">
          <a:xfrm>
            <a:off x="4991100" y="2535238"/>
            <a:ext cx="50800" cy="50800"/>
          </a:xfrm>
          <a:custGeom>
            <a:avLst/>
            <a:gdLst>
              <a:gd name="T0" fmla="*/ 13 w 32"/>
              <a:gd name="T1" fmla="*/ 13 h 32"/>
              <a:gd name="T2" fmla="*/ 27 w 32"/>
              <a:gd name="T3" fmla="*/ 0 h 32"/>
              <a:gd name="T4" fmla="*/ 29 w 32"/>
              <a:gd name="T5" fmla="*/ 17 h 32"/>
              <a:gd name="T6" fmla="*/ 32 w 32"/>
              <a:gd name="T7" fmla="*/ 32 h 32"/>
              <a:gd name="T8" fmla="*/ 15 w 32"/>
              <a:gd name="T9" fmla="*/ 30 h 32"/>
              <a:gd name="T10" fmla="*/ 0 w 32"/>
              <a:gd name="T11" fmla="*/ 26 h 32"/>
              <a:gd name="T12" fmla="*/ 13 w 32"/>
              <a:gd name="T13" fmla="*/ 13 h 32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32"/>
              <a:gd name="T22" fmla="*/ 0 h 32"/>
              <a:gd name="T23" fmla="*/ 32 w 32"/>
              <a:gd name="T24" fmla="*/ 32 h 32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32" h="32">
                <a:moveTo>
                  <a:pt x="13" y="13"/>
                </a:moveTo>
                <a:lnTo>
                  <a:pt x="27" y="0"/>
                </a:lnTo>
                <a:lnTo>
                  <a:pt x="29" y="17"/>
                </a:lnTo>
                <a:lnTo>
                  <a:pt x="32" y="32"/>
                </a:lnTo>
                <a:lnTo>
                  <a:pt x="15" y="30"/>
                </a:lnTo>
                <a:lnTo>
                  <a:pt x="0" y="26"/>
                </a:lnTo>
                <a:lnTo>
                  <a:pt x="13" y="13"/>
                </a:lnTo>
                <a:close/>
              </a:path>
            </a:pathLst>
          </a:custGeom>
          <a:solidFill>
            <a:srgbClr val="A374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>
              <a:latin typeface="Calibri" pitchFamily="34" charset="0"/>
            </a:endParaRPr>
          </a:p>
        </p:txBody>
      </p:sp>
      <p:sp>
        <p:nvSpPr>
          <p:cNvPr id="1112" name="Freeform 88"/>
          <p:cNvSpPr>
            <a:spLocks/>
          </p:cNvSpPr>
          <p:nvPr/>
        </p:nvSpPr>
        <p:spPr bwMode="auto">
          <a:xfrm>
            <a:off x="4641850" y="3141663"/>
            <a:ext cx="47625" cy="49212"/>
          </a:xfrm>
          <a:custGeom>
            <a:avLst/>
            <a:gdLst>
              <a:gd name="T0" fmla="*/ 14 w 30"/>
              <a:gd name="T1" fmla="*/ 21 h 31"/>
              <a:gd name="T2" fmla="*/ 0 w 30"/>
              <a:gd name="T3" fmla="*/ 9 h 31"/>
              <a:gd name="T4" fmla="*/ 16 w 30"/>
              <a:gd name="T5" fmla="*/ 4 h 31"/>
              <a:gd name="T6" fmla="*/ 30 w 30"/>
              <a:gd name="T7" fmla="*/ 0 h 31"/>
              <a:gd name="T8" fmla="*/ 30 w 30"/>
              <a:gd name="T9" fmla="*/ 15 h 31"/>
              <a:gd name="T10" fmla="*/ 28 w 30"/>
              <a:gd name="T11" fmla="*/ 31 h 31"/>
              <a:gd name="T12" fmla="*/ 14 w 30"/>
              <a:gd name="T13" fmla="*/ 21 h 31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30"/>
              <a:gd name="T22" fmla="*/ 0 h 31"/>
              <a:gd name="T23" fmla="*/ 30 w 30"/>
              <a:gd name="T24" fmla="*/ 31 h 31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30" h="31">
                <a:moveTo>
                  <a:pt x="14" y="21"/>
                </a:moveTo>
                <a:lnTo>
                  <a:pt x="0" y="9"/>
                </a:lnTo>
                <a:lnTo>
                  <a:pt x="16" y="4"/>
                </a:lnTo>
                <a:lnTo>
                  <a:pt x="30" y="0"/>
                </a:lnTo>
                <a:lnTo>
                  <a:pt x="30" y="15"/>
                </a:lnTo>
                <a:lnTo>
                  <a:pt x="28" y="31"/>
                </a:lnTo>
                <a:lnTo>
                  <a:pt x="14" y="21"/>
                </a:lnTo>
                <a:close/>
              </a:path>
            </a:pathLst>
          </a:custGeom>
          <a:solidFill>
            <a:srgbClr val="A374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>
              <a:latin typeface="Calibri" pitchFamily="34" charset="0"/>
            </a:endParaRPr>
          </a:p>
        </p:txBody>
      </p:sp>
      <p:sp>
        <p:nvSpPr>
          <p:cNvPr id="1113" name="Freeform 89"/>
          <p:cNvSpPr>
            <a:spLocks/>
          </p:cNvSpPr>
          <p:nvPr/>
        </p:nvSpPr>
        <p:spPr bwMode="auto">
          <a:xfrm>
            <a:off x="4978400" y="2174875"/>
            <a:ext cx="93663" cy="93663"/>
          </a:xfrm>
          <a:custGeom>
            <a:avLst/>
            <a:gdLst>
              <a:gd name="T0" fmla="*/ 30 w 59"/>
              <a:gd name="T1" fmla="*/ 17 h 59"/>
              <a:gd name="T2" fmla="*/ 59 w 59"/>
              <a:gd name="T3" fmla="*/ 0 h 59"/>
              <a:gd name="T4" fmla="*/ 56 w 59"/>
              <a:gd name="T5" fmla="*/ 29 h 59"/>
              <a:gd name="T6" fmla="*/ 54 w 59"/>
              <a:gd name="T7" fmla="*/ 59 h 59"/>
              <a:gd name="T8" fmla="*/ 27 w 59"/>
              <a:gd name="T9" fmla="*/ 46 h 59"/>
              <a:gd name="T10" fmla="*/ 0 w 59"/>
              <a:gd name="T11" fmla="*/ 34 h 59"/>
              <a:gd name="T12" fmla="*/ 30 w 59"/>
              <a:gd name="T13" fmla="*/ 17 h 59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59"/>
              <a:gd name="T22" fmla="*/ 0 h 59"/>
              <a:gd name="T23" fmla="*/ 59 w 59"/>
              <a:gd name="T24" fmla="*/ 59 h 59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59" h="59">
                <a:moveTo>
                  <a:pt x="30" y="17"/>
                </a:moveTo>
                <a:lnTo>
                  <a:pt x="59" y="0"/>
                </a:lnTo>
                <a:lnTo>
                  <a:pt x="56" y="29"/>
                </a:lnTo>
                <a:lnTo>
                  <a:pt x="54" y="59"/>
                </a:lnTo>
                <a:lnTo>
                  <a:pt x="27" y="46"/>
                </a:lnTo>
                <a:lnTo>
                  <a:pt x="0" y="34"/>
                </a:lnTo>
                <a:lnTo>
                  <a:pt x="30" y="17"/>
                </a:lnTo>
                <a:close/>
              </a:path>
            </a:pathLst>
          </a:custGeom>
          <a:solidFill>
            <a:srgbClr val="A374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>
              <a:latin typeface="Calibri" pitchFamily="34" charset="0"/>
            </a:endParaRPr>
          </a:p>
        </p:txBody>
      </p:sp>
      <p:sp>
        <p:nvSpPr>
          <p:cNvPr id="1114" name="Freeform 90"/>
          <p:cNvSpPr>
            <a:spLocks/>
          </p:cNvSpPr>
          <p:nvPr/>
        </p:nvSpPr>
        <p:spPr bwMode="auto">
          <a:xfrm>
            <a:off x="4891088" y="2673350"/>
            <a:ext cx="47625" cy="65088"/>
          </a:xfrm>
          <a:custGeom>
            <a:avLst/>
            <a:gdLst>
              <a:gd name="T0" fmla="*/ 28 w 30"/>
              <a:gd name="T1" fmla="*/ 21 h 41"/>
              <a:gd name="T2" fmla="*/ 28 w 30"/>
              <a:gd name="T3" fmla="*/ 41 h 41"/>
              <a:gd name="T4" fmla="*/ 14 w 30"/>
              <a:gd name="T5" fmla="*/ 31 h 41"/>
              <a:gd name="T6" fmla="*/ 0 w 30"/>
              <a:gd name="T7" fmla="*/ 21 h 41"/>
              <a:gd name="T8" fmla="*/ 14 w 30"/>
              <a:gd name="T9" fmla="*/ 10 h 41"/>
              <a:gd name="T10" fmla="*/ 30 w 30"/>
              <a:gd name="T11" fmla="*/ 0 h 41"/>
              <a:gd name="T12" fmla="*/ 28 w 30"/>
              <a:gd name="T13" fmla="*/ 21 h 41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30"/>
              <a:gd name="T22" fmla="*/ 0 h 41"/>
              <a:gd name="T23" fmla="*/ 30 w 30"/>
              <a:gd name="T24" fmla="*/ 41 h 41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30" h="41">
                <a:moveTo>
                  <a:pt x="28" y="21"/>
                </a:moveTo>
                <a:lnTo>
                  <a:pt x="28" y="41"/>
                </a:lnTo>
                <a:lnTo>
                  <a:pt x="14" y="31"/>
                </a:lnTo>
                <a:lnTo>
                  <a:pt x="0" y="21"/>
                </a:lnTo>
                <a:lnTo>
                  <a:pt x="14" y="10"/>
                </a:lnTo>
                <a:lnTo>
                  <a:pt x="30" y="0"/>
                </a:lnTo>
                <a:lnTo>
                  <a:pt x="28" y="21"/>
                </a:lnTo>
                <a:close/>
              </a:path>
            </a:pathLst>
          </a:custGeom>
          <a:solidFill>
            <a:srgbClr val="A374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>
              <a:latin typeface="Calibri" pitchFamily="34" charset="0"/>
            </a:endParaRPr>
          </a:p>
        </p:txBody>
      </p:sp>
      <p:sp>
        <p:nvSpPr>
          <p:cNvPr id="1115" name="Freeform 91"/>
          <p:cNvSpPr>
            <a:spLocks/>
          </p:cNvSpPr>
          <p:nvPr/>
        </p:nvSpPr>
        <p:spPr bwMode="auto">
          <a:xfrm>
            <a:off x="5006975" y="2754313"/>
            <a:ext cx="82550" cy="98425"/>
          </a:xfrm>
          <a:custGeom>
            <a:avLst/>
            <a:gdLst>
              <a:gd name="T0" fmla="*/ 45 w 52"/>
              <a:gd name="T1" fmla="*/ 31 h 62"/>
              <a:gd name="T2" fmla="*/ 36 w 52"/>
              <a:gd name="T3" fmla="*/ 62 h 62"/>
              <a:gd name="T4" fmla="*/ 18 w 52"/>
              <a:gd name="T5" fmla="*/ 40 h 62"/>
              <a:gd name="T6" fmla="*/ 0 w 52"/>
              <a:gd name="T7" fmla="*/ 19 h 62"/>
              <a:gd name="T8" fmla="*/ 27 w 52"/>
              <a:gd name="T9" fmla="*/ 9 h 62"/>
              <a:gd name="T10" fmla="*/ 52 w 52"/>
              <a:gd name="T11" fmla="*/ 0 h 62"/>
              <a:gd name="T12" fmla="*/ 45 w 52"/>
              <a:gd name="T13" fmla="*/ 31 h 62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52"/>
              <a:gd name="T22" fmla="*/ 0 h 62"/>
              <a:gd name="T23" fmla="*/ 52 w 52"/>
              <a:gd name="T24" fmla="*/ 62 h 62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52" h="62">
                <a:moveTo>
                  <a:pt x="45" y="31"/>
                </a:moveTo>
                <a:lnTo>
                  <a:pt x="36" y="62"/>
                </a:lnTo>
                <a:lnTo>
                  <a:pt x="18" y="40"/>
                </a:lnTo>
                <a:lnTo>
                  <a:pt x="0" y="19"/>
                </a:lnTo>
                <a:lnTo>
                  <a:pt x="27" y="9"/>
                </a:lnTo>
                <a:lnTo>
                  <a:pt x="52" y="0"/>
                </a:lnTo>
                <a:lnTo>
                  <a:pt x="45" y="31"/>
                </a:lnTo>
                <a:close/>
              </a:path>
            </a:pathLst>
          </a:custGeom>
          <a:solidFill>
            <a:srgbClr val="A374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>
              <a:latin typeface="Calibri" pitchFamily="34" charset="0"/>
            </a:endParaRPr>
          </a:p>
        </p:txBody>
      </p:sp>
      <p:sp>
        <p:nvSpPr>
          <p:cNvPr id="1116" name="Freeform 92"/>
          <p:cNvSpPr>
            <a:spLocks/>
          </p:cNvSpPr>
          <p:nvPr/>
        </p:nvSpPr>
        <p:spPr bwMode="auto">
          <a:xfrm>
            <a:off x="4368800" y="2840038"/>
            <a:ext cx="58738" cy="44450"/>
          </a:xfrm>
          <a:custGeom>
            <a:avLst/>
            <a:gdLst>
              <a:gd name="T0" fmla="*/ 18 w 37"/>
              <a:gd name="T1" fmla="*/ 27 h 28"/>
              <a:gd name="T2" fmla="*/ 0 w 37"/>
              <a:gd name="T3" fmla="*/ 27 h 28"/>
              <a:gd name="T4" fmla="*/ 9 w 37"/>
              <a:gd name="T5" fmla="*/ 14 h 28"/>
              <a:gd name="T6" fmla="*/ 19 w 37"/>
              <a:gd name="T7" fmla="*/ 0 h 28"/>
              <a:gd name="T8" fmla="*/ 28 w 37"/>
              <a:gd name="T9" fmla="*/ 14 h 28"/>
              <a:gd name="T10" fmla="*/ 37 w 37"/>
              <a:gd name="T11" fmla="*/ 28 h 28"/>
              <a:gd name="T12" fmla="*/ 18 w 37"/>
              <a:gd name="T13" fmla="*/ 27 h 28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37"/>
              <a:gd name="T22" fmla="*/ 0 h 28"/>
              <a:gd name="T23" fmla="*/ 37 w 37"/>
              <a:gd name="T24" fmla="*/ 28 h 28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37" h="28">
                <a:moveTo>
                  <a:pt x="18" y="27"/>
                </a:moveTo>
                <a:lnTo>
                  <a:pt x="0" y="27"/>
                </a:lnTo>
                <a:lnTo>
                  <a:pt x="9" y="14"/>
                </a:lnTo>
                <a:lnTo>
                  <a:pt x="19" y="0"/>
                </a:lnTo>
                <a:lnTo>
                  <a:pt x="28" y="14"/>
                </a:lnTo>
                <a:lnTo>
                  <a:pt x="37" y="28"/>
                </a:lnTo>
                <a:lnTo>
                  <a:pt x="18" y="27"/>
                </a:lnTo>
                <a:close/>
              </a:path>
            </a:pathLst>
          </a:custGeom>
          <a:solidFill>
            <a:srgbClr val="A374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>
              <a:latin typeface="Calibri" pitchFamily="34" charset="0"/>
            </a:endParaRPr>
          </a:p>
        </p:txBody>
      </p:sp>
      <p:sp>
        <p:nvSpPr>
          <p:cNvPr id="1117" name="Freeform 93"/>
          <p:cNvSpPr>
            <a:spLocks/>
          </p:cNvSpPr>
          <p:nvPr/>
        </p:nvSpPr>
        <p:spPr bwMode="auto">
          <a:xfrm>
            <a:off x="4589463" y="2535238"/>
            <a:ext cx="57150" cy="44450"/>
          </a:xfrm>
          <a:custGeom>
            <a:avLst/>
            <a:gdLst>
              <a:gd name="T0" fmla="*/ 18 w 36"/>
              <a:gd name="T1" fmla="*/ 3 h 28"/>
              <a:gd name="T2" fmla="*/ 36 w 36"/>
              <a:gd name="T3" fmla="*/ 0 h 28"/>
              <a:gd name="T4" fmla="*/ 28 w 36"/>
              <a:gd name="T5" fmla="*/ 14 h 28"/>
              <a:gd name="T6" fmla="*/ 20 w 36"/>
              <a:gd name="T7" fmla="*/ 28 h 28"/>
              <a:gd name="T8" fmla="*/ 10 w 36"/>
              <a:gd name="T9" fmla="*/ 16 h 28"/>
              <a:gd name="T10" fmla="*/ 0 w 36"/>
              <a:gd name="T11" fmla="*/ 4 h 28"/>
              <a:gd name="T12" fmla="*/ 18 w 36"/>
              <a:gd name="T13" fmla="*/ 3 h 28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36"/>
              <a:gd name="T22" fmla="*/ 0 h 28"/>
              <a:gd name="T23" fmla="*/ 36 w 36"/>
              <a:gd name="T24" fmla="*/ 28 h 28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36" h="28">
                <a:moveTo>
                  <a:pt x="18" y="3"/>
                </a:moveTo>
                <a:lnTo>
                  <a:pt x="36" y="0"/>
                </a:lnTo>
                <a:lnTo>
                  <a:pt x="28" y="14"/>
                </a:lnTo>
                <a:lnTo>
                  <a:pt x="20" y="28"/>
                </a:lnTo>
                <a:lnTo>
                  <a:pt x="10" y="16"/>
                </a:lnTo>
                <a:lnTo>
                  <a:pt x="0" y="4"/>
                </a:lnTo>
                <a:lnTo>
                  <a:pt x="18" y="3"/>
                </a:lnTo>
                <a:close/>
              </a:path>
            </a:pathLst>
          </a:custGeom>
          <a:solidFill>
            <a:srgbClr val="A374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>
              <a:latin typeface="Calibri" pitchFamily="34" charset="0"/>
            </a:endParaRPr>
          </a:p>
        </p:txBody>
      </p:sp>
      <p:sp>
        <p:nvSpPr>
          <p:cNvPr id="1118" name="Freeform 94"/>
          <p:cNvSpPr>
            <a:spLocks/>
          </p:cNvSpPr>
          <p:nvPr/>
        </p:nvSpPr>
        <p:spPr bwMode="auto">
          <a:xfrm>
            <a:off x="4306888" y="2655888"/>
            <a:ext cx="120650" cy="60325"/>
          </a:xfrm>
          <a:custGeom>
            <a:avLst/>
            <a:gdLst>
              <a:gd name="T0" fmla="*/ 38 w 76"/>
              <a:gd name="T1" fmla="*/ 29 h 38"/>
              <a:gd name="T2" fmla="*/ 0 w 76"/>
              <a:gd name="T3" fmla="*/ 19 h 38"/>
              <a:gd name="T4" fmla="*/ 23 w 76"/>
              <a:gd name="T5" fmla="*/ 9 h 38"/>
              <a:gd name="T6" fmla="*/ 45 w 76"/>
              <a:gd name="T7" fmla="*/ 0 h 38"/>
              <a:gd name="T8" fmla="*/ 61 w 76"/>
              <a:gd name="T9" fmla="*/ 19 h 38"/>
              <a:gd name="T10" fmla="*/ 76 w 76"/>
              <a:gd name="T11" fmla="*/ 38 h 38"/>
              <a:gd name="T12" fmla="*/ 38 w 76"/>
              <a:gd name="T13" fmla="*/ 29 h 38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76"/>
              <a:gd name="T22" fmla="*/ 0 h 38"/>
              <a:gd name="T23" fmla="*/ 76 w 76"/>
              <a:gd name="T24" fmla="*/ 38 h 38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76" h="38">
                <a:moveTo>
                  <a:pt x="38" y="29"/>
                </a:moveTo>
                <a:lnTo>
                  <a:pt x="0" y="19"/>
                </a:lnTo>
                <a:lnTo>
                  <a:pt x="23" y="9"/>
                </a:lnTo>
                <a:lnTo>
                  <a:pt x="45" y="0"/>
                </a:lnTo>
                <a:lnTo>
                  <a:pt x="61" y="19"/>
                </a:lnTo>
                <a:lnTo>
                  <a:pt x="76" y="38"/>
                </a:lnTo>
                <a:lnTo>
                  <a:pt x="38" y="29"/>
                </a:lnTo>
                <a:close/>
              </a:path>
            </a:pathLst>
          </a:custGeom>
          <a:solidFill>
            <a:srgbClr val="A374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>
              <a:latin typeface="Calibri" pitchFamily="34" charset="0"/>
            </a:endParaRPr>
          </a:p>
        </p:txBody>
      </p:sp>
      <p:sp>
        <p:nvSpPr>
          <p:cNvPr id="1119" name="Freeform 95"/>
          <p:cNvSpPr>
            <a:spLocks/>
          </p:cNvSpPr>
          <p:nvPr/>
        </p:nvSpPr>
        <p:spPr bwMode="auto">
          <a:xfrm>
            <a:off x="3960813" y="2466975"/>
            <a:ext cx="55562" cy="53975"/>
          </a:xfrm>
          <a:custGeom>
            <a:avLst/>
            <a:gdLst>
              <a:gd name="T0" fmla="*/ 14 w 35"/>
              <a:gd name="T1" fmla="*/ 20 h 34"/>
              <a:gd name="T2" fmla="*/ 0 w 35"/>
              <a:gd name="T3" fmla="*/ 5 h 34"/>
              <a:gd name="T4" fmla="*/ 17 w 35"/>
              <a:gd name="T5" fmla="*/ 2 h 34"/>
              <a:gd name="T6" fmla="*/ 35 w 35"/>
              <a:gd name="T7" fmla="*/ 0 h 34"/>
              <a:gd name="T8" fmla="*/ 31 w 35"/>
              <a:gd name="T9" fmla="*/ 18 h 34"/>
              <a:gd name="T10" fmla="*/ 28 w 35"/>
              <a:gd name="T11" fmla="*/ 34 h 34"/>
              <a:gd name="T12" fmla="*/ 14 w 35"/>
              <a:gd name="T13" fmla="*/ 20 h 34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35"/>
              <a:gd name="T22" fmla="*/ 0 h 34"/>
              <a:gd name="T23" fmla="*/ 35 w 35"/>
              <a:gd name="T24" fmla="*/ 34 h 34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35" h="34">
                <a:moveTo>
                  <a:pt x="14" y="20"/>
                </a:moveTo>
                <a:lnTo>
                  <a:pt x="0" y="5"/>
                </a:lnTo>
                <a:lnTo>
                  <a:pt x="17" y="2"/>
                </a:lnTo>
                <a:lnTo>
                  <a:pt x="35" y="0"/>
                </a:lnTo>
                <a:lnTo>
                  <a:pt x="31" y="18"/>
                </a:lnTo>
                <a:lnTo>
                  <a:pt x="28" y="34"/>
                </a:lnTo>
                <a:lnTo>
                  <a:pt x="14" y="20"/>
                </a:lnTo>
                <a:close/>
              </a:path>
            </a:pathLst>
          </a:custGeom>
          <a:solidFill>
            <a:srgbClr val="A374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>
              <a:latin typeface="Calibri" pitchFamily="34" charset="0"/>
            </a:endParaRPr>
          </a:p>
        </p:txBody>
      </p:sp>
      <p:sp>
        <p:nvSpPr>
          <p:cNvPr id="1120" name="Freeform 96"/>
          <p:cNvSpPr>
            <a:spLocks/>
          </p:cNvSpPr>
          <p:nvPr/>
        </p:nvSpPr>
        <p:spPr bwMode="auto">
          <a:xfrm>
            <a:off x="4311650" y="2465388"/>
            <a:ext cx="46038" cy="60325"/>
          </a:xfrm>
          <a:custGeom>
            <a:avLst/>
            <a:gdLst>
              <a:gd name="T0" fmla="*/ 27 w 29"/>
              <a:gd name="T1" fmla="*/ 19 h 38"/>
              <a:gd name="T2" fmla="*/ 29 w 29"/>
              <a:gd name="T3" fmla="*/ 38 h 38"/>
              <a:gd name="T4" fmla="*/ 14 w 29"/>
              <a:gd name="T5" fmla="*/ 30 h 38"/>
              <a:gd name="T6" fmla="*/ 0 w 29"/>
              <a:gd name="T7" fmla="*/ 23 h 38"/>
              <a:gd name="T8" fmla="*/ 13 w 29"/>
              <a:gd name="T9" fmla="*/ 11 h 38"/>
              <a:gd name="T10" fmla="*/ 26 w 29"/>
              <a:gd name="T11" fmla="*/ 0 h 38"/>
              <a:gd name="T12" fmla="*/ 27 w 29"/>
              <a:gd name="T13" fmla="*/ 19 h 38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29"/>
              <a:gd name="T22" fmla="*/ 0 h 38"/>
              <a:gd name="T23" fmla="*/ 29 w 29"/>
              <a:gd name="T24" fmla="*/ 38 h 38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29" h="38">
                <a:moveTo>
                  <a:pt x="27" y="19"/>
                </a:moveTo>
                <a:lnTo>
                  <a:pt x="29" y="38"/>
                </a:lnTo>
                <a:lnTo>
                  <a:pt x="14" y="30"/>
                </a:lnTo>
                <a:lnTo>
                  <a:pt x="0" y="23"/>
                </a:lnTo>
                <a:lnTo>
                  <a:pt x="13" y="11"/>
                </a:lnTo>
                <a:lnTo>
                  <a:pt x="26" y="0"/>
                </a:lnTo>
                <a:lnTo>
                  <a:pt x="27" y="19"/>
                </a:lnTo>
                <a:close/>
              </a:path>
            </a:pathLst>
          </a:custGeom>
          <a:solidFill>
            <a:srgbClr val="A374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>
              <a:latin typeface="Calibri" pitchFamily="34" charset="0"/>
            </a:endParaRPr>
          </a:p>
        </p:txBody>
      </p:sp>
      <p:sp>
        <p:nvSpPr>
          <p:cNvPr id="1121" name="Freeform 97"/>
          <p:cNvSpPr>
            <a:spLocks/>
          </p:cNvSpPr>
          <p:nvPr/>
        </p:nvSpPr>
        <p:spPr bwMode="auto">
          <a:xfrm>
            <a:off x="3960813" y="2578100"/>
            <a:ext cx="46037" cy="65088"/>
          </a:xfrm>
          <a:custGeom>
            <a:avLst/>
            <a:gdLst>
              <a:gd name="T0" fmla="*/ 13 w 29"/>
              <a:gd name="T1" fmla="*/ 21 h 41"/>
              <a:gd name="T2" fmla="*/ 0 w 29"/>
              <a:gd name="T3" fmla="*/ 0 h 41"/>
              <a:gd name="T4" fmla="*/ 15 w 29"/>
              <a:gd name="T5" fmla="*/ 5 h 41"/>
              <a:gd name="T6" fmla="*/ 29 w 29"/>
              <a:gd name="T7" fmla="*/ 10 h 41"/>
              <a:gd name="T8" fmla="*/ 27 w 29"/>
              <a:gd name="T9" fmla="*/ 26 h 41"/>
              <a:gd name="T10" fmla="*/ 24 w 29"/>
              <a:gd name="T11" fmla="*/ 41 h 41"/>
              <a:gd name="T12" fmla="*/ 13 w 29"/>
              <a:gd name="T13" fmla="*/ 21 h 41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29"/>
              <a:gd name="T22" fmla="*/ 0 h 41"/>
              <a:gd name="T23" fmla="*/ 29 w 29"/>
              <a:gd name="T24" fmla="*/ 41 h 41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29" h="41">
                <a:moveTo>
                  <a:pt x="13" y="21"/>
                </a:moveTo>
                <a:lnTo>
                  <a:pt x="0" y="0"/>
                </a:lnTo>
                <a:lnTo>
                  <a:pt x="15" y="5"/>
                </a:lnTo>
                <a:lnTo>
                  <a:pt x="29" y="10"/>
                </a:lnTo>
                <a:lnTo>
                  <a:pt x="27" y="26"/>
                </a:lnTo>
                <a:lnTo>
                  <a:pt x="24" y="41"/>
                </a:lnTo>
                <a:lnTo>
                  <a:pt x="13" y="21"/>
                </a:lnTo>
                <a:close/>
              </a:path>
            </a:pathLst>
          </a:custGeom>
          <a:solidFill>
            <a:srgbClr val="A374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>
              <a:latin typeface="Calibri" pitchFamily="34" charset="0"/>
            </a:endParaRPr>
          </a:p>
        </p:txBody>
      </p:sp>
      <p:sp>
        <p:nvSpPr>
          <p:cNvPr id="1122" name="Freeform 98"/>
          <p:cNvSpPr>
            <a:spLocks/>
          </p:cNvSpPr>
          <p:nvPr/>
        </p:nvSpPr>
        <p:spPr bwMode="auto">
          <a:xfrm>
            <a:off x="4257675" y="2312988"/>
            <a:ext cx="49213" cy="50800"/>
          </a:xfrm>
          <a:custGeom>
            <a:avLst/>
            <a:gdLst>
              <a:gd name="T0" fmla="*/ 14 w 31"/>
              <a:gd name="T1" fmla="*/ 13 h 32"/>
              <a:gd name="T2" fmla="*/ 28 w 31"/>
              <a:gd name="T3" fmla="*/ 0 h 32"/>
              <a:gd name="T4" fmla="*/ 30 w 31"/>
              <a:gd name="T5" fmla="*/ 16 h 32"/>
              <a:gd name="T6" fmla="*/ 31 w 31"/>
              <a:gd name="T7" fmla="*/ 32 h 32"/>
              <a:gd name="T8" fmla="*/ 16 w 31"/>
              <a:gd name="T9" fmla="*/ 29 h 32"/>
              <a:gd name="T10" fmla="*/ 0 w 31"/>
              <a:gd name="T11" fmla="*/ 25 h 32"/>
              <a:gd name="T12" fmla="*/ 14 w 31"/>
              <a:gd name="T13" fmla="*/ 13 h 32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31"/>
              <a:gd name="T22" fmla="*/ 0 h 32"/>
              <a:gd name="T23" fmla="*/ 31 w 31"/>
              <a:gd name="T24" fmla="*/ 32 h 32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31" h="32">
                <a:moveTo>
                  <a:pt x="14" y="13"/>
                </a:moveTo>
                <a:lnTo>
                  <a:pt x="28" y="0"/>
                </a:lnTo>
                <a:lnTo>
                  <a:pt x="30" y="16"/>
                </a:lnTo>
                <a:lnTo>
                  <a:pt x="31" y="32"/>
                </a:lnTo>
                <a:lnTo>
                  <a:pt x="16" y="29"/>
                </a:lnTo>
                <a:lnTo>
                  <a:pt x="0" y="25"/>
                </a:lnTo>
                <a:lnTo>
                  <a:pt x="14" y="13"/>
                </a:lnTo>
                <a:close/>
              </a:path>
            </a:pathLst>
          </a:custGeom>
          <a:solidFill>
            <a:srgbClr val="A374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>
              <a:latin typeface="Calibri" pitchFamily="34" charset="0"/>
            </a:endParaRPr>
          </a:p>
        </p:txBody>
      </p:sp>
      <p:sp>
        <p:nvSpPr>
          <p:cNvPr id="1123" name="Freeform 99"/>
          <p:cNvSpPr>
            <a:spLocks/>
          </p:cNvSpPr>
          <p:nvPr/>
        </p:nvSpPr>
        <p:spPr bwMode="auto">
          <a:xfrm>
            <a:off x="4616450" y="2411413"/>
            <a:ext cx="46038" cy="49212"/>
          </a:xfrm>
          <a:custGeom>
            <a:avLst/>
            <a:gdLst>
              <a:gd name="T0" fmla="*/ 14 w 29"/>
              <a:gd name="T1" fmla="*/ 20 h 31"/>
              <a:gd name="T2" fmla="*/ 0 w 29"/>
              <a:gd name="T3" fmla="*/ 8 h 31"/>
              <a:gd name="T4" fmla="*/ 14 w 29"/>
              <a:gd name="T5" fmla="*/ 4 h 31"/>
              <a:gd name="T6" fmla="*/ 29 w 29"/>
              <a:gd name="T7" fmla="*/ 0 h 31"/>
              <a:gd name="T8" fmla="*/ 28 w 29"/>
              <a:gd name="T9" fmla="*/ 16 h 31"/>
              <a:gd name="T10" fmla="*/ 28 w 29"/>
              <a:gd name="T11" fmla="*/ 31 h 31"/>
              <a:gd name="T12" fmla="*/ 14 w 29"/>
              <a:gd name="T13" fmla="*/ 20 h 31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29"/>
              <a:gd name="T22" fmla="*/ 0 h 31"/>
              <a:gd name="T23" fmla="*/ 29 w 29"/>
              <a:gd name="T24" fmla="*/ 31 h 31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29" h="31">
                <a:moveTo>
                  <a:pt x="14" y="20"/>
                </a:moveTo>
                <a:lnTo>
                  <a:pt x="0" y="8"/>
                </a:lnTo>
                <a:lnTo>
                  <a:pt x="14" y="4"/>
                </a:lnTo>
                <a:lnTo>
                  <a:pt x="29" y="0"/>
                </a:lnTo>
                <a:lnTo>
                  <a:pt x="28" y="16"/>
                </a:lnTo>
                <a:lnTo>
                  <a:pt x="28" y="31"/>
                </a:lnTo>
                <a:lnTo>
                  <a:pt x="14" y="20"/>
                </a:lnTo>
                <a:close/>
              </a:path>
            </a:pathLst>
          </a:custGeom>
          <a:solidFill>
            <a:srgbClr val="A374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>
              <a:latin typeface="Calibri" pitchFamily="34" charset="0"/>
            </a:endParaRPr>
          </a:p>
        </p:txBody>
      </p:sp>
      <p:sp>
        <p:nvSpPr>
          <p:cNvPr id="1124" name="Freeform 100"/>
          <p:cNvSpPr>
            <a:spLocks/>
          </p:cNvSpPr>
          <p:nvPr/>
        </p:nvSpPr>
        <p:spPr bwMode="auto">
          <a:xfrm>
            <a:off x="4422775" y="3968750"/>
            <a:ext cx="103188" cy="88900"/>
          </a:xfrm>
          <a:custGeom>
            <a:avLst/>
            <a:gdLst>
              <a:gd name="T0" fmla="*/ 32 w 65"/>
              <a:gd name="T1" fmla="*/ 47 h 56"/>
              <a:gd name="T2" fmla="*/ 0 w 65"/>
              <a:gd name="T3" fmla="*/ 38 h 56"/>
              <a:gd name="T4" fmla="*/ 22 w 65"/>
              <a:gd name="T5" fmla="*/ 19 h 56"/>
              <a:gd name="T6" fmla="*/ 45 w 65"/>
              <a:gd name="T7" fmla="*/ 0 h 56"/>
              <a:gd name="T8" fmla="*/ 55 w 65"/>
              <a:gd name="T9" fmla="*/ 28 h 56"/>
              <a:gd name="T10" fmla="*/ 65 w 65"/>
              <a:gd name="T11" fmla="*/ 56 h 56"/>
              <a:gd name="T12" fmla="*/ 32 w 65"/>
              <a:gd name="T13" fmla="*/ 47 h 56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65"/>
              <a:gd name="T22" fmla="*/ 0 h 56"/>
              <a:gd name="T23" fmla="*/ 65 w 65"/>
              <a:gd name="T24" fmla="*/ 56 h 5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65" h="56">
                <a:moveTo>
                  <a:pt x="32" y="47"/>
                </a:moveTo>
                <a:lnTo>
                  <a:pt x="0" y="38"/>
                </a:lnTo>
                <a:lnTo>
                  <a:pt x="22" y="19"/>
                </a:lnTo>
                <a:lnTo>
                  <a:pt x="45" y="0"/>
                </a:lnTo>
                <a:lnTo>
                  <a:pt x="55" y="28"/>
                </a:lnTo>
                <a:lnTo>
                  <a:pt x="65" y="56"/>
                </a:lnTo>
                <a:lnTo>
                  <a:pt x="32" y="47"/>
                </a:lnTo>
                <a:close/>
              </a:path>
            </a:pathLst>
          </a:custGeom>
          <a:solidFill>
            <a:srgbClr val="A374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>
              <a:latin typeface="Calibri" pitchFamily="34" charset="0"/>
            </a:endParaRPr>
          </a:p>
        </p:txBody>
      </p:sp>
      <p:sp>
        <p:nvSpPr>
          <p:cNvPr id="1125" name="Freeform 101"/>
          <p:cNvSpPr>
            <a:spLocks/>
          </p:cNvSpPr>
          <p:nvPr/>
        </p:nvSpPr>
        <p:spPr bwMode="auto">
          <a:xfrm>
            <a:off x="4503738" y="3602038"/>
            <a:ext cx="47625" cy="65087"/>
          </a:xfrm>
          <a:custGeom>
            <a:avLst/>
            <a:gdLst>
              <a:gd name="T0" fmla="*/ 0 w 30"/>
              <a:gd name="T1" fmla="*/ 20 h 41"/>
              <a:gd name="T2" fmla="*/ 2 w 30"/>
              <a:gd name="T3" fmla="*/ 0 h 41"/>
              <a:gd name="T4" fmla="*/ 16 w 30"/>
              <a:gd name="T5" fmla="*/ 10 h 41"/>
              <a:gd name="T6" fmla="*/ 30 w 30"/>
              <a:gd name="T7" fmla="*/ 20 h 41"/>
              <a:gd name="T8" fmla="*/ 14 w 30"/>
              <a:gd name="T9" fmla="*/ 31 h 41"/>
              <a:gd name="T10" fmla="*/ 0 w 30"/>
              <a:gd name="T11" fmla="*/ 41 h 41"/>
              <a:gd name="T12" fmla="*/ 0 w 30"/>
              <a:gd name="T13" fmla="*/ 20 h 41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30"/>
              <a:gd name="T22" fmla="*/ 0 h 41"/>
              <a:gd name="T23" fmla="*/ 30 w 30"/>
              <a:gd name="T24" fmla="*/ 41 h 41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30" h="41">
                <a:moveTo>
                  <a:pt x="0" y="20"/>
                </a:moveTo>
                <a:lnTo>
                  <a:pt x="2" y="0"/>
                </a:lnTo>
                <a:lnTo>
                  <a:pt x="16" y="10"/>
                </a:lnTo>
                <a:lnTo>
                  <a:pt x="30" y="20"/>
                </a:lnTo>
                <a:lnTo>
                  <a:pt x="14" y="31"/>
                </a:lnTo>
                <a:lnTo>
                  <a:pt x="0" y="41"/>
                </a:lnTo>
                <a:lnTo>
                  <a:pt x="0" y="20"/>
                </a:lnTo>
                <a:close/>
              </a:path>
            </a:pathLst>
          </a:custGeom>
          <a:solidFill>
            <a:srgbClr val="A374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>
              <a:latin typeface="Calibri" pitchFamily="34" charset="0"/>
            </a:endParaRPr>
          </a:p>
        </p:txBody>
      </p:sp>
      <p:sp>
        <p:nvSpPr>
          <p:cNvPr id="1126" name="Freeform 102"/>
          <p:cNvSpPr>
            <a:spLocks/>
          </p:cNvSpPr>
          <p:nvPr/>
        </p:nvSpPr>
        <p:spPr bwMode="auto">
          <a:xfrm>
            <a:off x="4735513" y="3867150"/>
            <a:ext cx="52387" cy="50800"/>
          </a:xfrm>
          <a:custGeom>
            <a:avLst/>
            <a:gdLst>
              <a:gd name="T0" fmla="*/ 22 w 33"/>
              <a:gd name="T1" fmla="*/ 17 h 32"/>
              <a:gd name="T2" fmla="*/ 9 w 33"/>
              <a:gd name="T3" fmla="*/ 32 h 32"/>
              <a:gd name="T4" fmla="*/ 5 w 33"/>
              <a:gd name="T5" fmla="*/ 17 h 32"/>
              <a:gd name="T6" fmla="*/ 0 w 33"/>
              <a:gd name="T7" fmla="*/ 0 h 32"/>
              <a:gd name="T8" fmla="*/ 17 w 33"/>
              <a:gd name="T9" fmla="*/ 2 h 32"/>
              <a:gd name="T10" fmla="*/ 33 w 33"/>
              <a:gd name="T11" fmla="*/ 3 h 32"/>
              <a:gd name="T12" fmla="*/ 22 w 33"/>
              <a:gd name="T13" fmla="*/ 17 h 32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33"/>
              <a:gd name="T22" fmla="*/ 0 h 32"/>
              <a:gd name="T23" fmla="*/ 33 w 33"/>
              <a:gd name="T24" fmla="*/ 32 h 32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33" h="32">
                <a:moveTo>
                  <a:pt x="22" y="17"/>
                </a:moveTo>
                <a:lnTo>
                  <a:pt x="9" y="32"/>
                </a:lnTo>
                <a:lnTo>
                  <a:pt x="5" y="17"/>
                </a:lnTo>
                <a:lnTo>
                  <a:pt x="0" y="0"/>
                </a:lnTo>
                <a:lnTo>
                  <a:pt x="17" y="2"/>
                </a:lnTo>
                <a:lnTo>
                  <a:pt x="33" y="3"/>
                </a:lnTo>
                <a:lnTo>
                  <a:pt x="22" y="17"/>
                </a:lnTo>
                <a:close/>
              </a:path>
            </a:pathLst>
          </a:custGeom>
          <a:solidFill>
            <a:srgbClr val="A374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>
              <a:latin typeface="Calibri" pitchFamily="34" charset="0"/>
            </a:endParaRPr>
          </a:p>
        </p:txBody>
      </p:sp>
      <p:sp>
        <p:nvSpPr>
          <p:cNvPr id="1127" name="Freeform 103"/>
          <p:cNvSpPr>
            <a:spLocks/>
          </p:cNvSpPr>
          <p:nvPr/>
        </p:nvSpPr>
        <p:spPr bwMode="auto">
          <a:xfrm>
            <a:off x="4437063" y="3651250"/>
            <a:ext cx="80962" cy="96838"/>
          </a:xfrm>
          <a:custGeom>
            <a:avLst/>
            <a:gdLst>
              <a:gd name="T0" fmla="*/ 8 w 51"/>
              <a:gd name="T1" fmla="*/ 30 h 61"/>
              <a:gd name="T2" fmla="*/ 16 w 51"/>
              <a:gd name="T3" fmla="*/ 0 h 61"/>
              <a:gd name="T4" fmla="*/ 33 w 51"/>
              <a:gd name="T5" fmla="*/ 20 h 61"/>
              <a:gd name="T6" fmla="*/ 51 w 51"/>
              <a:gd name="T7" fmla="*/ 42 h 61"/>
              <a:gd name="T8" fmla="*/ 26 w 51"/>
              <a:gd name="T9" fmla="*/ 51 h 61"/>
              <a:gd name="T10" fmla="*/ 0 w 51"/>
              <a:gd name="T11" fmla="*/ 61 h 61"/>
              <a:gd name="T12" fmla="*/ 8 w 51"/>
              <a:gd name="T13" fmla="*/ 30 h 61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51"/>
              <a:gd name="T22" fmla="*/ 0 h 61"/>
              <a:gd name="T23" fmla="*/ 51 w 51"/>
              <a:gd name="T24" fmla="*/ 61 h 61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51" h="61">
                <a:moveTo>
                  <a:pt x="8" y="30"/>
                </a:moveTo>
                <a:lnTo>
                  <a:pt x="16" y="0"/>
                </a:lnTo>
                <a:lnTo>
                  <a:pt x="33" y="20"/>
                </a:lnTo>
                <a:lnTo>
                  <a:pt x="51" y="42"/>
                </a:lnTo>
                <a:lnTo>
                  <a:pt x="26" y="51"/>
                </a:lnTo>
                <a:lnTo>
                  <a:pt x="0" y="61"/>
                </a:lnTo>
                <a:lnTo>
                  <a:pt x="8" y="30"/>
                </a:lnTo>
                <a:close/>
              </a:path>
            </a:pathLst>
          </a:custGeom>
          <a:solidFill>
            <a:srgbClr val="A374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>
              <a:latin typeface="Calibri" pitchFamily="34" charset="0"/>
            </a:endParaRPr>
          </a:p>
        </p:txBody>
      </p:sp>
      <p:sp>
        <p:nvSpPr>
          <p:cNvPr id="1128" name="Freeform 104"/>
          <p:cNvSpPr>
            <a:spLocks/>
          </p:cNvSpPr>
          <p:nvPr/>
        </p:nvSpPr>
        <p:spPr bwMode="auto">
          <a:xfrm>
            <a:off x="4913313" y="3336925"/>
            <a:ext cx="50800" cy="50800"/>
          </a:xfrm>
          <a:custGeom>
            <a:avLst/>
            <a:gdLst>
              <a:gd name="T0" fmla="*/ 14 w 32"/>
              <a:gd name="T1" fmla="*/ 12 h 32"/>
              <a:gd name="T2" fmla="*/ 28 w 32"/>
              <a:gd name="T3" fmla="*/ 0 h 32"/>
              <a:gd name="T4" fmla="*/ 31 w 32"/>
              <a:gd name="T5" fmla="*/ 15 h 32"/>
              <a:gd name="T6" fmla="*/ 32 w 32"/>
              <a:gd name="T7" fmla="*/ 32 h 32"/>
              <a:gd name="T8" fmla="*/ 17 w 32"/>
              <a:gd name="T9" fmla="*/ 28 h 32"/>
              <a:gd name="T10" fmla="*/ 0 w 32"/>
              <a:gd name="T11" fmla="*/ 25 h 32"/>
              <a:gd name="T12" fmla="*/ 14 w 32"/>
              <a:gd name="T13" fmla="*/ 12 h 32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32"/>
              <a:gd name="T22" fmla="*/ 0 h 32"/>
              <a:gd name="T23" fmla="*/ 32 w 32"/>
              <a:gd name="T24" fmla="*/ 32 h 32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32" h="32">
                <a:moveTo>
                  <a:pt x="14" y="12"/>
                </a:moveTo>
                <a:lnTo>
                  <a:pt x="28" y="0"/>
                </a:lnTo>
                <a:lnTo>
                  <a:pt x="31" y="15"/>
                </a:lnTo>
                <a:lnTo>
                  <a:pt x="32" y="32"/>
                </a:lnTo>
                <a:lnTo>
                  <a:pt x="17" y="28"/>
                </a:lnTo>
                <a:lnTo>
                  <a:pt x="0" y="25"/>
                </a:lnTo>
                <a:lnTo>
                  <a:pt x="14" y="12"/>
                </a:lnTo>
                <a:close/>
              </a:path>
            </a:pathLst>
          </a:custGeom>
          <a:solidFill>
            <a:srgbClr val="A374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>
              <a:latin typeface="Calibri" pitchFamily="34" charset="0"/>
            </a:endParaRPr>
          </a:p>
        </p:txBody>
      </p:sp>
      <p:sp>
        <p:nvSpPr>
          <p:cNvPr id="1129" name="Freeform 105"/>
          <p:cNvSpPr>
            <a:spLocks/>
          </p:cNvSpPr>
          <p:nvPr/>
        </p:nvSpPr>
        <p:spPr bwMode="auto">
          <a:xfrm>
            <a:off x="4567238" y="3943350"/>
            <a:ext cx="46037" cy="47625"/>
          </a:xfrm>
          <a:custGeom>
            <a:avLst/>
            <a:gdLst>
              <a:gd name="T0" fmla="*/ 14 w 29"/>
              <a:gd name="T1" fmla="*/ 19 h 30"/>
              <a:gd name="T2" fmla="*/ 0 w 29"/>
              <a:gd name="T3" fmla="*/ 7 h 30"/>
              <a:gd name="T4" fmla="*/ 14 w 29"/>
              <a:gd name="T5" fmla="*/ 3 h 30"/>
              <a:gd name="T6" fmla="*/ 29 w 29"/>
              <a:gd name="T7" fmla="*/ 0 h 30"/>
              <a:gd name="T8" fmla="*/ 28 w 29"/>
              <a:gd name="T9" fmla="*/ 15 h 30"/>
              <a:gd name="T10" fmla="*/ 27 w 29"/>
              <a:gd name="T11" fmla="*/ 30 h 30"/>
              <a:gd name="T12" fmla="*/ 14 w 29"/>
              <a:gd name="T13" fmla="*/ 19 h 30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29"/>
              <a:gd name="T22" fmla="*/ 0 h 30"/>
              <a:gd name="T23" fmla="*/ 29 w 29"/>
              <a:gd name="T24" fmla="*/ 30 h 30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29" h="30">
                <a:moveTo>
                  <a:pt x="14" y="19"/>
                </a:moveTo>
                <a:lnTo>
                  <a:pt x="0" y="7"/>
                </a:lnTo>
                <a:lnTo>
                  <a:pt x="14" y="3"/>
                </a:lnTo>
                <a:lnTo>
                  <a:pt x="29" y="0"/>
                </a:lnTo>
                <a:lnTo>
                  <a:pt x="28" y="15"/>
                </a:lnTo>
                <a:lnTo>
                  <a:pt x="27" y="30"/>
                </a:lnTo>
                <a:lnTo>
                  <a:pt x="14" y="19"/>
                </a:lnTo>
                <a:close/>
              </a:path>
            </a:pathLst>
          </a:custGeom>
          <a:solidFill>
            <a:srgbClr val="A374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>
              <a:latin typeface="Calibri" pitchFamily="34" charset="0"/>
            </a:endParaRPr>
          </a:p>
        </p:txBody>
      </p:sp>
      <p:sp>
        <p:nvSpPr>
          <p:cNvPr id="1130" name="Freeform 106"/>
          <p:cNvSpPr>
            <a:spLocks/>
          </p:cNvSpPr>
          <p:nvPr/>
        </p:nvSpPr>
        <p:spPr bwMode="auto">
          <a:xfrm>
            <a:off x="4816475" y="3475038"/>
            <a:ext cx="44450" cy="61912"/>
          </a:xfrm>
          <a:custGeom>
            <a:avLst/>
            <a:gdLst>
              <a:gd name="T0" fmla="*/ 28 w 28"/>
              <a:gd name="T1" fmla="*/ 20 h 39"/>
              <a:gd name="T2" fmla="*/ 28 w 28"/>
              <a:gd name="T3" fmla="*/ 39 h 39"/>
              <a:gd name="T4" fmla="*/ 14 w 28"/>
              <a:gd name="T5" fmla="*/ 29 h 39"/>
              <a:gd name="T6" fmla="*/ 0 w 28"/>
              <a:gd name="T7" fmla="*/ 19 h 39"/>
              <a:gd name="T8" fmla="*/ 14 w 28"/>
              <a:gd name="T9" fmla="*/ 10 h 39"/>
              <a:gd name="T10" fmla="*/ 28 w 28"/>
              <a:gd name="T11" fmla="*/ 0 h 39"/>
              <a:gd name="T12" fmla="*/ 28 w 28"/>
              <a:gd name="T13" fmla="*/ 20 h 39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28"/>
              <a:gd name="T22" fmla="*/ 0 h 39"/>
              <a:gd name="T23" fmla="*/ 28 w 28"/>
              <a:gd name="T24" fmla="*/ 39 h 39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28" h="39">
                <a:moveTo>
                  <a:pt x="28" y="20"/>
                </a:moveTo>
                <a:lnTo>
                  <a:pt x="28" y="39"/>
                </a:lnTo>
                <a:lnTo>
                  <a:pt x="14" y="29"/>
                </a:lnTo>
                <a:lnTo>
                  <a:pt x="0" y="19"/>
                </a:lnTo>
                <a:lnTo>
                  <a:pt x="14" y="10"/>
                </a:lnTo>
                <a:lnTo>
                  <a:pt x="28" y="0"/>
                </a:lnTo>
                <a:lnTo>
                  <a:pt x="28" y="20"/>
                </a:lnTo>
                <a:close/>
              </a:path>
            </a:pathLst>
          </a:custGeom>
          <a:solidFill>
            <a:srgbClr val="A374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>
              <a:latin typeface="Calibri" pitchFamily="34" charset="0"/>
            </a:endParaRPr>
          </a:p>
        </p:txBody>
      </p:sp>
      <p:sp>
        <p:nvSpPr>
          <p:cNvPr id="1131" name="Freeform 107"/>
          <p:cNvSpPr>
            <a:spLocks/>
          </p:cNvSpPr>
          <p:nvPr/>
        </p:nvSpPr>
        <p:spPr bwMode="auto">
          <a:xfrm>
            <a:off x="4932363" y="3552825"/>
            <a:ext cx="80962" cy="98425"/>
          </a:xfrm>
          <a:custGeom>
            <a:avLst/>
            <a:gdLst>
              <a:gd name="T0" fmla="*/ 43 w 51"/>
              <a:gd name="T1" fmla="*/ 31 h 62"/>
              <a:gd name="T2" fmla="*/ 36 w 51"/>
              <a:gd name="T3" fmla="*/ 62 h 62"/>
              <a:gd name="T4" fmla="*/ 18 w 51"/>
              <a:gd name="T5" fmla="*/ 41 h 62"/>
              <a:gd name="T6" fmla="*/ 0 w 51"/>
              <a:gd name="T7" fmla="*/ 19 h 62"/>
              <a:gd name="T8" fmla="*/ 25 w 51"/>
              <a:gd name="T9" fmla="*/ 11 h 62"/>
              <a:gd name="T10" fmla="*/ 51 w 51"/>
              <a:gd name="T11" fmla="*/ 0 h 62"/>
              <a:gd name="T12" fmla="*/ 43 w 51"/>
              <a:gd name="T13" fmla="*/ 31 h 62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51"/>
              <a:gd name="T22" fmla="*/ 0 h 62"/>
              <a:gd name="T23" fmla="*/ 51 w 51"/>
              <a:gd name="T24" fmla="*/ 62 h 62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51" h="62">
                <a:moveTo>
                  <a:pt x="43" y="31"/>
                </a:moveTo>
                <a:lnTo>
                  <a:pt x="36" y="62"/>
                </a:lnTo>
                <a:lnTo>
                  <a:pt x="18" y="41"/>
                </a:lnTo>
                <a:lnTo>
                  <a:pt x="0" y="19"/>
                </a:lnTo>
                <a:lnTo>
                  <a:pt x="25" y="11"/>
                </a:lnTo>
                <a:lnTo>
                  <a:pt x="51" y="0"/>
                </a:lnTo>
                <a:lnTo>
                  <a:pt x="43" y="31"/>
                </a:lnTo>
                <a:close/>
              </a:path>
            </a:pathLst>
          </a:custGeom>
          <a:solidFill>
            <a:srgbClr val="A374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>
              <a:latin typeface="Calibri" pitchFamily="34" charset="0"/>
            </a:endParaRPr>
          </a:p>
        </p:txBody>
      </p:sp>
      <p:sp>
        <p:nvSpPr>
          <p:cNvPr id="1132" name="Freeform 108"/>
          <p:cNvSpPr>
            <a:spLocks/>
          </p:cNvSpPr>
          <p:nvPr/>
        </p:nvSpPr>
        <p:spPr bwMode="auto">
          <a:xfrm>
            <a:off x="4291013" y="3640138"/>
            <a:ext cx="61912" cy="42862"/>
          </a:xfrm>
          <a:custGeom>
            <a:avLst/>
            <a:gdLst>
              <a:gd name="T0" fmla="*/ 19 w 39"/>
              <a:gd name="T1" fmla="*/ 27 h 27"/>
              <a:gd name="T2" fmla="*/ 0 w 39"/>
              <a:gd name="T3" fmla="*/ 26 h 27"/>
              <a:gd name="T4" fmla="*/ 10 w 39"/>
              <a:gd name="T5" fmla="*/ 13 h 27"/>
              <a:gd name="T6" fmla="*/ 21 w 39"/>
              <a:gd name="T7" fmla="*/ 0 h 27"/>
              <a:gd name="T8" fmla="*/ 30 w 39"/>
              <a:gd name="T9" fmla="*/ 14 h 27"/>
              <a:gd name="T10" fmla="*/ 39 w 39"/>
              <a:gd name="T11" fmla="*/ 27 h 27"/>
              <a:gd name="T12" fmla="*/ 19 w 39"/>
              <a:gd name="T13" fmla="*/ 27 h 27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39"/>
              <a:gd name="T22" fmla="*/ 0 h 27"/>
              <a:gd name="T23" fmla="*/ 39 w 39"/>
              <a:gd name="T24" fmla="*/ 27 h 27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39" h="27">
                <a:moveTo>
                  <a:pt x="19" y="27"/>
                </a:moveTo>
                <a:lnTo>
                  <a:pt x="0" y="26"/>
                </a:lnTo>
                <a:lnTo>
                  <a:pt x="10" y="13"/>
                </a:lnTo>
                <a:lnTo>
                  <a:pt x="21" y="0"/>
                </a:lnTo>
                <a:lnTo>
                  <a:pt x="30" y="14"/>
                </a:lnTo>
                <a:lnTo>
                  <a:pt x="39" y="27"/>
                </a:lnTo>
                <a:lnTo>
                  <a:pt x="19" y="27"/>
                </a:lnTo>
                <a:close/>
              </a:path>
            </a:pathLst>
          </a:custGeom>
          <a:solidFill>
            <a:srgbClr val="A374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>
              <a:latin typeface="Calibri" pitchFamily="34" charset="0"/>
            </a:endParaRPr>
          </a:p>
        </p:txBody>
      </p:sp>
      <p:sp>
        <p:nvSpPr>
          <p:cNvPr id="1133" name="Freeform 109"/>
          <p:cNvSpPr>
            <a:spLocks/>
          </p:cNvSpPr>
          <p:nvPr/>
        </p:nvSpPr>
        <p:spPr bwMode="auto">
          <a:xfrm>
            <a:off x="4514850" y="3336925"/>
            <a:ext cx="57150" cy="42863"/>
          </a:xfrm>
          <a:custGeom>
            <a:avLst/>
            <a:gdLst>
              <a:gd name="T0" fmla="*/ 18 w 36"/>
              <a:gd name="T1" fmla="*/ 1 h 27"/>
              <a:gd name="T2" fmla="*/ 36 w 36"/>
              <a:gd name="T3" fmla="*/ 0 h 27"/>
              <a:gd name="T4" fmla="*/ 28 w 36"/>
              <a:gd name="T5" fmla="*/ 14 h 27"/>
              <a:gd name="T6" fmla="*/ 20 w 36"/>
              <a:gd name="T7" fmla="*/ 27 h 27"/>
              <a:gd name="T8" fmla="*/ 10 w 36"/>
              <a:gd name="T9" fmla="*/ 15 h 27"/>
              <a:gd name="T10" fmla="*/ 0 w 36"/>
              <a:gd name="T11" fmla="*/ 4 h 27"/>
              <a:gd name="T12" fmla="*/ 18 w 36"/>
              <a:gd name="T13" fmla="*/ 1 h 27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36"/>
              <a:gd name="T22" fmla="*/ 0 h 27"/>
              <a:gd name="T23" fmla="*/ 36 w 36"/>
              <a:gd name="T24" fmla="*/ 27 h 27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36" h="27">
                <a:moveTo>
                  <a:pt x="18" y="1"/>
                </a:moveTo>
                <a:lnTo>
                  <a:pt x="36" y="0"/>
                </a:lnTo>
                <a:lnTo>
                  <a:pt x="28" y="14"/>
                </a:lnTo>
                <a:lnTo>
                  <a:pt x="20" y="27"/>
                </a:lnTo>
                <a:lnTo>
                  <a:pt x="10" y="15"/>
                </a:lnTo>
                <a:lnTo>
                  <a:pt x="0" y="4"/>
                </a:lnTo>
                <a:lnTo>
                  <a:pt x="18" y="1"/>
                </a:lnTo>
                <a:close/>
              </a:path>
            </a:pathLst>
          </a:custGeom>
          <a:solidFill>
            <a:srgbClr val="A374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>
              <a:latin typeface="Calibri" pitchFamily="34" charset="0"/>
            </a:endParaRPr>
          </a:p>
        </p:txBody>
      </p:sp>
      <p:sp>
        <p:nvSpPr>
          <p:cNvPr id="1134" name="Freeform 110"/>
          <p:cNvSpPr>
            <a:spLocks/>
          </p:cNvSpPr>
          <p:nvPr/>
        </p:nvSpPr>
        <p:spPr bwMode="auto">
          <a:xfrm>
            <a:off x="4054475" y="3279775"/>
            <a:ext cx="119063" cy="60325"/>
          </a:xfrm>
          <a:custGeom>
            <a:avLst/>
            <a:gdLst>
              <a:gd name="T0" fmla="*/ 38 w 75"/>
              <a:gd name="T1" fmla="*/ 29 h 38"/>
              <a:gd name="T2" fmla="*/ 0 w 75"/>
              <a:gd name="T3" fmla="*/ 19 h 38"/>
              <a:gd name="T4" fmla="*/ 23 w 75"/>
              <a:gd name="T5" fmla="*/ 9 h 38"/>
              <a:gd name="T6" fmla="*/ 46 w 75"/>
              <a:gd name="T7" fmla="*/ 0 h 38"/>
              <a:gd name="T8" fmla="*/ 61 w 75"/>
              <a:gd name="T9" fmla="*/ 19 h 38"/>
              <a:gd name="T10" fmla="*/ 75 w 75"/>
              <a:gd name="T11" fmla="*/ 38 h 38"/>
              <a:gd name="T12" fmla="*/ 38 w 75"/>
              <a:gd name="T13" fmla="*/ 29 h 38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75"/>
              <a:gd name="T22" fmla="*/ 0 h 38"/>
              <a:gd name="T23" fmla="*/ 75 w 75"/>
              <a:gd name="T24" fmla="*/ 38 h 38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75" h="38">
                <a:moveTo>
                  <a:pt x="38" y="29"/>
                </a:moveTo>
                <a:lnTo>
                  <a:pt x="0" y="19"/>
                </a:lnTo>
                <a:lnTo>
                  <a:pt x="23" y="9"/>
                </a:lnTo>
                <a:lnTo>
                  <a:pt x="46" y="0"/>
                </a:lnTo>
                <a:lnTo>
                  <a:pt x="61" y="19"/>
                </a:lnTo>
                <a:lnTo>
                  <a:pt x="75" y="38"/>
                </a:lnTo>
                <a:lnTo>
                  <a:pt x="38" y="29"/>
                </a:lnTo>
                <a:close/>
              </a:path>
            </a:pathLst>
          </a:custGeom>
          <a:solidFill>
            <a:srgbClr val="A374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>
              <a:latin typeface="Calibri" pitchFamily="34" charset="0"/>
            </a:endParaRPr>
          </a:p>
        </p:txBody>
      </p:sp>
      <p:sp>
        <p:nvSpPr>
          <p:cNvPr id="1135" name="Freeform 111"/>
          <p:cNvSpPr>
            <a:spLocks/>
          </p:cNvSpPr>
          <p:nvPr/>
        </p:nvSpPr>
        <p:spPr bwMode="auto">
          <a:xfrm>
            <a:off x="4235450" y="3265488"/>
            <a:ext cx="46038" cy="60325"/>
          </a:xfrm>
          <a:custGeom>
            <a:avLst/>
            <a:gdLst>
              <a:gd name="T0" fmla="*/ 28 w 29"/>
              <a:gd name="T1" fmla="*/ 19 h 38"/>
              <a:gd name="T2" fmla="*/ 29 w 29"/>
              <a:gd name="T3" fmla="*/ 38 h 38"/>
              <a:gd name="T4" fmla="*/ 15 w 29"/>
              <a:gd name="T5" fmla="*/ 31 h 38"/>
              <a:gd name="T6" fmla="*/ 0 w 29"/>
              <a:gd name="T7" fmla="*/ 22 h 38"/>
              <a:gd name="T8" fmla="*/ 12 w 29"/>
              <a:gd name="T9" fmla="*/ 11 h 38"/>
              <a:gd name="T10" fmla="*/ 25 w 29"/>
              <a:gd name="T11" fmla="*/ 0 h 38"/>
              <a:gd name="T12" fmla="*/ 28 w 29"/>
              <a:gd name="T13" fmla="*/ 19 h 38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29"/>
              <a:gd name="T22" fmla="*/ 0 h 38"/>
              <a:gd name="T23" fmla="*/ 29 w 29"/>
              <a:gd name="T24" fmla="*/ 38 h 38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29" h="38">
                <a:moveTo>
                  <a:pt x="28" y="19"/>
                </a:moveTo>
                <a:lnTo>
                  <a:pt x="29" y="38"/>
                </a:lnTo>
                <a:lnTo>
                  <a:pt x="15" y="31"/>
                </a:lnTo>
                <a:lnTo>
                  <a:pt x="0" y="22"/>
                </a:lnTo>
                <a:lnTo>
                  <a:pt x="12" y="11"/>
                </a:lnTo>
                <a:lnTo>
                  <a:pt x="25" y="0"/>
                </a:lnTo>
                <a:lnTo>
                  <a:pt x="28" y="19"/>
                </a:lnTo>
                <a:close/>
              </a:path>
            </a:pathLst>
          </a:custGeom>
          <a:solidFill>
            <a:srgbClr val="A374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>
              <a:latin typeface="Calibri" pitchFamily="34" charset="0"/>
            </a:endParaRPr>
          </a:p>
        </p:txBody>
      </p:sp>
      <p:sp>
        <p:nvSpPr>
          <p:cNvPr id="1136" name="Freeform 112"/>
          <p:cNvSpPr>
            <a:spLocks/>
          </p:cNvSpPr>
          <p:nvPr/>
        </p:nvSpPr>
        <p:spPr bwMode="auto">
          <a:xfrm>
            <a:off x="4206875" y="3265488"/>
            <a:ext cx="46038" cy="50800"/>
          </a:xfrm>
          <a:custGeom>
            <a:avLst/>
            <a:gdLst>
              <a:gd name="T0" fmla="*/ 14 w 29"/>
              <a:gd name="T1" fmla="*/ 20 h 32"/>
              <a:gd name="T2" fmla="*/ 0 w 29"/>
              <a:gd name="T3" fmla="*/ 9 h 32"/>
              <a:gd name="T4" fmla="*/ 15 w 29"/>
              <a:gd name="T5" fmla="*/ 5 h 32"/>
              <a:gd name="T6" fmla="*/ 29 w 29"/>
              <a:gd name="T7" fmla="*/ 0 h 32"/>
              <a:gd name="T8" fmla="*/ 29 w 29"/>
              <a:gd name="T9" fmla="*/ 15 h 32"/>
              <a:gd name="T10" fmla="*/ 28 w 29"/>
              <a:gd name="T11" fmla="*/ 32 h 32"/>
              <a:gd name="T12" fmla="*/ 14 w 29"/>
              <a:gd name="T13" fmla="*/ 20 h 32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29"/>
              <a:gd name="T22" fmla="*/ 0 h 32"/>
              <a:gd name="T23" fmla="*/ 29 w 29"/>
              <a:gd name="T24" fmla="*/ 32 h 32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29" h="32">
                <a:moveTo>
                  <a:pt x="14" y="20"/>
                </a:moveTo>
                <a:lnTo>
                  <a:pt x="0" y="9"/>
                </a:lnTo>
                <a:lnTo>
                  <a:pt x="15" y="5"/>
                </a:lnTo>
                <a:lnTo>
                  <a:pt x="29" y="0"/>
                </a:lnTo>
                <a:lnTo>
                  <a:pt x="29" y="15"/>
                </a:lnTo>
                <a:lnTo>
                  <a:pt x="28" y="32"/>
                </a:lnTo>
                <a:lnTo>
                  <a:pt x="14" y="20"/>
                </a:lnTo>
                <a:close/>
              </a:path>
            </a:pathLst>
          </a:custGeom>
          <a:solidFill>
            <a:srgbClr val="A374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>
              <a:latin typeface="Calibri" pitchFamily="34" charset="0"/>
            </a:endParaRPr>
          </a:p>
        </p:txBody>
      </p:sp>
      <p:sp>
        <p:nvSpPr>
          <p:cNvPr id="1137" name="Freeform 113"/>
          <p:cNvSpPr>
            <a:spLocks/>
          </p:cNvSpPr>
          <p:nvPr/>
        </p:nvSpPr>
        <p:spPr bwMode="auto">
          <a:xfrm>
            <a:off x="3870325" y="2159000"/>
            <a:ext cx="92075" cy="93663"/>
          </a:xfrm>
          <a:custGeom>
            <a:avLst/>
            <a:gdLst>
              <a:gd name="T0" fmla="*/ 29 w 58"/>
              <a:gd name="T1" fmla="*/ 16 h 59"/>
              <a:gd name="T2" fmla="*/ 58 w 58"/>
              <a:gd name="T3" fmla="*/ 0 h 59"/>
              <a:gd name="T4" fmla="*/ 56 w 58"/>
              <a:gd name="T5" fmla="*/ 29 h 59"/>
              <a:gd name="T6" fmla="*/ 53 w 58"/>
              <a:gd name="T7" fmla="*/ 59 h 59"/>
              <a:gd name="T8" fmla="*/ 26 w 58"/>
              <a:gd name="T9" fmla="*/ 46 h 59"/>
              <a:gd name="T10" fmla="*/ 0 w 58"/>
              <a:gd name="T11" fmla="*/ 34 h 59"/>
              <a:gd name="T12" fmla="*/ 29 w 58"/>
              <a:gd name="T13" fmla="*/ 16 h 59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58"/>
              <a:gd name="T22" fmla="*/ 0 h 59"/>
              <a:gd name="T23" fmla="*/ 58 w 58"/>
              <a:gd name="T24" fmla="*/ 59 h 59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58" h="59">
                <a:moveTo>
                  <a:pt x="29" y="16"/>
                </a:moveTo>
                <a:lnTo>
                  <a:pt x="58" y="0"/>
                </a:lnTo>
                <a:lnTo>
                  <a:pt x="56" y="29"/>
                </a:lnTo>
                <a:lnTo>
                  <a:pt x="53" y="59"/>
                </a:lnTo>
                <a:lnTo>
                  <a:pt x="26" y="46"/>
                </a:lnTo>
                <a:lnTo>
                  <a:pt x="0" y="34"/>
                </a:lnTo>
                <a:lnTo>
                  <a:pt x="29" y="16"/>
                </a:lnTo>
                <a:close/>
              </a:path>
            </a:pathLst>
          </a:custGeom>
          <a:solidFill>
            <a:srgbClr val="A374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>
              <a:latin typeface="Calibri" pitchFamily="34" charset="0"/>
            </a:endParaRPr>
          </a:p>
        </p:txBody>
      </p:sp>
      <p:sp>
        <p:nvSpPr>
          <p:cNvPr id="1138" name="Freeform 114"/>
          <p:cNvSpPr>
            <a:spLocks/>
          </p:cNvSpPr>
          <p:nvPr/>
        </p:nvSpPr>
        <p:spPr bwMode="auto">
          <a:xfrm>
            <a:off x="4178300" y="2620963"/>
            <a:ext cx="53975" cy="53975"/>
          </a:xfrm>
          <a:custGeom>
            <a:avLst/>
            <a:gdLst>
              <a:gd name="T0" fmla="*/ 20 w 34"/>
              <a:gd name="T1" fmla="*/ 15 h 34"/>
              <a:gd name="T2" fmla="*/ 34 w 34"/>
              <a:gd name="T3" fmla="*/ 29 h 34"/>
              <a:gd name="T4" fmla="*/ 16 w 34"/>
              <a:gd name="T5" fmla="*/ 32 h 34"/>
              <a:gd name="T6" fmla="*/ 0 w 34"/>
              <a:gd name="T7" fmla="*/ 34 h 34"/>
              <a:gd name="T8" fmla="*/ 2 w 34"/>
              <a:gd name="T9" fmla="*/ 18 h 34"/>
              <a:gd name="T10" fmla="*/ 6 w 34"/>
              <a:gd name="T11" fmla="*/ 0 h 34"/>
              <a:gd name="T12" fmla="*/ 20 w 34"/>
              <a:gd name="T13" fmla="*/ 15 h 34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34"/>
              <a:gd name="T22" fmla="*/ 0 h 34"/>
              <a:gd name="T23" fmla="*/ 34 w 34"/>
              <a:gd name="T24" fmla="*/ 34 h 34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34" h="34">
                <a:moveTo>
                  <a:pt x="20" y="15"/>
                </a:moveTo>
                <a:lnTo>
                  <a:pt x="34" y="29"/>
                </a:lnTo>
                <a:lnTo>
                  <a:pt x="16" y="32"/>
                </a:lnTo>
                <a:lnTo>
                  <a:pt x="0" y="34"/>
                </a:lnTo>
                <a:lnTo>
                  <a:pt x="2" y="18"/>
                </a:lnTo>
                <a:lnTo>
                  <a:pt x="6" y="0"/>
                </a:lnTo>
                <a:lnTo>
                  <a:pt x="20" y="15"/>
                </a:lnTo>
                <a:close/>
              </a:path>
            </a:pathLst>
          </a:custGeom>
          <a:solidFill>
            <a:srgbClr val="A374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>
              <a:latin typeface="Calibri" pitchFamily="34" charset="0"/>
            </a:endParaRPr>
          </a:p>
        </p:txBody>
      </p:sp>
      <p:sp>
        <p:nvSpPr>
          <p:cNvPr id="1139" name="Freeform 115"/>
          <p:cNvSpPr>
            <a:spLocks/>
          </p:cNvSpPr>
          <p:nvPr/>
        </p:nvSpPr>
        <p:spPr bwMode="auto">
          <a:xfrm>
            <a:off x="3808413" y="2468563"/>
            <a:ext cx="47625" cy="60325"/>
          </a:xfrm>
          <a:custGeom>
            <a:avLst/>
            <a:gdLst>
              <a:gd name="T0" fmla="*/ 3 w 30"/>
              <a:gd name="T1" fmla="*/ 19 h 38"/>
              <a:gd name="T2" fmla="*/ 0 w 30"/>
              <a:gd name="T3" fmla="*/ 0 h 38"/>
              <a:gd name="T4" fmla="*/ 16 w 30"/>
              <a:gd name="T5" fmla="*/ 9 h 38"/>
              <a:gd name="T6" fmla="*/ 30 w 30"/>
              <a:gd name="T7" fmla="*/ 17 h 38"/>
              <a:gd name="T8" fmla="*/ 17 w 30"/>
              <a:gd name="T9" fmla="*/ 28 h 38"/>
              <a:gd name="T10" fmla="*/ 5 w 30"/>
              <a:gd name="T11" fmla="*/ 38 h 38"/>
              <a:gd name="T12" fmla="*/ 3 w 30"/>
              <a:gd name="T13" fmla="*/ 19 h 38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30"/>
              <a:gd name="T22" fmla="*/ 0 h 38"/>
              <a:gd name="T23" fmla="*/ 30 w 30"/>
              <a:gd name="T24" fmla="*/ 38 h 38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30" h="38">
                <a:moveTo>
                  <a:pt x="3" y="19"/>
                </a:moveTo>
                <a:lnTo>
                  <a:pt x="0" y="0"/>
                </a:lnTo>
                <a:lnTo>
                  <a:pt x="16" y="9"/>
                </a:lnTo>
                <a:lnTo>
                  <a:pt x="30" y="17"/>
                </a:lnTo>
                <a:lnTo>
                  <a:pt x="17" y="28"/>
                </a:lnTo>
                <a:lnTo>
                  <a:pt x="5" y="38"/>
                </a:lnTo>
                <a:lnTo>
                  <a:pt x="3" y="19"/>
                </a:lnTo>
                <a:close/>
              </a:path>
            </a:pathLst>
          </a:custGeom>
          <a:solidFill>
            <a:srgbClr val="A374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>
              <a:latin typeface="Calibri" pitchFamily="34" charset="0"/>
            </a:endParaRPr>
          </a:p>
        </p:txBody>
      </p:sp>
      <p:sp>
        <p:nvSpPr>
          <p:cNvPr id="1140" name="Freeform 116"/>
          <p:cNvSpPr>
            <a:spLocks/>
          </p:cNvSpPr>
          <p:nvPr/>
        </p:nvSpPr>
        <p:spPr bwMode="auto">
          <a:xfrm>
            <a:off x="4116388" y="2370138"/>
            <a:ext cx="87312" cy="84137"/>
          </a:xfrm>
          <a:custGeom>
            <a:avLst/>
            <a:gdLst>
              <a:gd name="T0" fmla="*/ 39 w 55"/>
              <a:gd name="T1" fmla="*/ 26 h 53"/>
              <a:gd name="T2" fmla="*/ 55 w 55"/>
              <a:gd name="T3" fmla="*/ 53 h 53"/>
              <a:gd name="T4" fmla="*/ 27 w 55"/>
              <a:gd name="T5" fmla="*/ 52 h 53"/>
              <a:gd name="T6" fmla="*/ 0 w 55"/>
              <a:gd name="T7" fmla="*/ 49 h 53"/>
              <a:gd name="T8" fmla="*/ 12 w 55"/>
              <a:gd name="T9" fmla="*/ 24 h 53"/>
              <a:gd name="T10" fmla="*/ 23 w 55"/>
              <a:gd name="T11" fmla="*/ 0 h 53"/>
              <a:gd name="T12" fmla="*/ 39 w 55"/>
              <a:gd name="T13" fmla="*/ 26 h 53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55"/>
              <a:gd name="T22" fmla="*/ 0 h 53"/>
              <a:gd name="T23" fmla="*/ 55 w 55"/>
              <a:gd name="T24" fmla="*/ 53 h 53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55" h="53">
                <a:moveTo>
                  <a:pt x="39" y="26"/>
                </a:moveTo>
                <a:lnTo>
                  <a:pt x="55" y="53"/>
                </a:lnTo>
                <a:lnTo>
                  <a:pt x="27" y="52"/>
                </a:lnTo>
                <a:lnTo>
                  <a:pt x="0" y="49"/>
                </a:lnTo>
                <a:lnTo>
                  <a:pt x="12" y="24"/>
                </a:lnTo>
                <a:lnTo>
                  <a:pt x="23" y="0"/>
                </a:lnTo>
                <a:lnTo>
                  <a:pt x="39" y="26"/>
                </a:lnTo>
                <a:close/>
              </a:path>
            </a:pathLst>
          </a:custGeom>
          <a:solidFill>
            <a:srgbClr val="A374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>
              <a:latin typeface="Calibri" pitchFamily="34" charset="0"/>
            </a:endParaRPr>
          </a:p>
        </p:txBody>
      </p:sp>
      <p:sp>
        <p:nvSpPr>
          <p:cNvPr id="1141" name="Freeform 117"/>
          <p:cNvSpPr>
            <a:spLocks/>
          </p:cNvSpPr>
          <p:nvPr/>
        </p:nvSpPr>
        <p:spPr bwMode="auto">
          <a:xfrm>
            <a:off x="3275013" y="1990725"/>
            <a:ext cx="57150" cy="42863"/>
          </a:xfrm>
          <a:custGeom>
            <a:avLst/>
            <a:gdLst>
              <a:gd name="T0" fmla="*/ 18 w 36"/>
              <a:gd name="T1" fmla="*/ 1 h 27"/>
              <a:gd name="T2" fmla="*/ 36 w 36"/>
              <a:gd name="T3" fmla="*/ 0 h 27"/>
              <a:gd name="T4" fmla="*/ 29 w 36"/>
              <a:gd name="T5" fmla="*/ 13 h 27"/>
              <a:gd name="T6" fmla="*/ 21 w 36"/>
              <a:gd name="T7" fmla="*/ 27 h 27"/>
              <a:gd name="T8" fmla="*/ 11 w 36"/>
              <a:gd name="T9" fmla="*/ 15 h 27"/>
              <a:gd name="T10" fmla="*/ 0 w 36"/>
              <a:gd name="T11" fmla="*/ 4 h 27"/>
              <a:gd name="T12" fmla="*/ 18 w 36"/>
              <a:gd name="T13" fmla="*/ 1 h 27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36"/>
              <a:gd name="T22" fmla="*/ 0 h 27"/>
              <a:gd name="T23" fmla="*/ 36 w 36"/>
              <a:gd name="T24" fmla="*/ 27 h 27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36" h="27">
                <a:moveTo>
                  <a:pt x="18" y="1"/>
                </a:moveTo>
                <a:lnTo>
                  <a:pt x="36" y="0"/>
                </a:lnTo>
                <a:lnTo>
                  <a:pt x="29" y="13"/>
                </a:lnTo>
                <a:lnTo>
                  <a:pt x="21" y="27"/>
                </a:lnTo>
                <a:lnTo>
                  <a:pt x="11" y="15"/>
                </a:lnTo>
                <a:lnTo>
                  <a:pt x="0" y="4"/>
                </a:lnTo>
                <a:lnTo>
                  <a:pt x="18" y="1"/>
                </a:lnTo>
                <a:close/>
              </a:path>
            </a:pathLst>
          </a:custGeom>
          <a:solidFill>
            <a:srgbClr val="A374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>
              <a:latin typeface="Calibri" pitchFamily="34" charset="0"/>
            </a:endParaRPr>
          </a:p>
        </p:txBody>
      </p:sp>
      <p:sp>
        <p:nvSpPr>
          <p:cNvPr id="1142" name="Freeform 118"/>
          <p:cNvSpPr>
            <a:spLocks/>
          </p:cNvSpPr>
          <p:nvPr/>
        </p:nvSpPr>
        <p:spPr bwMode="auto">
          <a:xfrm>
            <a:off x="3557588" y="2652713"/>
            <a:ext cx="93662" cy="93662"/>
          </a:xfrm>
          <a:custGeom>
            <a:avLst/>
            <a:gdLst>
              <a:gd name="T0" fmla="*/ 29 w 59"/>
              <a:gd name="T1" fmla="*/ 43 h 59"/>
              <a:gd name="T2" fmla="*/ 0 w 59"/>
              <a:gd name="T3" fmla="*/ 59 h 59"/>
              <a:gd name="T4" fmla="*/ 2 w 59"/>
              <a:gd name="T5" fmla="*/ 30 h 59"/>
              <a:gd name="T6" fmla="*/ 4 w 59"/>
              <a:gd name="T7" fmla="*/ 0 h 59"/>
              <a:gd name="T8" fmla="*/ 31 w 59"/>
              <a:gd name="T9" fmla="*/ 13 h 59"/>
              <a:gd name="T10" fmla="*/ 59 w 59"/>
              <a:gd name="T11" fmla="*/ 25 h 59"/>
              <a:gd name="T12" fmla="*/ 29 w 59"/>
              <a:gd name="T13" fmla="*/ 43 h 59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59"/>
              <a:gd name="T22" fmla="*/ 0 h 59"/>
              <a:gd name="T23" fmla="*/ 59 w 59"/>
              <a:gd name="T24" fmla="*/ 59 h 59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59" h="59">
                <a:moveTo>
                  <a:pt x="29" y="43"/>
                </a:moveTo>
                <a:lnTo>
                  <a:pt x="0" y="59"/>
                </a:lnTo>
                <a:lnTo>
                  <a:pt x="2" y="30"/>
                </a:lnTo>
                <a:lnTo>
                  <a:pt x="4" y="0"/>
                </a:lnTo>
                <a:lnTo>
                  <a:pt x="31" y="13"/>
                </a:lnTo>
                <a:lnTo>
                  <a:pt x="59" y="25"/>
                </a:lnTo>
                <a:lnTo>
                  <a:pt x="29" y="43"/>
                </a:lnTo>
                <a:close/>
              </a:path>
            </a:pathLst>
          </a:custGeom>
          <a:solidFill>
            <a:srgbClr val="A374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>
              <a:latin typeface="Calibri" pitchFamily="34" charset="0"/>
            </a:endParaRPr>
          </a:p>
        </p:txBody>
      </p:sp>
      <p:sp>
        <p:nvSpPr>
          <p:cNvPr id="1143" name="Freeform 119"/>
          <p:cNvSpPr>
            <a:spLocks/>
          </p:cNvSpPr>
          <p:nvPr/>
        </p:nvSpPr>
        <p:spPr bwMode="auto">
          <a:xfrm>
            <a:off x="3311525" y="2378075"/>
            <a:ext cx="55563" cy="53975"/>
          </a:xfrm>
          <a:custGeom>
            <a:avLst/>
            <a:gdLst>
              <a:gd name="T0" fmla="*/ 14 w 35"/>
              <a:gd name="T1" fmla="*/ 19 h 34"/>
              <a:gd name="T2" fmla="*/ 0 w 35"/>
              <a:gd name="T3" fmla="*/ 5 h 34"/>
              <a:gd name="T4" fmla="*/ 18 w 35"/>
              <a:gd name="T5" fmla="*/ 2 h 34"/>
              <a:gd name="T6" fmla="*/ 35 w 35"/>
              <a:gd name="T7" fmla="*/ 0 h 34"/>
              <a:gd name="T8" fmla="*/ 31 w 35"/>
              <a:gd name="T9" fmla="*/ 16 h 34"/>
              <a:gd name="T10" fmla="*/ 29 w 35"/>
              <a:gd name="T11" fmla="*/ 34 h 34"/>
              <a:gd name="T12" fmla="*/ 14 w 35"/>
              <a:gd name="T13" fmla="*/ 19 h 34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35"/>
              <a:gd name="T22" fmla="*/ 0 h 34"/>
              <a:gd name="T23" fmla="*/ 35 w 35"/>
              <a:gd name="T24" fmla="*/ 34 h 34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35" h="34">
                <a:moveTo>
                  <a:pt x="14" y="19"/>
                </a:moveTo>
                <a:lnTo>
                  <a:pt x="0" y="5"/>
                </a:lnTo>
                <a:lnTo>
                  <a:pt x="18" y="2"/>
                </a:lnTo>
                <a:lnTo>
                  <a:pt x="35" y="0"/>
                </a:lnTo>
                <a:lnTo>
                  <a:pt x="31" y="16"/>
                </a:lnTo>
                <a:lnTo>
                  <a:pt x="29" y="34"/>
                </a:lnTo>
                <a:lnTo>
                  <a:pt x="14" y="19"/>
                </a:lnTo>
                <a:close/>
              </a:path>
            </a:pathLst>
          </a:custGeom>
          <a:solidFill>
            <a:srgbClr val="A374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>
              <a:latin typeface="Calibri" pitchFamily="34" charset="0"/>
            </a:endParaRPr>
          </a:p>
        </p:txBody>
      </p:sp>
      <p:sp>
        <p:nvSpPr>
          <p:cNvPr id="1144" name="Freeform 120"/>
          <p:cNvSpPr>
            <a:spLocks/>
          </p:cNvSpPr>
          <p:nvPr/>
        </p:nvSpPr>
        <p:spPr bwMode="auto">
          <a:xfrm>
            <a:off x="3662363" y="2374900"/>
            <a:ext cx="47625" cy="61913"/>
          </a:xfrm>
          <a:custGeom>
            <a:avLst/>
            <a:gdLst>
              <a:gd name="T0" fmla="*/ 27 w 30"/>
              <a:gd name="T1" fmla="*/ 20 h 39"/>
              <a:gd name="T2" fmla="*/ 30 w 30"/>
              <a:gd name="T3" fmla="*/ 39 h 39"/>
              <a:gd name="T4" fmla="*/ 14 w 30"/>
              <a:gd name="T5" fmla="*/ 31 h 39"/>
              <a:gd name="T6" fmla="*/ 0 w 30"/>
              <a:gd name="T7" fmla="*/ 22 h 39"/>
              <a:gd name="T8" fmla="*/ 13 w 30"/>
              <a:gd name="T9" fmla="*/ 12 h 39"/>
              <a:gd name="T10" fmla="*/ 26 w 30"/>
              <a:gd name="T11" fmla="*/ 0 h 39"/>
              <a:gd name="T12" fmla="*/ 27 w 30"/>
              <a:gd name="T13" fmla="*/ 20 h 39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30"/>
              <a:gd name="T22" fmla="*/ 0 h 39"/>
              <a:gd name="T23" fmla="*/ 30 w 30"/>
              <a:gd name="T24" fmla="*/ 39 h 39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30" h="39">
                <a:moveTo>
                  <a:pt x="27" y="20"/>
                </a:moveTo>
                <a:lnTo>
                  <a:pt x="30" y="39"/>
                </a:lnTo>
                <a:lnTo>
                  <a:pt x="14" y="31"/>
                </a:lnTo>
                <a:lnTo>
                  <a:pt x="0" y="22"/>
                </a:lnTo>
                <a:lnTo>
                  <a:pt x="13" y="12"/>
                </a:lnTo>
                <a:lnTo>
                  <a:pt x="26" y="0"/>
                </a:lnTo>
                <a:lnTo>
                  <a:pt x="27" y="20"/>
                </a:lnTo>
                <a:close/>
              </a:path>
            </a:pathLst>
          </a:custGeom>
          <a:solidFill>
            <a:srgbClr val="A374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>
              <a:latin typeface="Calibri" pitchFamily="34" charset="0"/>
            </a:endParaRPr>
          </a:p>
        </p:txBody>
      </p:sp>
      <p:sp>
        <p:nvSpPr>
          <p:cNvPr id="1145" name="Freeform 121"/>
          <p:cNvSpPr>
            <a:spLocks/>
          </p:cNvSpPr>
          <p:nvPr/>
        </p:nvSpPr>
        <p:spPr bwMode="auto">
          <a:xfrm>
            <a:off x="3316288" y="2451100"/>
            <a:ext cx="87312" cy="87313"/>
          </a:xfrm>
          <a:custGeom>
            <a:avLst/>
            <a:gdLst>
              <a:gd name="T0" fmla="*/ 15 w 55"/>
              <a:gd name="T1" fmla="*/ 26 h 55"/>
              <a:gd name="T2" fmla="*/ 0 w 55"/>
              <a:gd name="T3" fmla="*/ 0 h 55"/>
              <a:gd name="T4" fmla="*/ 27 w 55"/>
              <a:gd name="T5" fmla="*/ 2 h 55"/>
              <a:gd name="T6" fmla="*/ 55 w 55"/>
              <a:gd name="T7" fmla="*/ 3 h 55"/>
              <a:gd name="T8" fmla="*/ 43 w 55"/>
              <a:gd name="T9" fmla="*/ 29 h 55"/>
              <a:gd name="T10" fmla="*/ 32 w 55"/>
              <a:gd name="T11" fmla="*/ 55 h 55"/>
              <a:gd name="T12" fmla="*/ 15 w 55"/>
              <a:gd name="T13" fmla="*/ 26 h 55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55"/>
              <a:gd name="T22" fmla="*/ 0 h 55"/>
              <a:gd name="T23" fmla="*/ 55 w 55"/>
              <a:gd name="T24" fmla="*/ 55 h 55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55" h="55">
                <a:moveTo>
                  <a:pt x="15" y="26"/>
                </a:moveTo>
                <a:lnTo>
                  <a:pt x="0" y="0"/>
                </a:lnTo>
                <a:lnTo>
                  <a:pt x="27" y="2"/>
                </a:lnTo>
                <a:lnTo>
                  <a:pt x="55" y="3"/>
                </a:lnTo>
                <a:lnTo>
                  <a:pt x="43" y="29"/>
                </a:lnTo>
                <a:lnTo>
                  <a:pt x="32" y="55"/>
                </a:lnTo>
                <a:lnTo>
                  <a:pt x="15" y="26"/>
                </a:lnTo>
                <a:close/>
              </a:path>
            </a:pathLst>
          </a:custGeom>
          <a:solidFill>
            <a:srgbClr val="A374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>
              <a:latin typeface="Calibri" pitchFamily="34" charset="0"/>
            </a:endParaRPr>
          </a:p>
        </p:txBody>
      </p:sp>
      <p:sp>
        <p:nvSpPr>
          <p:cNvPr id="1146" name="Freeform 122"/>
          <p:cNvSpPr>
            <a:spLocks/>
          </p:cNvSpPr>
          <p:nvPr/>
        </p:nvSpPr>
        <p:spPr bwMode="auto">
          <a:xfrm>
            <a:off x="3609975" y="2224088"/>
            <a:ext cx="50800" cy="50800"/>
          </a:xfrm>
          <a:custGeom>
            <a:avLst/>
            <a:gdLst>
              <a:gd name="T0" fmla="*/ 13 w 32"/>
              <a:gd name="T1" fmla="*/ 12 h 32"/>
              <a:gd name="T2" fmla="*/ 27 w 32"/>
              <a:gd name="T3" fmla="*/ 0 h 32"/>
              <a:gd name="T4" fmla="*/ 30 w 32"/>
              <a:gd name="T5" fmla="*/ 15 h 32"/>
              <a:gd name="T6" fmla="*/ 32 w 32"/>
              <a:gd name="T7" fmla="*/ 32 h 32"/>
              <a:gd name="T8" fmla="*/ 15 w 32"/>
              <a:gd name="T9" fmla="*/ 28 h 32"/>
              <a:gd name="T10" fmla="*/ 0 w 32"/>
              <a:gd name="T11" fmla="*/ 25 h 32"/>
              <a:gd name="T12" fmla="*/ 13 w 32"/>
              <a:gd name="T13" fmla="*/ 12 h 32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32"/>
              <a:gd name="T22" fmla="*/ 0 h 32"/>
              <a:gd name="T23" fmla="*/ 32 w 32"/>
              <a:gd name="T24" fmla="*/ 32 h 32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32" h="32">
                <a:moveTo>
                  <a:pt x="13" y="12"/>
                </a:moveTo>
                <a:lnTo>
                  <a:pt x="27" y="0"/>
                </a:lnTo>
                <a:lnTo>
                  <a:pt x="30" y="15"/>
                </a:lnTo>
                <a:lnTo>
                  <a:pt x="32" y="32"/>
                </a:lnTo>
                <a:lnTo>
                  <a:pt x="15" y="28"/>
                </a:lnTo>
                <a:lnTo>
                  <a:pt x="0" y="25"/>
                </a:lnTo>
                <a:lnTo>
                  <a:pt x="13" y="12"/>
                </a:lnTo>
                <a:close/>
              </a:path>
            </a:pathLst>
          </a:custGeom>
          <a:solidFill>
            <a:srgbClr val="A374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>
              <a:latin typeface="Calibri" pitchFamily="34" charset="0"/>
            </a:endParaRPr>
          </a:p>
        </p:txBody>
      </p:sp>
      <p:sp>
        <p:nvSpPr>
          <p:cNvPr id="1147" name="Freeform 123"/>
          <p:cNvSpPr>
            <a:spLocks/>
          </p:cNvSpPr>
          <p:nvPr/>
        </p:nvSpPr>
        <p:spPr bwMode="auto">
          <a:xfrm>
            <a:off x="3606800" y="2549525"/>
            <a:ext cx="53975" cy="42863"/>
          </a:xfrm>
          <a:custGeom>
            <a:avLst/>
            <a:gdLst>
              <a:gd name="T0" fmla="*/ 17 w 34"/>
              <a:gd name="T1" fmla="*/ 26 h 27"/>
              <a:gd name="T2" fmla="*/ 0 w 34"/>
              <a:gd name="T3" fmla="*/ 27 h 27"/>
              <a:gd name="T4" fmla="*/ 7 w 34"/>
              <a:gd name="T5" fmla="*/ 13 h 27"/>
              <a:gd name="T6" fmla="*/ 14 w 34"/>
              <a:gd name="T7" fmla="*/ 0 h 27"/>
              <a:gd name="T8" fmla="*/ 24 w 34"/>
              <a:gd name="T9" fmla="*/ 12 h 27"/>
              <a:gd name="T10" fmla="*/ 34 w 34"/>
              <a:gd name="T11" fmla="*/ 23 h 27"/>
              <a:gd name="T12" fmla="*/ 17 w 34"/>
              <a:gd name="T13" fmla="*/ 26 h 27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34"/>
              <a:gd name="T22" fmla="*/ 0 h 27"/>
              <a:gd name="T23" fmla="*/ 34 w 34"/>
              <a:gd name="T24" fmla="*/ 27 h 27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34" h="27">
                <a:moveTo>
                  <a:pt x="17" y="26"/>
                </a:moveTo>
                <a:lnTo>
                  <a:pt x="0" y="27"/>
                </a:lnTo>
                <a:lnTo>
                  <a:pt x="7" y="13"/>
                </a:lnTo>
                <a:lnTo>
                  <a:pt x="14" y="0"/>
                </a:lnTo>
                <a:lnTo>
                  <a:pt x="24" y="12"/>
                </a:lnTo>
                <a:lnTo>
                  <a:pt x="34" y="23"/>
                </a:lnTo>
                <a:lnTo>
                  <a:pt x="17" y="26"/>
                </a:lnTo>
                <a:close/>
              </a:path>
            </a:pathLst>
          </a:custGeom>
          <a:solidFill>
            <a:srgbClr val="A374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>
              <a:latin typeface="Calibri" pitchFamily="34" charset="0"/>
            </a:endParaRPr>
          </a:p>
        </p:txBody>
      </p:sp>
      <p:sp>
        <p:nvSpPr>
          <p:cNvPr id="1148" name="Freeform 124"/>
          <p:cNvSpPr>
            <a:spLocks/>
          </p:cNvSpPr>
          <p:nvPr/>
        </p:nvSpPr>
        <p:spPr bwMode="auto">
          <a:xfrm>
            <a:off x="3081338" y="2079625"/>
            <a:ext cx="93662" cy="95250"/>
          </a:xfrm>
          <a:custGeom>
            <a:avLst/>
            <a:gdLst>
              <a:gd name="T0" fmla="*/ 29 w 59"/>
              <a:gd name="T1" fmla="*/ 18 h 60"/>
              <a:gd name="T2" fmla="*/ 59 w 59"/>
              <a:gd name="T3" fmla="*/ 0 h 60"/>
              <a:gd name="T4" fmla="*/ 56 w 59"/>
              <a:gd name="T5" fmla="*/ 31 h 60"/>
              <a:gd name="T6" fmla="*/ 53 w 59"/>
              <a:gd name="T7" fmla="*/ 60 h 60"/>
              <a:gd name="T8" fmla="*/ 27 w 59"/>
              <a:gd name="T9" fmla="*/ 47 h 60"/>
              <a:gd name="T10" fmla="*/ 0 w 59"/>
              <a:gd name="T11" fmla="*/ 34 h 60"/>
              <a:gd name="T12" fmla="*/ 29 w 59"/>
              <a:gd name="T13" fmla="*/ 18 h 60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59"/>
              <a:gd name="T22" fmla="*/ 0 h 60"/>
              <a:gd name="T23" fmla="*/ 59 w 59"/>
              <a:gd name="T24" fmla="*/ 60 h 60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59" h="60">
                <a:moveTo>
                  <a:pt x="29" y="18"/>
                </a:moveTo>
                <a:lnTo>
                  <a:pt x="59" y="0"/>
                </a:lnTo>
                <a:lnTo>
                  <a:pt x="56" y="31"/>
                </a:lnTo>
                <a:lnTo>
                  <a:pt x="53" y="60"/>
                </a:lnTo>
                <a:lnTo>
                  <a:pt x="27" y="47"/>
                </a:lnTo>
                <a:lnTo>
                  <a:pt x="0" y="34"/>
                </a:lnTo>
                <a:lnTo>
                  <a:pt x="29" y="18"/>
                </a:lnTo>
                <a:close/>
              </a:path>
            </a:pathLst>
          </a:custGeom>
          <a:solidFill>
            <a:srgbClr val="A374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>
              <a:latin typeface="Calibri" pitchFamily="34" charset="0"/>
            </a:endParaRPr>
          </a:p>
        </p:txBody>
      </p:sp>
      <p:sp>
        <p:nvSpPr>
          <p:cNvPr id="1149" name="Freeform 125"/>
          <p:cNvSpPr>
            <a:spLocks/>
          </p:cNvSpPr>
          <p:nvPr/>
        </p:nvSpPr>
        <p:spPr bwMode="auto">
          <a:xfrm>
            <a:off x="3502025" y="2384425"/>
            <a:ext cx="55563" cy="53975"/>
          </a:xfrm>
          <a:custGeom>
            <a:avLst/>
            <a:gdLst>
              <a:gd name="T0" fmla="*/ 21 w 35"/>
              <a:gd name="T1" fmla="*/ 14 h 34"/>
              <a:gd name="T2" fmla="*/ 35 w 35"/>
              <a:gd name="T3" fmla="*/ 29 h 34"/>
              <a:gd name="T4" fmla="*/ 18 w 35"/>
              <a:gd name="T5" fmla="*/ 31 h 34"/>
              <a:gd name="T6" fmla="*/ 0 w 35"/>
              <a:gd name="T7" fmla="*/ 34 h 34"/>
              <a:gd name="T8" fmla="*/ 4 w 35"/>
              <a:gd name="T9" fmla="*/ 16 h 34"/>
              <a:gd name="T10" fmla="*/ 8 w 35"/>
              <a:gd name="T11" fmla="*/ 0 h 34"/>
              <a:gd name="T12" fmla="*/ 21 w 35"/>
              <a:gd name="T13" fmla="*/ 14 h 34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35"/>
              <a:gd name="T22" fmla="*/ 0 h 34"/>
              <a:gd name="T23" fmla="*/ 35 w 35"/>
              <a:gd name="T24" fmla="*/ 34 h 34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35" h="34">
                <a:moveTo>
                  <a:pt x="21" y="14"/>
                </a:moveTo>
                <a:lnTo>
                  <a:pt x="35" y="29"/>
                </a:lnTo>
                <a:lnTo>
                  <a:pt x="18" y="31"/>
                </a:lnTo>
                <a:lnTo>
                  <a:pt x="0" y="34"/>
                </a:lnTo>
                <a:lnTo>
                  <a:pt x="4" y="16"/>
                </a:lnTo>
                <a:lnTo>
                  <a:pt x="8" y="0"/>
                </a:lnTo>
                <a:lnTo>
                  <a:pt x="21" y="14"/>
                </a:lnTo>
                <a:close/>
              </a:path>
            </a:pathLst>
          </a:custGeom>
          <a:solidFill>
            <a:srgbClr val="A374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>
              <a:latin typeface="Calibri" pitchFamily="34" charset="0"/>
            </a:endParaRPr>
          </a:p>
        </p:txBody>
      </p:sp>
      <p:sp>
        <p:nvSpPr>
          <p:cNvPr id="1150" name="Freeform 126"/>
          <p:cNvSpPr>
            <a:spLocks/>
          </p:cNvSpPr>
          <p:nvPr/>
        </p:nvSpPr>
        <p:spPr bwMode="auto">
          <a:xfrm>
            <a:off x="3162300" y="2379663"/>
            <a:ext cx="44450" cy="60325"/>
          </a:xfrm>
          <a:custGeom>
            <a:avLst/>
            <a:gdLst>
              <a:gd name="T0" fmla="*/ 1 w 28"/>
              <a:gd name="T1" fmla="*/ 19 h 38"/>
              <a:gd name="T2" fmla="*/ 0 w 28"/>
              <a:gd name="T3" fmla="*/ 0 h 38"/>
              <a:gd name="T4" fmla="*/ 14 w 28"/>
              <a:gd name="T5" fmla="*/ 8 h 38"/>
              <a:gd name="T6" fmla="*/ 28 w 28"/>
              <a:gd name="T7" fmla="*/ 17 h 38"/>
              <a:gd name="T8" fmla="*/ 16 w 28"/>
              <a:gd name="T9" fmla="*/ 27 h 38"/>
              <a:gd name="T10" fmla="*/ 4 w 28"/>
              <a:gd name="T11" fmla="*/ 38 h 38"/>
              <a:gd name="T12" fmla="*/ 1 w 28"/>
              <a:gd name="T13" fmla="*/ 19 h 38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28"/>
              <a:gd name="T22" fmla="*/ 0 h 38"/>
              <a:gd name="T23" fmla="*/ 28 w 28"/>
              <a:gd name="T24" fmla="*/ 38 h 38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28" h="38">
                <a:moveTo>
                  <a:pt x="1" y="19"/>
                </a:moveTo>
                <a:lnTo>
                  <a:pt x="0" y="0"/>
                </a:lnTo>
                <a:lnTo>
                  <a:pt x="14" y="8"/>
                </a:lnTo>
                <a:lnTo>
                  <a:pt x="28" y="17"/>
                </a:lnTo>
                <a:lnTo>
                  <a:pt x="16" y="27"/>
                </a:lnTo>
                <a:lnTo>
                  <a:pt x="4" y="38"/>
                </a:lnTo>
                <a:lnTo>
                  <a:pt x="1" y="19"/>
                </a:lnTo>
                <a:close/>
              </a:path>
            </a:pathLst>
          </a:custGeom>
          <a:solidFill>
            <a:srgbClr val="A374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>
              <a:latin typeface="Calibri" pitchFamily="34" charset="0"/>
            </a:endParaRPr>
          </a:p>
        </p:txBody>
      </p:sp>
      <p:sp>
        <p:nvSpPr>
          <p:cNvPr id="1151" name="Freeform 127"/>
          <p:cNvSpPr>
            <a:spLocks/>
          </p:cNvSpPr>
          <p:nvPr/>
        </p:nvSpPr>
        <p:spPr bwMode="auto">
          <a:xfrm>
            <a:off x="3468688" y="2278063"/>
            <a:ext cx="87312" cy="87312"/>
          </a:xfrm>
          <a:custGeom>
            <a:avLst/>
            <a:gdLst>
              <a:gd name="T0" fmla="*/ 38 w 55"/>
              <a:gd name="T1" fmla="*/ 28 h 55"/>
              <a:gd name="T2" fmla="*/ 55 w 55"/>
              <a:gd name="T3" fmla="*/ 55 h 55"/>
              <a:gd name="T4" fmla="*/ 27 w 55"/>
              <a:gd name="T5" fmla="*/ 52 h 55"/>
              <a:gd name="T6" fmla="*/ 0 w 55"/>
              <a:gd name="T7" fmla="*/ 50 h 55"/>
              <a:gd name="T8" fmla="*/ 11 w 55"/>
              <a:gd name="T9" fmla="*/ 26 h 55"/>
              <a:gd name="T10" fmla="*/ 23 w 55"/>
              <a:gd name="T11" fmla="*/ 0 h 55"/>
              <a:gd name="T12" fmla="*/ 38 w 55"/>
              <a:gd name="T13" fmla="*/ 28 h 55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55"/>
              <a:gd name="T22" fmla="*/ 0 h 55"/>
              <a:gd name="T23" fmla="*/ 55 w 55"/>
              <a:gd name="T24" fmla="*/ 55 h 55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55" h="55">
                <a:moveTo>
                  <a:pt x="38" y="28"/>
                </a:moveTo>
                <a:lnTo>
                  <a:pt x="55" y="55"/>
                </a:lnTo>
                <a:lnTo>
                  <a:pt x="27" y="52"/>
                </a:lnTo>
                <a:lnTo>
                  <a:pt x="0" y="50"/>
                </a:lnTo>
                <a:lnTo>
                  <a:pt x="11" y="26"/>
                </a:lnTo>
                <a:lnTo>
                  <a:pt x="23" y="0"/>
                </a:lnTo>
                <a:lnTo>
                  <a:pt x="38" y="28"/>
                </a:lnTo>
                <a:close/>
              </a:path>
            </a:pathLst>
          </a:custGeom>
          <a:solidFill>
            <a:srgbClr val="A374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>
              <a:latin typeface="Calibri" pitchFamily="34" charset="0"/>
            </a:endParaRPr>
          </a:p>
        </p:txBody>
      </p:sp>
      <p:sp>
        <p:nvSpPr>
          <p:cNvPr id="1152" name="Freeform 128"/>
          <p:cNvSpPr>
            <a:spLocks/>
          </p:cNvSpPr>
          <p:nvPr/>
        </p:nvSpPr>
        <p:spPr bwMode="auto">
          <a:xfrm>
            <a:off x="3211513" y="2541588"/>
            <a:ext cx="49212" cy="50800"/>
          </a:xfrm>
          <a:custGeom>
            <a:avLst/>
            <a:gdLst>
              <a:gd name="T0" fmla="*/ 17 w 31"/>
              <a:gd name="T1" fmla="*/ 19 h 32"/>
              <a:gd name="T2" fmla="*/ 5 w 31"/>
              <a:gd name="T3" fmla="*/ 32 h 32"/>
              <a:gd name="T4" fmla="*/ 2 w 31"/>
              <a:gd name="T5" fmla="*/ 17 h 32"/>
              <a:gd name="T6" fmla="*/ 0 w 31"/>
              <a:gd name="T7" fmla="*/ 0 h 32"/>
              <a:gd name="T8" fmla="*/ 15 w 31"/>
              <a:gd name="T9" fmla="*/ 4 h 32"/>
              <a:gd name="T10" fmla="*/ 31 w 31"/>
              <a:gd name="T11" fmla="*/ 7 h 32"/>
              <a:gd name="T12" fmla="*/ 17 w 31"/>
              <a:gd name="T13" fmla="*/ 19 h 32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31"/>
              <a:gd name="T22" fmla="*/ 0 h 32"/>
              <a:gd name="T23" fmla="*/ 31 w 31"/>
              <a:gd name="T24" fmla="*/ 32 h 32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31" h="32">
                <a:moveTo>
                  <a:pt x="17" y="19"/>
                </a:moveTo>
                <a:lnTo>
                  <a:pt x="5" y="32"/>
                </a:lnTo>
                <a:lnTo>
                  <a:pt x="2" y="17"/>
                </a:lnTo>
                <a:lnTo>
                  <a:pt x="0" y="0"/>
                </a:lnTo>
                <a:lnTo>
                  <a:pt x="15" y="4"/>
                </a:lnTo>
                <a:lnTo>
                  <a:pt x="31" y="7"/>
                </a:lnTo>
                <a:lnTo>
                  <a:pt x="17" y="19"/>
                </a:lnTo>
                <a:close/>
              </a:path>
            </a:pathLst>
          </a:custGeom>
          <a:solidFill>
            <a:srgbClr val="A374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>
              <a:latin typeface="Calibri" pitchFamily="34" charset="0"/>
            </a:endParaRPr>
          </a:p>
        </p:txBody>
      </p:sp>
      <p:sp>
        <p:nvSpPr>
          <p:cNvPr id="1153" name="Freeform 129"/>
          <p:cNvSpPr>
            <a:spLocks/>
          </p:cNvSpPr>
          <p:nvPr/>
        </p:nvSpPr>
        <p:spPr bwMode="auto">
          <a:xfrm>
            <a:off x="3208338" y="2224088"/>
            <a:ext cx="57150" cy="41275"/>
          </a:xfrm>
          <a:custGeom>
            <a:avLst/>
            <a:gdLst>
              <a:gd name="T0" fmla="*/ 18 w 36"/>
              <a:gd name="T1" fmla="*/ 1 h 26"/>
              <a:gd name="T2" fmla="*/ 36 w 36"/>
              <a:gd name="T3" fmla="*/ 0 h 26"/>
              <a:gd name="T4" fmla="*/ 28 w 36"/>
              <a:gd name="T5" fmla="*/ 12 h 26"/>
              <a:gd name="T6" fmla="*/ 21 w 36"/>
              <a:gd name="T7" fmla="*/ 26 h 26"/>
              <a:gd name="T8" fmla="*/ 10 w 36"/>
              <a:gd name="T9" fmla="*/ 15 h 26"/>
              <a:gd name="T10" fmla="*/ 0 w 36"/>
              <a:gd name="T11" fmla="*/ 3 h 26"/>
              <a:gd name="T12" fmla="*/ 18 w 36"/>
              <a:gd name="T13" fmla="*/ 1 h 26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36"/>
              <a:gd name="T22" fmla="*/ 0 h 26"/>
              <a:gd name="T23" fmla="*/ 36 w 36"/>
              <a:gd name="T24" fmla="*/ 26 h 2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36" h="26">
                <a:moveTo>
                  <a:pt x="18" y="1"/>
                </a:moveTo>
                <a:lnTo>
                  <a:pt x="36" y="0"/>
                </a:lnTo>
                <a:lnTo>
                  <a:pt x="28" y="12"/>
                </a:lnTo>
                <a:lnTo>
                  <a:pt x="21" y="26"/>
                </a:lnTo>
                <a:lnTo>
                  <a:pt x="10" y="15"/>
                </a:lnTo>
                <a:lnTo>
                  <a:pt x="0" y="3"/>
                </a:lnTo>
                <a:lnTo>
                  <a:pt x="18" y="1"/>
                </a:lnTo>
                <a:close/>
              </a:path>
            </a:pathLst>
          </a:custGeom>
          <a:solidFill>
            <a:srgbClr val="A374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>
              <a:latin typeface="Calibri" pitchFamily="34" charset="0"/>
            </a:endParaRPr>
          </a:p>
        </p:txBody>
      </p:sp>
      <p:sp>
        <p:nvSpPr>
          <p:cNvPr id="134" name="Freeform 19"/>
          <p:cNvSpPr>
            <a:spLocks noEditPoints="1"/>
          </p:cNvSpPr>
          <p:nvPr/>
        </p:nvSpPr>
        <p:spPr bwMode="auto">
          <a:xfrm>
            <a:off x="3576638" y="1643063"/>
            <a:ext cx="2192337" cy="1543050"/>
          </a:xfrm>
          <a:custGeom>
            <a:avLst/>
            <a:gdLst>
              <a:gd name="T0" fmla="*/ 915 w 1052"/>
              <a:gd name="T1" fmla="*/ 274 h 741"/>
              <a:gd name="T2" fmla="*/ 918 w 1052"/>
              <a:gd name="T3" fmla="*/ 238 h 741"/>
              <a:gd name="T4" fmla="*/ 890 w 1052"/>
              <a:gd name="T5" fmla="*/ 280 h 741"/>
              <a:gd name="T6" fmla="*/ 889 w 1052"/>
              <a:gd name="T7" fmla="*/ 322 h 741"/>
              <a:gd name="T8" fmla="*/ 915 w 1052"/>
              <a:gd name="T9" fmla="*/ 309 h 741"/>
              <a:gd name="T10" fmla="*/ 927 w 1052"/>
              <a:gd name="T11" fmla="*/ 288 h 741"/>
              <a:gd name="T12" fmla="*/ 984 w 1052"/>
              <a:gd name="T13" fmla="*/ 318 h 741"/>
              <a:gd name="T14" fmla="*/ 986 w 1052"/>
              <a:gd name="T15" fmla="*/ 314 h 741"/>
              <a:gd name="T16" fmla="*/ 934 w 1052"/>
              <a:gd name="T17" fmla="*/ 257 h 741"/>
              <a:gd name="T18" fmla="*/ 730 w 1052"/>
              <a:gd name="T19" fmla="*/ 287 h 741"/>
              <a:gd name="T20" fmla="*/ 732 w 1052"/>
              <a:gd name="T21" fmla="*/ 268 h 741"/>
              <a:gd name="T22" fmla="*/ 814 w 1052"/>
              <a:gd name="T23" fmla="*/ 226 h 741"/>
              <a:gd name="T24" fmla="*/ 814 w 1052"/>
              <a:gd name="T25" fmla="*/ 226 h 741"/>
              <a:gd name="T26" fmla="*/ 814 w 1052"/>
              <a:gd name="T27" fmla="*/ 225 h 741"/>
              <a:gd name="T28" fmla="*/ 806 w 1052"/>
              <a:gd name="T29" fmla="*/ 194 h 741"/>
              <a:gd name="T30" fmla="*/ 690 w 1052"/>
              <a:gd name="T31" fmla="*/ 169 h 741"/>
              <a:gd name="T32" fmla="*/ 664 w 1052"/>
              <a:gd name="T33" fmla="*/ 146 h 741"/>
              <a:gd name="T34" fmla="*/ 563 w 1052"/>
              <a:gd name="T35" fmla="*/ 335 h 741"/>
              <a:gd name="T36" fmla="*/ 409 w 1052"/>
              <a:gd name="T37" fmla="*/ 249 h 741"/>
              <a:gd name="T38" fmla="*/ 284 w 1052"/>
              <a:gd name="T39" fmla="*/ 226 h 741"/>
              <a:gd name="T40" fmla="*/ 284 w 1052"/>
              <a:gd name="T41" fmla="*/ 226 h 741"/>
              <a:gd name="T42" fmla="*/ 444 w 1052"/>
              <a:gd name="T43" fmla="*/ 293 h 741"/>
              <a:gd name="T44" fmla="*/ 382 w 1052"/>
              <a:gd name="T45" fmla="*/ 332 h 741"/>
              <a:gd name="T46" fmla="*/ 253 w 1052"/>
              <a:gd name="T47" fmla="*/ 226 h 741"/>
              <a:gd name="T48" fmla="*/ 292 w 1052"/>
              <a:gd name="T49" fmla="*/ 323 h 741"/>
              <a:gd name="T50" fmla="*/ 707 w 1052"/>
              <a:gd name="T51" fmla="*/ 285 h 741"/>
              <a:gd name="T52" fmla="*/ 708 w 1052"/>
              <a:gd name="T53" fmla="*/ 232 h 741"/>
              <a:gd name="T54" fmla="*/ 690 w 1052"/>
              <a:gd name="T55" fmla="*/ 198 h 741"/>
              <a:gd name="T56" fmla="*/ 577 w 1052"/>
              <a:gd name="T57" fmla="*/ 277 h 741"/>
              <a:gd name="T58" fmla="*/ 613 w 1052"/>
              <a:gd name="T59" fmla="*/ 168 h 741"/>
              <a:gd name="T60" fmla="*/ 533 w 1052"/>
              <a:gd name="T61" fmla="*/ 228 h 741"/>
              <a:gd name="T62" fmla="*/ 437 w 1052"/>
              <a:gd name="T63" fmla="*/ 539 h 741"/>
              <a:gd name="T64" fmla="*/ 510 w 1052"/>
              <a:gd name="T65" fmla="*/ 503 h 741"/>
              <a:gd name="T66" fmla="*/ 358 w 1052"/>
              <a:gd name="T67" fmla="*/ 548 h 741"/>
              <a:gd name="T68" fmla="*/ 437 w 1052"/>
              <a:gd name="T69" fmla="*/ 539 h 741"/>
              <a:gd name="T70" fmla="*/ 264 w 1052"/>
              <a:gd name="T71" fmla="*/ 618 h 741"/>
              <a:gd name="T72" fmla="*/ 287 w 1052"/>
              <a:gd name="T73" fmla="*/ 512 h 741"/>
              <a:gd name="T74" fmla="*/ 88 w 1052"/>
              <a:gd name="T75" fmla="*/ 441 h 741"/>
              <a:gd name="T76" fmla="*/ 188 w 1052"/>
              <a:gd name="T77" fmla="*/ 351 h 741"/>
              <a:gd name="T78" fmla="*/ 539 w 1052"/>
              <a:gd name="T79" fmla="*/ 424 h 741"/>
              <a:gd name="T80" fmla="*/ 599 w 1052"/>
              <a:gd name="T81" fmla="*/ 323 h 741"/>
              <a:gd name="T82" fmla="*/ 387 w 1052"/>
              <a:gd name="T83" fmla="*/ 386 h 741"/>
              <a:gd name="T84" fmla="*/ 134 w 1052"/>
              <a:gd name="T85" fmla="*/ 268 h 741"/>
              <a:gd name="T86" fmla="*/ 286 w 1052"/>
              <a:gd name="T87" fmla="*/ 443 h 741"/>
              <a:gd name="T88" fmla="*/ 122 w 1052"/>
              <a:gd name="T89" fmla="*/ 297 h 741"/>
              <a:gd name="T90" fmla="*/ 932 w 1052"/>
              <a:gd name="T91" fmla="*/ 490 h 741"/>
              <a:gd name="T92" fmla="*/ 711 w 1052"/>
              <a:gd name="T93" fmla="*/ 355 h 741"/>
              <a:gd name="T94" fmla="*/ 808 w 1052"/>
              <a:gd name="T95" fmla="*/ 499 h 741"/>
              <a:gd name="T96" fmla="*/ 811 w 1052"/>
              <a:gd name="T97" fmla="*/ 518 h 741"/>
              <a:gd name="T98" fmla="*/ 940 w 1052"/>
              <a:gd name="T99" fmla="*/ 236 h 741"/>
              <a:gd name="T100" fmla="*/ 70 w 1052"/>
              <a:gd name="T101" fmla="*/ 12 h 741"/>
              <a:gd name="T102" fmla="*/ 543 w 1052"/>
              <a:gd name="T103" fmla="*/ 166 h 741"/>
              <a:gd name="T104" fmla="*/ 796 w 1052"/>
              <a:gd name="T105" fmla="*/ 141 h 741"/>
              <a:gd name="T106" fmla="*/ 1033 w 1052"/>
              <a:gd name="T107" fmla="*/ 537 h 741"/>
              <a:gd name="T108" fmla="*/ 1001 w 1052"/>
              <a:gd name="T109" fmla="*/ 368 h 741"/>
              <a:gd name="T110" fmla="*/ 853 w 1052"/>
              <a:gd name="T111" fmla="*/ 695 h 741"/>
              <a:gd name="T112" fmla="*/ 680 w 1052"/>
              <a:gd name="T113" fmla="*/ 701 h 741"/>
              <a:gd name="T114" fmla="*/ 451 w 1052"/>
              <a:gd name="T115" fmla="*/ 732 h 741"/>
              <a:gd name="T116" fmla="*/ 312 w 1052"/>
              <a:gd name="T117" fmla="*/ 733 h 741"/>
              <a:gd name="T118" fmla="*/ 20 w 1052"/>
              <a:gd name="T119" fmla="*/ 400 h 741"/>
              <a:gd name="T120" fmla="*/ 101 w 1052"/>
              <a:gd name="T121" fmla="*/ 164 h 741"/>
              <a:gd name="T122" fmla="*/ 179 w 1052"/>
              <a:gd name="T123" fmla="*/ 107 h 741"/>
              <a:gd name="T124" fmla="*/ 38 w 1052"/>
              <a:gd name="T125" fmla="*/ 6 h 741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  <a:gd name="T189" fmla="*/ 0 w 1052"/>
              <a:gd name="T190" fmla="*/ 0 h 741"/>
              <a:gd name="T191" fmla="*/ 1052 w 1052"/>
              <a:gd name="T192" fmla="*/ 741 h 741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T189" t="T190" r="T191" b="T192"/>
            <a:pathLst>
              <a:path w="1052" h="741">
                <a:moveTo>
                  <a:pt x="823" y="274"/>
                </a:moveTo>
                <a:cubicBezTo>
                  <a:pt x="823" y="274"/>
                  <a:pt x="828" y="278"/>
                  <a:pt x="843" y="283"/>
                </a:cubicBezTo>
                <a:cubicBezTo>
                  <a:pt x="830" y="281"/>
                  <a:pt x="821" y="286"/>
                  <a:pt x="821" y="286"/>
                </a:cubicBezTo>
                <a:cubicBezTo>
                  <a:pt x="821" y="286"/>
                  <a:pt x="877" y="338"/>
                  <a:pt x="915" y="274"/>
                </a:cubicBezTo>
                <a:cubicBezTo>
                  <a:pt x="961" y="196"/>
                  <a:pt x="847" y="181"/>
                  <a:pt x="847" y="181"/>
                </a:cubicBezTo>
                <a:cubicBezTo>
                  <a:pt x="847" y="181"/>
                  <a:pt x="871" y="200"/>
                  <a:pt x="902" y="210"/>
                </a:cubicBezTo>
                <a:cubicBezTo>
                  <a:pt x="869" y="204"/>
                  <a:pt x="840" y="209"/>
                  <a:pt x="840" y="209"/>
                </a:cubicBezTo>
                <a:cubicBezTo>
                  <a:pt x="840" y="209"/>
                  <a:pt x="882" y="223"/>
                  <a:pt x="918" y="238"/>
                </a:cubicBezTo>
                <a:cubicBezTo>
                  <a:pt x="877" y="225"/>
                  <a:pt x="835" y="232"/>
                  <a:pt x="835" y="232"/>
                </a:cubicBezTo>
                <a:cubicBezTo>
                  <a:pt x="835" y="232"/>
                  <a:pt x="875" y="251"/>
                  <a:pt x="895" y="260"/>
                </a:cubicBezTo>
                <a:cubicBezTo>
                  <a:pt x="854" y="246"/>
                  <a:pt x="829" y="253"/>
                  <a:pt x="829" y="253"/>
                </a:cubicBezTo>
                <a:cubicBezTo>
                  <a:pt x="829" y="253"/>
                  <a:pt x="875" y="269"/>
                  <a:pt x="890" y="280"/>
                </a:cubicBezTo>
                <a:cubicBezTo>
                  <a:pt x="864" y="269"/>
                  <a:pt x="823" y="274"/>
                  <a:pt x="823" y="274"/>
                </a:cubicBezTo>
                <a:close/>
                <a:moveTo>
                  <a:pt x="942" y="344"/>
                </a:moveTo>
                <a:cubicBezTo>
                  <a:pt x="927" y="334"/>
                  <a:pt x="909" y="325"/>
                  <a:pt x="890" y="322"/>
                </a:cubicBezTo>
                <a:cubicBezTo>
                  <a:pt x="889" y="322"/>
                  <a:pt x="889" y="322"/>
                  <a:pt x="889" y="322"/>
                </a:cubicBezTo>
                <a:cubicBezTo>
                  <a:pt x="906" y="338"/>
                  <a:pt x="925" y="345"/>
                  <a:pt x="942" y="344"/>
                </a:cubicBezTo>
                <a:close/>
                <a:moveTo>
                  <a:pt x="970" y="334"/>
                </a:moveTo>
                <a:cubicBezTo>
                  <a:pt x="940" y="317"/>
                  <a:pt x="925" y="310"/>
                  <a:pt x="917" y="307"/>
                </a:cubicBezTo>
                <a:cubicBezTo>
                  <a:pt x="916" y="307"/>
                  <a:pt x="915" y="308"/>
                  <a:pt x="915" y="309"/>
                </a:cubicBezTo>
                <a:cubicBezTo>
                  <a:pt x="921" y="315"/>
                  <a:pt x="934" y="326"/>
                  <a:pt x="949" y="343"/>
                </a:cubicBezTo>
                <a:cubicBezTo>
                  <a:pt x="956" y="342"/>
                  <a:pt x="963" y="339"/>
                  <a:pt x="970" y="334"/>
                </a:cubicBezTo>
                <a:close/>
                <a:moveTo>
                  <a:pt x="984" y="318"/>
                </a:moveTo>
                <a:cubicBezTo>
                  <a:pt x="951" y="301"/>
                  <a:pt x="934" y="291"/>
                  <a:pt x="927" y="288"/>
                </a:cubicBezTo>
                <a:cubicBezTo>
                  <a:pt x="927" y="288"/>
                  <a:pt x="926" y="289"/>
                  <a:pt x="926" y="290"/>
                </a:cubicBezTo>
                <a:cubicBezTo>
                  <a:pt x="932" y="298"/>
                  <a:pt x="945" y="313"/>
                  <a:pt x="972" y="333"/>
                </a:cubicBezTo>
                <a:cubicBezTo>
                  <a:pt x="973" y="332"/>
                  <a:pt x="975" y="331"/>
                  <a:pt x="976" y="330"/>
                </a:cubicBezTo>
                <a:cubicBezTo>
                  <a:pt x="980" y="326"/>
                  <a:pt x="982" y="322"/>
                  <a:pt x="984" y="318"/>
                </a:cubicBezTo>
                <a:close/>
                <a:moveTo>
                  <a:pt x="989" y="302"/>
                </a:moveTo>
                <a:cubicBezTo>
                  <a:pt x="968" y="288"/>
                  <a:pt x="942" y="281"/>
                  <a:pt x="930" y="278"/>
                </a:cubicBezTo>
                <a:cubicBezTo>
                  <a:pt x="930" y="279"/>
                  <a:pt x="930" y="279"/>
                  <a:pt x="930" y="279"/>
                </a:cubicBezTo>
                <a:cubicBezTo>
                  <a:pt x="941" y="284"/>
                  <a:pt x="967" y="297"/>
                  <a:pt x="986" y="314"/>
                </a:cubicBezTo>
                <a:cubicBezTo>
                  <a:pt x="988" y="310"/>
                  <a:pt x="989" y="306"/>
                  <a:pt x="989" y="302"/>
                </a:cubicBezTo>
                <a:close/>
                <a:moveTo>
                  <a:pt x="985" y="275"/>
                </a:moveTo>
                <a:cubicBezTo>
                  <a:pt x="961" y="264"/>
                  <a:pt x="943" y="259"/>
                  <a:pt x="935" y="256"/>
                </a:cubicBezTo>
                <a:cubicBezTo>
                  <a:pt x="934" y="257"/>
                  <a:pt x="934" y="257"/>
                  <a:pt x="934" y="257"/>
                </a:cubicBezTo>
                <a:cubicBezTo>
                  <a:pt x="945" y="263"/>
                  <a:pt x="971" y="278"/>
                  <a:pt x="990" y="297"/>
                </a:cubicBezTo>
                <a:cubicBezTo>
                  <a:pt x="990" y="289"/>
                  <a:pt x="988" y="282"/>
                  <a:pt x="985" y="275"/>
                </a:cubicBezTo>
                <a:close/>
                <a:moveTo>
                  <a:pt x="789" y="277"/>
                </a:moveTo>
                <a:cubicBezTo>
                  <a:pt x="755" y="278"/>
                  <a:pt x="738" y="284"/>
                  <a:pt x="730" y="287"/>
                </a:cubicBezTo>
                <a:cubicBezTo>
                  <a:pt x="730" y="288"/>
                  <a:pt x="730" y="288"/>
                  <a:pt x="730" y="288"/>
                </a:cubicBezTo>
                <a:cubicBezTo>
                  <a:pt x="750" y="294"/>
                  <a:pt x="773" y="290"/>
                  <a:pt x="789" y="277"/>
                </a:cubicBezTo>
                <a:close/>
                <a:moveTo>
                  <a:pt x="807" y="257"/>
                </a:moveTo>
                <a:cubicBezTo>
                  <a:pt x="784" y="254"/>
                  <a:pt x="745" y="251"/>
                  <a:pt x="732" y="268"/>
                </a:cubicBezTo>
                <a:cubicBezTo>
                  <a:pt x="732" y="269"/>
                  <a:pt x="732" y="269"/>
                  <a:pt x="732" y="269"/>
                </a:cubicBezTo>
                <a:cubicBezTo>
                  <a:pt x="742" y="267"/>
                  <a:pt x="779" y="267"/>
                  <a:pt x="794" y="274"/>
                </a:cubicBezTo>
                <a:cubicBezTo>
                  <a:pt x="799" y="269"/>
                  <a:pt x="804" y="263"/>
                  <a:pt x="807" y="257"/>
                </a:cubicBezTo>
                <a:close/>
                <a:moveTo>
                  <a:pt x="814" y="226"/>
                </a:moveTo>
                <a:cubicBezTo>
                  <a:pt x="798" y="226"/>
                  <a:pt x="743" y="225"/>
                  <a:pt x="729" y="240"/>
                </a:cubicBezTo>
                <a:cubicBezTo>
                  <a:pt x="730" y="241"/>
                  <a:pt x="730" y="242"/>
                  <a:pt x="730" y="243"/>
                </a:cubicBezTo>
                <a:cubicBezTo>
                  <a:pt x="759" y="246"/>
                  <a:pt x="796" y="248"/>
                  <a:pt x="808" y="255"/>
                </a:cubicBezTo>
                <a:cubicBezTo>
                  <a:pt x="812" y="246"/>
                  <a:pt x="815" y="237"/>
                  <a:pt x="814" y="226"/>
                </a:cubicBezTo>
                <a:close/>
                <a:moveTo>
                  <a:pt x="807" y="196"/>
                </a:moveTo>
                <a:cubicBezTo>
                  <a:pt x="788" y="199"/>
                  <a:pt x="738" y="209"/>
                  <a:pt x="720" y="212"/>
                </a:cubicBezTo>
                <a:cubicBezTo>
                  <a:pt x="721" y="213"/>
                  <a:pt x="721" y="214"/>
                  <a:pt x="722" y="215"/>
                </a:cubicBezTo>
                <a:cubicBezTo>
                  <a:pt x="737" y="214"/>
                  <a:pt x="773" y="213"/>
                  <a:pt x="814" y="225"/>
                </a:cubicBezTo>
                <a:cubicBezTo>
                  <a:pt x="814" y="216"/>
                  <a:pt x="811" y="206"/>
                  <a:pt x="807" y="196"/>
                </a:cubicBezTo>
                <a:close/>
                <a:moveTo>
                  <a:pt x="788" y="168"/>
                </a:moveTo>
                <a:cubicBezTo>
                  <a:pt x="761" y="170"/>
                  <a:pt x="723" y="185"/>
                  <a:pt x="709" y="191"/>
                </a:cubicBezTo>
                <a:cubicBezTo>
                  <a:pt x="735" y="191"/>
                  <a:pt x="786" y="192"/>
                  <a:pt x="806" y="194"/>
                </a:cubicBezTo>
                <a:cubicBezTo>
                  <a:pt x="804" y="190"/>
                  <a:pt x="802" y="186"/>
                  <a:pt x="800" y="183"/>
                </a:cubicBezTo>
                <a:cubicBezTo>
                  <a:pt x="796" y="177"/>
                  <a:pt x="792" y="172"/>
                  <a:pt x="788" y="168"/>
                </a:cubicBezTo>
                <a:close/>
                <a:moveTo>
                  <a:pt x="765" y="150"/>
                </a:moveTo>
                <a:cubicBezTo>
                  <a:pt x="728" y="154"/>
                  <a:pt x="702" y="164"/>
                  <a:pt x="690" y="169"/>
                </a:cubicBezTo>
                <a:cubicBezTo>
                  <a:pt x="713" y="168"/>
                  <a:pt x="764" y="167"/>
                  <a:pt x="788" y="168"/>
                </a:cubicBezTo>
                <a:cubicBezTo>
                  <a:pt x="781" y="160"/>
                  <a:pt x="773" y="154"/>
                  <a:pt x="765" y="150"/>
                </a:cubicBezTo>
                <a:close/>
                <a:moveTo>
                  <a:pt x="663" y="145"/>
                </a:moveTo>
                <a:cubicBezTo>
                  <a:pt x="664" y="146"/>
                  <a:pt x="664" y="146"/>
                  <a:pt x="664" y="146"/>
                </a:cubicBezTo>
                <a:cubicBezTo>
                  <a:pt x="683" y="146"/>
                  <a:pt x="724" y="145"/>
                  <a:pt x="756" y="146"/>
                </a:cubicBezTo>
                <a:cubicBezTo>
                  <a:pt x="712" y="128"/>
                  <a:pt x="663" y="145"/>
                  <a:pt x="663" y="145"/>
                </a:cubicBezTo>
                <a:close/>
                <a:moveTo>
                  <a:pt x="588" y="348"/>
                </a:moveTo>
                <a:cubicBezTo>
                  <a:pt x="588" y="348"/>
                  <a:pt x="576" y="332"/>
                  <a:pt x="563" y="335"/>
                </a:cubicBezTo>
                <a:cubicBezTo>
                  <a:pt x="531" y="339"/>
                  <a:pt x="525" y="392"/>
                  <a:pt x="565" y="379"/>
                </a:cubicBezTo>
                <a:cubicBezTo>
                  <a:pt x="542" y="348"/>
                  <a:pt x="588" y="348"/>
                  <a:pt x="588" y="348"/>
                </a:cubicBezTo>
                <a:close/>
                <a:moveTo>
                  <a:pt x="291" y="206"/>
                </a:moveTo>
                <a:cubicBezTo>
                  <a:pt x="291" y="206"/>
                  <a:pt x="356" y="217"/>
                  <a:pt x="409" y="249"/>
                </a:cubicBezTo>
                <a:cubicBezTo>
                  <a:pt x="463" y="280"/>
                  <a:pt x="492" y="311"/>
                  <a:pt x="502" y="350"/>
                </a:cubicBezTo>
                <a:cubicBezTo>
                  <a:pt x="507" y="328"/>
                  <a:pt x="482" y="270"/>
                  <a:pt x="417" y="236"/>
                </a:cubicBezTo>
                <a:cubicBezTo>
                  <a:pt x="353" y="202"/>
                  <a:pt x="291" y="206"/>
                  <a:pt x="291" y="206"/>
                </a:cubicBezTo>
                <a:close/>
                <a:moveTo>
                  <a:pt x="284" y="226"/>
                </a:moveTo>
                <a:cubicBezTo>
                  <a:pt x="284" y="226"/>
                  <a:pt x="283" y="228"/>
                  <a:pt x="289" y="242"/>
                </a:cubicBezTo>
                <a:cubicBezTo>
                  <a:pt x="312" y="282"/>
                  <a:pt x="348" y="295"/>
                  <a:pt x="348" y="295"/>
                </a:cubicBezTo>
                <a:cubicBezTo>
                  <a:pt x="348" y="295"/>
                  <a:pt x="363" y="270"/>
                  <a:pt x="367" y="252"/>
                </a:cubicBezTo>
                <a:cubicBezTo>
                  <a:pt x="339" y="245"/>
                  <a:pt x="284" y="226"/>
                  <a:pt x="284" y="226"/>
                </a:cubicBezTo>
                <a:close/>
                <a:moveTo>
                  <a:pt x="409" y="270"/>
                </a:moveTo>
                <a:cubicBezTo>
                  <a:pt x="409" y="270"/>
                  <a:pt x="402" y="308"/>
                  <a:pt x="393" y="309"/>
                </a:cubicBezTo>
                <a:cubicBezTo>
                  <a:pt x="435" y="313"/>
                  <a:pt x="480" y="329"/>
                  <a:pt x="480" y="329"/>
                </a:cubicBezTo>
                <a:cubicBezTo>
                  <a:pt x="480" y="329"/>
                  <a:pt x="472" y="317"/>
                  <a:pt x="444" y="293"/>
                </a:cubicBezTo>
                <a:cubicBezTo>
                  <a:pt x="428" y="279"/>
                  <a:pt x="409" y="270"/>
                  <a:pt x="409" y="270"/>
                </a:cubicBezTo>
                <a:close/>
                <a:moveTo>
                  <a:pt x="270" y="238"/>
                </a:moveTo>
                <a:cubicBezTo>
                  <a:pt x="270" y="238"/>
                  <a:pt x="263" y="251"/>
                  <a:pt x="273" y="276"/>
                </a:cubicBezTo>
                <a:cubicBezTo>
                  <a:pt x="283" y="300"/>
                  <a:pt x="315" y="320"/>
                  <a:pt x="382" y="332"/>
                </a:cubicBezTo>
                <a:cubicBezTo>
                  <a:pt x="409" y="333"/>
                  <a:pt x="439" y="334"/>
                  <a:pt x="455" y="331"/>
                </a:cubicBezTo>
                <a:cubicBezTo>
                  <a:pt x="427" y="325"/>
                  <a:pt x="419" y="329"/>
                  <a:pt x="354" y="312"/>
                </a:cubicBezTo>
                <a:cubicBezTo>
                  <a:pt x="289" y="296"/>
                  <a:pt x="270" y="238"/>
                  <a:pt x="270" y="238"/>
                </a:cubicBezTo>
                <a:close/>
                <a:moveTo>
                  <a:pt x="253" y="226"/>
                </a:moveTo>
                <a:cubicBezTo>
                  <a:pt x="253" y="226"/>
                  <a:pt x="239" y="257"/>
                  <a:pt x="242" y="274"/>
                </a:cubicBezTo>
                <a:cubicBezTo>
                  <a:pt x="244" y="290"/>
                  <a:pt x="255" y="348"/>
                  <a:pt x="328" y="358"/>
                </a:cubicBezTo>
                <a:cubicBezTo>
                  <a:pt x="401" y="367"/>
                  <a:pt x="472" y="350"/>
                  <a:pt x="472" y="350"/>
                </a:cubicBezTo>
                <a:cubicBezTo>
                  <a:pt x="472" y="350"/>
                  <a:pt x="345" y="352"/>
                  <a:pt x="292" y="323"/>
                </a:cubicBezTo>
                <a:cubicBezTo>
                  <a:pt x="239" y="295"/>
                  <a:pt x="253" y="226"/>
                  <a:pt x="253" y="226"/>
                </a:cubicBezTo>
                <a:close/>
                <a:moveTo>
                  <a:pt x="710" y="244"/>
                </a:moveTo>
                <a:cubicBezTo>
                  <a:pt x="695" y="274"/>
                  <a:pt x="665" y="309"/>
                  <a:pt x="652" y="325"/>
                </a:cubicBezTo>
                <a:cubicBezTo>
                  <a:pt x="663" y="323"/>
                  <a:pt x="697" y="315"/>
                  <a:pt x="707" y="285"/>
                </a:cubicBezTo>
                <a:cubicBezTo>
                  <a:pt x="710" y="274"/>
                  <a:pt x="712" y="259"/>
                  <a:pt x="710" y="244"/>
                </a:cubicBezTo>
                <a:close/>
                <a:moveTo>
                  <a:pt x="697" y="207"/>
                </a:moveTo>
                <a:cubicBezTo>
                  <a:pt x="683" y="237"/>
                  <a:pt x="646" y="281"/>
                  <a:pt x="631" y="299"/>
                </a:cubicBezTo>
                <a:cubicBezTo>
                  <a:pt x="667" y="291"/>
                  <a:pt x="697" y="249"/>
                  <a:pt x="708" y="232"/>
                </a:cubicBezTo>
                <a:cubicBezTo>
                  <a:pt x="706" y="223"/>
                  <a:pt x="702" y="215"/>
                  <a:pt x="697" y="207"/>
                </a:cubicBezTo>
                <a:close/>
                <a:moveTo>
                  <a:pt x="668" y="181"/>
                </a:moveTo>
                <a:cubicBezTo>
                  <a:pt x="656" y="216"/>
                  <a:pt x="621" y="273"/>
                  <a:pt x="609" y="292"/>
                </a:cubicBezTo>
                <a:cubicBezTo>
                  <a:pt x="654" y="269"/>
                  <a:pt x="681" y="217"/>
                  <a:pt x="690" y="198"/>
                </a:cubicBezTo>
                <a:cubicBezTo>
                  <a:pt x="684" y="192"/>
                  <a:pt x="677" y="186"/>
                  <a:pt x="668" y="181"/>
                </a:cubicBezTo>
                <a:close/>
                <a:moveTo>
                  <a:pt x="641" y="171"/>
                </a:moveTo>
                <a:cubicBezTo>
                  <a:pt x="632" y="197"/>
                  <a:pt x="602" y="249"/>
                  <a:pt x="576" y="277"/>
                </a:cubicBezTo>
                <a:cubicBezTo>
                  <a:pt x="577" y="277"/>
                  <a:pt x="577" y="277"/>
                  <a:pt x="577" y="277"/>
                </a:cubicBezTo>
                <a:cubicBezTo>
                  <a:pt x="630" y="259"/>
                  <a:pt x="656" y="200"/>
                  <a:pt x="664" y="179"/>
                </a:cubicBezTo>
                <a:cubicBezTo>
                  <a:pt x="657" y="176"/>
                  <a:pt x="650" y="173"/>
                  <a:pt x="641" y="171"/>
                </a:cubicBezTo>
                <a:cubicBezTo>
                  <a:pt x="641" y="171"/>
                  <a:pt x="641" y="171"/>
                  <a:pt x="641" y="171"/>
                </a:cubicBezTo>
                <a:close/>
                <a:moveTo>
                  <a:pt x="613" y="168"/>
                </a:moveTo>
                <a:cubicBezTo>
                  <a:pt x="601" y="193"/>
                  <a:pt x="570" y="233"/>
                  <a:pt x="550" y="252"/>
                </a:cubicBezTo>
                <a:cubicBezTo>
                  <a:pt x="569" y="246"/>
                  <a:pt x="615" y="225"/>
                  <a:pt x="640" y="170"/>
                </a:cubicBezTo>
                <a:cubicBezTo>
                  <a:pt x="630" y="168"/>
                  <a:pt x="621" y="168"/>
                  <a:pt x="613" y="168"/>
                </a:cubicBezTo>
                <a:close/>
                <a:moveTo>
                  <a:pt x="533" y="228"/>
                </a:moveTo>
                <a:cubicBezTo>
                  <a:pt x="533" y="228"/>
                  <a:pt x="534" y="229"/>
                  <a:pt x="534" y="230"/>
                </a:cubicBezTo>
                <a:cubicBezTo>
                  <a:pt x="545" y="226"/>
                  <a:pt x="568" y="213"/>
                  <a:pt x="611" y="169"/>
                </a:cubicBezTo>
                <a:cubicBezTo>
                  <a:pt x="560" y="174"/>
                  <a:pt x="533" y="228"/>
                  <a:pt x="533" y="228"/>
                </a:cubicBezTo>
                <a:close/>
                <a:moveTo>
                  <a:pt x="437" y="539"/>
                </a:moveTo>
                <a:cubicBezTo>
                  <a:pt x="437" y="539"/>
                  <a:pt x="456" y="527"/>
                  <a:pt x="469" y="539"/>
                </a:cubicBezTo>
                <a:cubicBezTo>
                  <a:pt x="483" y="551"/>
                  <a:pt x="476" y="582"/>
                  <a:pt x="438" y="585"/>
                </a:cubicBezTo>
                <a:cubicBezTo>
                  <a:pt x="400" y="589"/>
                  <a:pt x="387" y="551"/>
                  <a:pt x="398" y="522"/>
                </a:cubicBezTo>
                <a:cubicBezTo>
                  <a:pt x="409" y="494"/>
                  <a:pt x="467" y="464"/>
                  <a:pt x="510" y="503"/>
                </a:cubicBezTo>
                <a:cubicBezTo>
                  <a:pt x="553" y="543"/>
                  <a:pt x="528" y="591"/>
                  <a:pt x="499" y="614"/>
                </a:cubicBezTo>
                <a:cubicBezTo>
                  <a:pt x="527" y="610"/>
                  <a:pt x="556" y="576"/>
                  <a:pt x="549" y="528"/>
                </a:cubicBezTo>
                <a:cubicBezTo>
                  <a:pt x="542" y="481"/>
                  <a:pt x="492" y="457"/>
                  <a:pt x="451" y="461"/>
                </a:cubicBezTo>
                <a:cubicBezTo>
                  <a:pt x="411" y="465"/>
                  <a:pt x="356" y="488"/>
                  <a:pt x="358" y="548"/>
                </a:cubicBezTo>
                <a:cubicBezTo>
                  <a:pt x="360" y="607"/>
                  <a:pt x="408" y="621"/>
                  <a:pt x="435" y="620"/>
                </a:cubicBezTo>
                <a:cubicBezTo>
                  <a:pt x="463" y="620"/>
                  <a:pt x="495" y="600"/>
                  <a:pt x="496" y="552"/>
                </a:cubicBezTo>
                <a:cubicBezTo>
                  <a:pt x="497" y="503"/>
                  <a:pt x="441" y="506"/>
                  <a:pt x="432" y="534"/>
                </a:cubicBezTo>
                <a:cubicBezTo>
                  <a:pt x="432" y="543"/>
                  <a:pt x="437" y="539"/>
                  <a:pt x="437" y="539"/>
                </a:cubicBezTo>
                <a:close/>
                <a:moveTo>
                  <a:pt x="264" y="618"/>
                </a:moveTo>
                <a:cubicBezTo>
                  <a:pt x="264" y="618"/>
                  <a:pt x="269" y="637"/>
                  <a:pt x="288" y="637"/>
                </a:cubicBezTo>
                <a:cubicBezTo>
                  <a:pt x="308" y="637"/>
                  <a:pt x="315" y="641"/>
                  <a:pt x="349" y="620"/>
                </a:cubicBezTo>
                <a:cubicBezTo>
                  <a:pt x="305" y="620"/>
                  <a:pt x="264" y="618"/>
                  <a:pt x="264" y="618"/>
                </a:cubicBezTo>
                <a:close/>
                <a:moveTo>
                  <a:pt x="77" y="436"/>
                </a:moveTo>
                <a:cubicBezTo>
                  <a:pt x="77" y="436"/>
                  <a:pt x="86" y="451"/>
                  <a:pt x="99" y="476"/>
                </a:cubicBezTo>
                <a:cubicBezTo>
                  <a:pt x="113" y="501"/>
                  <a:pt x="133" y="525"/>
                  <a:pt x="169" y="532"/>
                </a:cubicBezTo>
                <a:cubicBezTo>
                  <a:pt x="205" y="540"/>
                  <a:pt x="228" y="543"/>
                  <a:pt x="287" y="512"/>
                </a:cubicBezTo>
                <a:cubicBezTo>
                  <a:pt x="373" y="450"/>
                  <a:pt x="375" y="453"/>
                  <a:pt x="444" y="413"/>
                </a:cubicBezTo>
                <a:cubicBezTo>
                  <a:pt x="401" y="408"/>
                  <a:pt x="351" y="451"/>
                  <a:pt x="309" y="474"/>
                </a:cubicBezTo>
                <a:cubicBezTo>
                  <a:pt x="266" y="496"/>
                  <a:pt x="249" y="514"/>
                  <a:pt x="185" y="513"/>
                </a:cubicBezTo>
                <a:cubicBezTo>
                  <a:pt x="121" y="513"/>
                  <a:pt x="94" y="447"/>
                  <a:pt x="88" y="441"/>
                </a:cubicBezTo>
                <a:cubicBezTo>
                  <a:pt x="82" y="434"/>
                  <a:pt x="77" y="436"/>
                  <a:pt x="77" y="436"/>
                </a:cubicBezTo>
                <a:close/>
                <a:moveTo>
                  <a:pt x="223" y="208"/>
                </a:moveTo>
                <a:cubicBezTo>
                  <a:pt x="223" y="208"/>
                  <a:pt x="184" y="230"/>
                  <a:pt x="177" y="261"/>
                </a:cubicBezTo>
                <a:cubicBezTo>
                  <a:pt x="169" y="291"/>
                  <a:pt x="172" y="314"/>
                  <a:pt x="188" y="351"/>
                </a:cubicBezTo>
                <a:cubicBezTo>
                  <a:pt x="203" y="389"/>
                  <a:pt x="247" y="397"/>
                  <a:pt x="281" y="397"/>
                </a:cubicBezTo>
                <a:cubicBezTo>
                  <a:pt x="314" y="397"/>
                  <a:pt x="362" y="398"/>
                  <a:pt x="411" y="400"/>
                </a:cubicBezTo>
                <a:cubicBezTo>
                  <a:pt x="460" y="403"/>
                  <a:pt x="484" y="423"/>
                  <a:pt x="497" y="423"/>
                </a:cubicBezTo>
                <a:cubicBezTo>
                  <a:pt x="510" y="423"/>
                  <a:pt x="532" y="424"/>
                  <a:pt x="539" y="424"/>
                </a:cubicBezTo>
                <a:cubicBezTo>
                  <a:pt x="546" y="423"/>
                  <a:pt x="565" y="414"/>
                  <a:pt x="595" y="390"/>
                </a:cubicBezTo>
                <a:cubicBezTo>
                  <a:pt x="624" y="366"/>
                  <a:pt x="616" y="343"/>
                  <a:pt x="617" y="308"/>
                </a:cubicBezTo>
                <a:cubicBezTo>
                  <a:pt x="569" y="304"/>
                  <a:pt x="544" y="280"/>
                  <a:pt x="490" y="241"/>
                </a:cubicBezTo>
                <a:cubicBezTo>
                  <a:pt x="502" y="290"/>
                  <a:pt x="599" y="323"/>
                  <a:pt x="599" y="323"/>
                </a:cubicBezTo>
                <a:cubicBezTo>
                  <a:pt x="599" y="323"/>
                  <a:pt x="597" y="335"/>
                  <a:pt x="597" y="355"/>
                </a:cubicBezTo>
                <a:cubicBezTo>
                  <a:pt x="597" y="376"/>
                  <a:pt x="587" y="381"/>
                  <a:pt x="564" y="392"/>
                </a:cubicBezTo>
                <a:cubicBezTo>
                  <a:pt x="542" y="403"/>
                  <a:pt x="534" y="413"/>
                  <a:pt x="497" y="406"/>
                </a:cubicBezTo>
                <a:cubicBezTo>
                  <a:pt x="459" y="399"/>
                  <a:pt x="431" y="387"/>
                  <a:pt x="387" y="386"/>
                </a:cubicBezTo>
                <a:cubicBezTo>
                  <a:pt x="342" y="385"/>
                  <a:pt x="294" y="386"/>
                  <a:pt x="239" y="370"/>
                </a:cubicBezTo>
                <a:cubicBezTo>
                  <a:pt x="183" y="353"/>
                  <a:pt x="187" y="282"/>
                  <a:pt x="196" y="257"/>
                </a:cubicBezTo>
                <a:cubicBezTo>
                  <a:pt x="204" y="233"/>
                  <a:pt x="223" y="208"/>
                  <a:pt x="223" y="208"/>
                </a:cubicBezTo>
                <a:close/>
                <a:moveTo>
                  <a:pt x="134" y="268"/>
                </a:moveTo>
                <a:cubicBezTo>
                  <a:pt x="134" y="268"/>
                  <a:pt x="118" y="270"/>
                  <a:pt x="99" y="295"/>
                </a:cubicBezTo>
                <a:cubicBezTo>
                  <a:pt x="81" y="321"/>
                  <a:pt x="82" y="347"/>
                  <a:pt x="98" y="390"/>
                </a:cubicBezTo>
                <a:cubicBezTo>
                  <a:pt x="115" y="434"/>
                  <a:pt x="171" y="454"/>
                  <a:pt x="207" y="454"/>
                </a:cubicBezTo>
                <a:cubicBezTo>
                  <a:pt x="243" y="454"/>
                  <a:pt x="248" y="455"/>
                  <a:pt x="286" y="443"/>
                </a:cubicBezTo>
                <a:cubicBezTo>
                  <a:pt x="323" y="432"/>
                  <a:pt x="365" y="405"/>
                  <a:pt x="365" y="405"/>
                </a:cubicBezTo>
                <a:cubicBezTo>
                  <a:pt x="365" y="405"/>
                  <a:pt x="338" y="412"/>
                  <a:pt x="306" y="419"/>
                </a:cubicBezTo>
                <a:cubicBezTo>
                  <a:pt x="275" y="425"/>
                  <a:pt x="230" y="440"/>
                  <a:pt x="168" y="418"/>
                </a:cubicBezTo>
                <a:cubicBezTo>
                  <a:pt x="107" y="395"/>
                  <a:pt x="114" y="319"/>
                  <a:pt x="122" y="297"/>
                </a:cubicBezTo>
                <a:cubicBezTo>
                  <a:pt x="130" y="275"/>
                  <a:pt x="134" y="268"/>
                  <a:pt x="134" y="268"/>
                </a:cubicBezTo>
                <a:close/>
                <a:moveTo>
                  <a:pt x="790" y="363"/>
                </a:moveTo>
                <a:cubicBezTo>
                  <a:pt x="753" y="360"/>
                  <a:pt x="664" y="395"/>
                  <a:pt x="698" y="496"/>
                </a:cubicBezTo>
                <a:cubicBezTo>
                  <a:pt x="729" y="592"/>
                  <a:pt x="897" y="593"/>
                  <a:pt x="932" y="490"/>
                </a:cubicBezTo>
                <a:cubicBezTo>
                  <a:pt x="963" y="399"/>
                  <a:pt x="896" y="330"/>
                  <a:pt x="825" y="311"/>
                </a:cubicBezTo>
                <a:cubicBezTo>
                  <a:pt x="754" y="292"/>
                  <a:pt x="629" y="325"/>
                  <a:pt x="630" y="443"/>
                </a:cubicBezTo>
                <a:cubicBezTo>
                  <a:pt x="631" y="561"/>
                  <a:pt x="728" y="579"/>
                  <a:pt x="728" y="579"/>
                </a:cubicBezTo>
                <a:cubicBezTo>
                  <a:pt x="589" y="466"/>
                  <a:pt x="665" y="385"/>
                  <a:pt x="711" y="355"/>
                </a:cubicBezTo>
                <a:cubicBezTo>
                  <a:pt x="797" y="297"/>
                  <a:pt x="925" y="348"/>
                  <a:pt x="916" y="447"/>
                </a:cubicBezTo>
                <a:cubicBezTo>
                  <a:pt x="905" y="584"/>
                  <a:pt x="765" y="549"/>
                  <a:pt x="740" y="519"/>
                </a:cubicBezTo>
                <a:cubicBezTo>
                  <a:pt x="715" y="489"/>
                  <a:pt x="701" y="391"/>
                  <a:pt x="792" y="391"/>
                </a:cubicBezTo>
                <a:cubicBezTo>
                  <a:pt x="883" y="391"/>
                  <a:pt x="857" y="499"/>
                  <a:pt x="808" y="499"/>
                </a:cubicBezTo>
                <a:cubicBezTo>
                  <a:pt x="760" y="499"/>
                  <a:pt x="774" y="447"/>
                  <a:pt x="797" y="447"/>
                </a:cubicBezTo>
                <a:cubicBezTo>
                  <a:pt x="820" y="447"/>
                  <a:pt x="815" y="439"/>
                  <a:pt x="807" y="434"/>
                </a:cubicBezTo>
                <a:cubicBezTo>
                  <a:pt x="780" y="428"/>
                  <a:pt x="756" y="440"/>
                  <a:pt x="756" y="469"/>
                </a:cubicBezTo>
                <a:cubicBezTo>
                  <a:pt x="756" y="497"/>
                  <a:pt x="776" y="518"/>
                  <a:pt x="811" y="518"/>
                </a:cubicBezTo>
                <a:cubicBezTo>
                  <a:pt x="845" y="518"/>
                  <a:pt x="878" y="491"/>
                  <a:pt x="878" y="445"/>
                </a:cubicBezTo>
                <a:cubicBezTo>
                  <a:pt x="878" y="400"/>
                  <a:pt x="843" y="363"/>
                  <a:pt x="790" y="363"/>
                </a:cubicBezTo>
                <a:close/>
                <a:moveTo>
                  <a:pt x="942" y="234"/>
                </a:moveTo>
                <a:cubicBezTo>
                  <a:pt x="942" y="234"/>
                  <a:pt x="941" y="234"/>
                  <a:pt x="940" y="236"/>
                </a:cubicBezTo>
                <a:cubicBezTo>
                  <a:pt x="947" y="246"/>
                  <a:pt x="960" y="260"/>
                  <a:pt x="984" y="274"/>
                </a:cubicBezTo>
                <a:cubicBezTo>
                  <a:pt x="972" y="249"/>
                  <a:pt x="942" y="234"/>
                  <a:pt x="942" y="234"/>
                </a:cubicBezTo>
                <a:close/>
                <a:moveTo>
                  <a:pt x="38" y="6"/>
                </a:moveTo>
                <a:cubicBezTo>
                  <a:pt x="38" y="6"/>
                  <a:pt x="53" y="0"/>
                  <a:pt x="70" y="12"/>
                </a:cubicBezTo>
                <a:cubicBezTo>
                  <a:pt x="88" y="25"/>
                  <a:pt x="151" y="50"/>
                  <a:pt x="200" y="57"/>
                </a:cubicBezTo>
                <a:cubicBezTo>
                  <a:pt x="249" y="64"/>
                  <a:pt x="414" y="66"/>
                  <a:pt x="434" y="193"/>
                </a:cubicBezTo>
                <a:cubicBezTo>
                  <a:pt x="451" y="183"/>
                  <a:pt x="438" y="165"/>
                  <a:pt x="483" y="165"/>
                </a:cubicBezTo>
                <a:cubicBezTo>
                  <a:pt x="529" y="165"/>
                  <a:pt x="543" y="166"/>
                  <a:pt x="543" y="166"/>
                </a:cubicBezTo>
                <a:cubicBezTo>
                  <a:pt x="543" y="166"/>
                  <a:pt x="520" y="202"/>
                  <a:pt x="456" y="205"/>
                </a:cubicBezTo>
                <a:cubicBezTo>
                  <a:pt x="442" y="213"/>
                  <a:pt x="458" y="222"/>
                  <a:pt x="483" y="212"/>
                </a:cubicBezTo>
                <a:cubicBezTo>
                  <a:pt x="509" y="203"/>
                  <a:pt x="560" y="174"/>
                  <a:pt x="611" y="135"/>
                </a:cubicBezTo>
                <a:cubicBezTo>
                  <a:pt x="662" y="95"/>
                  <a:pt x="751" y="99"/>
                  <a:pt x="796" y="141"/>
                </a:cubicBezTo>
                <a:cubicBezTo>
                  <a:pt x="841" y="183"/>
                  <a:pt x="876" y="171"/>
                  <a:pt x="905" y="182"/>
                </a:cubicBezTo>
                <a:cubicBezTo>
                  <a:pt x="935" y="192"/>
                  <a:pt x="1013" y="233"/>
                  <a:pt x="1014" y="301"/>
                </a:cubicBezTo>
                <a:cubicBezTo>
                  <a:pt x="1043" y="338"/>
                  <a:pt x="1052" y="378"/>
                  <a:pt x="1024" y="476"/>
                </a:cubicBezTo>
                <a:cubicBezTo>
                  <a:pt x="1008" y="528"/>
                  <a:pt x="1033" y="537"/>
                  <a:pt x="1033" y="537"/>
                </a:cubicBezTo>
                <a:cubicBezTo>
                  <a:pt x="1033" y="537"/>
                  <a:pt x="1048" y="547"/>
                  <a:pt x="1041" y="596"/>
                </a:cubicBezTo>
                <a:cubicBezTo>
                  <a:pt x="1034" y="644"/>
                  <a:pt x="1039" y="657"/>
                  <a:pt x="1039" y="657"/>
                </a:cubicBezTo>
                <a:cubicBezTo>
                  <a:pt x="1039" y="657"/>
                  <a:pt x="988" y="624"/>
                  <a:pt x="998" y="527"/>
                </a:cubicBezTo>
                <a:cubicBezTo>
                  <a:pt x="1008" y="430"/>
                  <a:pt x="1030" y="398"/>
                  <a:pt x="1001" y="368"/>
                </a:cubicBezTo>
                <a:cubicBezTo>
                  <a:pt x="994" y="441"/>
                  <a:pt x="989" y="459"/>
                  <a:pt x="976" y="483"/>
                </a:cubicBezTo>
                <a:cubicBezTo>
                  <a:pt x="976" y="483"/>
                  <a:pt x="952" y="525"/>
                  <a:pt x="978" y="573"/>
                </a:cubicBezTo>
                <a:cubicBezTo>
                  <a:pt x="945" y="612"/>
                  <a:pt x="905" y="651"/>
                  <a:pt x="885" y="733"/>
                </a:cubicBezTo>
                <a:cubicBezTo>
                  <a:pt x="868" y="708"/>
                  <a:pt x="853" y="695"/>
                  <a:pt x="853" y="695"/>
                </a:cubicBezTo>
                <a:cubicBezTo>
                  <a:pt x="853" y="695"/>
                  <a:pt x="827" y="726"/>
                  <a:pt x="804" y="737"/>
                </a:cubicBezTo>
                <a:cubicBezTo>
                  <a:pt x="812" y="689"/>
                  <a:pt x="801" y="627"/>
                  <a:pt x="787" y="621"/>
                </a:cubicBezTo>
                <a:cubicBezTo>
                  <a:pt x="749" y="655"/>
                  <a:pt x="726" y="681"/>
                  <a:pt x="691" y="733"/>
                </a:cubicBezTo>
                <a:cubicBezTo>
                  <a:pt x="688" y="712"/>
                  <a:pt x="680" y="701"/>
                  <a:pt x="680" y="701"/>
                </a:cubicBezTo>
                <a:cubicBezTo>
                  <a:pt x="680" y="701"/>
                  <a:pt x="649" y="727"/>
                  <a:pt x="635" y="727"/>
                </a:cubicBezTo>
                <a:cubicBezTo>
                  <a:pt x="649" y="693"/>
                  <a:pt x="647" y="603"/>
                  <a:pt x="647" y="603"/>
                </a:cubicBezTo>
                <a:cubicBezTo>
                  <a:pt x="647" y="603"/>
                  <a:pt x="572" y="632"/>
                  <a:pt x="497" y="623"/>
                </a:cubicBezTo>
                <a:cubicBezTo>
                  <a:pt x="468" y="701"/>
                  <a:pt x="451" y="732"/>
                  <a:pt x="451" y="732"/>
                </a:cubicBezTo>
                <a:cubicBezTo>
                  <a:pt x="451" y="732"/>
                  <a:pt x="437" y="710"/>
                  <a:pt x="426" y="709"/>
                </a:cubicBezTo>
                <a:cubicBezTo>
                  <a:pt x="401" y="733"/>
                  <a:pt x="393" y="741"/>
                  <a:pt x="393" y="741"/>
                </a:cubicBezTo>
                <a:cubicBezTo>
                  <a:pt x="393" y="741"/>
                  <a:pt x="383" y="654"/>
                  <a:pt x="362" y="635"/>
                </a:cubicBezTo>
                <a:cubicBezTo>
                  <a:pt x="345" y="688"/>
                  <a:pt x="312" y="733"/>
                  <a:pt x="312" y="733"/>
                </a:cubicBezTo>
                <a:cubicBezTo>
                  <a:pt x="312" y="733"/>
                  <a:pt x="300" y="706"/>
                  <a:pt x="275" y="706"/>
                </a:cubicBezTo>
                <a:cubicBezTo>
                  <a:pt x="258" y="702"/>
                  <a:pt x="224" y="741"/>
                  <a:pt x="224" y="741"/>
                </a:cubicBezTo>
                <a:cubicBezTo>
                  <a:pt x="224" y="741"/>
                  <a:pt x="244" y="632"/>
                  <a:pt x="201" y="605"/>
                </a:cubicBezTo>
                <a:cubicBezTo>
                  <a:pt x="157" y="577"/>
                  <a:pt x="41" y="526"/>
                  <a:pt x="20" y="400"/>
                </a:cubicBezTo>
                <a:cubicBezTo>
                  <a:pt x="0" y="273"/>
                  <a:pt x="118" y="209"/>
                  <a:pt x="147" y="206"/>
                </a:cubicBezTo>
                <a:cubicBezTo>
                  <a:pt x="143" y="196"/>
                  <a:pt x="129" y="203"/>
                  <a:pt x="88" y="207"/>
                </a:cubicBezTo>
                <a:cubicBezTo>
                  <a:pt x="46" y="211"/>
                  <a:pt x="29" y="190"/>
                  <a:pt x="29" y="190"/>
                </a:cubicBezTo>
                <a:cubicBezTo>
                  <a:pt x="29" y="190"/>
                  <a:pt x="55" y="164"/>
                  <a:pt x="101" y="164"/>
                </a:cubicBezTo>
                <a:cubicBezTo>
                  <a:pt x="147" y="164"/>
                  <a:pt x="187" y="183"/>
                  <a:pt x="187" y="183"/>
                </a:cubicBezTo>
                <a:cubicBezTo>
                  <a:pt x="187" y="183"/>
                  <a:pt x="206" y="170"/>
                  <a:pt x="172" y="161"/>
                </a:cubicBezTo>
                <a:cubicBezTo>
                  <a:pt x="139" y="152"/>
                  <a:pt x="71" y="123"/>
                  <a:pt x="5" y="17"/>
                </a:cubicBezTo>
                <a:cubicBezTo>
                  <a:pt x="47" y="41"/>
                  <a:pt x="116" y="93"/>
                  <a:pt x="179" y="107"/>
                </a:cubicBezTo>
                <a:cubicBezTo>
                  <a:pt x="243" y="121"/>
                  <a:pt x="289" y="130"/>
                  <a:pt x="326" y="175"/>
                </a:cubicBezTo>
                <a:cubicBezTo>
                  <a:pt x="340" y="171"/>
                  <a:pt x="340" y="152"/>
                  <a:pt x="274" y="123"/>
                </a:cubicBezTo>
                <a:cubicBezTo>
                  <a:pt x="208" y="95"/>
                  <a:pt x="182" y="91"/>
                  <a:pt x="134" y="74"/>
                </a:cubicBezTo>
                <a:cubicBezTo>
                  <a:pt x="85" y="56"/>
                  <a:pt x="38" y="6"/>
                  <a:pt x="38" y="6"/>
                </a:cubicBezTo>
                <a:close/>
                <a:moveTo>
                  <a:pt x="856" y="287"/>
                </a:moveTo>
                <a:cubicBezTo>
                  <a:pt x="851" y="286"/>
                  <a:pt x="847" y="284"/>
                  <a:pt x="843" y="283"/>
                </a:cubicBezTo>
                <a:cubicBezTo>
                  <a:pt x="847" y="284"/>
                  <a:pt x="852" y="285"/>
                  <a:pt x="856" y="287"/>
                </a:cubicBezTo>
                <a:close/>
              </a:path>
            </a:pathLst>
          </a:custGeom>
          <a:solidFill>
            <a:srgbClr val="FFF200"/>
          </a:solidFill>
          <a:ln w="5">
            <a:noFill/>
            <a:miter lim="800000"/>
            <a:headEnd/>
            <a:tailEnd/>
          </a:ln>
        </p:spPr>
        <p:txBody>
          <a:bodyPr/>
          <a:lstStyle/>
          <a:p>
            <a:endParaRPr lang="zh-CN" altLang="en-US">
              <a:latin typeface="Calibri" pitchFamily="34" charset="0"/>
            </a:endParaRPr>
          </a:p>
        </p:txBody>
      </p:sp>
      <p:pic>
        <p:nvPicPr>
          <p:cNvPr id="4226" name="图片 134" descr="LOGO白副本.pn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52413" y="269875"/>
            <a:ext cx="1420812" cy="65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组合 2356"/>
          <p:cNvGrpSpPr/>
          <p:nvPr/>
        </p:nvGrpSpPr>
        <p:grpSpPr>
          <a:xfrm>
            <a:off x="7890965" y="2587648"/>
            <a:ext cx="696685" cy="730073"/>
            <a:chOff x="-3175" y="-3175"/>
            <a:chExt cx="993776" cy="1041401"/>
          </a:xfrm>
          <a:gradFill>
            <a:gsLst>
              <a:gs pos="0">
                <a:srgbClr val="FFFF00"/>
              </a:gs>
              <a:gs pos="100000">
                <a:srgbClr val="FFFF99"/>
              </a:gs>
            </a:gsLst>
            <a:lin ang="5400000" scaled="0"/>
          </a:gra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153" name="Freeform 1349"/>
            <p:cNvSpPr>
              <a:spLocks/>
            </p:cNvSpPr>
            <p:nvPr/>
          </p:nvSpPr>
          <p:spPr bwMode="auto">
            <a:xfrm>
              <a:off x="750888" y="779463"/>
              <a:ext cx="239713" cy="258763"/>
            </a:xfrm>
            <a:custGeom>
              <a:avLst/>
              <a:gdLst/>
              <a:ahLst/>
              <a:cxnLst>
                <a:cxn ang="0">
                  <a:pos x="0" y="29"/>
                </a:cxn>
                <a:cxn ang="0">
                  <a:pos x="0" y="1"/>
                </a:cxn>
                <a:cxn ang="0">
                  <a:pos x="24" y="3"/>
                </a:cxn>
                <a:cxn ang="0">
                  <a:pos x="51" y="18"/>
                </a:cxn>
                <a:cxn ang="0">
                  <a:pos x="60" y="34"/>
                </a:cxn>
                <a:cxn ang="0">
                  <a:pos x="64" y="49"/>
                </a:cxn>
                <a:cxn ang="0">
                  <a:pos x="63" y="55"/>
                </a:cxn>
                <a:cxn ang="0">
                  <a:pos x="59" y="61"/>
                </a:cxn>
                <a:cxn ang="0">
                  <a:pos x="47" y="68"/>
                </a:cxn>
                <a:cxn ang="0">
                  <a:pos x="34" y="64"/>
                </a:cxn>
                <a:cxn ang="0">
                  <a:pos x="20" y="53"/>
                </a:cxn>
                <a:cxn ang="0">
                  <a:pos x="9" y="39"/>
                </a:cxn>
                <a:cxn ang="0">
                  <a:pos x="0" y="29"/>
                </a:cxn>
              </a:cxnLst>
              <a:rect l="0" t="0" r="r" b="b"/>
              <a:pathLst>
                <a:path w="64" h="69">
                  <a:moveTo>
                    <a:pt x="0" y="29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8" y="0"/>
                    <a:pt x="16" y="0"/>
                    <a:pt x="24" y="3"/>
                  </a:cubicBezTo>
                  <a:cubicBezTo>
                    <a:pt x="32" y="6"/>
                    <a:pt x="41" y="11"/>
                    <a:pt x="51" y="18"/>
                  </a:cubicBezTo>
                  <a:cubicBezTo>
                    <a:pt x="56" y="24"/>
                    <a:pt x="58" y="29"/>
                    <a:pt x="60" y="34"/>
                  </a:cubicBezTo>
                  <a:cubicBezTo>
                    <a:pt x="61" y="39"/>
                    <a:pt x="63" y="44"/>
                    <a:pt x="64" y="49"/>
                  </a:cubicBezTo>
                  <a:cubicBezTo>
                    <a:pt x="64" y="51"/>
                    <a:pt x="64" y="53"/>
                    <a:pt x="63" y="55"/>
                  </a:cubicBezTo>
                  <a:cubicBezTo>
                    <a:pt x="62" y="58"/>
                    <a:pt x="61" y="60"/>
                    <a:pt x="59" y="61"/>
                  </a:cubicBezTo>
                  <a:cubicBezTo>
                    <a:pt x="54" y="66"/>
                    <a:pt x="50" y="68"/>
                    <a:pt x="47" y="68"/>
                  </a:cubicBezTo>
                  <a:cubicBezTo>
                    <a:pt x="43" y="69"/>
                    <a:pt x="39" y="67"/>
                    <a:pt x="34" y="64"/>
                  </a:cubicBezTo>
                  <a:cubicBezTo>
                    <a:pt x="29" y="60"/>
                    <a:pt x="24" y="57"/>
                    <a:pt x="20" y="53"/>
                  </a:cubicBezTo>
                  <a:cubicBezTo>
                    <a:pt x="16" y="49"/>
                    <a:pt x="12" y="44"/>
                    <a:pt x="9" y="39"/>
                  </a:cubicBezTo>
                  <a:cubicBezTo>
                    <a:pt x="6" y="35"/>
                    <a:pt x="4" y="33"/>
                    <a:pt x="0" y="29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154" name="Freeform 1350"/>
            <p:cNvSpPr>
              <a:spLocks/>
            </p:cNvSpPr>
            <p:nvPr/>
          </p:nvSpPr>
          <p:spPr bwMode="auto">
            <a:xfrm>
              <a:off x="750888" y="146050"/>
              <a:ext cx="206375" cy="457200"/>
            </a:xfrm>
            <a:custGeom>
              <a:avLst/>
              <a:gdLst/>
              <a:ahLst/>
              <a:cxnLst>
                <a:cxn ang="0">
                  <a:pos x="0" y="122"/>
                </a:cxn>
                <a:cxn ang="0">
                  <a:pos x="0" y="93"/>
                </a:cxn>
                <a:cxn ang="0">
                  <a:pos x="6" y="90"/>
                </a:cxn>
                <a:cxn ang="0">
                  <a:pos x="20" y="82"/>
                </a:cxn>
                <a:cxn ang="0">
                  <a:pos x="22" y="74"/>
                </a:cxn>
                <a:cxn ang="0">
                  <a:pos x="22" y="67"/>
                </a:cxn>
                <a:cxn ang="0">
                  <a:pos x="20" y="64"/>
                </a:cxn>
                <a:cxn ang="0">
                  <a:pos x="16" y="67"/>
                </a:cxn>
                <a:cxn ang="0">
                  <a:pos x="4" y="80"/>
                </a:cxn>
                <a:cxn ang="0">
                  <a:pos x="0" y="84"/>
                </a:cxn>
                <a:cxn ang="0">
                  <a:pos x="0" y="62"/>
                </a:cxn>
                <a:cxn ang="0">
                  <a:pos x="4" y="58"/>
                </a:cxn>
                <a:cxn ang="0">
                  <a:pos x="6" y="37"/>
                </a:cxn>
                <a:cxn ang="0">
                  <a:pos x="0" y="40"/>
                </a:cxn>
                <a:cxn ang="0">
                  <a:pos x="0" y="28"/>
                </a:cxn>
                <a:cxn ang="0">
                  <a:pos x="4" y="21"/>
                </a:cxn>
                <a:cxn ang="0">
                  <a:pos x="0" y="16"/>
                </a:cxn>
                <a:cxn ang="0">
                  <a:pos x="0" y="0"/>
                </a:cxn>
                <a:cxn ang="0">
                  <a:pos x="11" y="13"/>
                </a:cxn>
                <a:cxn ang="0">
                  <a:pos x="27" y="26"/>
                </a:cxn>
                <a:cxn ang="0">
                  <a:pos x="34" y="36"/>
                </a:cxn>
                <a:cxn ang="0">
                  <a:pos x="32" y="49"/>
                </a:cxn>
                <a:cxn ang="0">
                  <a:pos x="42" y="70"/>
                </a:cxn>
                <a:cxn ang="0">
                  <a:pos x="45" y="74"/>
                </a:cxn>
                <a:cxn ang="0">
                  <a:pos x="50" y="78"/>
                </a:cxn>
                <a:cxn ang="0">
                  <a:pos x="55" y="83"/>
                </a:cxn>
                <a:cxn ang="0">
                  <a:pos x="52" y="91"/>
                </a:cxn>
                <a:cxn ang="0">
                  <a:pos x="16" y="116"/>
                </a:cxn>
                <a:cxn ang="0">
                  <a:pos x="0" y="122"/>
                </a:cxn>
              </a:cxnLst>
              <a:rect l="0" t="0" r="r" b="b"/>
              <a:pathLst>
                <a:path w="55" h="122">
                  <a:moveTo>
                    <a:pt x="0" y="122"/>
                  </a:moveTo>
                  <a:cubicBezTo>
                    <a:pt x="0" y="93"/>
                    <a:pt x="0" y="93"/>
                    <a:pt x="0" y="93"/>
                  </a:cubicBezTo>
                  <a:cubicBezTo>
                    <a:pt x="2" y="92"/>
                    <a:pt x="4" y="91"/>
                    <a:pt x="6" y="90"/>
                  </a:cubicBezTo>
                  <a:cubicBezTo>
                    <a:pt x="10" y="88"/>
                    <a:pt x="15" y="85"/>
                    <a:pt x="20" y="82"/>
                  </a:cubicBezTo>
                  <a:cubicBezTo>
                    <a:pt x="21" y="79"/>
                    <a:pt x="22" y="77"/>
                    <a:pt x="22" y="74"/>
                  </a:cubicBezTo>
                  <a:cubicBezTo>
                    <a:pt x="22" y="72"/>
                    <a:pt x="22" y="69"/>
                    <a:pt x="22" y="67"/>
                  </a:cubicBezTo>
                  <a:cubicBezTo>
                    <a:pt x="20" y="64"/>
                    <a:pt x="20" y="64"/>
                    <a:pt x="20" y="64"/>
                  </a:cubicBezTo>
                  <a:cubicBezTo>
                    <a:pt x="16" y="67"/>
                    <a:pt x="16" y="67"/>
                    <a:pt x="16" y="67"/>
                  </a:cubicBezTo>
                  <a:cubicBezTo>
                    <a:pt x="12" y="72"/>
                    <a:pt x="8" y="76"/>
                    <a:pt x="4" y="80"/>
                  </a:cubicBezTo>
                  <a:cubicBezTo>
                    <a:pt x="3" y="81"/>
                    <a:pt x="1" y="83"/>
                    <a:pt x="0" y="84"/>
                  </a:cubicBezTo>
                  <a:cubicBezTo>
                    <a:pt x="0" y="62"/>
                    <a:pt x="0" y="62"/>
                    <a:pt x="0" y="62"/>
                  </a:cubicBezTo>
                  <a:cubicBezTo>
                    <a:pt x="1" y="61"/>
                    <a:pt x="2" y="60"/>
                    <a:pt x="4" y="58"/>
                  </a:cubicBezTo>
                  <a:cubicBezTo>
                    <a:pt x="14" y="46"/>
                    <a:pt x="15" y="39"/>
                    <a:pt x="6" y="37"/>
                  </a:cubicBezTo>
                  <a:cubicBezTo>
                    <a:pt x="4" y="38"/>
                    <a:pt x="2" y="39"/>
                    <a:pt x="0" y="40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4" y="26"/>
                    <a:pt x="6" y="24"/>
                    <a:pt x="4" y="21"/>
                  </a:cubicBezTo>
                  <a:cubicBezTo>
                    <a:pt x="3" y="19"/>
                    <a:pt x="1" y="18"/>
                    <a:pt x="0" y="16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" y="4"/>
                    <a:pt x="8" y="9"/>
                    <a:pt x="11" y="13"/>
                  </a:cubicBezTo>
                  <a:cubicBezTo>
                    <a:pt x="16" y="17"/>
                    <a:pt x="21" y="22"/>
                    <a:pt x="27" y="26"/>
                  </a:cubicBezTo>
                  <a:cubicBezTo>
                    <a:pt x="32" y="29"/>
                    <a:pt x="34" y="33"/>
                    <a:pt x="34" y="36"/>
                  </a:cubicBezTo>
                  <a:cubicBezTo>
                    <a:pt x="34" y="40"/>
                    <a:pt x="33" y="44"/>
                    <a:pt x="32" y="49"/>
                  </a:cubicBezTo>
                  <a:cubicBezTo>
                    <a:pt x="42" y="70"/>
                    <a:pt x="42" y="70"/>
                    <a:pt x="42" y="70"/>
                  </a:cubicBezTo>
                  <a:cubicBezTo>
                    <a:pt x="42" y="72"/>
                    <a:pt x="43" y="74"/>
                    <a:pt x="45" y="74"/>
                  </a:cubicBezTo>
                  <a:cubicBezTo>
                    <a:pt x="46" y="75"/>
                    <a:pt x="48" y="76"/>
                    <a:pt x="50" y="78"/>
                  </a:cubicBezTo>
                  <a:cubicBezTo>
                    <a:pt x="53" y="78"/>
                    <a:pt x="55" y="80"/>
                    <a:pt x="55" y="83"/>
                  </a:cubicBezTo>
                  <a:cubicBezTo>
                    <a:pt x="55" y="85"/>
                    <a:pt x="54" y="87"/>
                    <a:pt x="52" y="91"/>
                  </a:cubicBezTo>
                  <a:cubicBezTo>
                    <a:pt x="40" y="102"/>
                    <a:pt x="28" y="111"/>
                    <a:pt x="16" y="116"/>
                  </a:cubicBezTo>
                  <a:cubicBezTo>
                    <a:pt x="11" y="118"/>
                    <a:pt x="6" y="120"/>
                    <a:pt x="0" y="12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155" name="Freeform 1351"/>
            <p:cNvSpPr>
              <a:spLocks/>
            </p:cNvSpPr>
            <p:nvPr/>
          </p:nvSpPr>
          <p:spPr bwMode="auto">
            <a:xfrm>
              <a:off x="374650" y="-3175"/>
              <a:ext cx="376238" cy="966788"/>
            </a:xfrm>
            <a:custGeom>
              <a:avLst/>
              <a:gdLst/>
              <a:ahLst/>
              <a:cxnLst>
                <a:cxn ang="0">
                  <a:pos x="100" y="56"/>
                </a:cxn>
                <a:cxn ang="0">
                  <a:pos x="92" y="48"/>
                </a:cxn>
                <a:cxn ang="0">
                  <a:pos x="87" y="52"/>
                </a:cxn>
                <a:cxn ang="0">
                  <a:pos x="88" y="72"/>
                </a:cxn>
                <a:cxn ang="0">
                  <a:pos x="100" y="68"/>
                </a:cxn>
                <a:cxn ang="0">
                  <a:pos x="95" y="82"/>
                </a:cxn>
                <a:cxn ang="0">
                  <a:pos x="78" y="104"/>
                </a:cxn>
                <a:cxn ang="0">
                  <a:pos x="76" y="122"/>
                </a:cxn>
                <a:cxn ang="0">
                  <a:pos x="100" y="102"/>
                </a:cxn>
                <a:cxn ang="0">
                  <a:pos x="91" y="133"/>
                </a:cxn>
                <a:cxn ang="0">
                  <a:pos x="92" y="137"/>
                </a:cxn>
                <a:cxn ang="0">
                  <a:pos x="100" y="162"/>
                </a:cxn>
                <a:cxn ang="0">
                  <a:pos x="69" y="178"/>
                </a:cxn>
                <a:cxn ang="0">
                  <a:pos x="66" y="204"/>
                </a:cxn>
                <a:cxn ang="0">
                  <a:pos x="51" y="232"/>
                </a:cxn>
                <a:cxn ang="0">
                  <a:pos x="27" y="255"/>
                </a:cxn>
                <a:cxn ang="0">
                  <a:pos x="0" y="252"/>
                </a:cxn>
                <a:cxn ang="0">
                  <a:pos x="20" y="225"/>
                </a:cxn>
                <a:cxn ang="0">
                  <a:pos x="30" y="198"/>
                </a:cxn>
                <a:cxn ang="0">
                  <a:pos x="24" y="194"/>
                </a:cxn>
                <a:cxn ang="0">
                  <a:pos x="0" y="197"/>
                </a:cxn>
                <a:cxn ang="0">
                  <a:pos x="4" y="164"/>
                </a:cxn>
                <a:cxn ang="0">
                  <a:pos x="18" y="159"/>
                </a:cxn>
                <a:cxn ang="0">
                  <a:pos x="36" y="155"/>
                </a:cxn>
                <a:cxn ang="0">
                  <a:pos x="48" y="129"/>
                </a:cxn>
                <a:cxn ang="0">
                  <a:pos x="48" y="111"/>
                </a:cxn>
                <a:cxn ang="0">
                  <a:pos x="34" y="113"/>
                </a:cxn>
                <a:cxn ang="0">
                  <a:pos x="16" y="115"/>
                </a:cxn>
                <a:cxn ang="0">
                  <a:pos x="9" y="104"/>
                </a:cxn>
                <a:cxn ang="0">
                  <a:pos x="17" y="96"/>
                </a:cxn>
                <a:cxn ang="0">
                  <a:pos x="28" y="96"/>
                </a:cxn>
                <a:cxn ang="0">
                  <a:pos x="51" y="83"/>
                </a:cxn>
                <a:cxn ang="0">
                  <a:pos x="65" y="13"/>
                </a:cxn>
                <a:cxn ang="0">
                  <a:pos x="78" y="3"/>
                </a:cxn>
                <a:cxn ang="0">
                  <a:pos x="96" y="21"/>
                </a:cxn>
                <a:cxn ang="0">
                  <a:pos x="96" y="34"/>
                </a:cxn>
                <a:cxn ang="0">
                  <a:pos x="100" y="40"/>
                </a:cxn>
              </a:cxnLst>
              <a:rect l="0" t="0" r="r" b="b"/>
              <a:pathLst>
                <a:path w="100" h="258">
                  <a:moveTo>
                    <a:pt x="100" y="40"/>
                  </a:moveTo>
                  <a:cubicBezTo>
                    <a:pt x="100" y="56"/>
                    <a:pt x="100" y="56"/>
                    <a:pt x="100" y="56"/>
                  </a:cubicBezTo>
                  <a:cubicBezTo>
                    <a:pt x="99" y="53"/>
                    <a:pt x="97" y="52"/>
                    <a:pt x="95" y="49"/>
                  </a:cubicBezTo>
                  <a:cubicBezTo>
                    <a:pt x="92" y="48"/>
                    <a:pt x="92" y="48"/>
                    <a:pt x="92" y="48"/>
                  </a:cubicBezTo>
                  <a:cubicBezTo>
                    <a:pt x="91" y="48"/>
                    <a:pt x="90" y="48"/>
                    <a:pt x="89" y="49"/>
                  </a:cubicBezTo>
                  <a:cubicBezTo>
                    <a:pt x="89" y="49"/>
                    <a:pt x="88" y="50"/>
                    <a:pt x="87" y="52"/>
                  </a:cubicBezTo>
                  <a:cubicBezTo>
                    <a:pt x="85" y="65"/>
                    <a:pt x="85" y="65"/>
                    <a:pt x="85" y="65"/>
                  </a:cubicBezTo>
                  <a:cubicBezTo>
                    <a:pt x="85" y="69"/>
                    <a:pt x="86" y="71"/>
                    <a:pt x="88" y="72"/>
                  </a:cubicBezTo>
                  <a:cubicBezTo>
                    <a:pt x="91" y="72"/>
                    <a:pt x="93" y="71"/>
                    <a:pt x="96" y="69"/>
                  </a:cubicBezTo>
                  <a:cubicBezTo>
                    <a:pt x="97" y="69"/>
                    <a:pt x="99" y="68"/>
                    <a:pt x="100" y="68"/>
                  </a:cubicBezTo>
                  <a:cubicBezTo>
                    <a:pt x="100" y="80"/>
                    <a:pt x="100" y="80"/>
                    <a:pt x="100" y="80"/>
                  </a:cubicBezTo>
                  <a:cubicBezTo>
                    <a:pt x="98" y="81"/>
                    <a:pt x="96" y="81"/>
                    <a:pt x="95" y="82"/>
                  </a:cubicBezTo>
                  <a:cubicBezTo>
                    <a:pt x="91" y="83"/>
                    <a:pt x="87" y="86"/>
                    <a:pt x="83" y="89"/>
                  </a:cubicBezTo>
                  <a:cubicBezTo>
                    <a:pt x="81" y="94"/>
                    <a:pt x="79" y="99"/>
                    <a:pt x="78" y="104"/>
                  </a:cubicBezTo>
                  <a:cubicBezTo>
                    <a:pt x="78" y="109"/>
                    <a:pt x="77" y="114"/>
                    <a:pt x="76" y="119"/>
                  </a:cubicBezTo>
                  <a:cubicBezTo>
                    <a:pt x="76" y="120"/>
                    <a:pt x="76" y="121"/>
                    <a:pt x="76" y="122"/>
                  </a:cubicBezTo>
                  <a:cubicBezTo>
                    <a:pt x="76" y="123"/>
                    <a:pt x="77" y="124"/>
                    <a:pt x="78" y="124"/>
                  </a:cubicBezTo>
                  <a:cubicBezTo>
                    <a:pt x="85" y="119"/>
                    <a:pt x="92" y="112"/>
                    <a:pt x="100" y="102"/>
                  </a:cubicBezTo>
                  <a:cubicBezTo>
                    <a:pt x="100" y="124"/>
                    <a:pt x="100" y="124"/>
                    <a:pt x="100" y="124"/>
                  </a:cubicBezTo>
                  <a:cubicBezTo>
                    <a:pt x="97" y="127"/>
                    <a:pt x="94" y="130"/>
                    <a:pt x="91" y="133"/>
                  </a:cubicBezTo>
                  <a:cubicBezTo>
                    <a:pt x="89" y="135"/>
                    <a:pt x="88" y="136"/>
                    <a:pt x="88" y="137"/>
                  </a:cubicBezTo>
                  <a:cubicBezTo>
                    <a:pt x="88" y="137"/>
                    <a:pt x="90" y="137"/>
                    <a:pt x="92" y="137"/>
                  </a:cubicBezTo>
                  <a:cubicBezTo>
                    <a:pt x="95" y="135"/>
                    <a:pt x="97" y="134"/>
                    <a:pt x="100" y="133"/>
                  </a:cubicBezTo>
                  <a:cubicBezTo>
                    <a:pt x="100" y="162"/>
                    <a:pt x="100" y="162"/>
                    <a:pt x="100" y="162"/>
                  </a:cubicBezTo>
                  <a:cubicBezTo>
                    <a:pt x="93" y="165"/>
                    <a:pt x="86" y="169"/>
                    <a:pt x="79" y="172"/>
                  </a:cubicBezTo>
                  <a:cubicBezTo>
                    <a:pt x="73" y="174"/>
                    <a:pt x="70" y="176"/>
                    <a:pt x="69" y="178"/>
                  </a:cubicBezTo>
                  <a:cubicBezTo>
                    <a:pt x="67" y="180"/>
                    <a:pt x="66" y="184"/>
                    <a:pt x="66" y="189"/>
                  </a:cubicBezTo>
                  <a:cubicBezTo>
                    <a:pt x="67" y="195"/>
                    <a:pt x="66" y="200"/>
                    <a:pt x="66" y="204"/>
                  </a:cubicBezTo>
                  <a:cubicBezTo>
                    <a:pt x="65" y="208"/>
                    <a:pt x="62" y="213"/>
                    <a:pt x="57" y="220"/>
                  </a:cubicBezTo>
                  <a:cubicBezTo>
                    <a:pt x="55" y="224"/>
                    <a:pt x="53" y="228"/>
                    <a:pt x="51" y="232"/>
                  </a:cubicBezTo>
                  <a:cubicBezTo>
                    <a:pt x="49" y="237"/>
                    <a:pt x="45" y="241"/>
                    <a:pt x="41" y="245"/>
                  </a:cubicBezTo>
                  <a:cubicBezTo>
                    <a:pt x="36" y="250"/>
                    <a:pt x="32" y="253"/>
                    <a:pt x="27" y="255"/>
                  </a:cubicBezTo>
                  <a:cubicBezTo>
                    <a:pt x="22" y="256"/>
                    <a:pt x="17" y="257"/>
                    <a:pt x="12" y="258"/>
                  </a:cubicBezTo>
                  <a:cubicBezTo>
                    <a:pt x="0" y="252"/>
                    <a:pt x="0" y="252"/>
                    <a:pt x="0" y="252"/>
                  </a:cubicBezTo>
                  <a:cubicBezTo>
                    <a:pt x="0" y="238"/>
                    <a:pt x="0" y="238"/>
                    <a:pt x="0" y="238"/>
                  </a:cubicBezTo>
                  <a:cubicBezTo>
                    <a:pt x="20" y="225"/>
                    <a:pt x="20" y="225"/>
                    <a:pt x="20" y="225"/>
                  </a:cubicBezTo>
                  <a:cubicBezTo>
                    <a:pt x="23" y="220"/>
                    <a:pt x="25" y="215"/>
                    <a:pt x="26" y="211"/>
                  </a:cubicBezTo>
                  <a:cubicBezTo>
                    <a:pt x="27" y="207"/>
                    <a:pt x="29" y="202"/>
                    <a:pt x="30" y="198"/>
                  </a:cubicBezTo>
                  <a:cubicBezTo>
                    <a:pt x="30" y="195"/>
                    <a:pt x="30" y="194"/>
                    <a:pt x="29" y="194"/>
                  </a:cubicBezTo>
                  <a:cubicBezTo>
                    <a:pt x="27" y="193"/>
                    <a:pt x="26" y="193"/>
                    <a:pt x="24" y="194"/>
                  </a:cubicBezTo>
                  <a:cubicBezTo>
                    <a:pt x="8" y="197"/>
                    <a:pt x="8" y="197"/>
                    <a:pt x="8" y="197"/>
                  </a:cubicBezTo>
                  <a:cubicBezTo>
                    <a:pt x="5" y="197"/>
                    <a:pt x="2" y="197"/>
                    <a:pt x="0" y="197"/>
                  </a:cubicBezTo>
                  <a:cubicBezTo>
                    <a:pt x="0" y="171"/>
                    <a:pt x="0" y="171"/>
                    <a:pt x="0" y="171"/>
                  </a:cubicBezTo>
                  <a:cubicBezTo>
                    <a:pt x="1" y="167"/>
                    <a:pt x="2" y="165"/>
                    <a:pt x="4" y="164"/>
                  </a:cubicBezTo>
                  <a:cubicBezTo>
                    <a:pt x="5" y="163"/>
                    <a:pt x="8" y="162"/>
                    <a:pt x="13" y="161"/>
                  </a:cubicBezTo>
                  <a:cubicBezTo>
                    <a:pt x="15" y="160"/>
                    <a:pt x="16" y="160"/>
                    <a:pt x="18" y="159"/>
                  </a:cubicBezTo>
                  <a:cubicBezTo>
                    <a:pt x="19" y="158"/>
                    <a:pt x="21" y="159"/>
                    <a:pt x="22" y="160"/>
                  </a:cubicBezTo>
                  <a:cubicBezTo>
                    <a:pt x="26" y="160"/>
                    <a:pt x="31" y="158"/>
                    <a:pt x="36" y="155"/>
                  </a:cubicBezTo>
                  <a:cubicBezTo>
                    <a:pt x="42" y="151"/>
                    <a:pt x="45" y="148"/>
                    <a:pt x="45" y="144"/>
                  </a:cubicBezTo>
                  <a:cubicBezTo>
                    <a:pt x="46" y="139"/>
                    <a:pt x="47" y="134"/>
                    <a:pt x="48" y="129"/>
                  </a:cubicBezTo>
                  <a:cubicBezTo>
                    <a:pt x="48" y="124"/>
                    <a:pt x="49" y="119"/>
                    <a:pt x="49" y="115"/>
                  </a:cubicBezTo>
                  <a:cubicBezTo>
                    <a:pt x="49" y="113"/>
                    <a:pt x="49" y="112"/>
                    <a:pt x="48" y="111"/>
                  </a:cubicBezTo>
                  <a:cubicBezTo>
                    <a:pt x="48" y="111"/>
                    <a:pt x="46" y="111"/>
                    <a:pt x="45" y="111"/>
                  </a:cubicBezTo>
                  <a:cubicBezTo>
                    <a:pt x="41" y="113"/>
                    <a:pt x="37" y="113"/>
                    <a:pt x="34" y="113"/>
                  </a:cubicBezTo>
                  <a:cubicBezTo>
                    <a:pt x="31" y="112"/>
                    <a:pt x="27" y="113"/>
                    <a:pt x="22" y="115"/>
                  </a:cubicBezTo>
                  <a:cubicBezTo>
                    <a:pt x="19" y="115"/>
                    <a:pt x="17" y="115"/>
                    <a:pt x="16" y="115"/>
                  </a:cubicBezTo>
                  <a:cubicBezTo>
                    <a:pt x="15" y="114"/>
                    <a:pt x="13" y="113"/>
                    <a:pt x="13" y="110"/>
                  </a:cubicBezTo>
                  <a:cubicBezTo>
                    <a:pt x="10" y="107"/>
                    <a:pt x="9" y="105"/>
                    <a:pt x="9" y="104"/>
                  </a:cubicBezTo>
                  <a:cubicBezTo>
                    <a:pt x="9" y="102"/>
                    <a:pt x="10" y="101"/>
                    <a:pt x="13" y="100"/>
                  </a:cubicBezTo>
                  <a:cubicBezTo>
                    <a:pt x="15" y="99"/>
                    <a:pt x="16" y="97"/>
                    <a:pt x="17" y="96"/>
                  </a:cubicBezTo>
                  <a:cubicBezTo>
                    <a:pt x="17" y="95"/>
                    <a:pt x="18" y="95"/>
                    <a:pt x="20" y="95"/>
                  </a:cubicBezTo>
                  <a:cubicBezTo>
                    <a:pt x="28" y="96"/>
                    <a:pt x="28" y="96"/>
                    <a:pt x="28" y="96"/>
                  </a:cubicBezTo>
                  <a:cubicBezTo>
                    <a:pt x="32" y="94"/>
                    <a:pt x="36" y="92"/>
                    <a:pt x="40" y="90"/>
                  </a:cubicBezTo>
                  <a:cubicBezTo>
                    <a:pt x="44" y="89"/>
                    <a:pt x="48" y="86"/>
                    <a:pt x="51" y="83"/>
                  </a:cubicBezTo>
                  <a:cubicBezTo>
                    <a:pt x="54" y="70"/>
                    <a:pt x="55" y="59"/>
                    <a:pt x="55" y="48"/>
                  </a:cubicBezTo>
                  <a:cubicBezTo>
                    <a:pt x="55" y="37"/>
                    <a:pt x="59" y="25"/>
                    <a:pt x="65" y="13"/>
                  </a:cubicBezTo>
                  <a:cubicBezTo>
                    <a:pt x="66" y="10"/>
                    <a:pt x="68" y="8"/>
                    <a:pt x="70" y="7"/>
                  </a:cubicBezTo>
                  <a:cubicBezTo>
                    <a:pt x="73" y="6"/>
                    <a:pt x="76" y="4"/>
                    <a:pt x="78" y="3"/>
                  </a:cubicBezTo>
                  <a:cubicBezTo>
                    <a:pt x="85" y="0"/>
                    <a:pt x="91" y="1"/>
                    <a:pt x="94" y="5"/>
                  </a:cubicBezTo>
                  <a:cubicBezTo>
                    <a:pt x="98" y="9"/>
                    <a:pt x="98" y="15"/>
                    <a:pt x="96" y="21"/>
                  </a:cubicBezTo>
                  <a:cubicBezTo>
                    <a:pt x="96" y="24"/>
                    <a:pt x="96" y="26"/>
                    <a:pt x="95" y="28"/>
                  </a:cubicBezTo>
                  <a:cubicBezTo>
                    <a:pt x="95" y="29"/>
                    <a:pt x="95" y="31"/>
                    <a:pt x="96" y="34"/>
                  </a:cubicBezTo>
                  <a:cubicBezTo>
                    <a:pt x="97" y="38"/>
                    <a:pt x="97" y="38"/>
                    <a:pt x="97" y="38"/>
                  </a:cubicBezTo>
                  <a:cubicBezTo>
                    <a:pt x="98" y="39"/>
                    <a:pt x="99" y="39"/>
                    <a:pt x="100" y="4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156" name="Freeform 1352"/>
            <p:cNvSpPr>
              <a:spLocks/>
            </p:cNvSpPr>
            <p:nvPr/>
          </p:nvSpPr>
          <p:spPr bwMode="auto">
            <a:xfrm>
              <a:off x="682625" y="784225"/>
              <a:ext cx="68263" cy="104775"/>
            </a:xfrm>
            <a:custGeom>
              <a:avLst/>
              <a:gdLst/>
              <a:ahLst/>
              <a:cxnLst>
                <a:cxn ang="0">
                  <a:pos x="18" y="0"/>
                </a:cxn>
                <a:cxn ang="0">
                  <a:pos x="14" y="1"/>
                </a:cxn>
                <a:cxn ang="0">
                  <a:pos x="5" y="4"/>
                </a:cxn>
                <a:cxn ang="0">
                  <a:pos x="9" y="20"/>
                </a:cxn>
                <a:cxn ang="0">
                  <a:pos x="18" y="28"/>
                </a:cxn>
                <a:cxn ang="0">
                  <a:pos x="18" y="0"/>
                </a:cxn>
              </a:cxnLst>
              <a:rect l="0" t="0" r="r" b="b"/>
              <a:pathLst>
                <a:path w="18" h="28">
                  <a:moveTo>
                    <a:pt x="18" y="0"/>
                  </a:moveTo>
                  <a:cubicBezTo>
                    <a:pt x="17" y="0"/>
                    <a:pt x="16" y="1"/>
                    <a:pt x="14" y="1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0" y="8"/>
                    <a:pt x="1" y="14"/>
                    <a:pt x="9" y="20"/>
                  </a:cubicBezTo>
                  <a:cubicBezTo>
                    <a:pt x="12" y="23"/>
                    <a:pt x="15" y="25"/>
                    <a:pt x="18" y="28"/>
                  </a:cubicBezTo>
                  <a:cubicBezTo>
                    <a:pt x="18" y="0"/>
                    <a:pt x="18" y="0"/>
                    <a:pt x="18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157" name="Freeform 1353"/>
            <p:cNvSpPr>
              <a:spLocks/>
            </p:cNvSpPr>
            <p:nvPr/>
          </p:nvSpPr>
          <p:spPr bwMode="auto">
            <a:xfrm>
              <a:off x="374650" y="319088"/>
              <a:ext cx="41275" cy="74613"/>
            </a:xfrm>
            <a:custGeom>
              <a:avLst/>
              <a:gdLst/>
              <a:ahLst/>
              <a:cxnLst>
                <a:cxn ang="0">
                  <a:pos x="0" y="20"/>
                </a:cxn>
                <a:cxn ang="0">
                  <a:pos x="1" y="19"/>
                </a:cxn>
                <a:cxn ang="0">
                  <a:pos x="8" y="14"/>
                </a:cxn>
                <a:cxn ang="0">
                  <a:pos x="9" y="4"/>
                </a:cxn>
                <a:cxn ang="0">
                  <a:pos x="2" y="1"/>
                </a:cxn>
                <a:cxn ang="0">
                  <a:pos x="0" y="1"/>
                </a:cxn>
                <a:cxn ang="0">
                  <a:pos x="0" y="20"/>
                </a:cxn>
              </a:cxnLst>
              <a:rect l="0" t="0" r="r" b="b"/>
              <a:pathLst>
                <a:path w="11" h="20">
                  <a:moveTo>
                    <a:pt x="0" y="20"/>
                  </a:moveTo>
                  <a:cubicBezTo>
                    <a:pt x="0" y="20"/>
                    <a:pt x="1" y="19"/>
                    <a:pt x="1" y="19"/>
                  </a:cubicBezTo>
                  <a:cubicBezTo>
                    <a:pt x="3" y="17"/>
                    <a:pt x="5" y="15"/>
                    <a:pt x="8" y="14"/>
                  </a:cubicBezTo>
                  <a:cubicBezTo>
                    <a:pt x="10" y="10"/>
                    <a:pt x="11" y="7"/>
                    <a:pt x="9" y="4"/>
                  </a:cubicBezTo>
                  <a:cubicBezTo>
                    <a:pt x="8" y="2"/>
                    <a:pt x="6" y="0"/>
                    <a:pt x="2" y="1"/>
                  </a:cubicBezTo>
                  <a:cubicBezTo>
                    <a:pt x="1" y="1"/>
                    <a:pt x="0" y="1"/>
                    <a:pt x="0" y="1"/>
                  </a:cubicBezTo>
                  <a:lnTo>
                    <a:pt x="0" y="2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158" name="Freeform 1354"/>
            <p:cNvSpPr>
              <a:spLocks/>
            </p:cNvSpPr>
            <p:nvPr/>
          </p:nvSpPr>
          <p:spPr bwMode="auto">
            <a:xfrm>
              <a:off x="-3175" y="85725"/>
              <a:ext cx="377825" cy="952500"/>
            </a:xfrm>
            <a:custGeom>
              <a:avLst/>
              <a:gdLst/>
              <a:ahLst/>
              <a:cxnLst>
                <a:cxn ang="0">
                  <a:pos x="101" y="63"/>
                </a:cxn>
                <a:cxn ang="0">
                  <a:pos x="101" y="82"/>
                </a:cxn>
                <a:cxn ang="0">
                  <a:pos x="97" y="86"/>
                </a:cxn>
                <a:cxn ang="0">
                  <a:pos x="90" y="91"/>
                </a:cxn>
                <a:cxn ang="0">
                  <a:pos x="83" y="97"/>
                </a:cxn>
                <a:cxn ang="0">
                  <a:pos x="82" y="103"/>
                </a:cxn>
                <a:cxn ang="0">
                  <a:pos x="82" y="108"/>
                </a:cxn>
                <a:cxn ang="0">
                  <a:pos x="77" y="140"/>
                </a:cxn>
                <a:cxn ang="0">
                  <a:pos x="75" y="171"/>
                </a:cxn>
                <a:cxn ang="0">
                  <a:pos x="76" y="174"/>
                </a:cxn>
                <a:cxn ang="0">
                  <a:pos x="79" y="173"/>
                </a:cxn>
                <a:cxn ang="0">
                  <a:pos x="85" y="171"/>
                </a:cxn>
                <a:cxn ang="0">
                  <a:pos x="87" y="177"/>
                </a:cxn>
                <a:cxn ang="0">
                  <a:pos x="85" y="204"/>
                </a:cxn>
                <a:cxn ang="0">
                  <a:pos x="81" y="232"/>
                </a:cxn>
                <a:cxn ang="0">
                  <a:pos x="75" y="240"/>
                </a:cxn>
                <a:cxn ang="0">
                  <a:pos x="73" y="249"/>
                </a:cxn>
                <a:cxn ang="0">
                  <a:pos x="66" y="253"/>
                </a:cxn>
                <a:cxn ang="0">
                  <a:pos x="58" y="247"/>
                </a:cxn>
                <a:cxn ang="0">
                  <a:pos x="53" y="234"/>
                </a:cxn>
                <a:cxn ang="0">
                  <a:pos x="44" y="220"/>
                </a:cxn>
                <a:cxn ang="0">
                  <a:pos x="44" y="201"/>
                </a:cxn>
                <a:cxn ang="0">
                  <a:pos x="45" y="159"/>
                </a:cxn>
                <a:cxn ang="0">
                  <a:pos x="48" y="116"/>
                </a:cxn>
                <a:cxn ang="0">
                  <a:pos x="48" y="113"/>
                </a:cxn>
                <a:cxn ang="0">
                  <a:pos x="47" y="114"/>
                </a:cxn>
                <a:cxn ang="0">
                  <a:pos x="43" y="120"/>
                </a:cxn>
                <a:cxn ang="0">
                  <a:pos x="41" y="126"/>
                </a:cxn>
                <a:cxn ang="0">
                  <a:pos x="38" y="136"/>
                </a:cxn>
                <a:cxn ang="0">
                  <a:pos x="31" y="143"/>
                </a:cxn>
                <a:cxn ang="0">
                  <a:pos x="16" y="145"/>
                </a:cxn>
                <a:cxn ang="0">
                  <a:pos x="0" y="140"/>
                </a:cxn>
                <a:cxn ang="0">
                  <a:pos x="0" y="139"/>
                </a:cxn>
                <a:cxn ang="0">
                  <a:pos x="0" y="98"/>
                </a:cxn>
                <a:cxn ang="0">
                  <a:pos x="0" y="97"/>
                </a:cxn>
                <a:cxn ang="0">
                  <a:pos x="3" y="85"/>
                </a:cxn>
                <a:cxn ang="0">
                  <a:pos x="11" y="75"/>
                </a:cxn>
                <a:cxn ang="0">
                  <a:pos x="18" y="64"/>
                </a:cxn>
                <a:cxn ang="0">
                  <a:pos x="29" y="62"/>
                </a:cxn>
                <a:cxn ang="0">
                  <a:pos x="31" y="67"/>
                </a:cxn>
                <a:cxn ang="0">
                  <a:pos x="32" y="72"/>
                </a:cxn>
                <a:cxn ang="0">
                  <a:pos x="39" y="82"/>
                </a:cxn>
                <a:cxn ang="0">
                  <a:pos x="40" y="93"/>
                </a:cxn>
                <a:cxn ang="0">
                  <a:pos x="44" y="98"/>
                </a:cxn>
                <a:cxn ang="0">
                  <a:pos x="50" y="94"/>
                </a:cxn>
                <a:cxn ang="0">
                  <a:pos x="52" y="81"/>
                </a:cxn>
                <a:cxn ang="0">
                  <a:pos x="54" y="69"/>
                </a:cxn>
                <a:cxn ang="0">
                  <a:pos x="57" y="41"/>
                </a:cxn>
                <a:cxn ang="0">
                  <a:pos x="59" y="13"/>
                </a:cxn>
                <a:cxn ang="0">
                  <a:pos x="60" y="6"/>
                </a:cxn>
                <a:cxn ang="0">
                  <a:pos x="65" y="2"/>
                </a:cxn>
                <a:cxn ang="0">
                  <a:pos x="80" y="2"/>
                </a:cxn>
                <a:cxn ang="0">
                  <a:pos x="87" y="15"/>
                </a:cxn>
                <a:cxn ang="0">
                  <a:pos x="86" y="23"/>
                </a:cxn>
                <a:cxn ang="0">
                  <a:pos x="87" y="32"/>
                </a:cxn>
                <a:cxn ang="0">
                  <a:pos x="86" y="52"/>
                </a:cxn>
                <a:cxn ang="0">
                  <a:pos x="90" y="62"/>
                </a:cxn>
                <a:cxn ang="0">
                  <a:pos x="101" y="63"/>
                </a:cxn>
              </a:cxnLst>
              <a:rect l="0" t="0" r="r" b="b"/>
              <a:pathLst>
                <a:path w="101" h="254">
                  <a:moveTo>
                    <a:pt x="101" y="63"/>
                  </a:moveTo>
                  <a:cubicBezTo>
                    <a:pt x="101" y="82"/>
                    <a:pt x="101" y="82"/>
                    <a:pt x="101" y="82"/>
                  </a:cubicBezTo>
                  <a:cubicBezTo>
                    <a:pt x="99" y="84"/>
                    <a:pt x="98" y="85"/>
                    <a:pt x="97" y="86"/>
                  </a:cubicBezTo>
                  <a:cubicBezTo>
                    <a:pt x="95" y="88"/>
                    <a:pt x="92" y="89"/>
                    <a:pt x="90" y="91"/>
                  </a:cubicBezTo>
                  <a:cubicBezTo>
                    <a:pt x="87" y="92"/>
                    <a:pt x="85" y="94"/>
                    <a:pt x="83" y="97"/>
                  </a:cubicBezTo>
                  <a:cubicBezTo>
                    <a:pt x="82" y="99"/>
                    <a:pt x="82" y="101"/>
                    <a:pt x="82" y="103"/>
                  </a:cubicBezTo>
                  <a:cubicBezTo>
                    <a:pt x="82" y="105"/>
                    <a:pt x="82" y="107"/>
                    <a:pt x="82" y="108"/>
                  </a:cubicBezTo>
                  <a:cubicBezTo>
                    <a:pt x="80" y="119"/>
                    <a:pt x="78" y="130"/>
                    <a:pt x="77" y="140"/>
                  </a:cubicBezTo>
                  <a:cubicBezTo>
                    <a:pt x="76" y="149"/>
                    <a:pt x="76" y="160"/>
                    <a:pt x="75" y="171"/>
                  </a:cubicBezTo>
                  <a:cubicBezTo>
                    <a:pt x="76" y="172"/>
                    <a:pt x="76" y="173"/>
                    <a:pt x="76" y="174"/>
                  </a:cubicBezTo>
                  <a:cubicBezTo>
                    <a:pt x="77" y="175"/>
                    <a:pt x="78" y="174"/>
                    <a:pt x="79" y="173"/>
                  </a:cubicBezTo>
                  <a:cubicBezTo>
                    <a:pt x="82" y="171"/>
                    <a:pt x="83" y="170"/>
                    <a:pt x="85" y="171"/>
                  </a:cubicBezTo>
                  <a:cubicBezTo>
                    <a:pt x="86" y="172"/>
                    <a:pt x="87" y="174"/>
                    <a:pt x="87" y="177"/>
                  </a:cubicBezTo>
                  <a:cubicBezTo>
                    <a:pt x="88" y="186"/>
                    <a:pt x="87" y="195"/>
                    <a:pt x="85" y="204"/>
                  </a:cubicBezTo>
                  <a:cubicBezTo>
                    <a:pt x="82" y="213"/>
                    <a:pt x="81" y="222"/>
                    <a:pt x="81" y="232"/>
                  </a:cubicBezTo>
                  <a:cubicBezTo>
                    <a:pt x="79" y="235"/>
                    <a:pt x="77" y="238"/>
                    <a:pt x="75" y="240"/>
                  </a:cubicBezTo>
                  <a:cubicBezTo>
                    <a:pt x="74" y="242"/>
                    <a:pt x="73" y="245"/>
                    <a:pt x="73" y="249"/>
                  </a:cubicBezTo>
                  <a:cubicBezTo>
                    <a:pt x="71" y="252"/>
                    <a:pt x="68" y="254"/>
                    <a:pt x="66" y="253"/>
                  </a:cubicBezTo>
                  <a:cubicBezTo>
                    <a:pt x="63" y="253"/>
                    <a:pt x="60" y="251"/>
                    <a:pt x="58" y="247"/>
                  </a:cubicBezTo>
                  <a:cubicBezTo>
                    <a:pt x="56" y="242"/>
                    <a:pt x="54" y="237"/>
                    <a:pt x="53" y="234"/>
                  </a:cubicBezTo>
                  <a:cubicBezTo>
                    <a:pt x="51" y="229"/>
                    <a:pt x="48" y="225"/>
                    <a:pt x="44" y="220"/>
                  </a:cubicBezTo>
                  <a:cubicBezTo>
                    <a:pt x="44" y="201"/>
                    <a:pt x="44" y="201"/>
                    <a:pt x="44" y="201"/>
                  </a:cubicBezTo>
                  <a:cubicBezTo>
                    <a:pt x="44" y="187"/>
                    <a:pt x="44" y="173"/>
                    <a:pt x="45" y="159"/>
                  </a:cubicBezTo>
                  <a:cubicBezTo>
                    <a:pt x="46" y="146"/>
                    <a:pt x="47" y="132"/>
                    <a:pt x="48" y="116"/>
                  </a:cubicBezTo>
                  <a:cubicBezTo>
                    <a:pt x="48" y="115"/>
                    <a:pt x="48" y="114"/>
                    <a:pt x="48" y="113"/>
                  </a:cubicBezTo>
                  <a:cubicBezTo>
                    <a:pt x="48" y="113"/>
                    <a:pt x="47" y="113"/>
                    <a:pt x="47" y="114"/>
                  </a:cubicBezTo>
                  <a:cubicBezTo>
                    <a:pt x="45" y="116"/>
                    <a:pt x="44" y="118"/>
                    <a:pt x="43" y="120"/>
                  </a:cubicBezTo>
                  <a:cubicBezTo>
                    <a:pt x="42" y="122"/>
                    <a:pt x="41" y="124"/>
                    <a:pt x="41" y="126"/>
                  </a:cubicBezTo>
                  <a:cubicBezTo>
                    <a:pt x="40" y="129"/>
                    <a:pt x="39" y="132"/>
                    <a:pt x="38" y="136"/>
                  </a:cubicBezTo>
                  <a:cubicBezTo>
                    <a:pt x="36" y="139"/>
                    <a:pt x="34" y="141"/>
                    <a:pt x="31" y="143"/>
                  </a:cubicBezTo>
                  <a:cubicBezTo>
                    <a:pt x="27" y="144"/>
                    <a:pt x="21" y="145"/>
                    <a:pt x="16" y="145"/>
                  </a:cubicBezTo>
                  <a:cubicBezTo>
                    <a:pt x="10" y="144"/>
                    <a:pt x="5" y="142"/>
                    <a:pt x="0" y="140"/>
                  </a:cubicBezTo>
                  <a:cubicBezTo>
                    <a:pt x="0" y="140"/>
                    <a:pt x="0" y="140"/>
                    <a:pt x="0" y="139"/>
                  </a:cubicBezTo>
                  <a:cubicBezTo>
                    <a:pt x="0" y="98"/>
                    <a:pt x="0" y="98"/>
                    <a:pt x="0" y="98"/>
                  </a:cubicBezTo>
                  <a:cubicBezTo>
                    <a:pt x="0" y="98"/>
                    <a:pt x="0" y="97"/>
                    <a:pt x="0" y="97"/>
                  </a:cubicBezTo>
                  <a:cubicBezTo>
                    <a:pt x="1" y="92"/>
                    <a:pt x="2" y="88"/>
                    <a:pt x="3" y="85"/>
                  </a:cubicBezTo>
                  <a:cubicBezTo>
                    <a:pt x="3" y="82"/>
                    <a:pt x="6" y="78"/>
                    <a:pt x="11" y="75"/>
                  </a:cubicBezTo>
                  <a:cubicBezTo>
                    <a:pt x="13" y="70"/>
                    <a:pt x="15" y="67"/>
                    <a:pt x="18" y="64"/>
                  </a:cubicBezTo>
                  <a:cubicBezTo>
                    <a:pt x="21" y="62"/>
                    <a:pt x="25" y="61"/>
                    <a:pt x="29" y="62"/>
                  </a:cubicBezTo>
                  <a:cubicBezTo>
                    <a:pt x="30" y="63"/>
                    <a:pt x="30" y="65"/>
                    <a:pt x="31" y="67"/>
                  </a:cubicBezTo>
                  <a:cubicBezTo>
                    <a:pt x="31" y="69"/>
                    <a:pt x="31" y="71"/>
                    <a:pt x="32" y="72"/>
                  </a:cubicBezTo>
                  <a:cubicBezTo>
                    <a:pt x="36" y="76"/>
                    <a:pt x="38" y="80"/>
                    <a:pt x="39" y="82"/>
                  </a:cubicBezTo>
                  <a:cubicBezTo>
                    <a:pt x="39" y="85"/>
                    <a:pt x="40" y="88"/>
                    <a:pt x="40" y="93"/>
                  </a:cubicBezTo>
                  <a:cubicBezTo>
                    <a:pt x="40" y="96"/>
                    <a:pt x="41" y="98"/>
                    <a:pt x="44" y="98"/>
                  </a:cubicBezTo>
                  <a:cubicBezTo>
                    <a:pt x="46" y="98"/>
                    <a:pt x="48" y="97"/>
                    <a:pt x="50" y="94"/>
                  </a:cubicBezTo>
                  <a:cubicBezTo>
                    <a:pt x="51" y="89"/>
                    <a:pt x="51" y="85"/>
                    <a:pt x="52" y="81"/>
                  </a:cubicBezTo>
                  <a:cubicBezTo>
                    <a:pt x="53" y="77"/>
                    <a:pt x="54" y="73"/>
                    <a:pt x="54" y="69"/>
                  </a:cubicBezTo>
                  <a:cubicBezTo>
                    <a:pt x="55" y="59"/>
                    <a:pt x="56" y="50"/>
                    <a:pt x="57" y="41"/>
                  </a:cubicBezTo>
                  <a:cubicBezTo>
                    <a:pt x="58" y="32"/>
                    <a:pt x="59" y="23"/>
                    <a:pt x="59" y="13"/>
                  </a:cubicBezTo>
                  <a:cubicBezTo>
                    <a:pt x="58" y="10"/>
                    <a:pt x="59" y="7"/>
                    <a:pt x="60" y="6"/>
                  </a:cubicBezTo>
                  <a:cubicBezTo>
                    <a:pt x="61" y="4"/>
                    <a:pt x="63" y="3"/>
                    <a:pt x="65" y="2"/>
                  </a:cubicBezTo>
                  <a:cubicBezTo>
                    <a:pt x="71" y="0"/>
                    <a:pt x="77" y="0"/>
                    <a:pt x="80" y="2"/>
                  </a:cubicBezTo>
                  <a:cubicBezTo>
                    <a:pt x="84" y="4"/>
                    <a:pt x="86" y="8"/>
                    <a:pt x="87" y="15"/>
                  </a:cubicBezTo>
                  <a:cubicBezTo>
                    <a:pt x="87" y="18"/>
                    <a:pt x="87" y="20"/>
                    <a:pt x="86" y="23"/>
                  </a:cubicBezTo>
                  <a:cubicBezTo>
                    <a:pt x="86" y="25"/>
                    <a:pt x="87" y="29"/>
                    <a:pt x="87" y="32"/>
                  </a:cubicBezTo>
                  <a:cubicBezTo>
                    <a:pt x="86" y="52"/>
                    <a:pt x="86" y="52"/>
                    <a:pt x="86" y="52"/>
                  </a:cubicBezTo>
                  <a:cubicBezTo>
                    <a:pt x="85" y="57"/>
                    <a:pt x="86" y="61"/>
                    <a:pt x="90" y="62"/>
                  </a:cubicBezTo>
                  <a:cubicBezTo>
                    <a:pt x="94" y="63"/>
                    <a:pt x="97" y="63"/>
                    <a:pt x="101" y="63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159" name="Freeform 1355"/>
            <p:cNvSpPr>
              <a:spLocks/>
            </p:cNvSpPr>
            <p:nvPr/>
          </p:nvSpPr>
          <p:spPr bwMode="auto">
            <a:xfrm>
              <a:off x="333375" y="638175"/>
              <a:ext cx="41275" cy="96838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10" y="2"/>
                </a:cxn>
                <a:cxn ang="0">
                  <a:pos x="3" y="9"/>
                </a:cxn>
                <a:cxn ang="0">
                  <a:pos x="0" y="17"/>
                </a:cxn>
                <a:cxn ang="0">
                  <a:pos x="8" y="25"/>
                </a:cxn>
                <a:cxn ang="0">
                  <a:pos x="11" y="26"/>
                </a:cxn>
                <a:cxn ang="0">
                  <a:pos x="11" y="0"/>
                </a:cxn>
              </a:cxnLst>
              <a:rect l="0" t="0" r="r" b="b"/>
              <a:pathLst>
                <a:path w="11" h="26">
                  <a:moveTo>
                    <a:pt x="11" y="0"/>
                  </a:moveTo>
                  <a:cubicBezTo>
                    <a:pt x="10" y="1"/>
                    <a:pt x="10" y="1"/>
                    <a:pt x="10" y="2"/>
                  </a:cubicBezTo>
                  <a:cubicBezTo>
                    <a:pt x="8" y="4"/>
                    <a:pt x="5" y="7"/>
                    <a:pt x="3" y="9"/>
                  </a:cubicBezTo>
                  <a:cubicBezTo>
                    <a:pt x="1" y="11"/>
                    <a:pt x="0" y="14"/>
                    <a:pt x="0" y="17"/>
                  </a:cubicBezTo>
                  <a:cubicBezTo>
                    <a:pt x="2" y="21"/>
                    <a:pt x="5" y="24"/>
                    <a:pt x="8" y="25"/>
                  </a:cubicBezTo>
                  <a:cubicBezTo>
                    <a:pt x="9" y="26"/>
                    <a:pt x="10" y="26"/>
                    <a:pt x="11" y="26"/>
                  </a:cubicBezTo>
                  <a:cubicBezTo>
                    <a:pt x="11" y="0"/>
                    <a:pt x="11" y="0"/>
                    <a:pt x="11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160" name="Freeform 1356"/>
            <p:cNvSpPr>
              <a:spLocks/>
            </p:cNvSpPr>
            <p:nvPr/>
          </p:nvSpPr>
          <p:spPr bwMode="auto">
            <a:xfrm>
              <a:off x="349250" y="889000"/>
              <a:ext cx="25400" cy="52388"/>
            </a:xfrm>
            <a:custGeom>
              <a:avLst/>
              <a:gdLst/>
              <a:ahLst/>
              <a:cxnLst>
                <a:cxn ang="0">
                  <a:pos x="7" y="0"/>
                </a:cxn>
                <a:cxn ang="0">
                  <a:pos x="5" y="1"/>
                </a:cxn>
                <a:cxn ang="0">
                  <a:pos x="0" y="6"/>
                </a:cxn>
                <a:cxn ang="0">
                  <a:pos x="3" y="12"/>
                </a:cxn>
                <a:cxn ang="0">
                  <a:pos x="7" y="14"/>
                </a:cxn>
                <a:cxn ang="0">
                  <a:pos x="7" y="0"/>
                </a:cxn>
              </a:cxnLst>
              <a:rect l="0" t="0" r="r" b="b"/>
              <a:pathLst>
                <a:path w="7" h="14">
                  <a:moveTo>
                    <a:pt x="7" y="0"/>
                  </a:moveTo>
                  <a:cubicBezTo>
                    <a:pt x="5" y="1"/>
                    <a:pt x="5" y="1"/>
                    <a:pt x="5" y="1"/>
                  </a:cubicBezTo>
                  <a:cubicBezTo>
                    <a:pt x="2" y="2"/>
                    <a:pt x="1" y="4"/>
                    <a:pt x="0" y="6"/>
                  </a:cubicBezTo>
                  <a:cubicBezTo>
                    <a:pt x="0" y="8"/>
                    <a:pt x="1" y="10"/>
                    <a:pt x="3" y="12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7" y="0"/>
                    <a:pt x="7" y="0"/>
                    <a:pt x="7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</p:grpSp>
      <p:sp>
        <p:nvSpPr>
          <p:cNvPr id="130" name="Freeform 1301"/>
          <p:cNvSpPr>
            <a:spLocks noEditPoints="1"/>
          </p:cNvSpPr>
          <p:nvPr/>
        </p:nvSpPr>
        <p:spPr bwMode="auto">
          <a:xfrm>
            <a:off x="7886700" y="3488418"/>
            <a:ext cx="720056" cy="738975"/>
          </a:xfrm>
          <a:custGeom>
            <a:avLst/>
            <a:gdLst/>
            <a:ahLst/>
            <a:cxnLst>
              <a:cxn ang="0">
                <a:pos x="240" y="243"/>
              </a:cxn>
              <a:cxn ang="0">
                <a:pos x="217" y="160"/>
              </a:cxn>
              <a:cxn ang="0">
                <a:pos x="268" y="164"/>
              </a:cxn>
              <a:cxn ang="0">
                <a:pos x="218" y="94"/>
              </a:cxn>
              <a:cxn ang="0">
                <a:pos x="217" y="67"/>
              </a:cxn>
              <a:cxn ang="0">
                <a:pos x="222" y="57"/>
              </a:cxn>
              <a:cxn ang="0">
                <a:pos x="217" y="202"/>
              </a:cxn>
              <a:cxn ang="0">
                <a:pos x="181" y="200"/>
              </a:cxn>
              <a:cxn ang="0">
                <a:pos x="215" y="71"/>
              </a:cxn>
              <a:cxn ang="0">
                <a:pos x="186" y="140"/>
              </a:cxn>
              <a:cxn ang="0">
                <a:pos x="165" y="148"/>
              </a:cxn>
              <a:cxn ang="0">
                <a:pos x="156" y="113"/>
              </a:cxn>
              <a:cxn ang="0">
                <a:pos x="171" y="63"/>
              </a:cxn>
              <a:cxn ang="0">
                <a:pos x="156" y="11"/>
              </a:cxn>
              <a:cxn ang="0">
                <a:pos x="173" y="48"/>
              </a:cxn>
              <a:cxn ang="0">
                <a:pos x="183" y="68"/>
              </a:cxn>
              <a:cxn ang="0">
                <a:pos x="196" y="123"/>
              </a:cxn>
              <a:cxn ang="0">
                <a:pos x="199" y="97"/>
              </a:cxn>
              <a:cxn ang="0">
                <a:pos x="198" y="57"/>
              </a:cxn>
              <a:cxn ang="0">
                <a:pos x="217" y="160"/>
              </a:cxn>
              <a:cxn ang="0">
                <a:pos x="156" y="152"/>
              </a:cxn>
              <a:cxn ang="0">
                <a:pos x="159" y="215"/>
              </a:cxn>
              <a:cxn ang="0">
                <a:pos x="217" y="169"/>
              </a:cxn>
              <a:cxn ang="0">
                <a:pos x="162" y="84"/>
              </a:cxn>
              <a:cxn ang="0">
                <a:pos x="152" y="69"/>
              </a:cxn>
              <a:cxn ang="0">
                <a:pos x="156" y="82"/>
              </a:cxn>
              <a:cxn ang="0">
                <a:pos x="143" y="146"/>
              </a:cxn>
              <a:cxn ang="0">
                <a:pos x="138" y="125"/>
              </a:cxn>
              <a:cxn ang="0">
                <a:pos x="153" y="7"/>
              </a:cxn>
              <a:cxn ang="0">
                <a:pos x="139" y="275"/>
              </a:cxn>
              <a:cxn ang="0">
                <a:pos x="138" y="193"/>
              </a:cxn>
              <a:cxn ang="0">
                <a:pos x="156" y="152"/>
              </a:cxn>
              <a:cxn ang="0">
                <a:pos x="138" y="130"/>
              </a:cxn>
              <a:cxn ang="0">
                <a:pos x="121" y="163"/>
              </a:cxn>
              <a:cxn ang="0">
                <a:pos x="132" y="29"/>
              </a:cxn>
              <a:cxn ang="0">
                <a:pos x="136" y="191"/>
              </a:cxn>
              <a:cxn ang="0">
                <a:pos x="138" y="178"/>
              </a:cxn>
              <a:cxn ang="0">
                <a:pos x="117" y="238"/>
              </a:cxn>
              <a:cxn ang="0">
                <a:pos x="117" y="223"/>
              </a:cxn>
              <a:cxn ang="0">
                <a:pos x="116" y="160"/>
              </a:cxn>
              <a:cxn ang="0">
                <a:pos x="83" y="156"/>
              </a:cxn>
              <a:cxn ang="0">
                <a:pos x="53" y="149"/>
              </a:cxn>
              <a:cxn ang="0">
                <a:pos x="60" y="105"/>
              </a:cxn>
              <a:cxn ang="0">
                <a:pos x="37" y="86"/>
              </a:cxn>
              <a:cxn ang="0">
                <a:pos x="95" y="68"/>
              </a:cxn>
              <a:cxn ang="0">
                <a:pos x="82" y="129"/>
              </a:cxn>
              <a:cxn ang="0">
                <a:pos x="103" y="111"/>
              </a:cxn>
              <a:cxn ang="0">
                <a:pos x="110" y="41"/>
              </a:cxn>
              <a:cxn ang="0">
                <a:pos x="100" y="201"/>
              </a:cxn>
              <a:cxn ang="0">
                <a:pos x="105" y="219"/>
              </a:cxn>
              <a:cxn ang="0">
                <a:pos x="116" y="224"/>
              </a:cxn>
              <a:cxn ang="0">
                <a:pos x="102" y="248"/>
              </a:cxn>
              <a:cxn ang="0">
                <a:pos x="61" y="256"/>
              </a:cxn>
              <a:cxn ang="0">
                <a:pos x="56" y="220"/>
              </a:cxn>
              <a:cxn ang="0">
                <a:pos x="3" y="229"/>
              </a:cxn>
              <a:cxn ang="0">
                <a:pos x="28" y="198"/>
              </a:cxn>
              <a:cxn ang="0">
                <a:pos x="56" y="198"/>
              </a:cxn>
            </a:cxnLst>
            <a:rect l="0" t="0" r="r" b="b"/>
            <a:pathLst>
              <a:path w="274" h="281">
                <a:moveTo>
                  <a:pt x="217" y="202"/>
                </a:moveTo>
                <a:cubicBezTo>
                  <a:pt x="222" y="204"/>
                  <a:pt x="227" y="206"/>
                  <a:pt x="232" y="210"/>
                </a:cubicBezTo>
                <a:cubicBezTo>
                  <a:pt x="240" y="216"/>
                  <a:pt x="247" y="224"/>
                  <a:pt x="253" y="234"/>
                </a:cubicBezTo>
                <a:cubicBezTo>
                  <a:pt x="254" y="238"/>
                  <a:pt x="253" y="241"/>
                  <a:pt x="250" y="244"/>
                </a:cubicBezTo>
                <a:cubicBezTo>
                  <a:pt x="247" y="247"/>
                  <a:pt x="243" y="247"/>
                  <a:pt x="240" y="243"/>
                </a:cubicBezTo>
                <a:cubicBezTo>
                  <a:pt x="233" y="238"/>
                  <a:pt x="227" y="234"/>
                  <a:pt x="221" y="231"/>
                </a:cubicBezTo>
                <a:cubicBezTo>
                  <a:pt x="219" y="230"/>
                  <a:pt x="218" y="229"/>
                  <a:pt x="217" y="229"/>
                </a:cubicBezTo>
                <a:cubicBezTo>
                  <a:pt x="217" y="202"/>
                  <a:pt x="217" y="202"/>
                  <a:pt x="217" y="202"/>
                </a:cubicBezTo>
                <a:close/>
                <a:moveTo>
                  <a:pt x="217" y="169"/>
                </a:moveTo>
                <a:cubicBezTo>
                  <a:pt x="217" y="160"/>
                  <a:pt x="217" y="160"/>
                  <a:pt x="217" y="160"/>
                </a:cubicBezTo>
                <a:cubicBezTo>
                  <a:pt x="227" y="157"/>
                  <a:pt x="238" y="155"/>
                  <a:pt x="249" y="152"/>
                </a:cubicBezTo>
                <a:cubicBezTo>
                  <a:pt x="252" y="151"/>
                  <a:pt x="256" y="150"/>
                  <a:pt x="259" y="151"/>
                </a:cubicBezTo>
                <a:cubicBezTo>
                  <a:pt x="263" y="152"/>
                  <a:pt x="266" y="153"/>
                  <a:pt x="270" y="155"/>
                </a:cubicBezTo>
                <a:cubicBezTo>
                  <a:pt x="273" y="156"/>
                  <a:pt x="274" y="158"/>
                  <a:pt x="273" y="160"/>
                </a:cubicBezTo>
                <a:cubicBezTo>
                  <a:pt x="273" y="161"/>
                  <a:pt x="271" y="162"/>
                  <a:pt x="268" y="164"/>
                </a:cubicBezTo>
                <a:cubicBezTo>
                  <a:pt x="253" y="164"/>
                  <a:pt x="238" y="166"/>
                  <a:pt x="224" y="168"/>
                </a:cubicBezTo>
                <a:cubicBezTo>
                  <a:pt x="222" y="168"/>
                  <a:pt x="219" y="169"/>
                  <a:pt x="217" y="169"/>
                </a:cubicBezTo>
                <a:close/>
                <a:moveTo>
                  <a:pt x="217" y="122"/>
                </a:moveTo>
                <a:cubicBezTo>
                  <a:pt x="217" y="94"/>
                  <a:pt x="217" y="94"/>
                  <a:pt x="217" y="94"/>
                </a:cubicBezTo>
                <a:cubicBezTo>
                  <a:pt x="217" y="94"/>
                  <a:pt x="217" y="94"/>
                  <a:pt x="218" y="94"/>
                </a:cubicBezTo>
                <a:cubicBezTo>
                  <a:pt x="221" y="97"/>
                  <a:pt x="224" y="100"/>
                  <a:pt x="226" y="104"/>
                </a:cubicBezTo>
                <a:cubicBezTo>
                  <a:pt x="228" y="106"/>
                  <a:pt x="229" y="109"/>
                  <a:pt x="228" y="111"/>
                </a:cubicBezTo>
                <a:cubicBezTo>
                  <a:pt x="228" y="113"/>
                  <a:pt x="226" y="116"/>
                  <a:pt x="223" y="118"/>
                </a:cubicBezTo>
                <a:cubicBezTo>
                  <a:pt x="221" y="119"/>
                  <a:pt x="219" y="121"/>
                  <a:pt x="217" y="122"/>
                </a:cubicBezTo>
                <a:close/>
                <a:moveTo>
                  <a:pt x="217" y="67"/>
                </a:moveTo>
                <a:cubicBezTo>
                  <a:pt x="217" y="37"/>
                  <a:pt x="217" y="37"/>
                  <a:pt x="217" y="37"/>
                </a:cubicBezTo>
                <a:cubicBezTo>
                  <a:pt x="219" y="37"/>
                  <a:pt x="221" y="37"/>
                  <a:pt x="223" y="37"/>
                </a:cubicBezTo>
                <a:cubicBezTo>
                  <a:pt x="226" y="38"/>
                  <a:pt x="227" y="39"/>
                  <a:pt x="228" y="42"/>
                </a:cubicBezTo>
                <a:cubicBezTo>
                  <a:pt x="229" y="44"/>
                  <a:pt x="229" y="46"/>
                  <a:pt x="227" y="48"/>
                </a:cubicBezTo>
                <a:cubicBezTo>
                  <a:pt x="222" y="57"/>
                  <a:pt x="222" y="57"/>
                  <a:pt x="222" y="57"/>
                </a:cubicBezTo>
                <a:cubicBezTo>
                  <a:pt x="220" y="60"/>
                  <a:pt x="219" y="64"/>
                  <a:pt x="217" y="67"/>
                </a:cubicBezTo>
                <a:close/>
                <a:moveTo>
                  <a:pt x="187" y="199"/>
                </a:moveTo>
                <a:cubicBezTo>
                  <a:pt x="191" y="198"/>
                  <a:pt x="194" y="198"/>
                  <a:pt x="197" y="198"/>
                </a:cubicBezTo>
                <a:cubicBezTo>
                  <a:pt x="201" y="198"/>
                  <a:pt x="204" y="199"/>
                  <a:pt x="207" y="200"/>
                </a:cubicBezTo>
                <a:cubicBezTo>
                  <a:pt x="210" y="200"/>
                  <a:pt x="214" y="201"/>
                  <a:pt x="217" y="202"/>
                </a:cubicBezTo>
                <a:cubicBezTo>
                  <a:pt x="217" y="229"/>
                  <a:pt x="217" y="229"/>
                  <a:pt x="217" y="229"/>
                </a:cubicBezTo>
                <a:cubicBezTo>
                  <a:pt x="212" y="227"/>
                  <a:pt x="206" y="225"/>
                  <a:pt x="201" y="224"/>
                </a:cubicBezTo>
                <a:cubicBezTo>
                  <a:pt x="196" y="221"/>
                  <a:pt x="192" y="218"/>
                  <a:pt x="188" y="215"/>
                </a:cubicBezTo>
                <a:cubicBezTo>
                  <a:pt x="184" y="213"/>
                  <a:pt x="182" y="208"/>
                  <a:pt x="181" y="203"/>
                </a:cubicBezTo>
                <a:cubicBezTo>
                  <a:pt x="180" y="201"/>
                  <a:pt x="180" y="200"/>
                  <a:pt x="181" y="200"/>
                </a:cubicBezTo>
                <a:cubicBezTo>
                  <a:pt x="182" y="199"/>
                  <a:pt x="183" y="198"/>
                  <a:pt x="184" y="199"/>
                </a:cubicBezTo>
                <a:cubicBezTo>
                  <a:pt x="187" y="199"/>
                  <a:pt x="187" y="199"/>
                  <a:pt x="187" y="199"/>
                </a:cubicBezTo>
                <a:close/>
                <a:moveTo>
                  <a:pt x="217" y="37"/>
                </a:moveTo>
                <a:cubicBezTo>
                  <a:pt x="217" y="67"/>
                  <a:pt x="217" y="67"/>
                  <a:pt x="217" y="67"/>
                </a:cubicBezTo>
                <a:cubicBezTo>
                  <a:pt x="216" y="69"/>
                  <a:pt x="216" y="70"/>
                  <a:pt x="215" y="71"/>
                </a:cubicBezTo>
                <a:cubicBezTo>
                  <a:pt x="213" y="76"/>
                  <a:pt x="212" y="81"/>
                  <a:pt x="211" y="86"/>
                </a:cubicBezTo>
                <a:cubicBezTo>
                  <a:pt x="213" y="89"/>
                  <a:pt x="215" y="91"/>
                  <a:pt x="217" y="94"/>
                </a:cubicBezTo>
                <a:cubicBezTo>
                  <a:pt x="217" y="122"/>
                  <a:pt x="217" y="122"/>
                  <a:pt x="217" y="122"/>
                </a:cubicBezTo>
                <a:cubicBezTo>
                  <a:pt x="212" y="125"/>
                  <a:pt x="208" y="128"/>
                  <a:pt x="204" y="130"/>
                </a:cubicBezTo>
                <a:cubicBezTo>
                  <a:pt x="199" y="133"/>
                  <a:pt x="192" y="136"/>
                  <a:pt x="186" y="140"/>
                </a:cubicBezTo>
                <a:cubicBezTo>
                  <a:pt x="183" y="141"/>
                  <a:pt x="181" y="141"/>
                  <a:pt x="179" y="143"/>
                </a:cubicBezTo>
                <a:cubicBezTo>
                  <a:pt x="178" y="144"/>
                  <a:pt x="177" y="146"/>
                  <a:pt x="177" y="150"/>
                </a:cubicBezTo>
                <a:cubicBezTo>
                  <a:pt x="176" y="152"/>
                  <a:pt x="175" y="153"/>
                  <a:pt x="174" y="154"/>
                </a:cubicBezTo>
                <a:cubicBezTo>
                  <a:pt x="173" y="154"/>
                  <a:pt x="172" y="154"/>
                  <a:pt x="170" y="152"/>
                </a:cubicBezTo>
                <a:cubicBezTo>
                  <a:pt x="168" y="150"/>
                  <a:pt x="166" y="149"/>
                  <a:pt x="165" y="148"/>
                </a:cubicBezTo>
                <a:cubicBezTo>
                  <a:pt x="163" y="147"/>
                  <a:pt x="163" y="145"/>
                  <a:pt x="163" y="143"/>
                </a:cubicBezTo>
                <a:cubicBezTo>
                  <a:pt x="163" y="141"/>
                  <a:pt x="162" y="140"/>
                  <a:pt x="160" y="140"/>
                </a:cubicBezTo>
                <a:cubicBezTo>
                  <a:pt x="159" y="140"/>
                  <a:pt x="157" y="140"/>
                  <a:pt x="156" y="141"/>
                </a:cubicBezTo>
                <a:cubicBezTo>
                  <a:pt x="156" y="141"/>
                  <a:pt x="156" y="141"/>
                  <a:pt x="156" y="141"/>
                </a:cubicBezTo>
                <a:cubicBezTo>
                  <a:pt x="156" y="113"/>
                  <a:pt x="156" y="113"/>
                  <a:pt x="156" y="113"/>
                </a:cubicBezTo>
                <a:cubicBezTo>
                  <a:pt x="158" y="115"/>
                  <a:pt x="160" y="117"/>
                  <a:pt x="162" y="118"/>
                </a:cubicBezTo>
                <a:cubicBezTo>
                  <a:pt x="164" y="119"/>
                  <a:pt x="164" y="118"/>
                  <a:pt x="165" y="118"/>
                </a:cubicBezTo>
                <a:cubicBezTo>
                  <a:pt x="166" y="116"/>
                  <a:pt x="166" y="115"/>
                  <a:pt x="166" y="114"/>
                </a:cubicBezTo>
                <a:cubicBezTo>
                  <a:pt x="172" y="67"/>
                  <a:pt x="172" y="67"/>
                  <a:pt x="172" y="67"/>
                </a:cubicBezTo>
                <a:cubicBezTo>
                  <a:pt x="172" y="66"/>
                  <a:pt x="172" y="64"/>
                  <a:pt x="171" y="63"/>
                </a:cubicBezTo>
                <a:cubicBezTo>
                  <a:pt x="171" y="61"/>
                  <a:pt x="169" y="61"/>
                  <a:pt x="167" y="61"/>
                </a:cubicBezTo>
                <a:cubicBezTo>
                  <a:pt x="164" y="62"/>
                  <a:pt x="164" y="62"/>
                  <a:pt x="164" y="62"/>
                </a:cubicBezTo>
                <a:cubicBezTo>
                  <a:pt x="161" y="63"/>
                  <a:pt x="159" y="65"/>
                  <a:pt x="156" y="66"/>
                </a:cubicBezTo>
                <a:cubicBezTo>
                  <a:pt x="156" y="11"/>
                  <a:pt x="156" y="11"/>
                  <a:pt x="156" y="11"/>
                </a:cubicBezTo>
                <a:cubicBezTo>
                  <a:pt x="156" y="11"/>
                  <a:pt x="156" y="11"/>
                  <a:pt x="156" y="11"/>
                </a:cubicBezTo>
                <a:cubicBezTo>
                  <a:pt x="160" y="13"/>
                  <a:pt x="163" y="15"/>
                  <a:pt x="163" y="18"/>
                </a:cubicBezTo>
                <a:cubicBezTo>
                  <a:pt x="163" y="21"/>
                  <a:pt x="164" y="24"/>
                  <a:pt x="164" y="28"/>
                </a:cubicBezTo>
                <a:cubicBezTo>
                  <a:pt x="166" y="31"/>
                  <a:pt x="167" y="33"/>
                  <a:pt x="169" y="36"/>
                </a:cubicBezTo>
                <a:cubicBezTo>
                  <a:pt x="171" y="38"/>
                  <a:pt x="172" y="41"/>
                  <a:pt x="172" y="45"/>
                </a:cubicBezTo>
                <a:cubicBezTo>
                  <a:pt x="172" y="47"/>
                  <a:pt x="173" y="48"/>
                  <a:pt x="173" y="48"/>
                </a:cubicBezTo>
                <a:cubicBezTo>
                  <a:pt x="174" y="49"/>
                  <a:pt x="176" y="49"/>
                  <a:pt x="178" y="49"/>
                </a:cubicBezTo>
                <a:cubicBezTo>
                  <a:pt x="182" y="49"/>
                  <a:pt x="184" y="49"/>
                  <a:pt x="186" y="51"/>
                </a:cubicBezTo>
                <a:cubicBezTo>
                  <a:pt x="187" y="53"/>
                  <a:pt x="187" y="55"/>
                  <a:pt x="187" y="59"/>
                </a:cubicBezTo>
                <a:cubicBezTo>
                  <a:pt x="187" y="61"/>
                  <a:pt x="187" y="62"/>
                  <a:pt x="186" y="64"/>
                </a:cubicBezTo>
                <a:cubicBezTo>
                  <a:pt x="184" y="65"/>
                  <a:pt x="183" y="67"/>
                  <a:pt x="183" y="68"/>
                </a:cubicBezTo>
                <a:cubicBezTo>
                  <a:pt x="180" y="79"/>
                  <a:pt x="178" y="89"/>
                  <a:pt x="178" y="98"/>
                </a:cubicBezTo>
                <a:cubicBezTo>
                  <a:pt x="177" y="108"/>
                  <a:pt x="177" y="118"/>
                  <a:pt x="177" y="129"/>
                </a:cubicBezTo>
                <a:cubicBezTo>
                  <a:pt x="177" y="132"/>
                  <a:pt x="177" y="132"/>
                  <a:pt x="178" y="133"/>
                </a:cubicBezTo>
                <a:cubicBezTo>
                  <a:pt x="179" y="133"/>
                  <a:pt x="181" y="133"/>
                  <a:pt x="183" y="132"/>
                </a:cubicBezTo>
                <a:cubicBezTo>
                  <a:pt x="188" y="129"/>
                  <a:pt x="192" y="126"/>
                  <a:pt x="196" y="123"/>
                </a:cubicBezTo>
                <a:cubicBezTo>
                  <a:pt x="201" y="119"/>
                  <a:pt x="205" y="114"/>
                  <a:pt x="209" y="109"/>
                </a:cubicBezTo>
                <a:cubicBezTo>
                  <a:pt x="211" y="107"/>
                  <a:pt x="211" y="104"/>
                  <a:pt x="210" y="103"/>
                </a:cubicBezTo>
                <a:cubicBezTo>
                  <a:pt x="210" y="101"/>
                  <a:pt x="208" y="99"/>
                  <a:pt x="205" y="99"/>
                </a:cubicBezTo>
                <a:cubicBezTo>
                  <a:pt x="204" y="99"/>
                  <a:pt x="203" y="99"/>
                  <a:pt x="201" y="99"/>
                </a:cubicBezTo>
                <a:cubicBezTo>
                  <a:pt x="201" y="99"/>
                  <a:pt x="200" y="98"/>
                  <a:pt x="199" y="97"/>
                </a:cubicBezTo>
                <a:cubicBezTo>
                  <a:pt x="196" y="92"/>
                  <a:pt x="196" y="87"/>
                  <a:pt x="197" y="82"/>
                </a:cubicBezTo>
                <a:cubicBezTo>
                  <a:pt x="199" y="77"/>
                  <a:pt x="201" y="72"/>
                  <a:pt x="203" y="67"/>
                </a:cubicBezTo>
                <a:cubicBezTo>
                  <a:pt x="203" y="66"/>
                  <a:pt x="204" y="64"/>
                  <a:pt x="204" y="62"/>
                </a:cubicBezTo>
                <a:cubicBezTo>
                  <a:pt x="205" y="61"/>
                  <a:pt x="204" y="59"/>
                  <a:pt x="203" y="58"/>
                </a:cubicBezTo>
                <a:cubicBezTo>
                  <a:pt x="198" y="57"/>
                  <a:pt x="198" y="57"/>
                  <a:pt x="198" y="57"/>
                </a:cubicBezTo>
                <a:cubicBezTo>
                  <a:pt x="197" y="56"/>
                  <a:pt x="197" y="55"/>
                  <a:pt x="198" y="53"/>
                </a:cubicBezTo>
                <a:cubicBezTo>
                  <a:pt x="199" y="52"/>
                  <a:pt x="200" y="50"/>
                  <a:pt x="200" y="49"/>
                </a:cubicBezTo>
                <a:cubicBezTo>
                  <a:pt x="202" y="43"/>
                  <a:pt x="205" y="39"/>
                  <a:pt x="209" y="38"/>
                </a:cubicBezTo>
                <a:cubicBezTo>
                  <a:pt x="211" y="37"/>
                  <a:pt x="214" y="37"/>
                  <a:pt x="217" y="37"/>
                </a:cubicBezTo>
                <a:close/>
                <a:moveTo>
                  <a:pt x="217" y="160"/>
                </a:moveTo>
                <a:cubicBezTo>
                  <a:pt x="215" y="160"/>
                  <a:pt x="213" y="160"/>
                  <a:pt x="211" y="160"/>
                </a:cubicBezTo>
                <a:cubicBezTo>
                  <a:pt x="200" y="163"/>
                  <a:pt x="187" y="166"/>
                  <a:pt x="174" y="169"/>
                </a:cubicBezTo>
                <a:cubicBezTo>
                  <a:pt x="169" y="170"/>
                  <a:pt x="166" y="170"/>
                  <a:pt x="165" y="168"/>
                </a:cubicBezTo>
                <a:cubicBezTo>
                  <a:pt x="163" y="166"/>
                  <a:pt x="161" y="163"/>
                  <a:pt x="159" y="159"/>
                </a:cubicBezTo>
                <a:cubicBezTo>
                  <a:pt x="159" y="156"/>
                  <a:pt x="157" y="154"/>
                  <a:pt x="156" y="152"/>
                </a:cubicBezTo>
                <a:cubicBezTo>
                  <a:pt x="156" y="278"/>
                  <a:pt x="156" y="278"/>
                  <a:pt x="156" y="278"/>
                </a:cubicBezTo>
                <a:cubicBezTo>
                  <a:pt x="159" y="276"/>
                  <a:pt x="161" y="273"/>
                  <a:pt x="161" y="269"/>
                </a:cubicBezTo>
                <a:cubicBezTo>
                  <a:pt x="161" y="264"/>
                  <a:pt x="161" y="259"/>
                  <a:pt x="160" y="255"/>
                </a:cubicBezTo>
                <a:cubicBezTo>
                  <a:pt x="159" y="250"/>
                  <a:pt x="159" y="245"/>
                  <a:pt x="158" y="240"/>
                </a:cubicBezTo>
                <a:cubicBezTo>
                  <a:pt x="159" y="231"/>
                  <a:pt x="159" y="222"/>
                  <a:pt x="159" y="215"/>
                </a:cubicBezTo>
                <a:cubicBezTo>
                  <a:pt x="159" y="207"/>
                  <a:pt x="161" y="198"/>
                  <a:pt x="163" y="189"/>
                </a:cubicBezTo>
                <a:cubicBezTo>
                  <a:pt x="164" y="185"/>
                  <a:pt x="164" y="185"/>
                  <a:pt x="164" y="185"/>
                </a:cubicBezTo>
                <a:cubicBezTo>
                  <a:pt x="165" y="182"/>
                  <a:pt x="168" y="180"/>
                  <a:pt x="171" y="179"/>
                </a:cubicBezTo>
                <a:cubicBezTo>
                  <a:pt x="174" y="178"/>
                  <a:pt x="177" y="178"/>
                  <a:pt x="180" y="178"/>
                </a:cubicBezTo>
                <a:cubicBezTo>
                  <a:pt x="193" y="174"/>
                  <a:pt x="205" y="171"/>
                  <a:pt x="217" y="169"/>
                </a:cubicBezTo>
                <a:cubicBezTo>
                  <a:pt x="217" y="160"/>
                  <a:pt x="217" y="160"/>
                  <a:pt x="217" y="160"/>
                </a:cubicBezTo>
                <a:close/>
                <a:moveTo>
                  <a:pt x="156" y="96"/>
                </a:moveTo>
                <a:cubicBezTo>
                  <a:pt x="156" y="96"/>
                  <a:pt x="157" y="96"/>
                  <a:pt x="157" y="95"/>
                </a:cubicBezTo>
                <a:cubicBezTo>
                  <a:pt x="159" y="94"/>
                  <a:pt x="160" y="91"/>
                  <a:pt x="161" y="90"/>
                </a:cubicBezTo>
                <a:cubicBezTo>
                  <a:pt x="162" y="87"/>
                  <a:pt x="162" y="85"/>
                  <a:pt x="162" y="84"/>
                </a:cubicBezTo>
                <a:cubicBezTo>
                  <a:pt x="160" y="82"/>
                  <a:pt x="159" y="81"/>
                  <a:pt x="156" y="82"/>
                </a:cubicBezTo>
                <a:lnTo>
                  <a:pt x="156" y="96"/>
                </a:lnTo>
                <a:close/>
                <a:moveTo>
                  <a:pt x="156" y="11"/>
                </a:moveTo>
                <a:cubicBezTo>
                  <a:pt x="156" y="66"/>
                  <a:pt x="156" y="66"/>
                  <a:pt x="156" y="66"/>
                </a:cubicBezTo>
                <a:cubicBezTo>
                  <a:pt x="154" y="67"/>
                  <a:pt x="153" y="68"/>
                  <a:pt x="152" y="69"/>
                </a:cubicBezTo>
                <a:cubicBezTo>
                  <a:pt x="148" y="71"/>
                  <a:pt x="145" y="75"/>
                  <a:pt x="141" y="78"/>
                </a:cubicBezTo>
                <a:cubicBezTo>
                  <a:pt x="140" y="81"/>
                  <a:pt x="140" y="83"/>
                  <a:pt x="141" y="84"/>
                </a:cubicBezTo>
                <a:cubicBezTo>
                  <a:pt x="142" y="85"/>
                  <a:pt x="145" y="85"/>
                  <a:pt x="147" y="85"/>
                </a:cubicBezTo>
                <a:cubicBezTo>
                  <a:pt x="149" y="83"/>
                  <a:pt x="151" y="82"/>
                  <a:pt x="154" y="82"/>
                </a:cubicBezTo>
                <a:cubicBezTo>
                  <a:pt x="155" y="82"/>
                  <a:pt x="155" y="82"/>
                  <a:pt x="156" y="82"/>
                </a:cubicBezTo>
                <a:cubicBezTo>
                  <a:pt x="156" y="96"/>
                  <a:pt x="156" y="96"/>
                  <a:pt x="156" y="96"/>
                </a:cubicBezTo>
                <a:cubicBezTo>
                  <a:pt x="152" y="101"/>
                  <a:pt x="150" y="104"/>
                  <a:pt x="152" y="107"/>
                </a:cubicBezTo>
                <a:cubicBezTo>
                  <a:pt x="152" y="109"/>
                  <a:pt x="154" y="111"/>
                  <a:pt x="156" y="113"/>
                </a:cubicBezTo>
                <a:cubicBezTo>
                  <a:pt x="156" y="141"/>
                  <a:pt x="156" y="141"/>
                  <a:pt x="156" y="141"/>
                </a:cubicBezTo>
                <a:cubicBezTo>
                  <a:pt x="151" y="143"/>
                  <a:pt x="147" y="145"/>
                  <a:pt x="143" y="146"/>
                </a:cubicBezTo>
                <a:cubicBezTo>
                  <a:pt x="142" y="147"/>
                  <a:pt x="140" y="148"/>
                  <a:pt x="138" y="149"/>
                </a:cubicBezTo>
                <a:cubicBezTo>
                  <a:pt x="138" y="130"/>
                  <a:pt x="138" y="130"/>
                  <a:pt x="138" y="130"/>
                </a:cubicBezTo>
                <a:cubicBezTo>
                  <a:pt x="139" y="129"/>
                  <a:pt x="139" y="128"/>
                  <a:pt x="139" y="127"/>
                </a:cubicBezTo>
                <a:cubicBezTo>
                  <a:pt x="140" y="127"/>
                  <a:pt x="139" y="126"/>
                  <a:pt x="139" y="125"/>
                </a:cubicBezTo>
                <a:cubicBezTo>
                  <a:pt x="138" y="125"/>
                  <a:pt x="138" y="125"/>
                  <a:pt x="138" y="125"/>
                </a:cubicBezTo>
                <a:cubicBezTo>
                  <a:pt x="138" y="16"/>
                  <a:pt x="138" y="16"/>
                  <a:pt x="138" y="16"/>
                </a:cubicBezTo>
                <a:cubicBezTo>
                  <a:pt x="139" y="12"/>
                  <a:pt x="140" y="8"/>
                  <a:pt x="140" y="3"/>
                </a:cubicBezTo>
                <a:cubicBezTo>
                  <a:pt x="142" y="1"/>
                  <a:pt x="143" y="0"/>
                  <a:pt x="144" y="0"/>
                </a:cubicBezTo>
                <a:cubicBezTo>
                  <a:pt x="145" y="0"/>
                  <a:pt x="148" y="1"/>
                  <a:pt x="150" y="3"/>
                </a:cubicBezTo>
                <a:cubicBezTo>
                  <a:pt x="151" y="4"/>
                  <a:pt x="152" y="5"/>
                  <a:pt x="153" y="7"/>
                </a:cubicBezTo>
                <a:cubicBezTo>
                  <a:pt x="154" y="8"/>
                  <a:pt x="154" y="10"/>
                  <a:pt x="156" y="11"/>
                </a:cubicBezTo>
                <a:close/>
                <a:moveTo>
                  <a:pt x="156" y="152"/>
                </a:moveTo>
                <a:cubicBezTo>
                  <a:pt x="156" y="278"/>
                  <a:pt x="156" y="278"/>
                  <a:pt x="156" y="278"/>
                </a:cubicBezTo>
                <a:cubicBezTo>
                  <a:pt x="155" y="279"/>
                  <a:pt x="154" y="279"/>
                  <a:pt x="153" y="280"/>
                </a:cubicBezTo>
                <a:cubicBezTo>
                  <a:pt x="148" y="281"/>
                  <a:pt x="143" y="279"/>
                  <a:pt x="139" y="275"/>
                </a:cubicBezTo>
                <a:cubicBezTo>
                  <a:pt x="138" y="275"/>
                  <a:pt x="138" y="274"/>
                  <a:pt x="138" y="274"/>
                </a:cubicBezTo>
                <a:cubicBezTo>
                  <a:pt x="138" y="233"/>
                  <a:pt x="138" y="233"/>
                  <a:pt x="138" y="233"/>
                </a:cubicBezTo>
                <a:cubicBezTo>
                  <a:pt x="138" y="232"/>
                  <a:pt x="138" y="231"/>
                  <a:pt x="139" y="230"/>
                </a:cubicBezTo>
                <a:cubicBezTo>
                  <a:pt x="139" y="195"/>
                  <a:pt x="139" y="195"/>
                  <a:pt x="139" y="195"/>
                </a:cubicBezTo>
                <a:cubicBezTo>
                  <a:pt x="138" y="194"/>
                  <a:pt x="138" y="193"/>
                  <a:pt x="138" y="193"/>
                </a:cubicBezTo>
                <a:cubicBezTo>
                  <a:pt x="138" y="178"/>
                  <a:pt x="138" y="178"/>
                  <a:pt x="138" y="178"/>
                </a:cubicBezTo>
                <a:cubicBezTo>
                  <a:pt x="142" y="175"/>
                  <a:pt x="143" y="172"/>
                  <a:pt x="142" y="168"/>
                </a:cubicBezTo>
                <a:cubicBezTo>
                  <a:pt x="141" y="162"/>
                  <a:pt x="143" y="157"/>
                  <a:pt x="148" y="152"/>
                </a:cubicBezTo>
                <a:cubicBezTo>
                  <a:pt x="151" y="151"/>
                  <a:pt x="154" y="151"/>
                  <a:pt x="155" y="152"/>
                </a:cubicBezTo>
                <a:cubicBezTo>
                  <a:pt x="156" y="152"/>
                  <a:pt x="156" y="152"/>
                  <a:pt x="156" y="152"/>
                </a:cubicBezTo>
                <a:close/>
                <a:moveTo>
                  <a:pt x="138" y="16"/>
                </a:moveTo>
                <a:cubicBezTo>
                  <a:pt x="138" y="125"/>
                  <a:pt x="138" y="125"/>
                  <a:pt x="138" y="125"/>
                </a:cubicBezTo>
                <a:cubicBezTo>
                  <a:pt x="137" y="125"/>
                  <a:pt x="137" y="126"/>
                  <a:pt x="137" y="126"/>
                </a:cubicBezTo>
                <a:cubicBezTo>
                  <a:pt x="136" y="127"/>
                  <a:pt x="136" y="129"/>
                  <a:pt x="136" y="132"/>
                </a:cubicBezTo>
                <a:cubicBezTo>
                  <a:pt x="137" y="131"/>
                  <a:pt x="137" y="130"/>
                  <a:pt x="138" y="130"/>
                </a:cubicBezTo>
                <a:cubicBezTo>
                  <a:pt x="138" y="149"/>
                  <a:pt x="138" y="149"/>
                  <a:pt x="138" y="149"/>
                </a:cubicBezTo>
                <a:cubicBezTo>
                  <a:pt x="136" y="150"/>
                  <a:pt x="133" y="151"/>
                  <a:pt x="131" y="152"/>
                </a:cubicBezTo>
                <a:cubicBezTo>
                  <a:pt x="128" y="152"/>
                  <a:pt x="127" y="153"/>
                  <a:pt x="127" y="154"/>
                </a:cubicBezTo>
                <a:cubicBezTo>
                  <a:pt x="126" y="155"/>
                  <a:pt x="126" y="157"/>
                  <a:pt x="126" y="159"/>
                </a:cubicBezTo>
                <a:cubicBezTo>
                  <a:pt x="124" y="161"/>
                  <a:pt x="123" y="163"/>
                  <a:pt x="121" y="163"/>
                </a:cubicBezTo>
                <a:cubicBezTo>
                  <a:pt x="120" y="163"/>
                  <a:pt x="118" y="162"/>
                  <a:pt x="117" y="160"/>
                </a:cubicBezTo>
                <a:cubicBezTo>
                  <a:pt x="117" y="39"/>
                  <a:pt x="117" y="39"/>
                  <a:pt x="117" y="39"/>
                </a:cubicBezTo>
                <a:cubicBezTo>
                  <a:pt x="118" y="39"/>
                  <a:pt x="119" y="39"/>
                  <a:pt x="120" y="39"/>
                </a:cubicBezTo>
                <a:cubicBezTo>
                  <a:pt x="123" y="40"/>
                  <a:pt x="126" y="39"/>
                  <a:pt x="128" y="38"/>
                </a:cubicBezTo>
                <a:cubicBezTo>
                  <a:pt x="130" y="35"/>
                  <a:pt x="131" y="33"/>
                  <a:pt x="132" y="29"/>
                </a:cubicBezTo>
                <a:cubicBezTo>
                  <a:pt x="134" y="25"/>
                  <a:pt x="136" y="20"/>
                  <a:pt x="138" y="16"/>
                </a:cubicBezTo>
                <a:cubicBezTo>
                  <a:pt x="138" y="16"/>
                  <a:pt x="138" y="16"/>
                  <a:pt x="138" y="16"/>
                </a:cubicBezTo>
                <a:close/>
                <a:moveTo>
                  <a:pt x="138" y="178"/>
                </a:moveTo>
                <a:cubicBezTo>
                  <a:pt x="138" y="193"/>
                  <a:pt x="138" y="193"/>
                  <a:pt x="138" y="193"/>
                </a:cubicBezTo>
                <a:cubicBezTo>
                  <a:pt x="137" y="192"/>
                  <a:pt x="136" y="191"/>
                  <a:pt x="136" y="191"/>
                </a:cubicBezTo>
                <a:cubicBezTo>
                  <a:pt x="135" y="191"/>
                  <a:pt x="133" y="191"/>
                  <a:pt x="131" y="191"/>
                </a:cubicBezTo>
                <a:cubicBezTo>
                  <a:pt x="126" y="193"/>
                  <a:pt x="122" y="195"/>
                  <a:pt x="117" y="196"/>
                </a:cubicBezTo>
                <a:cubicBezTo>
                  <a:pt x="117" y="185"/>
                  <a:pt x="117" y="185"/>
                  <a:pt x="117" y="185"/>
                </a:cubicBezTo>
                <a:cubicBezTo>
                  <a:pt x="122" y="183"/>
                  <a:pt x="128" y="182"/>
                  <a:pt x="135" y="180"/>
                </a:cubicBezTo>
                <a:cubicBezTo>
                  <a:pt x="136" y="179"/>
                  <a:pt x="137" y="178"/>
                  <a:pt x="138" y="178"/>
                </a:cubicBezTo>
                <a:close/>
                <a:moveTo>
                  <a:pt x="138" y="233"/>
                </a:moveTo>
                <a:cubicBezTo>
                  <a:pt x="138" y="274"/>
                  <a:pt x="138" y="274"/>
                  <a:pt x="138" y="274"/>
                </a:cubicBezTo>
                <a:cubicBezTo>
                  <a:pt x="134" y="267"/>
                  <a:pt x="128" y="262"/>
                  <a:pt x="122" y="258"/>
                </a:cubicBezTo>
                <a:cubicBezTo>
                  <a:pt x="120" y="257"/>
                  <a:pt x="118" y="257"/>
                  <a:pt x="117" y="256"/>
                </a:cubicBezTo>
                <a:cubicBezTo>
                  <a:pt x="117" y="238"/>
                  <a:pt x="117" y="238"/>
                  <a:pt x="117" y="238"/>
                </a:cubicBezTo>
                <a:cubicBezTo>
                  <a:pt x="117" y="238"/>
                  <a:pt x="117" y="238"/>
                  <a:pt x="117" y="238"/>
                </a:cubicBezTo>
                <a:cubicBezTo>
                  <a:pt x="120" y="239"/>
                  <a:pt x="122" y="239"/>
                  <a:pt x="125" y="239"/>
                </a:cubicBezTo>
                <a:cubicBezTo>
                  <a:pt x="129" y="239"/>
                  <a:pt x="132" y="239"/>
                  <a:pt x="134" y="238"/>
                </a:cubicBezTo>
                <a:cubicBezTo>
                  <a:pt x="136" y="238"/>
                  <a:pt x="137" y="236"/>
                  <a:pt x="138" y="233"/>
                </a:cubicBezTo>
                <a:close/>
                <a:moveTo>
                  <a:pt x="117" y="223"/>
                </a:moveTo>
                <a:cubicBezTo>
                  <a:pt x="117" y="219"/>
                  <a:pt x="117" y="219"/>
                  <a:pt x="117" y="219"/>
                </a:cubicBezTo>
                <a:cubicBezTo>
                  <a:pt x="117" y="220"/>
                  <a:pt x="117" y="221"/>
                  <a:pt x="117" y="223"/>
                </a:cubicBezTo>
                <a:close/>
                <a:moveTo>
                  <a:pt x="117" y="39"/>
                </a:moveTo>
                <a:cubicBezTo>
                  <a:pt x="117" y="160"/>
                  <a:pt x="117" y="160"/>
                  <a:pt x="117" y="160"/>
                </a:cubicBezTo>
                <a:cubicBezTo>
                  <a:pt x="116" y="160"/>
                  <a:pt x="116" y="160"/>
                  <a:pt x="116" y="160"/>
                </a:cubicBezTo>
                <a:cubicBezTo>
                  <a:pt x="113" y="157"/>
                  <a:pt x="110" y="155"/>
                  <a:pt x="109" y="152"/>
                </a:cubicBezTo>
                <a:cubicBezTo>
                  <a:pt x="108" y="150"/>
                  <a:pt x="107" y="148"/>
                  <a:pt x="107" y="145"/>
                </a:cubicBezTo>
                <a:cubicBezTo>
                  <a:pt x="105" y="141"/>
                  <a:pt x="103" y="140"/>
                  <a:pt x="102" y="140"/>
                </a:cubicBezTo>
                <a:cubicBezTo>
                  <a:pt x="101" y="139"/>
                  <a:pt x="99" y="140"/>
                  <a:pt x="96" y="142"/>
                </a:cubicBezTo>
                <a:cubicBezTo>
                  <a:pt x="92" y="147"/>
                  <a:pt x="87" y="152"/>
                  <a:pt x="83" y="156"/>
                </a:cubicBezTo>
                <a:cubicBezTo>
                  <a:pt x="78" y="160"/>
                  <a:pt x="74" y="164"/>
                  <a:pt x="72" y="168"/>
                </a:cubicBezTo>
                <a:cubicBezTo>
                  <a:pt x="70" y="170"/>
                  <a:pt x="68" y="170"/>
                  <a:pt x="66" y="170"/>
                </a:cubicBezTo>
                <a:cubicBezTo>
                  <a:pt x="65" y="170"/>
                  <a:pt x="63" y="169"/>
                  <a:pt x="62" y="168"/>
                </a:cubicBezTo>
                <a:cubicBezTo>
                  <a:pt x="58" y="164"/>
                  <a:pt x="56" y="162"/>
                  <a:pt x="55" y="159"/>
                </a:cubicBezTo>
                <a:cubicBezTo>
                  <a:pt x="54" y="156"/>
                  <a:pt x="54" y="153"/>
                  <a:pt x="53" y="149"/>
                </a:cubicBezTo>
                <a:cubicBezTo>
                  <a:pt x="52" y="146"/>
                  <a:pt x="52" y="142"/>
                  <a:pt x="52" y="141"/>
                </a:cubicBezTo>
                <a:cubicBezTo>
                  <a:pt x="52" y="138"/>
                  <a:pt x="54" y="136"/>
                  <a:pt x="57" y="132"/>
                </a:cubicBezTo>
                <a:cubicBezTo>
                  <a:pt x="59" y="128"/>
                  <a:pt x="61" y="125"/>
                  <a:pt x="62" y="122"/>
                </a:cubicBezTo>
                <a:cubicBezTo>
                  <a:pt x="62" y="119"/>
                  <a:pt x="63" y="116"/>
                  <a:pt x="64" y="112"/>
                </a:cubicBezTo>
                <a:cubicBezTo>
                  <a:pt x="63" y="109"/>
                  <a:pt x="62" y="106"/>
                  <a:pt x="60" y="105"/>
                </a:cubicBezTo>
                <a:cubicBezTo>
                  <a:pt x="57" y="104"/>
                  <a:pt x="55" y="105"/>
                  <a:pt x="52" y="109"/>
                </a:cubicBezTo>
                <a:cubicBezTo>
                  <a:pt x="50" y="110"/>
                  <a:pt x="48" y="111"/>
                  <a:pt x="47" y="112"/>
                </a:cubicBezTo>
                <a:cubicBezTo>
                  <a:pt x="46" y="113"/>
                  <a:pt x="44" y="113"/>
                  <a:pt x="43" y="113"/>
                </a:cubicBezTo>
                <a:cubicBezTo>
                  <a:pt x="38" y="109"/>
                  <a:pt x="35" y="104"/>
                  <a:pt x="34" y="101"/>
                </a:cubicBezTo>
                <a:cubicBezTo>
                  <a:pt x="34" y="97"/>
                  <a:pt x="35" y="92"/>
                  <a:pt x="37" y="86"/>
                </a:cubicBezTo>
                <a:cubicBezTo>
                  <a:pt x="37" y="83"/>
                  <a:pt x="38" y="80"/>
                  <a:pt x="39" y="79"/>
                </a:cubicBezTo>
                <a:cubicBezTo>
                  <a:pt x="40" y="77"/>
                  <a:pt x="43" y="76"/>
                  <a:pt x="47" y="74"/>
                </a:cubicBezTo>
                <a:cubicBezTo>
                  <a:pt x="53" y="68"/>
                  <a:pt x="60" y="62"/>
                  <a:pt x="67" y="55"/>
                </a:cubicBezTo>
                <a:cubicBezTo>
                  <a:pt x="75" y="48"/>
                  <a:pt x="82" y="46"/>
                  <a:pt x="89" y="47"/>
                </a:cubicBezTo>
                <a:cubicBezTo>
                  <a:pt x="95" y="53"/>
                  <a:pt x="97" y="60"/>
                  <a:pt x="95" y="68"/>
                </a:cubicBezTo>
                <a:cubicBezTo>
                  <a:pt x="94" y="76"/>
                  <a:pt x="89" y="81"/>
                  <a:pt x="79" y="83"/>
                </a:cubicBezTo>
                <a:cubicBezTo>
                  <a:pt x="76" y="84"/>
                  <a:pt x="73" y="86"/>
                  <a:pt x="71" y="89"/>
                </a:cubicBezTo>
                <a:cubicBezTo>
                  <a:pt x="69" y="91"/>
                  <a:pt x="70" y="94"/>
                  <a:pt x="73" y="97"/>
                </a:cubicBezTo>
                <a:cubicBezTo>
                  <a:pt x="76" y="103"/>
                  <a:pt x="79" y="109"/>
                  <a:pt x="80" y="113"/>
                </a:cubicBezTo>
                <a:cubicBezTo>
                  <a:pt x="81" y="118"/>
                  <a:pt x="81" y="123"/>
                  <a:pt x="82" y="129"/>
                </a:cubicBezTo>
                <a:cubicBezTo>
                  <a:pt x="82" y="131"/>
                  <a:pt x="83" y="132"/>
                  <a:pt x="85" y="133"/>
                </a:cubicBezTo>
                <a:cubicBezTo>
                  <a:pt x="86" y="133"/>
                  <a:pt x="88" y="133"/>
                  <a:pt x="90" y="132"/>
                </a:cubicBezTo>
                <a:cubicBezTo>
                  <a:pt x="101" y="125"/>
                  <a:pt x="101" y="125"/>
                  <a:pt x="101" y="125"/>
                </a:cubicBezTo>
                <a:cubicBezTo>
                  <a:pt x="103" y="123"/>
                  <a:pt x="104" y="120"/>
                  <a:pt x="103" y="118"/>
                </a:cubicBezTo>
                <a:cubicBezTo>
                  <a:pt x="103" y="115"/>
                  <a:pt x="103" y="113"/>
                  <a:pt x="103" y="111"/>
                </a:cubicBezTo>
                <a:cubicBezTo>
                  <a:pt x="102" y="108"/>
                  <a:pt x="103" y="106"/>
                  <a:pt x="103" y="104"/>
                </a:cubicBezTo>
                <a:cubicBezTo>
                  <a:pt x="104" y="102"/>
                  <a:pt x="105" y="100"/>
                  <a:pt x="107" y="97"/>
                </a:cubicBezTo>
                <a:cubicBezTo>
                  <a:pt x="108" y="90"/>
                  <a:pt x="108" y="82"/>
                  <a:pt x="108" y="75"/>
                </a:cubicBezTo>
                <a:cubicBezTo>
                  <a:pt x="107" y="67"/>
                  <a:pt x="107" y="59"/>
                  <a:pt x="107" y="51"/>
                </a:cubicBezTo>
                <a:cubicBezTo>
                  <a:pt x="107" y="47"/>
                  <a:pt x="108" y="43"/>
                  <a:pt x="110" y="41"/>
                </a:cubicBezTo>
                <a:cubicBezTo>
                  <a:pt x="111" y="39"/>
                  <a:pt x="113" y="39"/>
                  <a:pt x="117" y="39"/>
                </a:cubicBezTo>
                <a:close/>
                <a:moveTo>
                  <a:pt x="117" y="185"/>
                </a:moveTo>
                <a:cubicBezTo>
                  <a:pt x="117" y="196"/>
                  <a:pt x="117" y="196"/>
                  <a:pt x="117" y="196"/>
                </a:cubicBezTo>
                <a:cubicBezTo>
                  <a:pt x="117" y="197"/>
                  <a:pt x="116" y="197"/>
                  <a:pt x="116" y="197"/>
                </a:cubicBezTo>
                <a:cubicBezTo>
                  <a:pt x="111" y="198"/>
                  <a:pt x="105" y="200"/>
                  <a:pt x="100" y="201"/>
                </a:cubicBezTo>
                <a:cubicBezTo>
                  <a:pt x="98" y="201"/>
                  <a:pt x="96" y="202"/>
                  <a:pt x="95" y="202"/>
                </a:cubicBezTo>
                <a:cubicBezTo>
                  <a:pt x="95" y="203"/>
                  <a:pt x="95" y="204"/>
                  <a:pt x="95" y="206"/>
                </a:cubicBezTo>
                <a:cubicBezTo>
                  <a:pt x="96" y="208"/>
                  <a:pt x="97" y="211"/>
                  <a:pt x="97" y="213"/>
                </a:cubicBezTo>
                <a:cubicBezTo>
                  <a:pt x="97" y="215"/>
                  <a:pt x="98" y="218"/>
                  <a:pt x="100" y="220"/>
                </a:cubicBezTo>
                <a:cubicBezTo>
                  <a:pt x="102" y="220"/>
                  <a:pt x="103" y="219"/>
                  <a:pt x="105" y="219"/>
                </a:cubicBezTo>
                <a:cubicBezTo>
                  <a:pt x="107" y="218"/>
                  <a:pt x="109" y="217"/>
                  <a:pt x="111" y="217"/>
                </a:cubicBezTo>
                <a:cubicBezTo>
                  <a:pt x="113" y="216"/>
                  <a:pt x="115" y="217"/>
                  <a:pt x="117" y="218"/>
                </a:cubicBezTo>
                <a:cubicBezTo>
                  <a:pt x="117" y="218"/>
                  <a:pt x="117" y="218"/>
                  <a:pt x="117" y="219"/>
                </a:cubicBezTo>
                <a:cubicBezTo>
                  <a:pt x="117" y="223"/>
                  <a:pt x="117" y="223"/>
                  <a:pt x="117" y="223"/>
                </a:cubicBezTo>
                <a:cubicBezTo>
                  <a:pt x="117" y="223"/>
                  <a:pt x="116" y="224"/>
                  <a:pt x="116" y="224"/>
                </a:cubicBezTo>
                <a:cubicBezTo>
                  <a:pt x="114" y="225"/>
                  <a:pt x="113" y="227"/>
                  <a:pt x="112" y="228"/>
                </a:cubicBezTo>
                <a:cubicBezTo>
                  <a:pt x="111" y="229"/>
                  <a:pt x="111" y="231"/>
                  <a:pt x="111" y="234"/>
                </a:cubicBezTo>
                <a:cubicBezTo>
                  <a:pt x="113" y="236"/>
                  <a:pt x="114" y="237"/>
                  <a:pt x="117" y="238"/>
                </a:cubicBezTo>
                <a:cubicBezTo>
                  <a:pt x="117" y="256"/>
                  <a:pt x="117" y="256"/>
                  <a:pt x="117" y="256"/>
                </a:cubicBezTo>
                <a:cubicBezTo>
                  <a:pt x="112" y="253"/>
                  <a:pt x="107" y="251"/>
                  <a:pt x="102" y="248"/>
                </a:cubicBezTo>
                <a:cubicBezTo>
                  <a:pt x="99" y="246"/>
                  <a:pt x="96" y="246"/>
                  <a:pt x="92" y="247"/>
                </a:cubicBezTo>
                <a:cubicBezTo>
                  <a:pt x="88" y="248"/>
                  <a:pt x="85" y="250"/>
                  <a:pt x="83" y="253"/>
                </a:cubicBezTo>
                <a:cubicBezTo>
                  <a:pt x="81" y="256"/>
                  <a:pt x="78" y="258"/>
                  <a:pt x="75" y="260"/>
                </a:cubicBezTo>
                <a:cubicBezTo>
                  <a:pt x="72" y="262"/>
                  <a:pt x="69" y="263"/>
                  <a:pt x="66" y="263"/>
                </a:cubicBezTo>
                <a:cubicBezTo>
                  <a:pt x="65" y="261"/>
                  <a:pt x="63" y="258"/>
                  <a:pt x="61" y="256"/>
                </a:cubicBezTo>
                <a:cubicBezTo>
                  <a:pt x="60" y="253"/>
                  <a:pt x="58" y="251"/>
                  <a:pt x="57" y="249"/>
                </a:cubicBezTo>
                <a:cubicBezTo>
                  <a:pt x="57" y="246"/>
                  <a:pt x="56" y="243"/>
                  <a:pt x="57" y="241"/>
                </a:cubicBezTo>
                <a:cubicBezTo>
                  <a:pt x="57" y="239"/>
                  <a:pt x="57" y="236"/>
                  <a:pt x="57" y="234"/>
                </a:cubicBezTo>
                <a:cubicBezTo>
                  <a:pt x="56" y="230"/>
                  <a:pt x="55" y="228"/>
                  <a:pt x="55" y="226"/>
                </a:cubicBezTo>
                <a:cubicBezTo>
                  <a:pt x="54" y="225"/>
                  <a:pt x="55" y="223"/>
                  <a:pt x="56" y="220"/>
                </a:cubicBezTo>
                <a:cubicBezTo>
                  <a:pt x="56" y="218"/>
                  <a:pt x="56" y="216"/>
                  <a:pt x="55" y="216"/>
                </a:cubicBezTo>
                <a:cubicBezTo>
                  <a:pt x="53" y="215"/>
                  <a:pt x="52" y="215"/>
                  <a:pt x="52" y="215"/>
                </a:cubicBezTo>
                <a:cubicBezTo>
                  <a:pt x="44" y="217"/>
                  <a:pt x="38" y="219"/>
                  <a:pt x="32" y="221"/>
                </a:cubicBezTo>
                <a:cubicBezTo>
                  <a:pt x="25" y="224"/>
                  <a:pt x="19" y="226"/>
                  <a:pt x="12" y="229"/>
                </a:cubicBezTo>
                <a:cubicBezTo>
                  <a:pt x="8" y="230"/>
                  <a:pt x="5" y="230"/>
                  <a:pt x="3" y="229"/>
                </a:cubicBezTo>
                <a:cubicBezTo>
                  <a:pt x="1" y="228"/>
                  <a:pt x="1" y="225"/>
                  <a:pt x="0" y="220"/>
                </a:cubicBezTo>
                <a:cubicBezTo>
                  <a:pt x="0" y="216"/>
                  <a:pt x="0" y="212"/>
                  <a:pt x="2" y="208"/>
                </a:cubicBezTo>
                <a:cubicBezTo>
                  <a:pt x="3" y="205"/>
                  <a:pt x="7" y="203"/>
                  <a:pt x="13" y="203"/>
                </a:cubicBezTo>
                <a:cubicBezTo>
                  <a:pt x="15" y="204"/>
                  <a:pt x="18" y="204"/>
                  <a:pt x="20" y="203"/>
                </a:cubicBezTo>
                <a:cubicBezTo>
                  <a:pt x="23" y="201"/>
                  <a:pt x="25" y="200"/>
                  <a:pt x="28" y="198"/>
                </a:cubicBezTo>
                <a:cubicBezTo>
                  <a:pt x="34" y="198"/>
                  <a:pt x="38" y="197"/>
                  <a:pt x="43" y="195"/>
                </a:cubicBezTo>
                <a:cubicBezTo>
                  <a:pt x="47" y="192"/>
                  <a:pt x="51" y="190"/>
                  <a:pt x="56" y="187"/>
                </a:cubicBezTo>
                <a:cubicBezTo>
                  <a:pt x="60" y="186"/>
                  <a:pt x="62" y="186"/>
                  <a:pt x="62" y="187"/>
                </a:cubicBezTo>
                <a:cubicBezTo>
                  <a:pt x="62" y="189"/>
                  <a:pt x="61" y="192"/>
                  <a:pt x="57" y="195"/>
                </a:cubicBezTo>
                <a:cubicBezTo>
                  <a:pt x="57" y="196"/>
                  <a:pt x="56" y="197"/>
                  <a:pt x="56" y="198"/>
                </a:cubicBezTo>
                <a:cubicBezTo>
                  <a:pt x="56" y="199"/>
                  <a:pt x="57" y="199"/>
                  <a:pt x="58" y="199"/>
                </a:cubicBezTo>
                <a:cubicBezTo>
                  <a:pt x="71" y="196"/>
                  <a:pt x="84" y="193"/>
                  <a:pt x="96" y="190"/>
                </a:cubicBezTo>
                <a:cubicBezTo>
                  <a:pt x="103" y="189"/>
                  <a:pt x="109" y="187"/>
                  <a:pt x="117" y="185"/>
                </a:cubicBezTo>
                <a:close/>
              </a:path>
            </a:pathLst>
          </a:custGeom>
          <a:gradFill>
            <a:gsLst>
              <a:gs pos="0">
                <a:srgbClr val="FFFF00"/>
              </a:gs>
              <a:gs pos="100000">
                <a:srgbClr val="FFFF99"/>
              </a:gs>
            </a:gsLst>
            <a:lin ang="5400000" scaled="0"/>
          </a:gradFill>
          <a:ln w="9525">
            <a:noFill/>
            <a:round/>
            <a:headEnd/>
            <a:tailEnd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+mn-lt"/>
              <a:ea typeface="+mn-ea"/>
            </a:endParaRPr>
          </a:p>
        </p:txBody>
      </p:sp>
      <p:grpSp>
        <p:nvGrpSpPr>
          <p:cNvPr id="3" name="组合 162"/>
          <p:cNvGrpSpPr>
            <a:grpSpLocks/>
          </p:cNvGrpSpPr>
          <p:nvPr/>
        </p:nvGrpSpPr>
        <p:grpSpPr bwMode="auto">
          <a:xfrm>
            <a:off x="7883525" y="1643063"/>
            <a:ext cx="784225" cy="782637"/>
            <a:chOff x="7074568" y="0"/>
            <a:chExt cx="2069432" cy="2065544"/>
          </a:xfrm>
        </p:grpSpPr>
        <p:sp>
          <p:nvSpPr>
            <p:cNvPr id="4235" name="Freeform 1276"/>
            <p:cNvSpPr>
              <a:spLocks noEditPoints="1"/>
            </p:cNvSpPr>
            <p:nvPr/>
          </p:nvSpPr>
          <p:spPr bwMode="auto">
            <a:xfrm>
              <a:off x="7074568" y="0"/>
              <a:ext cx="2069432" cy="1545248"/>
            </a:xfrm>
            <a:custGeom>
              <a:avLst/>
              <a:gdLst>
                <a:gd name="T0" fmla="*/ 537 w 642"/>
                <a:gd name="T1" fmla="*/ 283 h 479"/>
                <a:gd name="T2" fmla="*/ 623 w 642"/>
                <a:gd name="T3" fmla="*/ 188 h 479"/>
                <a:gd name="T4" fmla="*/ 628 w 642"/>
                <a:gd name="T5" fmla="*/ 120 h 479"/>
                <a:gd name="T6" fmla="*/ 635 w 642"/>
                <a:gd name="T7" fmla="*/ 132 h 479"/>
                <a:gd name="T8" fmla="*/ 524 w 642"/>
                <a:gd name="T9" fmla="*/ 162 h 479"/>
                <a:gd name="T10" fmla="*/ 524 w 642"/>
                <a:gd name="T11" fmla="*/ 157 h 479"/>
                <a:gd name="T12" fmla="*/ 524 w 642"/>
                <a:gd name="T13" fmla="*/ 157 h 479"/>
                <a:gd name="T14" fmla="*/ 524 w 642"/>
                <a:gd name="T15" fmla="*/ 435 h 479"/>
                <a:gd name="T16" fmla="*/ 497 w 642"/>
                <a:gd name="T17" fmla="*/ 353 h 479"/>
                <a:gd name="T18" fmla="*/ 524 w 642"/>
                <a:gd name="T19" fmla="*/ 116 h 479"/>
                <a:gd name="T20" fmla="*/ 494 w 642"/>
                <a:gd name="T21" fmla="*/ 223 h 479"/>
                <a:gd name="T22" fmla="*/ 400 w 642"/>
                <a:gd name="T23" fmla="*/ 460 h 479"/>
                <a:gd name="T24" fmla="*/ 393 w 642"/>
                <a:gd name="T25" fmla="*/ 452 h 479"/>
                <a:gd name="T26" fmla="*/ 399 w 642"/>
                <a:gd name="T27" fmla="*/ 144 h 479"/>
                <a:gd name="T28" fmla="*/ 424 w 642"/>
                <a:gd name="T29" fmla="*/ 228 h 479"/>
                <a:gd name="T30" fmla="*/ 455 w 642"/>
                <a:gd name="T31" fmla="*/ 255 h 479"/>
                <a:gd name="T32" fmla="*/ 448 w 642"/>
                <a:gd name="T33" fmla="*/ 443 h 479"/>
                <a:gd name="T34" fmla="*/ 352 w 642"/>
                <a:gd name="T35" fmla="*/ 206 h 479"/>
                <a:gd name="T36" fmla="*/ 357 w 642"/>
                <a:gd name="T37" fmla="*/ 264 h 479"/>
                <a:gd name="T38" fmla="*/ 388 w 642"/>
                <a:gd name="T39" fmla="*/ 134 h 479"/>
                <a:gd name="T40" fmla="*/ 353 w 642"/>
                <a:gd name="T41" fmla="*/ 28 h 479"/>
                <a:gd name="T42" fmla="*/ 341 w 642"/>
                <a:gd name="T43" fmla="*/ 438 h 479"/>
                <a:gd name="T44" fmla="*/ 388 w 642"/>
                <a:gd name="T45" fmla="*/ 448 h 479"/>
                <a:gd name="T46" fmla="*/ 370 w 642"/>
                <a:gd name="T47" fmla="*/ 439 h 479"/>
                <a:gd name="T48" fmla="*/ 297 w 642"/>
                <a:gd name="T49" fmla="*/ 127 h 479"/>
                <a:gd name="T50" fmla="*/ 319 w 642"/>
                <a:gd name="T51" fmla="*/ 36 h 479"/>
                <a:gd name="T52" fmla="*/ 337 w 642"/>
                <a:gd name="T53" fmla="*/ 234 h 479"/>
                <a:gd name="T54" fmla="*/ 341 w 642"/>
                <a:gd name="T55" fmla="*/ 359 h 479"/>
                <a:gd name="T56" fmla="*/ 276 w 642"/>
                <a:gd name="T57" fmla="*/ 288 h 479"/>
                <a:gd name="T58" fmla="*/ 341 w 642"/>
                <a:gd name="T59" fmla="*/ 404 h 479"/>
                <a:gd name="T60" fmla="*/ 335 w 642"/>
                <a:gd name="T61" fmla="*/ 445 h 479"/>
                <a:gd name="T62" fmla="*/ 214 w 642"/>
                <a:gd name="T63" fmla="*/ 265 h 479"/>
                <a:gd name="T64" fmla="*/ 207 w 642"/>
                <a:gd name="T65" fmla="*/ 319 h 479"/>
                <a:gd name="T66" fmla="*/ 214 w 642"/>
                <a:gd name="T67" fmla="*/ 283 h 479"/>
                <a:gd name="T68" fmla="*/ 269 w 642"/>
                <a:gd name="T69" fmla="*/ 288 h 479"/>
                <a:gd name="T70" fmla="*/ 302 w 642"/>
                <a:gd name="T71" fmla="*/ 179 h 479"/>
                <a:gd name="T72" fmla="*/ 207 w 642"/>
                <a:gd name="T73" fmla="*/ 338 h 479"/>
                <a:gd name="T74" fmla="*/ 207 w 642"/>
                <a:gd name="T75" fmla="*/ 283 h 479"/>
                <a:gd name="T76" fmla="*/ 178 w 642"/>
                <a:gd name="T77" fmla="*/ 187 h 479"/>
                <a:gd name="T78" fmla="*/ 154 w 642"/>
                <a:gd name="T79" fmla="*/ 206 h 479"/>
                <a:gd name="T80" fmla="*/ 155 w 642"/>
                <a:gd name="T81" fmla="*/ 344 h 479"/>
                <a:gd name="T82" fmla="*/ 169 w 642"/>
                <a:gd name="T83" fmla="*/ 365 h 479"/>
                <a:gd name="T84" fmla="*/ 207 w 642"/>
                <a:gd name="T85" fmla="*/ 350 h 479"/>
                <a:gd name="T86" fmla="*/ 182 w 642"/>
                <a:gd name="T87" fmla="*/ 328 h 479"/>
                <a:gd name="T88" fmla="*/ 141 w 642"/>
                <a:gd name="T89" fmla="*/ 197 h 479"/>
                <a:gd name="T90" fmla="*/ 154 w 642"/>
                <a:gd name="T91" fmla="*/ 346 h 479"/>
                <a:gd name="T92" fmla="*/ 154 w 642"/>
                <a:gd name="T93" fmla="*/ 206 h 479"/>
                <a:gd name="T94" fmla="*/ 146 w 642"/>
                <a:gd name="T95" fmla="*/ 442 h 479"/>
                <a:gd name="T96" fmla="*/ 141 w 642"/>
                <a:gd name="T97" fmla="*/ 197 h 479"/>
                <a:gd name="T98" fmla="*/ 141 w 642"/>
                <a:gd name="T99" fmla="*/ 370 h 479"/>
                <a:gd name="T100" fmla="*/ 127 w 642"/>
                <a:gd name="T101" fmla="*/ 343 h 479"/>
                <a:gd name="T102" fmla="*/ 84 w 642"/>
                <a:gd name="T103" fmla="*/ 340 h 479"/>
                <a:gd name="T104" fmla="*/ 84 w 642"/>
                <a:gd name="T105" fmla="*/ 288 h 479"/>
                <a:gd name="T106" fmla="*/ 73 w 642"/>
                <a:gd name="T107" fmla="*/ 313 h 479"/>
                <a:gd name="T108" fmla="*/ 18 w 642"/>
                <a:gd name="T109" fmla="*/ 312 h 479"/>
                <a:gd name="T110" fmla="*/ 76 w 642"/>
                <a:gd name="T111" fmla="*/ 365 h 479"/>
                <a:gd name="T112" fmla="*/ 84 w 642"/>
                <a:gd name="T113" fmla="*/ 345 h 479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642"/>
                <a:gd name="T172" fmla="*/ 0 h 479"/>
                <a:gd name="T173" fmla="*/ 642 w 642"/>
                <a:gd name="T174" fmla="*/ 479 h 479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642" h="479">
                  <a:moveTo>
                    <a:pt x="524" y="435"/>
                  </a:moveTo>
                  <a:cubicBezTo>
                    <a:pt x="539" y="424"/>
                    <a:pt x="557" y="404"/>
                    <a:pt x="553" y="374"/>
                  </a:cubicBezTo>
                  <a:cubicBezTo>
                    <a:pt x="548" y="335"/>
                    <a:pt x="539" y="313"/>
                    <a:pt x="524" y="297"/>
                  </a:cubicBezTo>
                  <a:cubicBezTo>
                    <a:pt x="524" y="435"/>
                    <a:pt x="524" y="435"/>
                    <a:pt x="524" y="435"/>
                  </a:cubicBezTo>
                  <a:close/>
                  <a:moveTo>
                    <a:pt x="524" y="278"/>
                  </a:moveTo>
                  <a:cubicBezTo>
                    <a:pt x="529" y="281"/>
                    <a:pt x="534" y="282"/>
                    <a:pt x="537" y="283"/>
                  </a:cubicBezTo>
                  <a:cubicBezTo>
                    <a:pt x="562" y="287"/>
                    <a:pt x="578" y="271"/>
                    <a:pt x="588" y="265"/>
                  </a:cubicBezTo>
                  <a:cubicBezTo>
                    <a:pt x="597" y="259"/>
                    <a:pt x="608" y="265"/>
                    <a:pt x="608" y="265"/>
                  </a:cubicBezTo>
                  <a:cubicBezTo>
                    <a:pt x="608" y="265"/>
                    <a:pt x="603" y="247"/>
                    <a:pt x="588" y="247"/>
                  </a:cubicBezTo>
                  <a:cubicBezTo>
                    <a:pt x="574" y="247"/>
                    <a:pt x="557" y="256"/>
                    <a:pt x="550" y="248"/>
                  </a:cubicBezTo>
                  <a:cubicBezTo>
                    <a:pt x="543" y="239"/>
                    <a:pt x="580" y="233"/>
                    <a:pt x="585" y="230"/>
                  </a:cubicBezTo>
                  <a:cubicBezTo>
                    <a:pt x="591" y="227"/>
                    <a:pt x="619" y="203"/>
                    <a:pt x="623" y="188"/>
                  </a:cubicBezTo>
                  <a:cubicBezTo>
                    <a:pt x="629" y="174"/>
                    <a:pt x="628" y="174"/>
                    <a:pt x="628" y="174"/>
                  </a:cubicBezTo>
                  <a:cubicBezTo>
                    <a:pt x="628" y="174"/>
                    <a:pt x="632" y="172"/>
                    <a:pt x="635" y="168"/>
                  </a:cubicBezTo>
                  <a:cubicBezTo>
                    <a:pt x="640" y="162"/>
                    <a:pt x="642" y="156"/>
                    <a:pt x="642" y="150"/>
                  </a:cubicBezTo>
                  <a:cubicBezTo>
                    <a:pt x="642" y="149"/>
                    <a:pt x="642" y="149"/>
                    <a:pt x="642" y="149"/>
                  </a:cubicBezTo>
                  <a:cubicBezTo>
                    <a:pt x="642" y="147"/>
                    <a:pt x="642" y="147"/>
                    <a:pt x="642" y="147"/>
                  </a:cubicBezTo>
                  <a:cubicBezTo>
                    <a:pt x="642" y="137"/>
                    <a:pt x="636" y="125"/>
                    <a:pt x="628" y="120"/>
                  </a:cubicBezTo>
                  <a:cubicBezTo>
                    <a:pt x="628" y="120"/>
                    <a:pt x="630" y="114"/>
                    <a:pt x="625" y="112"/>
                  </a:cubicBezTo>
                  <a:cubicBezTo>
                    <a:pt x="620" y="110"/>
                    <a:pt x="609" y="109"/>
                    <a:pt x="608" y="119"/>
                  </a:cubicBezTo>
                  <a:cubicBezTo>
                    <a:pt x="608" y="122"/>
                    <a:pt x="608" y="125"/>
                    <a:pt x="610" y="127"/>
                  </a:cubicBezTo>
                  <a:cubicBezTo>
                    <a:pt x="611" y="129"/>
                    <a:pt x="614" y="131"/>
                    <a:pt x="618" y="130"/>
                  </a:cubicBezTo>
                  <a:cubicBezTo>
                    <a:pt x="623" y="130"/>
                    <a:pt x="627" y="125"/>
                    <a:pt x="627" y="123"/>
                  </a:cubicBezTo>
                  <a:cubicBezTo>
                    <a:pt x="630" y="125"/>
                    <a:pt x="632" y="128"/>
                    <a:pt x="635" y="132"/>
                  </a:cubicBezTo>
                  <a:cubicBezTo>
                    <a:pt x="637" y="135"/>
                    <a:pt x="639" y="140"/>
                    <a:pt x="639" y="145"/>
                  </a:cubicBezTo>
                  <a:cubicBezTo>
                    <a:pt x="640" y="154"/>
                    <a:pt x="636" y="163"/>
                    <a:pt x="625" y="168"/>
                  </a:cubicBezTo>
                  <a:cubicBezTo>
                    <a:pt x="618" y="171"/>
                    <a:pt x="606" y="171"/>
                    <a:pt x="601" y="164"/>
                  </a:cubicBezTo>
                  <a:cubicBezTo>
                    <a:pt x="596" y="157"/>
                    <a:pt x="585" y="151"/>
                    <a:pt x="571" y="151"/>
                  </a:cubicBezTo>
                  <a:cubicBezTo>
                    <a:pt x="556" y="152"/>
                    <a:pt x="530" y="159"/>
                    <a:pt x="529" y="160"/>
                  </a:cubicBezTo>
                  <a:cubicBezTo>
                    <a:pt x="528" y="160"/>
                    <a:pt x="526" y="161"/>
                    <a:pt x="524" y="162"/>
                  </a:cubicBezTo>
                  <a:cubicBezTo>
                    <a:pt x="524" y="208"/>
                    <a:pt x="524" y="208"/>
                    <a:pt x="524" y="208"/>
                  </a:cubicBezTo>
                  <a:cubicBezTo>
                    <a:pt x="526" y="208"/>
                    <a:pt x="529" y="207"/>
                    <a:pt x="531" y="206"/>
                  </a:cubicBezTo>
                  <a:cubicBezTo>
                    <a:pt x="565" y="195"/>
                    <a:pt x="586" y="189"/>
                    <a:pt x="586" y="189"/>
                  </a:cubicBezTo>
                  <a:cubicBezTo>
                    <a:pt x="567" y="202"/>
                    <a:pt x="546" y="211"/>
                    <a:pt x="524" y="217"/>
                  </a:cubicBezTo>
                  <a:cubicBezTo>
                    <a:pt x="524" y="278"/>
                    <a:pt x="524" y="278"/>
                    <a:pt x="524" y="278"/>
                  </a:cubicBezTo>
                  <a:close/>
                  <a:moveTo>
                    <a:pt x="524" y="157"/>
                  </a:moveTo>
                  <a:cubicBezTo>
                    <a:pt x="524" y="116"/>
                    <a:pt x="524" y="116"/>
                    <a:pt x="524" y="116"/>
                  </a:cubicBezTo>
                  <a:cubicBezTo>
                    <a:pt x="538" y="114"/>
                    <a:pt x="549" y="113"/>
                    <a:pt x="551" y="113"/>
                  </a:cubicBezTo>
                  <a:cubicBezTo>
                    <a:pt x="554" y="112"/>
                    <a:pt x="562" y="95"/>
                    <a:pt x="562" y="95"/>
                  </a:cubicBezTo>
                  <a:cubicBezTo>
                    <a:pt x="562" y="95"/>
                    <a:pt x="562" y="99"/>
                    <a:pt x="560" y="108"/>
                  </a:cubicBezTo>
                  <a:cubicBezTo>
                    <a:pt x="558" y="116"/>
                    <a:pt x="552" y="128"/>
                    <a:pt x="546" y="133"/>
                  </a:cubicBezTo>
                  <a:cubicBezTo>
                    <a:pt x="542" y="137"/>
                    <a:pt x="531" y="149"/>
                    <a:pt x="524" y="157"/>
                  </a:cubicBezTo>
                  <a:close/>
                  <a:moveTo>
                    <a:pt x="455" y="452"/>
                  </a:moveTo>
                  <a:cubicBezTo>
                    <a:pt x="466" y="463"/>
                    <a:pt x="468" y="463"/>
                    <a:pt x="468" y="463"/>
                  </a:cubicBezTo>
                  <a:cubicBezTo>
                    <a:pt x="468" y="463"/>
                    <a:pt x="477" y="436"/>
                    <a:pt x="477" y="427"/>
                  </a:cubicBezTo>
                  <a:cubicBezTo>
                    <a:pt x="477" y="417"/>
                    <a:pt x="468" y="401"/>
                    <a:pt x="479" y="403"/>
                  </a:cubicBezTo>
                  <a:cubicBezTo>
                    <a:pt x="491" y="405"/>
                    <a:pt x="508" y="445"/>
                    <a:pt x="508" y="445"/>
                  </a:cubicBezTo>
                  <a:cubicBezTo>
                    <a:pt x="508" y="445"/>
                    <a:pt x="515" y="442"/>
                    <a:pt x="524" y="435"/>
                  </a:cubicBezTo>
                  <a:cubicBezTo>
                    <a:pt x="524" y="297"/>
                    <a:pt x="524" y="297"/>
                    <a:pt x="524" y="297"/>
                  </a:cubicBezTo>
                  <a:cubicBezTo>
                    <a:pt x="520" y="292"/>
                    <a:pt x="516" y="289"/>
                    <a:pt x="511" y="285"/>
                  </a:cubicBezTo>
                  <a:cubicBezTo>
                    <a:pt x="496" y="275"/>
                    <a:pt x="472" y="263"/>
                    <a:pt x="455" y="255"/>
                  </a:cubicBezTo>
                  <a:cubicBezTo>
                    <a:pt x="455" y="277"/>
                    <a:pt x="455" y="277"/>
                    <a:pt x="455" y="277"/>
                  </a:cubicBezTo>
                  <a:cubicBezTo>
                    <a:pt x="462" y="283"/>
                    <a:pt x="468" y="289"/>
                    <a:pt x="472" y="295"/>
                  </a:cubicBezTo>
                  <a:cubicBezTo>
                    <a:pt x="487" y="320"/>
                    <a:pt x="497" y="353"/>
                    <a:pt x="497" y="353"/>
                  </a:cubicBezTo>
                  <a:cubicBezTo>
                    <a:pt x="497" y="353"/>
                    <a:pt x="479" y="319"/>
                    <a:pt x="455" y="292"/>
                  </a:cubicBezTo>
                  <a:cubicBezTo>
                    <a:pt x="455" y="452"/>
                    <a:pt x="455" y="452"/>
                    <a:pt x="455" y="452"/>
                  </a:cubicBezTo>
                  <a:close/>
                  <a:moveTo>
                    <a:pt x="455" y="233"/>
                  </a:moveTo>
                  <a:cubicBezTo>
                    <a:pt x="455" y="158"/>
                    <a:pt x="455" y="158"/>
                    <a:pt x="455" y="158"/>
                  </a:cubicBezTo>
                  <a:cubicBezTo>
                    <a:pt x="463" y="144"/>
                    <a:pt x="479" y="135"/>
                    <a:pt x="495" y="125"/>
                  </a:cubicBezTo>
                  <a:cubicBezTo>
                    <a:pt x="504" y="121"/>
                    <a:pt x="515" y="118"/>
                    <a:pt x="524" y="116"/>
                  </a:cubicBezTo>
                  <a:cubicBezTo>
                    <a:pt x="524" y="157"/>
                    <a:pt x="524" y="157"/>
                    <a:pt x="524" y="157"/>
                  </a:cubicBezTo>
                  <a:cubicBezTo>
                    <a:pt x="520" y="162"/>
                    <a:pt x="517" y="166"/>
                    <a:pt x="517" y="166"/>
                  </a:cubicBezTo>
                  <a:cubicBezTo>
                    <a:pt x="517" y="166"/>
                    <a:pt x="521" y="164"/>
                    <a:pt x="524" y="162"/>
                  </a:cubicBezTo>
                  <a:cubicBezTo>
                    <a:pt x="524" y="208"/>
                    <a:pt x="524" y="208"/>
                    <a:pt x="524" y="208"/>
                  </a:cubicBezTo>
                  <a:cubicBezTo>
                    <a:pt x="492" y="218"/>
                    <a:pt x="462" y="222"/>
                    <a:pt x="462" y="222"/>
                  </a:cubicBezTo>
                  <a:cubicBezTo>
                    <a:pt x="473" y="224"/>
                    <a:pt x="484" y="224"/>
                    <a:pt x="494" y="223"/>
                  </a:cubicBezTo>
                  <a:cubicBezTo>
                    <a:pt x="505" y="222"/>
                    <a:pt x="515" y="220"/>
                    <a:pt x="524" y="217"/>
                  </a:cubicBezTo>
                  <a:cubicBezTo>
                    <a:pt x="524" y="278"/>
                    <a:pt x="524" y="278"/>
                    <a:pt x="524" y="278"/>
                  </a:cubicBezTo>
                  <a:cubicBezTo>
                    <a:pt x="502" y="268"/>
                    <a:pt x="473" y="242"/>
                    <a:pt x="459" y="234"/>
                  </a:cubicBezTo>
                  <a:cubicBezTo>
                    <a:pt x="458" y="234"/>
                    <a:pt x="456" y="233"/>
                    <a:pt x="455" y="233"/>
                  </a:cubicBezTo>
                  <a:close/>
                  <a:moveTo>
                    <a:pt x="388" y="453"/>
                  </a:moveTo>
                  <a:cubicBezTo>
                    <a:pt x="392" y="456"/>
                    <a:pt x="396" y="458"/>
                    <a:pt x="400" y="460"/>
                  </a:cubicBezTo>
                  <a:cubicBezTo>
                    <a:pt x="407" y="463"/>
                    <a:pt x="414" y="460"/>
                    <a:pt x="418" y="456"/>
                  </a:cubicBezTo>
                  <a:cubicBezTo>
                    <a:pt x="423" y="450"/>
                    <a:pt x="424" y="441"/>
                    <a:pt x="414" y="437"/>
                  </a:cubicBezTo>
                  <a:cubicBezTo>
                    <a:pt x="405" y="433"/>
                    <a:pt x="398" y="433"/>
                    <a:pt x="398" y="433"/>
                  </a:cubicBezTo>
                  <a:cubicBezTo>
                    <a:pt x="398" y="433"/>
                    <a:pt x="399" y="437"/>
                    <a:pt x="406" y="439"/>
                  </a:cubicBezTo>
                  <a:cubicBezTo>
                    <a:pt x="416" y="442"/>
                    <a:pt x="419" y="448"/>
                    <a:pt x="416" y="452"/>
                  </a:cubicBezTo>
                  <a:cubicBezTo>
                    <a:pt x="410" y="460"/>
                    <a:pt x="401" y="457"/>
                    <a:pt x="393" y="452"/>
                  </a:cubicBezTo>
                  <a:cubicBezTo>
                    <a:pt x="391" y="451"/>
                    <a:pt x="390" y="450"/>
                    <a:pt x="388" y="448"/>
                  </a:cubicBezTo>
                  <a:cubicBezTo>
                    <a:pt x="388" y="453"/>
                    <a:pt x="388" y="453"/>
                    <a:pt x="388" y="453"/>
                  </a:cubicBezTo>
                  <a:close/>
                  <a:moveTo>
                    <a:pt x="388" y="316"/>
                  </a:moveTo>
                  <a:cubicBezTo>
                    <a:pt x="388" y="134"/>
                    <a:pt x="388" y="134"/>
                    <a:pt x="388" y="134"/>
                  </a:cubicBezTo>
                  <a:cubicBezTo>
                    <a:pt x="400" y="164"/>
                    <a:pt x="392" y="227"/>
                    <a:pt x="392" y="227"/>
                  </a:cubicBezTo>
                  <a:cubicBezTo>
                    <a:pt x="411" y="212"/>
                    <a:pt x="409" y="175"/>
                    <a:pt x="399" y="144"/>
                  </a:cubicBezTo>
                  <a:cubicBezTo>
                    <a:pt x="396" y="134"/>
                    <a:pt x="393" y="125"/>
                    <a:pt x="388" y="117"/>
                  </a:cubicBezTo>
                  <a:cubicBezTo>
                    <a:pt x="388" y="29"/>
                    <a:pt x="388" y="29"/>
                    <a:pt x="388" y="29"/>
                  </a:cubicBezTo>
                  <a:cubicBezTo>
                    <a:pt x="392" y="31"/>
                    <a:pt x="395" y="33"/>
                    <a:pt x="398" y="35"/>
                  </a:cubicBezTo>
                  <a:cubicBezTo>
                    <a:pt x="418" y="50"/>
                    <a:pt x="427" y="78"/>
                    <a:pt x="436" y="107"/>
                  </a:cubicBezTo>
                  <a:cubicBezTo>
                    <a:pt x="445" y="136"/>
                    <a:pt x="426" y="188"/>
                    <a:pt x="420" y="197"/>
                  </a:cubicBezTo>
                  <a:cubicBezTo>
                    <a:pt x="414" y="206"/>
                    <a:pt x="424" y="228"/>
                    <a:pt x="424" y="228"/>
                  </a:cubicBezTo>
                  <a:cubicBezTo>
                    <a:pt x="424" y="228"/>
                    <a:pt x="440" y="218"/>
                    <a:pt x="445" y="213"/>
                  </a:cubicBezTo>
                  <a:cubicBezTo>
                    <a:pt x="449" y="208"/>
                    <a:pt x="446" y="189"/>
                    <a:pt x="451" y="169"/>
                  </a:cubicBezTo>
                  <a:cubicBezTo>
                    <a:pt x="452" y="165"/>
                    <a:pt x="453" y="161"/>
                    <a:pt x="455" y="158"/>
                  </a:cubicBezTo>
                  <a:cubicBezTo>
                    <a:pt x="455" y="233"/>
                    <a:pt x="455" y="233"/>
                    <a:pt x="455" y="233"/>
                  </a:cubicBezTo>
                  <a:cubicBezTo>
                    <a:pt x="441" y="228"/>
                    <a:pt x="439" y="248"/>
                    <a:pt x="439" y="248"/>
                  </a:cubicBezTo>
                  <a:cubicBezTo>
                    <a:pt x="439" y="248"/>
                    <a:pt x="446" y="251"/>
                    <a:pt x="455" y="255"/>
                  </a:cubicBezTo>
                  <a:cubicBezTo>
                    <a:pt x="455" y="277"/>
                    <a:pt x="455" y="277"/>
                    <a:pt x="455" y="277"/>
                  </a:cubicBezTo>
                  <a:cubicBezTo>
                    <a:pt x="437" y="261"/>
                    <a:pt x="414" y="251"/>
                    <a:pt x="414" y="251"/>
                  </a:cubicBezTo>
                  <a:cubicBezTo>
                    <a:pt x="414" y="251"/>
                    <a:pt x="428" y="260"/>
                    <a:pt x="453" y="289"/>
                  </a:cubicBezTo>
                  <a:cubicBezTo>
                    <a:pt x="454" y="290"/>
                    <a:pt x="454" y="291"/>
                    <a:pt x="455" y="292"/>
                  </a:cubicBezTo>
                  <a:cubicBezTo>
                    <a:pt x="455" y="452"/>
                    <a:pt x="455" y="452"/>
                    <a:pt x="455" y="452"/>
                  </a:cubicBezTo>
                  <a:cubicBezTo>
                    <a:pt x="453" y="449"/>
                    <a:pt x="451" y="447"/>
                    <a:pt x="448" y="443"/>
                  </a:cubicBezTo>
                  <a:cubicBezTo>
                    <a:pt x="432" y="424"/>
                    <a:pt x="413" y="371"/>
                    <a:pt x="412" y="365"/>
                  </a:cubicBezTo>
                  <a:cubicBezTo>
                    <a:pt x="411" y="358"/>
                    <a:pt x="410" y="299"/>
                    <a:pt x="403" y="292"/>
                  </a:cubicBezTo>
                  <a:cubicBezTo>
                    <a:pt x="396" y="286"/>
                    <a:pt x="394" y="306"/>
                    <a:pt x="388" y="316"/>
                  </a:cubicBezTo>
                  <a:close/>
                  <a:moveTo>
                    <a:pt x="341" y="182"/>
                  </a:moveTo>
                  <a:cubicBezTo>
                    <a:pt x="344" y="185"/>
                    <a:pt x="346" y="187"/>
                    <a:pt x="348" y="188"/>
                  </a:cubicBezTo>
                  <a:cubicBezTo>
                    <a:pt x="355" y="193"/>
                    <a:pt x="363" y="206"/>
                    <a:pt x="352" y="206"/>
                  </a:cubicBezTo>
                  <a:cubicBezTo>
                    <a:pt x="349" y="206"/>
                    <a:pt x="346" y="205"/>
                    <a:pt x="341" y="203"/>
                  </a:cubicBezTo>
                  <a:cubicBezTo>
                    <a:pt x="341" y="230"/>
                    <a:pt x="341" y="230"/>
                    <a:pt x="341" y="230"/>
                  </a:cubicBezTo>
                  <a:cubicBezTo>
                    <a:pt x="358" y="238"/>
                    <a:pt x="370" y="244"/>
                    <a:pt x="367" y="243"/>
                  </a:cubicBezTo>
                  <a:cubicBezTo>
                    <a:pt x="358" y="240"/>
                    <a:pt x="349" y="238"/>
                    <a:pt x="341" y="235"/>
                  </a:cubicBezTo>
                  <a:cubicBezTo>
                    <a:pt x="341" y="278"/>
                    <a:pt x="341" y="278"/>
                    <a:pt x="341" y="278"/>
                  </a:cubicBezTo>
                  <a:cubicBezTo>
                    <a:pt x="349" y="269"/>
                    <a:pt x="357" y="264"/>
                    <a:pt x="357" y="264"/>
                  </a:cubicBezTo>
                  <a:cubicBezTo>
                    <a:pt x="357" y="264"/>
                    <a:pt x="350" y="277"/>
                    <a:pt x="344" y="288"/>
                  </a:cubicBezTo>
                  <a:cubicBezTo>
                    <a:pt x="343" y="290"/>
                    <a:pt x="342" y="292"/>
                    <a:pt x="341" y="294"/>
                  </a:cubicBezTo>
                  <a:cubicBezTo>
                    <a:pt x="341" y="359"/>
                    <a:pt x="341" y="359"/>
                    <a:pt x="341" y="359"/>
                  </a:cubicBezTo>
                  <a:cubicBezTo>
                    <a:pt x="357" y="357"/>
                    <a:pt x="382" y="327"/>
                    <a:pt x="388" y="317"/>
                  </a:cubicBezTo>
                  <a:cubicBezTo>
                    <a:pt x="388" y="317"/>
                    <a:pt x="388" y="317"/>
                    <a:pt x="388" y="316"/>
                  </a:cubicBezTo>
                  <a:cubicBezTo>
                    <a:pt x="388" y="134"/>
                    <a:pt x="388" y="134"/>
                    <a:pt x="388" y="134"/>
                  </a:cubicBezTo>
                  <a:cubicBezTo>
                    <a:pt x="388" y="134"/>
                    <a:pt x="388" y="134"/>
                    <a:pt x="388" y="133"/>
                  </a:cubicBezTo>
                  <a:cubicBezTo>
                    <a:pt x="376" y="104"/>
                    <a:pt x="371" y="98"/>
                    <a:pt x="371" y="98"/>
                  </a:cubicBezTo>
                  <a:cubicBezTo>
                    <a:pt x="376" y="98"/>
                    <a:pt x="383" y="106"/>
                    <a:pt x="388" y="117"/>
                  </a:cubicBezTo>
                  <a:cubicBezTo>
                    <a:pt x="388" y="29"/>
                    <a:pt x="388" y="29"/>
                    <a:pt x="388" y="29"/>
                  </a:cubicBezTo>
                  <a:cubicBezTo>
                    <a:pt x="369" y="15"/>
                    <a:pt x="347" y="0"/>
                    <a:pt x="347" y="0"/>
                  </a:cubicBezTo>
                  <a:cubicBezTo>
                    <a:pt x="347" y="0"/>
                    <a:pt x="360" y="22"/>
                    <a:pt x="353" y="28"/>
                  </a:cubicBezTo>
                  <a:cubicBezTo>
                    <a:pt x="348" y="32"/>
                    <a:pt x="344" y="31"/>
                    <a:pt x="341" y="28"/>
                  </a:cubicBezTo>
                  <a:cubicBezTo>
                    <a:pt x="341" y="182"/>
                    <a:pt x="341" y="182"/>
                    <a:pt x="341" y="182"/>
                  </a:cubicBezTo>
                  <a:close/>
                  <a:moveTo>
                    <a:pt x="341" y="459"/>
                  </a:moveTo>
                  <a:cubicBezTo>
                    <a:pt x="351" y="479"/>
                    <a:pt x="351" y="479"/>
                    <a:pt x="351" y="479"/>
                  </a:cubicBezTo>
                  <a:cubicBezTo>
                    <a:pt x="351" y="479"/>
                    <a:pt x="364" y="478"/>
                    <a:pt x="359" y="466"/>
                  </a:cubicBezTo>
                  <a:cubicBezTo>
                    <a:pt x="355" y="459"/>
                    <a:pt x="350" y="448"/>
                    <a:pt x="341" y="438"/>
                  </a:cubicBezTo>
                  <a:cubicBezTo>
                    <a:pt x="341" y="459"/>
                    <a:pt x="341" y="459"/>
                    <a:pt x="341" y="459"/>
                  </a:cubicBezTo>
                  <a:close/>
                  <a:moveTo>
                    <a:pt x="341" y="411"/>
                  </a:moveTo>
                  <a:cubicBezTo>
                    <a:pt x="341" y="404"/>
                    <a:pt x="341" y="404"/>
                    <a:pt x="341" y="404"/>
                  </a:cubicBezTo>
                  <a:cubicBezTo>
                    <a:pt x="345" y="405"/>
                    <a:pt x="349" y="406"/>
                    <a:pt x="353" y="407"/>
                  </a:cubicBezTo>
                  <a:cubicBezTo>
                    <a:pt x="375" y="413"/>
                    <a:pt x="375" y="431"/>
                    <a:pt x="377" y="435"/>
                  </a:cubicBezTo>
                  <a:cubicBezTo>
                    <a:pt x="378" y="438"/>
                    <a:pt x="383" y="443"/>
                    <a:pt x="388" y="448"/>
                  </a:cubicBezTo>
                  <a:cubicBezTo>
                    <a:pt x="388" y="453"/>
                    <a:pt x="388" y="453"/>
                    <a:pt x="388" y="453"/>
                  </a:cubicBezTo>
                  <a:cubicBezTo>
                    <a:pt x="384" y="450"/>
                    <a:pt x="381" y="447"/>
                    <a:pt x="381" y="447"/>
                  </a:cubicBezTo>
                  <a:cubicBezTo>
                    <a:pt x="381" y="447"/>
                    <a:pt x="380" y="452"/>
                    <a:pt x="378" y="460"/>
                  </a:cubicBezTo>
                  <a:cubicBezTo>
                    <a:pt x="376" y="468"/>
                    <a:pt x="364" y="477"/>
                    <a:pt x="364" y="477"/>
                  </a:cubicBezTo>
                  <a:cubicBezTo>
                    <a:pt x="364" y="477"/>
                    <a:pt x="376" y="452"/>
                    <a:pt x="376" y="445"/>
                  </a:cubicBezTo>
                  <a:cubicBezTo>
                    <a:pt x="376" y="439"/>
                    <a:pt x="375" y="438"/>
                    <a:pt x="370" y="439"/>
                  </a:cubicBezTo>
                  <a:cubicBezTo>
                    <a:pt x="366" y="439"/>
                    <a:pt x="369" y="431"/>
                    <a:pt x="369" y="431"/>
                  </a:cubicBezTo>
                  <a:cubicBezTo>
                    <a:pt x="370" y="421"/>
                    <a:pt x="360" y="415"/>
                    <a:pt x="347" y="412"/>
                  </a:cubicBezTo>
                  <a:cubicBezTo>
                    <a:pt x="345" y="412"/>
                    <a:pt x="343" y="411"/>
                    <a:pt x="341" y="411"/>
                  </a:cubicBezTo>
                  <a:close/>
                  <a:moveTo>
                    <a:pt x="296" y="12"/>
                  </a:moveTo>
                  <a:cubicBezTo>
                    <a:pt x="296" y="12"/>
                    <a:pt x="301" y="26"/>
                    <a:pt x="295" y="34"/>
                  </a:cubicBezTo>
                  <a:cubicBezTo>
                    <a:pt x="289" y="42"/>
                    <a:pt x="274" y="89"/>
                    <a:pt x="297" y="127"/>
                  </a:cubicBezTo>
                  <a:cubicBezTo>
                    <a:pt x="315" y="158"/>
                    <a:pt x="331" y="174"/>
                    <a:pt x="341" y="182"/>
                  </a:cubicBezTo>
                  <a:cubicBezTo>
                    <a:pt x="341" y="28"/>
                    <a:pt x="341" y="28"/>
                    <a:pt x="341" y="28"/>
                  </a:cubicBezTo>
                  <a:cubicBezTo>
                    <a:pt x="340" y="26"/>
                    <a:pt x="339" y="24"/>
                    <a:pt x="338" y="22"/>
                  </a:cubicBezTo>
                  <a:cubicBezTo>
                    <a:pt x="335" y="16"/>
                    <a:pt x="329" y="6"/>
                    <a:pt x="329" y="6"/>
                  </a:cubicBezTo>
                  <a:cubicBezTo>
                    <a:pt x="329" y="6"/>
                    <a:pt x="338" y="28"/>
                    <a:pt x="334" y="32"/>
                  </a:cubicBezTo>
                  <a:cubicBezTo>
                    <a:pt x="330" y="37"/>
                    <a:pt x="324" y="43"/>
                    <a:pt x="319" y="36"/>
                  </a:cubicBezTo>
                  <a:cubicBezTo>
                    <a:pt x="313" y="28"/>
                    <a:pt x="311" y="20"/>
                    <a:pt x="306" y="16"/>
                  </a:cubicBezTo>
                  <a:cubicBezTo>
                    <a:pt x="302" y="13"/>
                    <a:pt x="296" y="12"/>
                    <a:pt x="296" y="12"/>
                  </a:cubicBezTo>
                  <a:close/>
                  <a:moveTo>
                    <a:pt x="341" y="203"/>
                  </a:moveTo>
                  <a:cubicBezTo>
                    <a:pt x="341" y="230"/>
                    <a:pt x="341" y="230"/>
                    <a:pt x="341" y="230"/>
                  </a:cubicBezTo>
                  <a:cubicBezTo>
                    <a:pt x="308" y="215"/>
                    <a:pt x="259" y="193"/>
                    <a:pt x="273" y="202"/>
                  </a:cubicBezTo>
                  <a:cubicBezTo>
                    <a:pt x="294" y="216"/>
                    <a:pt x="313" y="227"/>
                    <a:pt x="337" y="234"/>
                  </a:cubicBezTo>
                  <a:cubicBezTo>
                    <a:pt x="338" y="234"/>
                    <a:pt x="340" y="235"/>
                    <a:pt x="341" y="235"/>
                  </a:cubicBezTo>
                  <a:cubicBezTo>
                    <a:pt x="341" y="278"/>
                    <a:pt x="341" y="278"/>
                    <a:pt x="341" y="278"/>
                  </a:cubicBezTo>
                  <a:cubicBezTo>
                    <a:pt x="337" y="284"/>
                    <a:pt x="332" y="292"/>
                    <a:pt x="330" y="301"/>
                  </a:cubicBezTo>
                  <a:cubicBezTo>
                    <a:pt x="324" y="326"/>
                    <a:pt x="325" y="351"/>
                    <a:pt x="325" y="351"/>
                  </a:cubicBezTo>
                  <a:cubicBezTo>
                    <a:pt x="325" y="351"/>
                    <a:pt x="335" y="312"/>
                    <a:pt x="341" y="294"/>
                  </a:cubicBezTo>
                  <a:cubicBezTo>
                    <a:pt x="341" y="359"/>
                    <a:pt x="341" y="359"/>
                    <a:pt x="341" y="359"/>
                  </a:cubicBezTo>
                  <a:cubicBezTo>
                    <a:pt x="341" y="359"/>
                    <a:pt x="340" y="359"/>
                    <a:pt x="339" y="359"/>
                  </a:cubicBezTo>
                  <a:cubicBezTo>
                    <a:pt x="324" y="359"/>
                    <a:pt x="326" y="377"/>
                    <a:pt x="326" y="377"/>
                  </a:cubicBezTo>
                  <a:cubicBezTo>
                    <a:pt x="326" y="377"/>
                    <a:pt x="313" y="365"/>
                    <a:pt x="308" y="338"/>
                  </a:cubicBezTo>
                  <a:cubicBezTo>
                    <a:pt x="305" y="313"/>
                    <a:pt x="323" y="278"/>
                    <a:pt x="328" y="269"/>
                  </a:cubicBezTo>
                  <a:cubicBezTo>
                    <a:pt x="321" y="270"/>
                    <a:pt x="310" y="272"/>
                    <a:pt x="300" y="275"/>
                  </a:cubicBezTo>
                  <a:cubicBezTo>
                    <a:pt x="289" y="279"/>
                    <a:pt x="281" y="283"/>
                    <a:pt x="276" y="288"/>
                  </a:cubicBezTo>
                  <a:cubicBezTo>
                    <a:pt x="270" y="294"/>
                    <a:pt x="266" y="302"/>
                    <a:pt x="264" y="313"/>
                  </a:cubicBezTo>
                  <a:cubicBezTo>
                    <a:pt x="264" y="313"/>
                    <a:pt x="270" y="310"/>
                    <a:pt x="275" y="311"/>
                  </a:cubicBezTo>
                  <a:cubicBezTo>
                    <a:pt x="280" y="312"/>
                    <a:pt x="275" y="322"/>
                    <a:pt x="272" y="323"/>
                  </a:cubicBezTo>
                  <a:cubicBezTo>
                    <a:pt x="269" y="324"/>
                    <a:pt x="261" y="318"/>
                    <a:pt x="261" y="318"/>
                  </a:cubicBezTo>
                  <a:cubicBezTo>
                    <a:pt x="256" y="334"/>
                    <a:pt x="259" y="406"/>
                    <a:pt x="296" y="405"/>
                  </a:cubicBezTo>
                  <a:cubicBezTo>
                    <a:pt x="313" y="405"/>
                    <a:pt x="326" y="402"/>
                    <a:pt x="341" y="404"/>
                  </a:cubicBezTo>
                  <a:cubicBezTo>
                    <a:pt x="341" y="411"/>
                    <a:pt x="341" y="411"/>
                    <a:pt x="341" y="411"/>
                  </a:cubicBezTo>
                  <a:cubicBezTo>
                    <a:pt x="324" y="409"/>
                    <a:pt x="305" y="411"/>
                    <a:pt x="303" y="413"/>
                  </a:cubicBezTo>
                  <a:cubicBezTo>
                    <a:pt x="303" y="413"/>
                    <a:pt x="307" y="414"/>
                    <a:pt x="325" y="424"/>
                  </a:cubicBezTo>
                  <a:cubicBezTo>
                    <a:pt x="331" y="427"/>
                    <a:pt x="336" y="432"/>
                    <a:pt x="341" y="438"/>
                  </a:cubicBezTo>
                  <a:cubicBezTo>
                    <a:pt x="341" y="459"/>
                    <a:pt x="341" y="459"/>
                    <a:pt x="341" y="459"/>
                  </a:cubicBezTo>
                  <a:cubicBezTo>
                    <a:pt x="335" y="445"/>
                    <a:pt x="335" y="445"/>
                    <a:pt x="335" y="445"/>
                  </a:cubicBezTo>
                  <a:cubicBezTo>
                    <a:pt x="315" y="432"/>
                    <a:pt x="315" y="432"/>
                    <a:pt x="315" y="432"/>
                  </a:cubicBezTo>
                  <a:cubicBezTo>
                    <a:pt x="315" y="432"/>
                    <a:pt x="294" y="421"/>
                    <a:pt x="275" y="406"/>
                  </a:cubicBezTo>
                  <a:cubicBezTo>
                    <a:pt x="257" y="391"/>
                    <a:pt x="250" y="352"/>
                    <a:pt x="251" y="339"/>
                  </a:cubicBezTo>
                  <a:cubicBezTo>
                    <a:pt x="252" y="327"/>
                    <a:pt x="257" y="294"/>
                    <a:pt x="256" y="274"/>
                  </a:cubicBezTo>
                  <a:cubicBezTo>
                    <a:pt x="255" y="257"/>
                    <a:pt x="252" y="249"/>
                    <a:pt x="247" y="245"/>
                  </a:cubicBezTo>
                  <a:cubicBezTo>
                    <a:pt x="232" y="237"/>
                    <a:pt x="211" y="245"/>
                    <a:pt x="214" y="265"/>
                  </a:cubicBezTo>
                  <a:cubicBezTo>
                    <a:pt x="216" y="273"/>
                    <a:pt x="220" y="281"/>
                    <a:pt x="221" y="283"/>
                  </a:cubicBezTo>
                  <a:cubicBezTo>
                    <a:pt x="225" y="283"/>
                    <a:pt x="228" y="283"/>
                    <a:pt x="229" y="281"/>
                  </a:cubicBezTo>
                  <a:cubicBezTo>
                    <a:pt x="232" y="277"/>
                    <a:pt x="232" y="270"/>
                    <a:pt x="232" y="270"/>
                  </a:cubicBezTo>
                  <a:cubicBezTo>
                    <a:pt x="232" y="270"/>
                    <a:pt x="239" y="286"/>
                    <a:pt x="234" y="304"/>
                  </a:cubicBezTo>
                  <a:cubicBezTo>
                    <a:pt x="229" y="319"/>
                    <a:pt x="211" y="334"/>
                    <a:pt x="207" y="336"/>
                  </a:cubicBezTo>
                  <a:cubicBezTo>
                    <a:pt x="207" y="319"/>
                    <a:pt x="207" y="319"/>
                    <a:pt x="207" y="319"/>
                  </a:cubicBezTo>
                  <a:cubicBezTo>
                    <a:pt x="209" y="317"/>
                    <a:pt x="211" y="316"/>
                    <a:pt x="212" y="314"/>
                  </a:cubicBezTo>
                  <a:cubicBezTo>
                    <a:pt x="219" y="304"/>
                    <a:pt x="226" y="291"/>
                    <a:pt x="226" y="291"/>
                  </a:cubicBezTo>
                  <a:cubicBezTo>
                    <a:pt x="226" y="291"/>
                    <a:pt x="214" y="305"/>
                    <a:pt x="209" y="310"/>
                  </a:cubicBezTo>
                  <a:cubicBezTo>
                    <a:pt x="208" y="311"/>
                    <a:pt x="208" y="312"/>
                    <a:pt x="207" y="312"/>
                  </a:cubicBezTo>
                  <a:cubicBezTo>
                    <a:pt x="207" y="283"/>
                    <a:pt x="207" y="283"/>
                    <a:pt x="207" y="283"/>
                  </a:cubicBezTo>
                  <a:cubicBezTo>
                    <a:pt x="209" y="283"/>
                    <a:pt x="211" y="283"/>
                    <a:pt x="214" y="283"/>
                  </a:cubicBezTo>
                  <a:cubicBezTo>
                    <a:pt x="213" y="279"/>
                    <a:pt x="211" y="274"/>
                    <a:pt x="210" y="270"/>
                  </a:cubicBezTo>
                  <a:cubicBezTo>
                    <a:pt x="207" y="261"/>
                    <a:pt x="207" y="252"/>
                    <a:pt x="212" y="245"/>
                  </a:cubicBezTo>
                  <a:cubicBezTo>
                    <a:pt x="217" y="240"/>
                    <a:pt x="222" y="237"/>
                    <a:pt x="227" y="236"/>
                  </a:cubicBezTo>
                  <a:cubicBezTo>
                    <a:pt x="243" y="232"/>
                    <a:pt x="254" y="241"/>
                    <a:pt x="259" y="252"/>
                  </a:cubicBezTo>
                  <a:cubicBezTo>
                    <a:pt x="264" y="265"/>
                    <a:pt x="262" y="279"/>
                    <a:pt x="264" y="293"/>
                  </a:cubicBezTo>
                  <a:cubicBezTo>
                    <a:pt x="264" y="293"/>
                    <a:pt x="266" y="291"/>
                    <a:pt x="269" y="288"/>
                  </a:cubicBezTo>
                  <a:cubicBezTo>
                    <a:pt x="278" y="279"/>
                    <a:pt x="284" y="275"/>
                    <a:pt x="297" y="271"/>
                  </a:cubicBezTo>
                  <a:cubicBezTo>
                    <a:pt x="321" y="263"/>
                    <a:pt x="321" y="263"/>
                    <a:pt x="321" y="263"/>
                  </a:cubicBezTo>
                  <a:cubicBezTo>
                    <a:pt x="307" y="258"/>
                    <a:pt x="280" y="246"/>
                    <a:pt x="267" y="227"/>
                  </a:cubicBezTo>
                  <a:cubicBezTo>
                    <a:pt x="249" y="201"/>
                    <a:pt x="252" y="173"/>
                    <a:pt x="252" y="173"/>
                  </a:cubicBezTo>
                  <a:cubicBezTo>
                    <a:pt x="252" y="173"/>
                    <a:pt x="258" y="184"/>
                    <a:pt x="264" y="188"/>
                  </a:cubicBezTo>
                  <a:cubicBezTo>
                    <a:pt x="270" y="194"/>
                    <a:pt x="295" y="179"/>
                    <a:pt x="302" y="179"/>
                  </a:cubicBezTo>
                  <a:cubicBezTo>
                    <a:pt x="308" y="179"/>
                    <a:pt x="327" y="195"/>
                    <a:pt x="341" y="203"/>
                  </a:cubicBezTo>
                  <a:close/>
                  <a:moveTo>
                    <a:pt x="207" y="391"/>
                  </a:moveTo>
                  <a:cubicBezTo>
                    <a:pt x="211" y="392"/>
                    <a:pt x="215" y="393"/>
                    <a:pt x="217" y="392"/>
                  </a:cubicBezTo>
                  <a:cubicBezTo>
                    <a:pt x="226" y="389"/>
                    <a:pt x="229" y="400"/>
                    <a:pt x="229" y="400"/>
                  </a:cubicBezTo>
                  <a:cubicBezTo>
                    <a:pt x="229" y="400"/>
                    <a:pt x="234" y="390"/>
                    <a:pt x="231" y="374"/>
                  </a:cubicBezTo>
                  <a:cubicBezTo>
                    <a:pt x="229" y="359"/>
                    <a:pt x="211" y="341"/>
                    <a:pt x="207" y="338"/>
                  </a:cubicBezTo>
                  <a:cubicBezTo>
                    <a:pt x="207" y="350"/>
                    <a:pt x="207" y="350"/>
                    <a:pt x="207" y="350"/>
                  </a:cubicBezTo>
                  <a:cubicBezTo>
                    <a:pt x="209" y="352"/>
                    <a:pt x="211" y="354"/>
                    <a:pt x="212" y="357"/>
                  </a:cubicBezTo>
                  <a:cubicBezTo>
                    <a:pt x="220" y="370"/>
                    <a:pt x="224" y="385"/>
                    <a:pt x="224" y="385"/>
                  </a:cubicBezTo>
                  <a:cubicBezTo>
                    <a:pt x="224" y="385"/>
                    <a:pt x="214" y="368"/>
                    <a:pt x="207" y="358"/>
                  </a:cubicBezTo>
                  <a:lnTo>
                    <a:pt x="207" y="391"/>
                  </a:lnTo>
                  <a:close/>
                  <a:moveTo>
                    <a:pt x="207" y="283"/>
                  </a:moveTo>
                  <a:cubicBezTo>
                    <a:pt x="206" y="283"/>
                    <a:pt x="206" y="283"/>
                    <a:pt x="205" y="283"/>
                  </a:cubicBezTo>
                  <a:cubicBezTo>
                    <a:pt x="201" y="284"/>
                    <a:pt x="188" y="305"/>
                    <a:pt x="182" y="307"/>
                  </a:cubicBezTo>
                  <a:cubicBezTo>
                    <a:pt x="176" y="310"/>
                    <a:pt x="178" y="300"/>
                    <a:pt x="181" y="296"/>
                  </a:cubicBezTo>
                  <a:cubicBezTo>
                    <a:pt x="184" y="292"/>
                    <a:pt x="193" y="279"/>
                    <a:pt x="199" y="253"/>
                  </a:cubicBezTo>
                  <a:cubicBezTo>
                    <a:pt x="204" y="227"/>
                    <a:pt x="188" y="203"/>
                    <a:pt x="183" y="199"/>
                  </a:cubicBezTo>
                  <a:cubicBezTo>
                    <a:pt x="178" y="196"/>
                    <a:pt x="178" y="187"/>
                    <a:pt x="178" y="187"/>
                  </a:cubicBezTo>
                  <a:cubicBezTo>
                    <a:pt x="178" y="187"/>
                    <a:pt x="175" y="188"/>
                    <a:pt x="173" y="192"/>
                  </a:cubicBezTo>
                  <a:cubicBezTo>
                    <a:pt x="171" y="195"/>
                    <a:pt x="171" y="200"/>
                    <a:pt x="169" y="205"/>
                  </a:cubicBezTo>
                  <a:cubicBezTo>
                    <a:pt x="168" y="210"/>
                    <a:pt x="164" y="208"/>
                    <a:pt x="160" y="206"/>
                  </a:cubicBezTo>
                  <a:cubicBezTo>
                    <a:pt x="157" y="203"/>
                    <a:pt x="158" y="190"/>
                    <a:pt x="158" y="190"/>
                  </a:cubicBezTo>
                  <a:cubicBezTo>
                    <a:pt x="158" y="190"/>
                    <a:pt x="157" y="197"/>
                    <a:pt x="156" y="200"/>
                  </a:cubicBezTo>
                  <a:cubicBezTo>
                    <a:pt x="156" y="203"/>
                    <a:pt x="155" y="205"/>
                    <a:pt x="154" y="206"/>
                  </a:cubicBezTo>
                  <a:cubicBezTo>
                    <a:pt x="154" y="302"/>
                    <a:pt x="154" y="302"/>
                    <a:pt x="154" y="302"/>
                  </a:cubicBezTo>
                  <a:cubicBezTo>
                    <a:pt x="158" y="315"/>
                    <a:pt x="164" y="326"/>
                    <a:pt x="164" y="326"/>
                  </a:cubicBezTo>
                  <a:cubicBezTo>
                    <a:pt x="164" y="326"/>
                    <a:pt x="159" y="326"/>
                    <a:pt x="155" y="319"/>
                  </a:cubicBezTo>
                  <a:cubicBezTo>
                    <a:pt x="154" y="318"/>
                    <a:pt x="154" y="317"/>
                    <a:pt x="154" y="316"/>
                  </a:cubicBezTo>
                  <a:cubicBezTo>
                    <a:pt x="154" y="346"/>
                    <a:pt x="154" y="346"/>
                    <a:pt x="154" y="346"/>
                  </a:cubicBezTo>
                  <a:cubicBezTo>
                    <a:pt x="154" y="344"/>
                    <a:pt x="155" y="344"/>
                    <a:pt x="155" y="344"/>
                  </a:cubicBezTo>
                  <a:cubicBezTo>
                    <a:pt x="155" y="344"/>
                    <a:pt x="155" y="345"/>
                    <a:pt x="154" y="346"/>
                  </a:cubicBezTo>
                  <a:cubicBezTo>
                    <a:pt x="154" y="459"/>
                    <a:pt x="154" y="459"/>
                    <a:pt x="154" y="459"/>
                  </a:cubicBezTo>
                  <a:cubicBezTo>
                    <a:pt x="157" y="466"/>
                    <a:pt x="164" y="474"/>
                    <a:pt x="164" y="474"/>
                  </a:cubicBezTo>
                  <a:cubicBezTo>
                    <a:pt x="164" y="474"/>
                    <a:pt x="165" y="474"/>
                    <a:pt x="171" y="460"/>
                  </a:cubicBezTo>
                  <a:cubicBezTo>
                    <a:pt x="177" y="445"/>
                    <a:pt x="178" y="412"/>
                    <a:pt x="177" y="408"/>
                  </a:cubicBezTo>
                  <a:cubicBezTo>
                    <a:pt x="177" y="404"/>
                    <a:pt x="166" y="370"/>
                    <a:pt x="169" y="365"/>
                  </a:cubicBezTo>
                  <a:cubicBezTo>
                    <a:pt x="172" y="361"/>
                    <a:pt x="177" y="372"/>
                    <a:pt x="182" y="377"/>
                  </a:cubicBezTo>
                  <a:cubicBezTo>
                    <a:pt x="186" y="380"/>
                    <a:pt x="197" y="387"/>
                    <a:pt x="207" y="391"/>
                  </a:cubicBezTo>
                  <a:cubicBezTo>
                    <a:pt x="207" y="358"/>
                    <a:pt x="207" y="358"/>
                    <a:pt x="207" y="358"/>
                  </a:cubicBezTo>
                  <a:cubicBezTo>
                    <a:pt x="205" y="356"/>
                    <a:pt x="203" y="353"/>
                    <a:pt x="202" y="352"/>
                  </a:cubicBezTo>
                  <a:cubicBezTo>
                    <a:pt x="196" y="347"/>
                    <a:pt x="190" y="341"/>
                    <a:pt x="190" y="341"/>
                  </a:cubicBezTo>
                  <a:cubicBezTo>
                    <a:pt x="190" y="341"/>
                    <a:pt x="199" y="343"/>
                    <a:pt x="207" y="350"/>
                  </a:cubicBezTo>
                  <a:cubicBezTo>
                    <a:pt x="207" y="338"/>
                    <a:pt x="207" y="338"/>
                    <a:pt x="207" y="338"/>
                  </a:cubicBezTo>
                  <a:cubicBezTo>
                    <a:pt x="206" y="337"/>
                    <a:pt x="206" y="337"/>
                    <a:pt x="206" y="337"/>
                  </a:cubicBezTo>
                  <a:cubicBezTo>
                    <a:pt x="206" y="337"/>
                    <a:pt x="206" y="337"/>
                    <a:pt x="207" y="336"/>
                  </a:cubicBezTo>
                  <a:cubicBezTo>
                    <a:pt x="207" y="319"/>
                    <a:pt x="207" y="319"/>
                    <a:pt x="207" y="319"/>
                  </a:cubicBezTo>
                  <a:cubicBezTo>
                    <a:pt x="197" y="326"/>
                    <a:pt x="180" y="330"/>
                    <a:pt x="180" y="330"/>
                  </a:cubicBezTo>
                  <a:cubicBezTo>
                    <a:pt x="182" y="328"/>
                    <a:pt x="182" y="328"/>
                    <a:pt x="182" y="328"/>
                  </a:cubicBezTo>
                  <a:cubicBezTo>
                    <a:pt x="182" y="328"/>
                    <a:pt x="199" y="318"/>
                    <a:pt x="207" y="312"/>
                  </a:cubicBezTo>
                  <a:lnTo>
                    <a:pt x="207" y="283"/>
                  </a:lnTo>
                  <a:close/>
                  <a:moveTo>
                    <a:pt x="154" y="206"/>
                  </a:moveTo>
                  <a:cubicBezTo>
                    <a:pt x="152" y="207"/>
                    <a:pt x="151" y="208"/>
                    <a:pt x="149" y="206"/>
                  </a:cubicBezTo>
                  <a:cubicBezTo>
                    <a:pt x="144" y="204"/>
                    <a:pt x="147" y="189"/>
                    <a:pt x="147" y="189"/>
                  </a:cubicBezTo>
                  <a:cubicBezTo>
                    <a:pt x="147" y="189"/>
                    <a:pt x="144" y="192"/>
                    <a:pt x="141" y="197"/>
                  </a:cubicBezTo>
                  <a:cubicBezTo>
                    <a:pt x="141" y="314"/>
                    <a:pt x="141" y="314"/>
                    <a:pt x="141" y="314"/>
                  </a:cubicBezTo>
                  <a:cubicBezTo>
                    <a:pt x="141" y="314"/>
                    <a:pt x="141" y="314"/>
                    <a:pt x="142" y="315"/>
                  </a:cubicBezTo>
                  <a:cubicBezTo>
                    <a:pt x="147" y="319"/>
                    <a:pt x="145" y="333"/>
                    <a:pt x="145" y="333"/>
                  </a:cubicBezTo>
                  <a:cubicBezTo>
                    <a:pt x="145" y="333"/>
                    <a:pt x="143" y="332"/>
                    <a:pt x="141" y="331"/>
                  </a:cubicBezTo>
                  <a:cubicBezTo>
                    <a:pt x="141" y="359"/>
                    <a:pt x="141" y="359"/>
                    <a:pt x="141" y="359"/>
                  </a:cubicBezTo>
                  <a:cubicBezTo>
                    <a:pt x="146" y="353"/>
                    <a:pt x="151" y="348"/>
                    <a:pt x="154" y="346"/>
                  </a:cubicBezTo>
                  <a:cubicBezTo>
                    <a:pt x="154" y="316"/>
                    <a:pt x="154" y="316"/>
                    <a:pt x="154" y="316"/>
                  </a:cubicBezTo>
                  <a:cubicBezTo>
                    <a:pt x="151" y="308"/>
                    <a:pt x="148" y="293"/>
                    <a:pt x="144" y="282"/>
                  </a:cubicBezTo>
                  <a:cubicBezTo>
                    <a:pt x="141" y="270"/>
                    <a:pt x="152" y="250"/>
                    <a:pt x="152" y="250"/>
                  </a:cubicBezTo>
                  <a:cubicBezTo>
                    <a:pt x="152" y="250"/>
                    <a:pt x="149" y="253"/>
                    <a:pt x="148" y="273"/>
                  </a:cubicBezTo>
                  <a:cubicBezTo>
                    <a:pt x="147" y="281"/>
                    <a:pt x="150" y="292"/>
                    <a:pt x="154" y="302"/>
                  </a:cubicBezTo>
                  <a:cubicBezTo>
                    <a:pt x="154" y="206"/>
                    <a:pt x="154" y="206"/>
                    <a:pt x="154" y="206"/>
                  </a:cubicBezTo>
                  <a:close/>
                  <a:moveTo>
                    <a:pt x="141" y="452"/>
                  </a:moveTo>
                  <a:cubicBezTo>
                    <a:pt x="141" y="370"/>
                    <a:pt x="141" y="370"/>
                    <a:pt x="141" y="370"/>
                  </a:cubicBezTo>
                  <a:cubicBezTo>
                    <a:pt x="147" y="357"/>
                    <a:pt x="151" y="350"/>
                    <a:pt x="154" y="346"/>
                  </a:cubicBezTo>
                  <a:cubicBezTo>
                    <a:pt x="154" y="459"/>
                    <a:pt x="154" y="459"/>
                    <a:pt x="154" y="459"/>
                  </a:cubicBezTo>
                  <a:cubicBezTo>
                    <a:pt x="153" y="458"/>
                    <a:pt x="152" y="456"/>
                    <a:pt x="152" y="456"/>
                  </a:cubicBezTo>
                  <a:cubicBezTo>
                    <a:pt x="150" y="450"/>
                    <a:pt x="152" y="439"/>
                    <a:pt x="146" y="442"/>
                  </a:cubicBezTo>
                  <a:cubicBezTo>
                    <a:pt x="144" y="443"/>
                    <a:pt x="142" y="448"/>
                    <a:pt x="141" y="452"/>
                  </a:cubicBezTo>
                  <a:close/>
                  <a:moveTo>
                    <a:pt x="141" y="197"/>
                  </a:moveTo>
                  <a:cubicBezTo>
                    <a:pt x="136" y="203"/>
                    <a:pt x="130" y="212"/>
                    <a:pt x="125" y="219"/>
                  </a:cubicBezTo>
                  <a:cubicBezTo>
                    <a:pt x="116" y="231"/>
                    <a:pt x="116" y="248"/>
                    <a:pt x="116" y="266"/>
                  </a:cubicBezTo>
                  <a:cubicBezTo>
                    <a:pt x="116" y="284"/>
                    <a:pt x="135" y="309"/>
                    <a:pt x="141" y="314"/>
                  </a:cubicBezTo>
                  <a:cubicBezTo>
                    <a:pt x="141" y="197"/>
                    <a:pt x="141" y="197"/>
                    <a:pt x="141" y="197"/>
                  </a:cubicBezTo>
                  <a:close/>
                  <a:moveTo>
                    <a:pt x="141" y="331"/>
                  </a:moveTo>
                  <a:cubicBezTo>
                    <a:pt x="141" y="359"/>
                    <a:pt x="141" y="359"/>
                    <a:pt x="141" y="359"/>
                  </a:cubicBezTo>
                  <a:cubicBezTo>
                    <a:pt x="136" y="365"/>
                    <a:pt x="132" y="373"/>
                    <a:pt x="130" y="380"/>
                  </a:cubicBezTo>
                  <a:cubicBezTo>
                    <a:pt x="126" y="397"/>
                    <a:pt x="127" y="417"/>
                    <a:pt x="127" y="417"/>
                  </a:cubicBezTo>
                  <a:cubicBezTo>
                    <a:pt x="127" y="417"/>
                    <a:pt x="131" y="393"/>
                    <a:pt x="140" y="373"/>
                  </a:cubicBezTo>
                  <a:cubicBezTo>
                    <a:pt x="140" y="372"/>
                    <a:pt x="141" y="371"/>
                    <a:pt x="141" y="370"/>
                  </a:cubicBezTo>
                  <a:cubicBezTo>
                    <a:pt x="141" y="452"/>
                    <a:pt x="141" y="452"/>
                    <a:pt x="141" y="452"/>
                  </a:cubicBezTo>
                  <a:cubicBezTo>
                    <a:pt x="139" y="461"/>
                    <a:pt x="138" y="472"/>
                    <a:pt x="138" y="472"/>
                  </a:cubicBezTo>
                  <a:cubicBezTo>
                    <a:pt x="138" y="472"/>
                    <a:pt x="104" y="468"/>
                    <a:pt x="99" y="440"/>
                  </a:cubicBezTo>
                  <a:cubicBezTo>
                    <a:pt x="94" y="411"/>
                    <a:pt x="96" y="395"/>
                    <a:pt x="107" y="381"/>
                  </a:cubicBezTo>
                  <a:cubicBezTo>
                    <a:pt x="117" y="367"/>
                    <a:pt x="140" y="347"/>
                    <a:pt x="140" y="347"/>
                  </a:cubicBezTo>
                  <a:cubicBezTo>
                    <a:pt x="140" y="347"/>
                    <a:pt x="135" y="334"/>
                    <a:pt x="127" y="343"/>
                  </a:cubicBezTo>
                  <a:cubicBezTo>
                    <a:pt x="118" y="351"/>
                    <a:pt x="104" y="378"/>
                    <a:pt x="91" y="385"/>
                  </a:cubicBezTo>
                  <a:cubicBezTo>
                    <a:pt x="89" y="386"/>
                    <a:pt x="86" y="387"/>
                    <a:pt x="84" y="387"/>
                  </a:cubicBezTo>
                  <a:cubicBezTo>
                    <a:pt x="84" y="345"/>
                    <a:pt x="84" y="345"/>
                    <a:pt x="84" y="345"/>
                  </a:cubicBezTo>
                  <a:cubicBezTo>
                    <a:pt x="97" y="344"/>
                    <a:pt x="114" y="341"/>
                    <a:pt x="114" y="341"/>
                  </a:cubicBezTo>
                  <a:cubicBezTo>
                    <a:pt x="123" y="336"/>
                    <a:pt x="123" y="336"/>
                    <a:pt x="123" y="336"/>
                  </a:cubicBezTo>
                  <a:cubicBezTo>
                    <a:pt x="123" y="336"/>
                    <a:pt x="104" y="340"/>
                    <a:pt x="84" y="340"/>
                  </a:cubicBezTo>
                  <a:cubicBezTo>
                    <a:pt x="84" y="288"/>
                    <a:pt x="84" y="288"/>
                    <a:pt x="84" y="288"/>
                  </a:cubicBezTo>
                  <a:cubicBezTo>
                    <a:pt x="85" y="288"/>
                    <a:pt x="86" y="288"/>
                    <a:pt x="86" y="288"/>
                  </a:cubicBezTo>
                  <a:cubicBezTo>
                    <a:pt x="100" y="291"/>
                    <a:pt x="113" y="294"/>
                    <a:pt x="119" y="305"/>
                  </a:cubicBezTo>
                  <a:cubicBezTo>
                    <a:pt x="126" y="315"/>
                    <a:pt x="128" y="326"/>
                    <a:pt x="131" y="328"/>
                  </a:cubicBezTo>
                  <a:cubicBezTo>
                    <a:pt x="133" y="329"/>
                    <a:pt x="138" y="331"/>
                    <a:pt x="141" y="331"/>
                  </a:cubicBezTo>
                  <a:close/>
                  <a:moveTo>
                    <a:pt x="84" y="288"/>
                  </a:moveTo>
                  <a:cubicBezTo>
                    <a:pt x="71" y="286"/>
                    <a:pt x="53" y="291"/>
                    <a:pt x="52" y="291"/>
                  </a:cubicBezTo>
                  <a:cubicBezTo>
                    <a:pt x="50" y="291"/>
                    <a:pt x="42" y="283"/>
                    <a:pt x="42" y="283"/>
                  </a:cubicBezTo>
                  <a:cubicBezTo>
                    <a:pt x="42" y="283"/>
                    <a:pt x="43" y="286"/>
                    <a:pt x="46" y="290"/>
                  </a:cubicBezTo>
                  <a:cubicBezTo>
                    <a:pt x="48" y="294"/>
                    <a:pt x="54" y="300"/>
                    <a:pt x="59" y="302"/>
                  </a:cubicBezTo>
                  <a:cubicBezTo>
                    <a:pt x="63" y="304"/>
                    <a:pt x="81" y="314"/>
                    <a:pt x="81" y="314"/>
                  </a:cubicBezTo>
                  <a:cubicBezTo>
                    <a:pt x="81" y="314"/>
                    <a:pt x="74" y="313"/>
                    <a:pt x="73" y="313"/>
                  </a:cubicBezTo>
                  <a:cubicBezTo>
                    <a:pt x="73" y="313"/>
                    <a:pt x="56" y="314"/>
                    <a:pt x="48" y="316"/>
                  </a:cubicBezTo>
                  <a:cubicBezTo>
                    <a:pt x="40" y="318"/>
                    <a:pt x="35" y="324"/>
                    <a:pt x="33" y="329"/>
                  </a:cubicBezTo>
                  <a:cubicBezTo>
                    <a:pt x="31" y="334"/>
                    <a:pt x="25" y="335"/>
                    <a:pt x="20" y="335"/>
                  </a:cubicBezTo>
                  <a:cubicBezTo>
                    <a:pt x="10" y="336"/>
                    <a:pt x="4" y="327"/>
                    <a:pt x="8" y="318"/>
                  </a:cubicBezTo>
                  <a:cubicBezTo>
                    <a:pt x="9" y="314"/>
                    <a:pt x="11" y="311"/>
                    <a:pt x="11" y="311"/>
                  </a:cubicBezTo>
                  <a:cubicBezTo>
                    <a:pt x="11" y="311"/>
                    <a:pt x="15" y="313"/>
                    <a:pt x="18" y="312"/>
                  </a:cubicBezTo>
                  <a:cubicBezTo>
                    <a:pt x="21" y="312"/>
                    <a:pt x="22" y="311"/>
                    <a:pt x="21" y="305"/>
                  </a:cubicBezTo>
                  <a:cubicBezTo>
                    <a:pt x="19" y="299"/>
                    <a:pt x="12" y="302"/>
                    <a:pt x="10" y="304"/>
                  </a:cubicBezTo>
                  <a:cubicBezTo>
                    <a:pt x="8" y="307"/>
                    <a:pt x="9" y="310"/>
                    <a:pt x="9" y="310"/>
                  </a:cubicBezTo>
                  <a:cubicBezTo>
                    <a:pt x="0" y="319"/>
                    <a:pt x="3" y="336"/>
                    <a:pt x="19" y="338"/>
                  </a:cubicBezTo>
                  <a:cubicBezTo>
                    <a:pt x="19" y="338"/>
                    <a:pt x="19" y="340"/>
                    <a:pt x="25" y="347"/>
                  </a:cubicBezTo>
                  <a:cubicBezTo>
                    <a:pt x="42" y="369"/>
                    <a:pt x="61" y="356"/>
                    <a:pt x="76" y="365"/>
                  </a:cubicBezTo>
                  <a:cubicBezTo>
                    <a:pt x="78" y="365"/>
                    <a:pt x="78" y="366"/>
                    <a:pt x="78" y="367"/>
                  </a:cubicBezTo>
                  <a:cubicBezTo>
                    <a:pt x="75" y="373"/>
                    <a:pt x="64" y="371"/>
                    <a:pt x="55" y="374"/>
                  </a:cubicBezTo>
                  <a:cubicBezTo>
                    <a:pt x="47" y="376"/>
                    <a:pt x="48" y="388"/>
                    <a:pt x="48" y="388"/>
                  </a:cubicBezTo>
                  <a:cubicBezTo>
                    <a:pt x="48" y="388"/>
                    <a:pt x="53" y="382"/>
                    <a:pt x="60" y="384"/>
                  </a:cubicBezTo>
                  <a:cubicBezTo>
                    <a:pt x="65" y="385"/>
                    <a:pt x="74" y="390"/>
                    <a:pt x="84" y="387"/>
                  </a:cubicBezTo>
                  <a:cubicBezTo>
                    <a:pt x="84" y="345"/>
                    <a:pt x="84" y="345"/>
                    <a:pt x="84" y="345"/>
                  </a:cubicBezTo>
                  <a:cubicBezTo>
                    <a:pt x="82" y="345"/>
                    <a:pt x="81" y="345"/>
                    <a:pt x="79" y="346"/>
                  </a:cubicBezTo>
                  <a:cubicBezTo>
                    <a:pt x="66" y="346"/>
                    <a:pt x="46" y="340"/>
                    <a:pt x="46" y="340"/>
                  </a:cubicBezTo>
                  <a:cubicBezTo>
                    <a:pt x="46" y="340"/>
                    <a:pt x="59" y="340"/>
                    <a:pt x="80" y="340"/>
                  </a:cubicBezTo>
                  <a:cubicBezTo>
                    <a:pt x="82" y="340"/>
                    <a:pt x="83" y="340"/>
                    <a:pt x="84" y="340"/>
                  </a:cubicBezTo>
                  <a:lnTo>
                    <a:pt x="84" y="288"/>
                  </a:lnTo>
                  <a:close/>
                </a:path>
              </a:pathLst>
            </a:custGeom>
            <a:gradFill rotWithShape="1">
              <a:gsLst>
                <a:gs pos="0">
                  <a:srgbClr val="FFFF99"/>
                </a:gs>
                <a:gs pos="100000">
                  <a:srgbClr val="FFFF00"/>
                </a:gs>
              </a:gsLst>
              <a:lin ang="12600000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latin typeface="Calibri" pitchFamily="34" charset="0"/>
              </a:endParaRPr>
            </a:p>
          </p:txBody>
        </p:sp>
        <p:sp>
          <p:nvSpPr>
            <p:cNvPr id="4236" name="Freeform 1281"/>
            <p:cNvSpPr>
              <a:spLocks noEditPoints="1"/>
            </p:cNvSpPr>
            <p:nvPr/>
          </p:nvSpPr>
          <p:spPr bwMode="auto">
            <a:xfrm rot="-1503004">
              <a:off x="7870641" y="1383674"/>
              <a:ext cx="771904" cy="681870"/>
            </a:xfrm>
            <a:custGeom>
              <a:avLst/>
              <a:gdLst>
                <a:gd name="T0" fmla="*/ 205 w 247"/>
                <a:gd name="T1" fmla="*/ 92 h 218"/>
                <a:gd name="T2" fmla="*/ 157 w 247"/>
                <a:gd name="T3" fmla="*/ 117 h 218"/>
                <a:gd name="T4" fmla="*/ 157 w 247"/>
                <a:gd name="T5" fmla="*/ 122 h 218"/>
                <a:gd name="T6" fmla="*/ 231 w 247"/>
                <a:gd name="T7" fmla="*/ 161 h 218"/>
                <a:gd name="T8" fmla="*/ 236 w 247"/>
                <a:gd name="T9" fmla="*/ 152 h 218"/>
                <a:gd name="T10" fmla="*/ 242 w 247"/>
                <a:gd name="T11" fmla="*/ 140 h 218"/>
                <a:gd name="T12" fmla="*/ 184 w 247"/>
                <a:gd name="T13" fmla="*/ 72 h 218"/>
                <a:gd name="T14" fmla="*/ 181 w 247"/>
                <a:gd name="T15" fmla="*/ 40 h 218"/>
                <a:gd name="T16" fmla="*/ 162 w 247"/>
                <a:gd name="T17" fmla="*/ 53 h 218"/>
                <a:gd name="T18" fmla="*/ 157 w 247"/>
                <a:gd name="T19" fmla="*/ 60 h 218"/>
                <a:gd name="T20" fmla="*/ 154 w 247"/>
                <a:gd name="T21" fmla="*/ 79 h 218"/>
                <a:gd name="T22" fmla="*/ 137 w 247"/>
                <a:gd name="T23" fmla="*/ 71 h 218"/>
                <a:gd name="T24" fmla="*/ 157 w 247"/>
                <a:gd name="T25" fmla="*/ 41 h 218"/>
                <a:gd name="T26" fmla="*/ 122 w 247"/>
                <a:gd name="T27" fmla="*/ 9 h 218"/>
                <a:gd name="T28" fmla="*/ 131 w 247"/>
                <a:gd name="T29" fmla="*/ 58 h 218"/>
                <a:gd name="T30" fmla="*/ 122 w 247"/>
                <a:gd name="T31" fmla="*/ 100 h 218"/>
                <a:gd name="T32" fmla="*/ 157 w 247"/>
                <a:gd name="T33" fmla="*/ 151 h 218"/>
                <a:gd name="T34" fmla="*/ 132 w 247"/>
                <a:gd name="T35" fmla="*/ 95 h 218"/>
                <a:gd name="T36" fmla="*/ 157 w 247"/>
                <a:gd name="T37" fmla="*/ 85 h 218"/>
                <a:gd name="T38" fmla="*/ 127 w 247"/>
                <a:gd name="T39" fmla="*/ 131 h 218"/>
                <a:gd name="T40" fmla="*/ 122 w 247"/>
                <a:gd name="T41" fmla="*/ 9 h 218"/>
                <a:gd name="T42" fmla="*/ 99 w 247"/>
                <a:gd name="T43" fmla="*/ 48 h 218"/>
                <a:gd name="T44" fmla="*/ 84 w 247"/>
                <a:gd name="T45" fmla="*/ 83 h 218"/>
                <a:gd name="T46" fmla="*/ 84 w 247"/>
                <a:gd name="T47" fmla="*/ 100 h 218"/>
                <a:gd name="T48" fmla="*/ 84 w 247"/>
                <a:gd name="T49" fmla="*/ 109 h 218"/>
                <a:gd name="T50" fmla="*/ 104 w 247"/>
                <a:gd name="T51" fmla="*/ 113 h 218"/>
                <a:gd name="T52" fmla="*/ 85 w 247"/>
                <a:gd name="T53" fmla="*/ 181 h 218"/>
                <a:gd name="T54" fmla="*/ 102 w 247"/>
                <a:gd name="T55" fmla="*/ 180 h 218"/>
                <a:gd name="T56" fmla="*/ 107 w 247"/>
                <a:gd name="T57" fmla="*/ 190 h 218"/>
                <a:gd name="T58" fmla="*/ 114 w 247"/>
                <a:gd name="T59" fmla="*/ 110 h 218"/>
                <a:gd name="T60" fmla="*/ 122 w 247"/>
                <a:gd name="T61" fmla="*/ 30 h 218"/>
                <a:gd name="T62" fmla="*/ 122 w 247"/>
                <a:gd name="T63" fmla="*/ 9 h 218"/>
                <a:gd name="T64" fmla="*/ 28 w 247"/>
                <a:gd name="T65" fmla="*/ 18 h 218"/>
                <a:gd name="T66" fmla="*/ 31 w 247"/>
                <a:gd name="T67" fmla="*/ 46 h 218"/>
                <a:gd name="T68" fmla="*/ 0 w 247"/>
                <a:gd name="T69" fmla="*/ 61 h 218"/>
                <a:gd name="T70" fmla="*/ 84 w 247"/>
                <a:gd name="T71" fmla="*/ 100 h 218"/>
                <a:gd name="T72" fmla="*/ 42 w 247"/>
                <a:gd name="T73" fmla="*/ 73 h 218"/>
                <a:gd name="T74" fmla="*/ 84 w 247"/>
                <a:gd name="T75" fmla="*/ 49 h 218"/>
                <a:gd name="T76" fmla="*/ 37 w 247"/>
                <a:gd name="T77" fmla="*/ 141 h 218"/>
                <a:gd name="T78" fmla="*/ 58 w 247"/>
                <a:gd name="T79" fmla="*/ 135 h 218"/>
                <a:gd name="T80" fmla="*/ 55 w 247"/>
                <a:gd name="T81" fmla="*/ 195 h 218"/>
                <a:gd name="T82" fmla="*/ 78 w 247"/>
                <a:gd name="T83" fmla="*/ 217 h 218"/>
                <a:gd name="T84" fmla="*/ 73 w 247"/>
                <a:gd name="T85" fmla="*/ 213 h 218"/>
                <a:gd name="T86" fmla="*/ 68 w 247"/>
                <a:gd name="T87" fmla="*/ 188 h 218"/>
                <a:gd name="T88" fmla="*/ 81 w 247"/>
                <a:gd name="T89" fmla="*/ 145 h 218"/>
                <a:gd name="T90" fmla="*/ 84 w 247"/>
                <a:gd name="T91" fmla="*/ 132 h 218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247"/>
                <a:gd name="T139" fmla="*/ 0 h 218"/>
                <a:gd name="T140" fmla="*/ 247 w 247"/>
                <a:gd name="T141" fmla="*/ 218 h 218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247" h="218">
                  <a:moveTo>
                    <a:pt x="247" y="138"/>
                  </a:moveTo>
                  <a:cubicBezTo>
                    <a:pt x="247" y="138"/>
                    <a:pt x="240" y="134"/>
                    <a:pt x="240" y="129"/>
                  </a:cubicBezTo>
                  <a:cubicBezTo>
                    <a:pt x="239" y="123"/>
                    <a:pt x="228" y="99"/>
                    <a:pt x="205" y="92"/>
                  </a:cubicBezTo>
                  <a:cubicBezTo>
                    <a:pt x="182" y="84"/>
                    <a:pt x="167" y="85"/>
                    <a:pt x="162" y="86"/>
                  </a:cubicBezTo>
                  <a:cubicBezTo>
                    <a:pt x="161" y="86"/>
                    <a:pt x="159" y="86"/>
                    <a:pt x="157" y="85"/>
                  </a:cubicBezTo>
                  <a:cubicBezTo>
                    <a:pt x="157" y="117"/>
                    <a:pt x="157" y="117"/>
                    <a:pt x="157" y="117"/>
                  </a:cubicBezTo>
                  <a:cubicBezTo>
                    <a:pt x="161" y="119"/>
                    <a:pt x="163" y="121"/>
                    <a:pt x="166" y="122"/>
                  </a:cubicBezTo>
                  <a:cubicBezTo>
                    <a:pt x="182" y="130"/>
                    <a:pt x="186" y="130"/>
                    <a:pt x="186" y="130"/>
                  </a:cubicBezTo>
                  <a:cubicBezTo>
                    <a:pt x="186" y="130"/>
                    <a:pt x="166" y="130"/>
                    <a:pt x="157" y="122"/>
                  </a:cubicBezTo>
                  <a:cubicBezTo>
                    <a:pt x="157" y="151"/>
                    <a:pt x="157" y="151"/>
                    <a:pt x="157" y="151"/>
                  </a:cubicBezTo>
                  <a:cubicBezTo>
                    <a:pt x="171" y="159"/>
                    <a:pt x="184" y="167"/>
                    <a:pt x="198" y="165"/>
                  </a:cubicBezTo>
                  <a:cubicBezTo>
                    <a:pt x="211" y="164"/>
                    <a:pt x="231" y="161"/>
                    <a:pt x="231" y="161"/>
                  </a:cubicBezTo>
                  <a:cubicBezTo>
                    <a:pt x="231" y="161"/>
                    <a:pt x="218" y="157"/>
                    <a:pt x="219" y="152"/>
                  </a:cubicBezTo>
                  <a:cubicBezTo>
                    <a:pt x="219" y="147"/>
                    <a:pt x="224" y="147"/>
                    <a:pt x="227" y="149"/>
                  </a:cubicBezTo>
                  <a:cubicBezTo>
                    <a:pt x="230" y="151"/>
                    <a:pt x="236" y="152"/>
                    <a:pt x="236" y="152"/>
                  </a:cubicBezTo>
                  <a:cubicBezTo>
                    <a:pt x="236" y="152"/>
                    <a:pt x="225" y="147"/>
                    <a:pt x="225" y="143"/>
                  </a:cubicBezTo>
                  <a:cubicBezTo>
                    <a:pt x="224" y="140"/>
                    <a:pt x="225" y="136"/>
                    <a:pt x="229" y="137"/>
                  </a:cubicBezTo>
                  <a:cubicBezTo>
                    <a:pt x="234" y="138"/>
                    <a:pt x="238" y="140"/>
                    <a:pt x="242" y="140"/>
                  </a:cubicBezTo>
                  <a:cubicBezTo>
                    <a:pt x="245" y="140"/>
                    <a:pt x="247" y="138"/>
                    <a:pt x="247" y="138"/>
                  </a:cubicBezTo>
                  <a:close/>
                  <a:moveTo>
                    <a:pt x="157" y="78"/>
                  </a:moveTo>
                  <a:cubicBezTo>
                    <a:pt x="166" y="75"/>
                    <a:pt x="182" y="74"/>
                    <a:pt x="184" y="72"/>
                  </a:cubicBezTo>
                  <a:cubicBezTo>
                    <a:pt x="187" y="70"/>
                    <a:pt x="192" y="55"/>
                    <a:pt x="196" y="55"/>
                  </a:cubicBezTo>
                  <a:cubicBezTo>
                    <a:pt x="201" y="55"/>
                    <a:pt x="206" y="57"/>
                    <a:pt x="206" y="57"/>
                  </a:cubicBezTo>
                  <a:cubicBezTo>
                    <a:pt x="206" y="57"/>
                    <a:pt x="198" y="44"/>
                    <a:pt x="181" y="40"/>
                  </a:cubicBezTo>
                  <a:cubicBezTo>
                    <a:pt x="174" y="38"/>
                    <a:pt x="165" y="39"/>
                    <a:pt x="157" y="41"/>
                  </a:cubicBezTo>
                  <a:cubicBezTo>
                    <a:pt x="157" y="54"/>
                    <a:pt x="157" y="54"/>
                    <a:pt x="157" y="54"/>
                  </a:cubicBezTo>
                  <a:cubicBezTo>
                    <a:pt x="159" y="53"/>
                    <a:pt x="161" y="53"/>
                    <a:pt x="162" y="53"/>
                  </a:cubicBezTo>
                  <a:cubicBezTo>
                    <a:pt x="174" y="52"/>
                    <a:pt x="188" y="52"/>
                    <a:pt x="188" y="52"/>
                  </a:cubicBezTo>
                  <a:cubicBezTo>
                    <a:pt x="188" y="52"/>
                    <a:pt x="170" y="55"/>
                    <a:pt x="164" y="57"/>
                  </a:cubicBezTo>
                  <a:cubicBezTo>
                    <a:pt x="162" y="58"/>
                    <a:pt x="160" y="58"/>
                    <a:pt x="157" y="60"/>
                  </a:cubicBezTo>
                  <a:lnTo>
                    <a:pt x="157" y="78"/>
                  </a:lnTo>
                  <a:close/>
                  <a:moveTo>
                    <a:pt x="157" y="85"/>
                  </a:moveTo>
                  <a:cubicBezTo>
                    <a:pt x="154" y="84"/>
                    <a:pt x="151" y="82"/>
                    <a:pt x="154" y="79"/>
                  </a:cubicBezTo>
                  <a:cubicBezTo>
                    <a:pt x="155" y="79"/>
                    <a:pt x="156" y="78"/>
                    <a:pt x="157" y="78"/>
                  </a:cubicBezTo>
                  <a:cubicBezTo>
                    <a:pt x="157" y="60"/>
                    <a:pt x="157" y="60"/>
                    <a:pt x="157" y="60"/>
                  </a:cubicBezTo>
                  <a:cubicBezTo>
                    <a:pt x="149" y="64"/>
                    <a:pt x="137" y="71"/>
                    <a:pt x="137" y="71"/>
                  </a:cubicBezTo>
                  <a:cubicBezTo>
                    <a:pt x="135" y="70"/>
                    <a:pt x="135" y="70"/>
                    <a:pt x="135" y="70"/>
                  </a:cubicBezTo>
                  <a:cubicBezTo>
                    <a:pt x="135" y="70"/>
                    <a:pt x="147" y="58"/>
                    <a:pt x="157" y="54"/>
                  </a:cubicBezTo>
                  <a:cubicBezTo>
                    <a:pt x="157" y="41"/>
                    <a:pt x="157" y="41"/>
                    <a:pt x="157" y="41"/>
                  </a:cubicBezTo>
                  <a:cubicBezTo>
                    <a:pt x="148" y="43"/>
                    <a:pt x="141" y="47"/>
                    <a:pt x="141" y="47"/>
                  </a:cubicBezTo>
                  <a:cubicBezTo>
                    <a:pt x="141" y="47"/>
                    <a:pt x="136" y="20"/>
                    <a:pt x="124" y="10"/>
                  </a:cubicBezTo>
                  <a:cubicBezTo>
                    <a:pt x="123" y="10"/>
                    <a:pt x="123" y="9"/>
                    <a:pt x="122" y="9"/>
                  </a:cubicBezTo>
                  <a:cubicBezTo>
                    <a:pt x="122" y="23"/>
                    <a:pt x="122" y="23"/>
                    <a:pt x="122" y="23"/>
                  </a:cubicBezTo>
                  <a:cubicBezTo>
                    <a:pt x="124" y="26"/>
                    <a:pt x="127" y="29"/>
                    <a:pt x="128" y="33"/>
                  </a:cubicBezTo>
                  <a:cubicBezTo>
                    <a:pt x="135" y="45"/>
                    <a:pt x="131" y="58"/>
                    <a:pt x="131" y="58"/>
                  </a:cubicBezTo>
                  <a:cubicBezTo>
                    <a:pt x="131" y="58"/>
                    <a:pt x="129" y="50"/>
                    <a:pt x="127" y="43"/>
                  </a:cubicBezTo>
                  <a:cubicBezTo>
                    <a:pt x="127" y="41"/>
                    <a:pt x="125" y="36"/>
                    <a:pt x="122" y="30"/>
                  </a:cubicBezTo>
                  <a:cubicBezTo>
                    <a:pt x="122" y="100"/>
                    <a:pt x="122" y="100"/>
                    <a:pt x="122" y="100"/>
                  </a:cubicBezTo>
                  <a:cubicBezTo>
                    <a:pt x="125" y="102"/>
                    <a:pt x="129" y="105"/>
                    <a:pt x="130" y="108"/>
                  </a:cubicBezTo>
                  <a:cubicBezTo>
                    <a:pt x="131" y="114"/>
                    <a:pt x="142" y="142"/>
                    <a:pt x="156" y="150"/>
                  </a:cubicBezTo>
                  <a:cubicBezTo>
                    <a:pt x="157" y="151"/>
                    <a:pt x="157" y="151"/>
                    <a:pt x="157" y="151"/>
                  </a:cubicBezTo>
                  <a:cubicBezTo>
                    <a:pt x="157" y="122"/>
                    <a:pt x="157" y="122"/>
                    <a:pt x="157" y="122"/>
                  </a:cubicBezTo>
                  <a:cubicBezTo>
                    <a:pt x="157" y="121"/>
                    <a:pt x="157" y="121"/>
                    <a:pt x="157" y="121"/>
                  </a:cubicBezTo>
                  <a:cubicBezTo>
                    <a:pt x="149" y="112"/>
                    <a:pt x="136" y="102"/>
                    <a:pt x="132" y="95"/>
                  </a:cubicBezTo>
                  <a:cubicBezTo>
                    <a:pt x="128" y="89"/>
                    <a:pt x="130" y="86"/>
                    <a:pt x="130" y="86"/>
                  </a:cubicBezTo>
                  <a:cubicBezTo>
                    <a:pt x="130" y="86"/>
                    <a:pt x="144" y="106"/>
                    <a:pt x="157" y="117"/>
                  </a:cubicBezTo>
                  <a:cubicBezTo>
                    <a:pt x="157" y="85"/>
                    <a:pt x="157" y="85"/>
                    <a:pt x="157" y="85"/>
                  </a:cubicBezTo>
                  <a:close/>
                  <a:moveTo>
                    <a:pt x="122" y="171"/>
                  </a:moveTo>
                  <a:cubicBezTo>
                    <a:pt x="122" y="122"/>
                    <a:pt x="122" y="122"/>
                    <a:pt x="122" y="122"/>
                  </a:cubicBezTo>
                  <a:cubicBezTo>
                    <a:pt x="124" y="125"/>
                    <a:pt x="126" y="128"/>
                    <a:pt x="127" y="131"/>
                  </a:cubicBezTo>
                  <a:cubicBezTo>
                    <a:pt x="133" y="140"/>
                    <a:pt x="130" y="152"/>
                    <a:pt x="125" y="164"/>
                  </a:cubicBezTo>
                  <a:cubicBezTo>
                    <a:pt x="125" y="167"/>
                    <a:pt x="123" y="169"/>
                    <a:pt x="122" y="171"/>
                  </a:cubicBezTo>
                  <a:close/>
                  <a:moveTo>
                    <a:pt x="122" y="9"/>
                  </a:moveTo>
                  <a:cubicBezTo>
                    <a:pt x="111" y="0"/>
                    <a:pt x="102" y="1"/>
                    <a:pt x="102" y="1"/>
                  </a:cubicBezTo>
                  <a:cubicBezTo>
                    <a:pt x="102" y="1"/>
                    <a:pt x="109" y="7"/>
                    <a:pt x="103" y="13"/>
                  </a:cubicBezTo>
                  <a:cubicBezTo>
                    <a:pt x="97" y="18"/>
                    <a:pt x="97" y="41"/>
                    <a:pt x="99" y="48"/>
                  </a:cubicBezTo>
                  <a:cubicBezTo>
                    <a:pt x="100" y="54"/>
                    <a:pt x="107" y="63"/>
                    <a:pt x="102" y="63"/>
                  </a:cubicBezTo>
                  <a:cubicBezTo>
                    <a:pt x="99" y="63"/>
                    <a:pt x="91" y="56"/>
                    <a:pt x="84" y="49"/>
                  </a:cubicBezTo>
                  <a:cubicBezTo>
                    <a:pt x="84" y="83"/>
                    <a:pt x="84" y="83"/>
                    <a:pt x="84" y="83"/>
                  </a:cubicBezTo>
                  <a:cubicBezTo>
                    <a:pt x="104" y="85"/>
                    <a:pt x="112" y="84"/>
                    <a:pt x="112" y="84"/>
                  </a:cubicBezTo>
                  <a:cubicBezTo>
                    <a:pt x="112" y="84"/>
                    <a:pt x="98" y="89"/>
                    <a:pt x="84" y="89"/>
                  </a:cubicBezTo>
                  <a:cubicBezTo>
                    <a:pt x="84" y="100"/>
                    <a:pt x="84" y="100"/>
                    <a:pt x="84" y="100"/>
                  </a:cubicBezTo>
                  <a:cubicBezTo>
                    <a:pt x="95" y="97"/>
                    <a:pt x="104" y="94"/>
                    <a:pt x="104" y="94"/>
                  </a:cubicBezTo>
                  <a:cubicBezTo>
                    <a:pt x="104" y="94"/>
                    <a:pt x="111" y="104"/>
                    <a:pt x="101" y="107"/>
                  </a:cubicBezTo>
                  <a:cubicBezTo>
                    <a:pt x="97" y="108"/>
                    <a:pt x="91" y="108"/>
                    <a:pt x="84" y="109"/>
                  </a:cubicBezTo>
                  <a:cubicBezTo>
                    <a:pt x="84" y="132"/>
                    <a:pt x="84" y="132"/>
                    <a:pt x="84" y="132"/>
                  </a:cubicBezTo>
                  <a:cubicBezTo>
                    <a:pt x="90" y="125"/>
                    <a:pt x="96" y="118"/>
                    <a:pt x="96" y="118"/>
                  </a:cubicBezTo>
                  <a:cubicBezTo>
                    <a:pt x="104" y="113"/>
                    <a:pt x="104" y="113"/>
                    <a:pt x="104" y="113"/>
                  </a:cubicBezTo>
                  <a:cubicBezTo>
                    <a:pt x="104" y="113"/>
                    <a:pt x="94" y="125"/>
                    <a:pt x="84" y="139"/>
                  </a:cubicBezTo>
                  <a:cubicBezTo>
                    <a:pt x="84" y="182"/>
                    <a:pt x="84" y="182"/>
                    <a:pt x="84" y="182"/>
                  </a:cubicBezTo>
                  <a:cubicBezTo>
                    <a:pt x="84" y="182"/>
                    <a:pt x="85" y="182"/>
                    <a:pt x="85" y="181"/>
                  </a:cubicBezTo>
                  <a:cubicBezTo>
                    <a:pt x="91" y="176"/>
                    <a:pt x="99" y="164"/>
                    <a:pt x="99" y="163"/>
                  </a:cubicBezTo>
                  <a:cubicBezTo>
                    <a:pt x="99" y="162"/>
                    <a:pt x="102" y="156"/>
                    <a:pt x="102" y="156"/>
                  </a:cubicBezTo>
                  <a:cubicBezTo>
                    <a:pt x="102" y="156"/>
                    <a:pt x="102" y="175"/>
                    <a:pt x="102" y="180"/>
                  </a:cubicBezTo>
                  <a:cubicBezTo>
                    <a:pt x="101" y="185"/>
                    <a:pt x="103" y="191"/>
                    <a:pt x="105" y="195"/>
                  </a:cubicBezTo>
                  <a:cubicBezTo>
                    <a:pt x="108" y="199"/>
                    <a:pt x="109" y="201"/>
                    <a:pt x="109" y="201"/>
                  </a:cubicBezTo>
                  <a:cubicBezTo>
                    <a:pt x="109" y="201"/>
                    <a:pt x="106" y="191"/>
                    <a:pt x="107" y="190"/>
                  </a:cubicBezTo>
                  <a:cubicBezTo>
                    <a:pt x="108" y="189"/>
                    <a:pt x="117" y="181"/>
                    <a:pt x="122" y="171"/>
                  </a:cubicBezTo>
                  <a:cubicBezTo>
                    <a:pt x="122" y="122"/>
                    <a:pt x="122" y="122"/>
                    <a:pt x="122" y="122"/>
                  </a:cubicBezTo>
                  <a:cubicBezTo>
                    <a:pt x="118" y="117"/>
                    <a:pt x="114" y="113"/>
                    <a:pt x="114" y="110"/>
                  </a:cubicBezTo>
                  <a:cubicBezTo>
                    <a:pt x="114" y="107"/>
                    <a:pt x="117" y="97"/>
                    <a:pt x="117" y="97"/>
                  </a:cubicBezTo>
                  <a:cubicBezTo>
                    <a:pt x="117" y="97"/>
                    <a:pt x="119" y="98"/>
                    <a:pt x="122" y="100"/>
                  </a:cubicBezTo>
                  <a:cubicBezTo>
                    <a:pt x="122" y="30"/>
                    <a:pt x="122" y="30"/>
                    <a:pt x="122" y="30"/>
                  </a:cubicBezTo>
                  <a:cubicBezTo>
                    <a:pt x="117" y="21"/>
                    <a:pt x="112" y="11"/>
                    <a:pt x="112" y="11"/>
                  </a:cubicBezTo>
                  <a:cubicBezTo>
                    <a:pt x="112" y="11"/>
                    <a:pt x="117" y="16"/>
                    <a:pt x="122" y="23"/>
                  </a:cubicBezTo>
                  <a:lnTo>
                    <a:pt x="122" y="9"/>
                  </a:lnTo>
                  <a:close/>
                  <a:moveTo>
                    <a:pt x="84" y="49"/>
                  </a:moveTo>
                  <a:cubicBezTo>
                    <a:pt x="78" y="43"/>
                    <a:pt x="73" y="38"/>
                    <a:pt x="72" y="37"/>
                  </a:cubicBezTo>
                  <a:cubicBezTo>
                    <a:pt x="69" y="35"/>
                    <a:pt x="42" y="20"/>
                    <a:pt x="28" y="18"/>
                  </a:cubicBezTo>
                  <a:cubicBezTo>
                    <a:pt x="15" y="16"/>
                    <a:pt x="13" y="17"/>
                    <a:pt x="13" y="17"/>
                  </a:cubicBezTo>
                  <a:cubicBezTo>
                    <a:pt x="13" y="17"/>
                    <a:pt x="19" y="32"/>
                    <a:pt x="23" y="35"/>
                  </a:cubicBezTo>
                  <a:cubicBezTo>
                    <a:pt x="26" y="39"/>
                    <a:pt x="36" y="43"/>
                    <a:pt x="31" y="46"/>
                  </a:cubicBezTo>
                  <a:cubicBezTo>
                    <a:pt x="25" y="49"/>
                    <a:pt x="3" y="39"/>
                    <a:pt x="3" y="39"/>
                  </a:cubicBezTo>
                  <a:cubicBezTo>
                    <a:pt x="3" y="39"/>
                    <a:pt x="0" y="47"/>
                    <a:pt x="0" y="56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0" y="69"/>
                    <a:pt x="3" y="78"/>
                    <a:pt x="11" y="85"/>
                  </a:cubicBezTo>
                  <a:cubicBezTo>
                    <a:pt x="31" y="102"/>
                    <a:pt x="45" y="107"/>
                    <a:pt x="61" y="105"/>
                  </a:cubicBezTo>
                  <a:cubicBezTo>
                    <a:pt x="68" y="105"/>
                    <a:pt x="76" y="102"/>
                    <a:pt x="84" y="100"/>
                  </a:cubicBezTo>
                  <a:cubicBezTo>
                    <a:pt x="84" y="89"/>
                    <a:pt x="84" y="89"/>
                    <a:pt x="84" y="89"/>
                  </a:cubicBezTo>
                  <a:cubicBezTo>
                    <a:pt x="80" y="89"/>
                    <a:pt x="76" y="88"/>
                    <a:pt x="73" y="87"/>
                  </a:cubicBezTo>
                  <a:cubicBezTo>
                    <a:pt x="57" y="83"/>
                    <a:pt x="42" y="73"/>
                    <a:pt x="42" y="73"/>
                  </a:cubicBezTo>
                  <a:cubicBezTo>
                    <a:pt x="42" y="73"/>
                    <a:pt x="62" y="80"/>
                    <a:pt x="83" y="83"/>
                  </a:cubicBezTo>
                  <a:cubicBezTo>
                    <a:pt x="83" y="83"/>
                    <a:pt x="84" y="83"/>
                    <a:pt x="84" y="83"/>
                  </a:cubicBezTo>
                  <a:cubicBezTo>
                    <a:pt x="84" y="49"/>
                    <a:pt x="84" y="49"/>
                    <a:pt x="84" y="49"/>
                  </a:cubicBezTo>
                  <a:close/>
                  <a:moveTo>
                    <a:pt x="84" y="109"/>
                  </a:moveTo>
                  <a:cubicBezTo>
                    <a:pt x="72" y="110"/>
                    <a:pt x="58" y="112"/>
                    <a:pt x="51" y="116"/>
                  </a:cubicBezTo>
                  <a:cubicBezTo>
                    <a:pt x="39" y="123"/>
                    <a:pt x="39" y="135"/>
                    <a:pt x="37" y="141"/>
                  </a:cubicBezTo>
                  <a:cubicBezTo>
                    <a:pt x="36" y="147"/>
                    <a:pt x="29" y="149"/>
                    <a:pt x="29" y="149"/>
                  </a:cubicBezTo>
                  <a:cubicBezTo>
                    <a:pt x="29" y="149"/>
                    <a:pt x="37" y="154"/>
                    <a:pt x="43" y="149"/>
                  </a:cubicBezTo>
                  <a:cubicBezTo>
                    <a:pt x="49" y="144"/>
                    <a:pt x="52" y="134"/>
                    <a:pt x="58" y="135"/>
                  </a:cubicBezTo>
                  <a:cubicBezTo>
                    <a:pt x="65" y="136"/>
                    <a:pt x="52" y="152"/>
                    <a:pt x="50" y="155"/>
                  </a:cubicBezTo>
                  <a:cubicBezTo>
                    <a:pt x="50" y="158"/>
                    <a:pt x="47" y="178"/>
                    <a:pt x="50" y="186"/>
                  </a:cubicBezTo>
                  <a:cubicBezTo>
                    <a:pt x="53" y="193"/>
                    <a:pt x="55" y="195"/>
                    <a:pt x="55" y="195"/>
                  </a:cubicBezTo>
                  <a:cubicBezTo>
                    <a:pt x="55" y="195"/>
                    <a:pt x="51" y="206"/>
                    <a:pt x="58" y="211"/>
                  </a:cubicBezTo>
                  <a:cubicBezTo>
                    <a:pt x="65" y="216"/>
                    <a:pt x="73" y="215"/>
                    <a:pt x="73" y="215"/>
                  </a:cubicBezTo>
                  <a:cubicBezTo>
                    <a:pt x="73" y="215"/>
                    <a:pt x="75" y="218"/>
                    <a:pt x="78" y="217"/>
                  </a:cubicBezTo>
                  <a:cubicBezTo>
                    <a:pt x="81" y="216"/>
                    <a:pt x="86" y="212"/>
                    <a:pt x="82" y="208"/>
                  </a:cubicBezTo>
                  <a:cubicBezTo>
                    <a:pt x="78" y="204"/>
                    <a:pt x="76" y="205"/>
                    <a:pt x="75" y="207"/>
                  </a:cubicBezTo>
                  <a:cubicBezTo>
                    <a:pt x="73" y="209"/>
                    <a:pt x="73" y="213"/>
                    <a:pt x="73" y="213"/>
                  </a:cubicBezTo>
                  <a:cubicBezTo>
                    <a:pt x="73" y="213"/>
                    <a:pt x="62" y="213"/>
                    <a:pt x="59" y="209"/>
                  </a:cubicBezTo>
                  <a:cubicBezTo>
                    <a:pt x="57" y="204"/>
                    <a:pt x="55" y="198"/>
                    <a:pt x="57" y="194"/>
                  </a:cubicBezTo>
                  <a:cubicBezTo>
                    <a:pt x="59" y="191"/>
                    <a:pt x="64" y="186"/>
                    <a:pt x="68" y="188"/>
                  </a:cubicBezTo>
                  <a:cubicBezTo>
                    <a:pt x="73" y="188"/>
                    <a:pt x="79" y="187"/>
                    <a:pt x="84" y="182"/>
                  </a:cubicBezTo>
                  <a:cubicBezTo>
                    <a:pt x="84" y="139"/>
                    <a:pt x="84" y="139"/>
                    <a:pt x="84" y="139"/>
                  </a:cubicBezTo>
                  <a:cubicBezTo>
                    <a:pt x="83" y="141"/>
                    <a:pt x="82" y="143"/>
                    <a:pt x="81" y="145"/>
                  </a:cubicBezTo>
                  <a:cubicBezTo>
                    <a:pt x="71" y="162"/>
                    <a:pt x="65" y="172"/>
                    <a:pt x="65" y="172"/>
                  </a:cubicBezTo>
                  <a:cubicBezTo>
                    <a:pt x="65" y="172"/>
                    <a:pt x="70" y="153"/>
                    <a:pt x="76" y="143"/>
                  </a:cubicBezTo>
                  <a:cubicBezTo>
                    <a:pt x="79" y="140"/>
                    <a:pt x="81" y="136"/>
                    <a:pt x="84" y="132"/>
                  </a:cubicBezTo>
                  <a:lnTo>
                    <a:pt x="84" y="109"/>
                  </a:lnTo>
                  <a:close/>
                </a:path>
              </a:pathLst>
            </a:custGeom>
            <a:gradFill rotWithShape="1">
              <a:gsLst>
                <a:gs pos="0">
                  <a:srgbClr val="FFFF99"/>
                </a:gs>
                <a:gs pos="100000">
                  <a:srgbClr val="FFFF00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latin typeface="Calibri" pitchFamily="34" charset="0"/>
              </a:endParaRPr>
            </a:p>
          </p:txBody>
        </p:sp>
      </p:grpSp>
      <p:grpSp>
        <p:nvGrpSpPr>
          <p:cNvPr id="5" name="组合 2344"/>
          <p:cNvGrpSpPr/>
          <p:nvPr/>
        </p:nvGrpSpPr>
        <p:grpSpPr>
          <a:xfrm>
            <a:off x="7769392" y="651571"/>
            <a:ext cx="819234" cy="836334"/>
            <a:chOff x="-7938" y="3175"/>
            <a:chExt cx="1017589" cy="1108075"/>
          </a:xfrm>
          <a:gradFill>
            <a:gsLst>
              <a:gs pos="0">
                <a:srgbClr val="FFFF00"/>
              </a:gs>
              <a:gs pos="100000">
                <a:srgbClr val="FFFF99"/>
              </a:gs>
            </a:gsLst>
            <a:lin ang="5400000" scaled="0"/>
          </a:gra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143" name="Freeform 1336"/>
            <p:cNvSpPr>
              <a:spLocks/>
            </p:cNvSpPr>
            <p:nvPr/>
          </p:nvSpPr>
          <p:spPr bwMode="auto">
            <a:xfrm>
              <a:off x="941388" y="387350"/>
              <a:ext cx="68263" cy="77788"/>
            </a:xfrm>
            <a:custGeom>
              <a:avLst/>
              <a:gdLst/>
              <a:ahLst/>
              <a:cxnLst>
                <a:cxn ang="0">
                  <a:pos x="0" y="21"/>
                </a:cxn>
                <a:cxn ang="0">
                  <a:pos x="0" y="0"/>
                </a:cxn>
                <a:cxn ang="0">
                  <a:pos x="12" y="3"/>
                </a:cxn>
                <a:cxn ang="0">
                  <a:pos x="18" y="9"/>
                </a:cxn>
                <a:cxn ang="0">
                  <a:pos x="11" y="15"/>
                </a:cxn>
                <a:cxn ang="0">
                  <a:pos x="0" y="21"/>
                </a:cxn>
              </a:cxnLst>
              <a:rect l="0" t="0" r="r" b="b"/>
              <a:pathLst>
                <a:path w="18" h="21">
                  <a:moveTo>
                    <a:pt x="0" y="21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4" y="0"/>
                    <a:pt x="8" y="1"/>
                    <a:pt x="12" y="3"/>
                  </a:cubicBezTo>
                  <a:cubicBezTo>
                    <a:pt x="16" y="4"/>
                    <a:pt x="18" y="6"/>
                    <a:pt x="18" y="9"/>
                  </a:cubicBezTo>
                  <a:cubicBezTo>
                    <a:pt x="17" y="11"/>
                    <a:pt x="15" y="14"/>
                    <a:pt x="11" y="15"/>
                  </a:cubicBezTo>
                  <a:cubicBezTo>
                    <a:pt x="7" y="17"/>
                    <a:pt x="3" y="19"/>
                    <a:pt x="0" y="2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144" name="Freeform 1337"/>
            <p:cNvSpPr>
              <a:spLocks/>
            </p:cNvSpPr>
            <p:nvPr/>
          </p:nvSpPr>
          <p:spPr bwMode="auto">
            <a:xfrm>
              <a:off x="479425" y="187325"/>
              <a:ext cx="49213" cy="7937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" y="1"/>
                </a:cxn>
                <a:cxn ang="0">
                  <a:pos x="12" y="7"/>
                </a:cxn>
                <a:cxn ang="0">
                  <a:pos x="9" y="16"/>
                </a:cxn>
                <a:cxn ang="0">
                  <a:pos x="0" y="21"/>
                </a:cxn>
                <a:cxn ang="0">
                  <a:pos x="0" y="0"/>
                </a:cxn>
              </a:cxnLst>
              <a:rect l="0" t="0" r="r" b="b"/>
              <a:pathLst>
                <a:path w="13" h="21">
                  <a:moveTo>
                    <a:pt x="0" y="0"/>
                  </a:moveTo>
                  <a:cubicBezTo>
                    <a:pt x="2" y="0"/>
                    <a:pt x="3" y="0"/>
                    <a:pt x="5" y="1"/>
                  </a:cubicBezTo>
                  <a:cubicBezTo>
                    <a:pt x="8" y="2"/>
                    <a:pt x="11" y="4"/>
                    <a:pt x="12" y="7"/>
                  </a:cubicBezTo>
                  <a:cubicBezTo>
                    <a:pt x="13" y="9"/>
                    <a:pt x="12" y="12"/>
                    <a:pt x="9" y="16"/>
                  </a:cubicBezTo>
                  <a:cubicBezTo>
                    <a:pt x="6" y="17"/>
                    <a:pt x="3" y="20"/>
                    <a:pt x="0" y="21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145" name="Freeform 1338"/>
            <p:cNvSpPr>
              <a:spLocks/>
            </p:cNvSpPr>
            <p:nvPr/>
          </p:nvSpPr>
          <p:spPr bwMode="auto">
            <a:xfrm>
              <a:off x="479425" y="319088"/>
              <a:ext cx="19050" cy="603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" y="5"/>
                </a:cxn>
                <a:cxn ang="0">
                  <a:pos x="1" y="15"/>
                </a:cxn>
                <a:cxn ang="0">
                  <a:pos x="0" y="16"/>
                </a:cxn>
                <a:cxn ang="0">
                  <a:pos x="0" y="0"/>
                </a:cxn>
              </a:cxnLst>
              <a:rect l="0" t="0" r="r" b="b"/>
              <a:pathLst>
                <a:path w="5" h="16">
                  <a:moveTo>
                    <a:pt x="0" y="0"/>
                  </a:moveTo>
                  <a:cubicBezTo>
                    <a:pt x="2" y="1"/>
                    <a:pt x="3" y="2"/>
                    <a:pt x="5" y="5"/>
                  </a:cubicBezTo>
                  <a:cubicBezTo>
                    <a:pt x="5" y="9"/>
                    <a:pt x="3" y="12"/>
                    <a:pt x="1" y="15"/>
                  </a:cubicBezTo>
                  <a:cubicBezTo>
                    <a:pt x="0" y="15"/>
                    <a:pt x="0" y="16"/>
                    <a:pt x="0" y="16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146" name="Freeform 1339"/>
            <p:cNvSpPr>
              <a:spLocks/>
            </p:cNvSpPr>
            <p:nvPr/>
          </p:nvSpPr>
          <p:spPr bwMode="auto">
            <a:xfrm>
              <a:off x="479425" y="544513"/>
              <a:ext cx="26988" cy="523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" y="1"/>
                </a:cxn>
                <a:cxn ang="0">
                  <a:pos x="7" y="5"/>
                </a:cxn>
                <a:cxn ang="0">
                  <a:pos x="5" y="10"/>
                </a:cxn>
                <a:cxn ang="0">
                  <a:pos x="0" y="14"/>
                </a:cxn>
                <a:cxn ang="0">
                  <a:pos x="0" y="0"/>
                </a:cxn>
              </a:cxnLst>
              <a:rect l="0" t="0" r="r" b="b"/>
              <a:pathLst>
                <a:path w="7" h="14">
                  <a:moveTo>
                    <a:pt x="0" y="0"/>
                  </a:moveTo>
                  <a:cubicBezTo>
                    <a:pt x="1" y="0"/>
                    <a:pt x="3" y="1"/>
                    <a:pt x="5" y="1"/>
                  </a:cubicBezTo>
                  <a:cubicBezTo>
                    <a:pt x="7" y="3"/>
                    <a:pt x="7" y="4"/>
                    <a:pt x="7" y="5"/>
                  </a:cubicBezTo>
                  <a:cubicBezTo>
                    <a:pt x="7" y="6"/>
                    <a:pt x="6" y="8"/>
                    <a:pt x="5" y="10"/>
                  </a:cubicBezTo>
                  <a:cubicBezTo>
                    <a:pt x="3" y="11"/>
                    <a:pt x="2" y="12"/>
                    <a:pt x="0" y="14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147" name="Freeform 1340"/>
            <p:cNvSpPr>
              <a:spLocks/>
            </p:cNvSpPr>
            <p:nvPr/>
          </p:nvSpPr>
          <p:spPr bwMode="auto">
            <a:xfrm>
              <a:off x="479425" y="123825"/>
              <a:ext cx="461963" cy="987425"/>
            </a:xfrm>
            <a:custGeom>
              <a:avLst/>
              <a:gdLst/>
              <a:ahLst/>
              <a:cxnLst>
                <a:cxn ang="0">
                  <a:pos x="115" y="70"/>
                </a:cxn>
                <a:cxn ang="0">
                  <a:pos x="64" y="90"/>
                </a:cxn>
                <a:cxn ang="0">
                  <a:pos x="55" y="89"/>
                </a:cxn>
                <a:cxn ang="0">
                  <a:pos x="44" y="44"/>
                </a:cxn>
                <a:cxn ang="0">
                  <a:pos x="59" y="35"/>
                </a:cxn>
                <a:cxn ang="0">
                  <a:pos x="88" y="41"/>
                </a:cxn>
                <a:cxn ang="0">
                  <a:pos x="103" y="31"/>
                </a:cxn>
                <a:cxn ang="0">
                  <a:pos x="87" y="3"/>
                </a:cxn>
                <a:cxn ang="0">
                  <a:pos x="80" y="2"/>
                </a:cxn>
                <a:cxn ang="0">
                  <a:pos x="68" y="18"/>
                </a:cxn>
                <a:cxn ang="0">
                  <a:pos x="41" y="41"/>
                </a:cxn>
                <a:cxn ang="0">
                  <a:pos x="31" y="49"/>
                </a:cxn>
                <a:cxn ang="0">
                  <a:pos x="24" y="61"/>
                </a:cxn>
                <a:cxn ang="0">
                  <a:pos x="23" y="69"/>
                </a:cxn>
                <a:cxn ang="0">
                  <a:pos x="23" y="96"/>
                </a:cxn>
                <a:cxn ang="0">
                  <a:pos x="18" y="130"/>
                </a:cxn>
                <a:cxn ang="0">
                  <a:pos x="9" y="157"/>
                </a:cxn>
                <a:cxn ang="0">
                  <a:pos x="2" y="146"/>
                </a:cxn>
                <a:cxn ang="0">
                  <a:pos x="0" y="176"/>
                </a:cxn>
                <a:cxn ang="0">
                  <a:pos x="8" y="179"/>
                </a:cxn>
                <a:cxn ang="0">
                  <a:pos x="17" y="182"/>
                </a:cxn>
                <a:cxn ang="0">
                  <a:pos x="27" y="197"/>
                </a:cxn>
                <a:cxn ang="0">
                  <a:pos x="34" y="191"/>
                </a:cxn>
                <a:cxn ang="0">
                  <a:pos x="44" y="174"/>
                </a:cxn>
                <a:cxn ang="0">
                  <a:pos x="52" y="157"/>
                </a:cxn>
                <a:cxn ang="0">
                  <a:pos x="63" y="123"/>
                </a:cxn>
                <a:cxn ang="0">
                  <a:pos x="80" y="113"/>
                </a:cxn>
                <a:cxn ang="0">
                  <a:pos x="78" y="167"/>
                </a:cxn>
                <a:cxn ang="0">
                  <a:pos x="73" y="219"/>
                </a:cxn>
                <a:cxn ang="0">
                  <a:pos x="75" y="234"/>
                </a:cxn>
                <a:cxn ang="0">
                  <a:pos x="81" y="250"/>
                </a:cxn>
                <a:cxn ang="0">
                  <a:pos x="102" y="263"/>
                </a:cxn>
                <a:cxn ang="0">
                  <a:pos x="111" y="247"/>
                </a:cxn>
                <a:cxn ang="0">
                  <a:pos x="108" y="192"/>
                </a:cxn>
                <a:cxn ang="0">
                  <a:pos x="113" y="109"/>
                </a:cxn>
                <a:cxn ang="0">
                  <a:pos x="118" y="93"/>
                </a:cxn>
                <a:cxn ang="0">
                  <a:pos x="123" y="70"/>
                </a:cxn>
              </a:cxnLst>
              <a:rect l="0" t="0" r="r" b="b"/>
              <a:pathLst>
                <a:path w="123" h="263">
                  <a:moveTo>
                    <a:pt x="123" y="70"/>
                  </a:moveTo>
                  <a:cubicBezTo>
                    <a:pt x="120" y="70"/>
                    <a:pt x="117" y="70"/>
                    <a:pt x="115" y="70"/>
                  </a:cubicBezTo>
                  <a:cubicBezTo>
                    <a:pt x="108" y="71"/>
                    <a:pt x="101" y="73"/>
                    <a:pt x="94" y="77"/>
                  </a:cubicBezTo>
                  <a:cubicBezTo>
                    <a:pt x="64" y="90"/>
                    <a:pt x="64" y="90"/>
                    <a:pt x="64" y="90"/>
                  </a:cubicBezTo>
                  <a:cubicBezTo>
                    <a:pt x="63" y="92"/>
                    <a:pt x="61" y="93"/>
                    <a:pt x="60" y="93"/>
                  </a:cubicBezTo>
                  <a:cubicBezTo>
                    <a:pt x="59" y="93"/>
                    <a:pt x="57" y="91"/>
                    <a:pt x="55" y="89"/>
                  </a:cubicBezTo>
                  <a:cubicBezTo>
                    <a:pt x="53" y="81"/>
                    <a:pt x="50" y="73"/>
                    <a:pt x="48" y="66"/>
                  </a:cubicBezTo>
                  <a:cubicBezTo>
                    <a:pt x="46" y="59"/>
                    <a:pt x="45" y="52"/>
                    <a:pt x="44" y="44"/>
                  </a:cubicBezTo>
                  <a:cubicBezTo>
                    <a:pt x="45" y="41"/>
                    <a:pt x="47" y="39"/>
                    <a:pt x="50" y="38"/>
                  </a:cubicBezTo>
                  <a:cubicBezTo>
                    <a:pt x="53" y="37"/>
                    <a:pt x="56" y="36"/>
                    <a:pt x="59" y="35"/>
                  </a:cubicBezTo>
                  <a:cubicBezTo>
                    <a:pt x="65" y="34"/>
                    <a:pt x="70" y="33"/>
                    <a:pt x="74" y="34"/>
                  </a:cubicBezTo>
                  <a:cubicBezTo>
                    <a:pt x="78" y="35"/>
                    <a:pt x="82" y="37"/>
                    <a:pt x="88" y="41"/>
                  </a:cubicBezTo>
                  <a:cubicBezTo>
                    <a:pt x="92" y="43"/>
                    <a:pt x="96" y="44"/>
                    <a:pt x="100" y="41"/>
                  </a:cubicBezTo>
                  <a:cubicBezTo>
                    <a:pt x="103" y="39"/>
                    <a:pt x="104" y="36"/>
                    <a:pt x="103" y="31"/>
                  </a:cubicBezTo>
                  <a:cubicBezTo>
                    <a:pt x="101" y="26"/>
                    <a:pt x="98" y="21"/>
                    <a:pt x="96" y="17"/>
                  </a:cubicBezTo>
                  <a:cubicBezTo>
                    <a:pt x="94" y="12"/>
                    <a:pt x="91" y="8"/>
                    <a:pt x="87" y="3"/>
                  </a:cubicBezTo>
                  <a:cubicBezTo>
                    <a:pt x="87" y="1"/>
                    <a:pt x="85" y="0"/>
                    <a:pt x="84" y="0"/>
                  </a:cubicBezTo>
                  <a:cubicBezTo>
                    <a:pt x="82" y="0"/>
                    <a:pt x="81" y="1"/>
                    <a:pt x="80" y="2"/>
                  </a:cubicBezTo>
                  <a:cubicBezTo>
                    <a:pt x="79" y="6"/>
                    <a:pt x="78" y="9"/>
                    <a:pt x="76" y="11"/>
                  </a:cubicBezTo>
                  <a:cubicBezTo>
                    <a:pt x="74" y="13"/>
                    <a:pt x="71" y="16"/>
                    <a:pt x="68" y="18"/>
                  </a:cubicBezTo>
                  <a:cubicBezTo>
                    <a:pt x="63" y="20"/>
                    <a:pt x="58" y="24"/>
                    <a:pt x="54" y="27"/>
                  </a:cubicBezTo>
                  <a:cubicBezTo>
                    <a:pt x="50" y="31"/>
                    <a:pt x="45" y="35"/>
                    <a:pt x="41" y="41"/>
                  </a:cubicBezTo>
                  <a:cubicBezTo>
                    <a:pt x="39" y="42"/>
                    <a:pt x="37" y="43"/>
                    <a:pt x="36" y="44"/>
                  </a:cubicBezTo>
                  <a:cubicBezTo>
                    <a:pt x="34" y="45"/>
                    <a:pt x="32" y="47"/>
                    <a:pt x="31" y="49"/>
                  </a:cubicBezTo>
                  <a:cubicBezTo>
                    <a:pt x="29" y="51"/>
                    <a:pt x="28" y="53"/>
                    <a:pt x="27" y="55"/>
                  </a:cubicBezTo>
                  <a:cubicBezTo>
                    <a:pt x="27" y="57"/>
                    <a:pt x="26" y="58"/>
                    <a:pt x="24" y="61"/>
                  </a:cubicBezTo>
                  <a:cubicBezTo>
                    <a:pt x="23" y="62"/>
                    <a:pt x="22" y="62"/>
                    <a:pt x="22" y="64"/>
                  </a:cubicBezTo>
                  <a:cubicBezTo>
                    <a:pt x="22" y="66"/>
                    <a:pt x="22" y="67"/>
                    <a:pt x="23" y="69"/>
                  </a:cubicBezTo>
                  <a:cubicBezTo>
                    <a:pt x="25" y="73"/>
                    <a:pt x="25" y="77"/>
                    <a:pt x="25" y="82"/>
                  </a:cubicBezTo>
                  <a:cubicBezTo>
                    <a:pt x="25" y="87"/>
                    <a:pt x="24" y="92"/>
                    <a:pt x="23" y="96"/>
                  </a:cubicBezTo>
                  <a:cubicBezTo>
                    <a:pt x="19" y="107"/>
                    <a:pt x="19" y="107"/>
                    <a:pt x="19" y="107"/>
                  </a:cubicBezTo>
                  <a:cubicBezTo>
                    <a:pt x="20" y="115"/>
                    <a:pt x="20" y="122"/>
                    <a:pt x="18" y="130"/>
                  </a:cubicBezTo>
                  <a:cubicBezTo>
                    <a:pt x="17" y="138"/>
                    <a:pt x="15" y="145"/>
                    <a:pt x="13" y="153"/>
                  </a:cubicBezTo>
                  <a:cubicBezTo>
                    <a:pt x="12" y="156"/>
                    <a:pt x="11" y="157"/>
                    <a:pt x="9" y="157"/>
                  </a:cubicBezTo>
                  <a:cubicBezTo>
                    <a:pt x="7" y="156"/>
                    <a:pt x="5" y="155"/>
                    <a:pt x="5" y="152"/>
                  </a:cubicBezTo>
                  <a:cubicBezTo>
                    <a:pt x="3" y="150"/>
                    <a:pt x="3" y="149"/>
                    <a:pt x="2" y="146"/>
                  </a:cubicBezTo>
                  <a:cubicBezTo>
                    <a:pt x="1" y="146"/>
                    <a:pt x="1" y="145"/>
                    <a:pt x="0" y="144"/>
                  </a:cubicBezTo>
                  <a:cubicBezTo>
                    <a:pt x="0" y="176"/>
                    <a:pt x="0" y="176"/>
                    <a:pt x="0" y="176"/>
                  </a:cubicBezTo>
                  <a:cubicBezTo>
                    <a:pt x="2" y="177"/>
                    <a:pt x="3" y="178"/>
                    <a:pt x="4" y="178"/>
                  </a:cubicBezTo>
                  <a:cubicBezTo>
                    <a:pt x="5" y="179"/>
                    <a:pt x="7" y="179"/>
                    <a:pt x="8" y="179"/>
                  </a:cubicBezTo>
                  <a:cubicBezTo>
                    <a:pt x="11" y="177"/>
                    <a:pt x="13" y="176"/>
                    <a:pt x="14" y="177"/>
                  </a:cubicBezTo>
                  <a:cubicBezTo>
                    <a:pt x="15" y="178"/>
                    <a:pt x="16" y="180"/>
                    <a:pt x="17" y="182"/>
                  </a:cubicBezTo>
                  <a:cubicBezTo>
                    <a:pt x="18" y="184"/>
                    <a:pt x="19" y="187"/>
                    <a:pt x="21" y="190"/>
                  </a:cubicBezTo>
                  <a:cubicBezTo>
                    <a:pt x="22" y="193"/>
                    <a:pt x="24" y="196"/>
                    <a:pt x="27" y="197"/>
                  </a:cubicBezTo>
                  <a:cubicBezTo>
                    <a:pt x="29" y="197"/>
                    <a:pt x="31" y="197"/>
                    <a:pt x="31" y="195"/>
                  </a:cubicBezTo>
                  <a:cubicBezTo>
                    <a:pt x="32" y="194"/>
                    <a:pt x="33" y="192"/>
                    <a:pt x="34" y="191"/>
                  </a:cubicBezTo>
                  <a:cubicBezTo>
                    <a:pt x="35" y="187"/>
                    <a:pt x="36" y="184"/>
                    <a:pt x="37" y="182"/>
                  </a:cubicBezTo>
                  <a:cubicBezTo>
                    <a:pt x="38" y="179"/>
                    <a:pt x="41" y="176"/>
                    <a:pt x="44" y="174"/>
                  </a:cubicBezTo>
                  <a:cubicBezTo>
                    <a:pt x="45" y="170"/>
                    <a:pt x="46" y="168"/>
                    <a:pt x="47" y="165"/>
                  </a:cubicBezTo>
                  <a:cubicBezTo>
                    <a:pt x="49" y="162"/>
                    <a:pt x="51" y="160"/>
                    <a:pt x="52" y="157"/>
                  </a:cubicBezTo>
                  <a:cubicBezTo>
                    <a:pt x="58" y="136"/>
                    <a:pt x="58" y="136"/>
                    <a:pt x="58" y="136"/>
                  </a:cubicBezTo>
                  <a:cubicBezTo>
                    <a:pt x="59" y="131"/>
                    <a:pt x="60" y="127"/>
                    <a:pt x="63" y="123"/>
                  </a:cubicBezTo>
                  <a:cubicBezTo>
                    <a:pt x="65" y="120"/>
                    <a:pt x="69" y="117"/>
                    <a:pt x="75" y="115"/>
                  </a:cubicBezTo>
                  <a:cubicBezTo>
                    <a:pt x="77" y="113"/>
                    <a:pt x="79" y="113"/>
                    <a:pt x="80" y="113"/>
                  </a:cubicBezTo>
                  <a:cubicBezTo>
                    <a:pt x="81" y="114"/>
                    <a:pt x="81" y="116"/>
                    <a:pt x="81" y="118"/>
                  </a:cubicBezTo>
                  <a:cubicBezTo>
                    <a:pt x="79" y="136"/>
                    <a:pt x="78" y="152"/>
                    <a:pt x="78" y="167"/>
                  </a:cubicBezTo>
                  <a:cubicBezTo>
                    <a:pt x="78" y="182"/>
                    <a:pt x="77" y="198"/>
                    <a:pt x="77" y="215"/>
                  </a:cubicBezTo>
                  <a:cubicBezTo>
                    <a:pt x="76" y="216"/>
                    <a:pt x="75" y="218"/>
                    <a:pt x="73" y="219"/>
                  </a:cubicBezTo>
                  <a:cubicBezTo>
                    <a:pt x="72" y="220"/>
                    <a:pt x="71" y="222"/>
                    <a:pt x="70" y="224"/>
                  </a:cubicBezTo>
                  <a:cubicBezTo>
                    <a:pt x="71" y="227"/>
                    <a:pt x="73" y="231"/>
                    <a:pt x="75" y="234"/>
                  </a:cubicBezTo>
                  <a:cubicBezTo>
                    <a:pt x="77" y="238"/>
                    <a:pt x="78" y="242"/>
                    <a:pt x="79" y="246"/>
                  </a:cubicBezTo>
                  <a:cubicBezTo>
                    <a:pt x="81" y="250"/>
                    <a:pt x="81" y="250"/>
                    <a:pt x="81" y="250"/>
                  </a:cubicBezTo>
                  <a:cubicBezTo>
                    <a:pt x="83" y="254"/>
                    <a:pt x="87" y="258"/>
                    <a:pt x="90" y="260"/>
                  </a:cubicBezTo>
                  <a:cubicBezTo>
                    <a:pt x="94" y="262"/>
                    <a:pt x="98" y="263"/>
                    <a:pt x="102" y="263"/>
                  </a:cubicBezTo>
                  <a:cubicBezTo>
                    <a:pt x="104" y="262"/>
                    <a:pt x="106" y="259"/>
                    <a:pt x="108" y="256"/>
                  </a:cubicBezTo>
                  <a:cubicBezTo>
                    <a:pt x="110" y="252"/>
                    <a:pt x="110" y="249"/>
                    <a:pt x="111" y="247"/>
                  </a:cubicBezTo>
                  <a:cubicBezTo>
                    <a:pt x="110" y="237"/>
                    <a:pt x="110" y="228"/>
                    <a:pt x="109" y="219"/>
                  </a:cubicBezTo>
                  <a:cubicBezTo>
                    <a:pt x="108" y="211"/>
                    <a:pt x="108" y="202"/>
                    <a:pt x="108" y="192"/>
                  </a:cubicBezTo>
                  <a:cubicBezTo>
                    <a:pt x="108" y="178"/>
                    <a:pt x="108" y="164"/>
                    <a:pt x="109" y="150"/>
                  </a:cubicBezTo>
                  <a:cubicBezTo>
                    <a:pt x="110" y="137"/>
                    <a:pt x="111" y="123"/>
                    <a:pt x="113" y="109"/>
                  </a:cubicBezTo>
                  <a:cubicBezTo>
                    <a:pt x="111" y="108"/>
                    <a:pt x="111" y="108"/>
                    <a:pt x="111" y="108"/>
                  </a:cubicBezTo>
                  <a:cubicBezTo>
                    <a:pt x="111" y="99"/>
                    <a:pt x="113" y="95"/>
                    <a:pt x="118" y="93"/>
                  </a:cubicBezTo>
                  <a:cubicBezTo>
                    <a:pt x="120" y="92"/>
                    <a:pt x="121" y="91"/>
                    <a:pt x="123" y="91"/>
                  </a:cubicBezTo>
                  <a:cubicBezTo>
                    <a:pt x="123" y="70"/>
                    <a:pt x="123" y="70"/>
                    <a:pt x="123" y="7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148" name="Freeform 1341"/>
            <p:cNvSpPr>
              <a:spLocks/>
            </p:cNvSpPr>
            <p:nvPr/>
          </p:nvSpPr>
          <p:spPr bwMode="auto">
            <a:xfrm>
              <a:off x="479425" y="60325"/>
              <a:ext cx="26988" cy="71438"/>
            </a:xfrm>
            <a:custGeom>
              <a:avLst/>
              <a:gdLst/>
              <a:ahLst/>
              <a:cxnLst>
                <a:cxn ang="0">
                  <a:pos x="0" y="19"/>
                </a:cxn>
                <a:cxn ang="0">
                  <a:pos x="0" y="0"/>
                </a:cxn>
                <a:cxn ang="0">
                  <a:pos x="3" y="3"/>
                </a:cxn>
                <a:cxn ang="0">
                  <a:pos x="4" y="16"/>
                </a:cxn>
                <a:cxn ang="0">
                  <a:pos x="0" y="19"/>
                </a:cxn>
              </a:cxnLst>
              <a:rect l="0" t="0" r="r" b="b"/>
              <a:pathLst>
                <a:path w="7" h="19">
                  <a:moveTo>
                    <a:pt x="0" y="19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" y="1"/>
                    <a:pt x="2" y="2"/>
                    <a:pt x="3" y="3"/>
                  </a:cubicBezTo>
                  <a:cubicBezTo>
                    <a:pt x="7" y="8"/>
                    <a:pt x="7" y="12"/>
                    <a:pt x="4" y="16"/>
                  </a:cubicBezTo>
                  <a:cubicBezTo>
                    <a:pt x="3" y="17"/>
                    <a:pt x="1" y="19"/>
                    <a:pt x="0" y="19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149" name="Freeform 1342"/>
            <p:cNvSpPr>
              <a:spLocks/>
            </p:cNvSpPr>
            <p:nvPr/>
          </p:nvSpPr>
          <p:spPr bwMode="auto">
            <a:xfrm>
              <a:off x="-7938" y="184150"/>
              <a:ext cx="487363" cy="762000"/>
            </a:xfrm>
            <a:custGeom>
              <a:avLst/>
              <a:gdLst/>
              <a:ahLst/>
              <a:cxnLst>
                <a:cxn ang="0">
                  <a:pos x="122" y="0"/>
                </a:cxn>
                <a:cxn ang="0">
                  <a:pos x="130" y="22"/>
                </a:cxn>
                <a:cxn ang="0">
                  <a:pos x="110" y="32"/>
                </a:cxn>
                <a:cxn ang="0">
                  <a:pos x="99" y="41"/>
                </a:cxn>
                <a:cxn ang="0">
                  <a:pos x="102" y="45"/>
                </a:cxn>
                <a:cxn ang="0">
                  <a:pos x="119" y="36"/>
                </a:cxn>
                <a:cxn ang="0">
                  <a:pos x="130" y="36"/>
                </a:cxn>
                <a:cxn ang="0">
                  <a:pos x="121" y="62"/>
                </a:cxn>
                <a:cxn ang="0">
                  <a:pos x="122" y="69"/>
                </a:cxn>
                <a:cxn ang="0">
                  <a:pos x="121" y="83"/>
                </a:cxn>
                <a:cxn ang="0">
                  <a:pos x="122" y="93"/>
                </a:cxn>
                <a:cxn ang="0">
                  <a:pos x="130" y="96"/>
                </a:cxn>
                <a:cxn ang="0">
                  <a:pos x="123" y="114"/>
                </a:cxn>
                <a:cxn ang="0">
                  <a:pos x="108" y="157"/>
                </a:cxn>
                <a:cxn ang="0">
                  <a:pos x="103" y="202"/>
                </a:cxn>
                <a:cxn ang="0">
                  <a:pos x="85" y="178"/>
                </a:cxn>
                <a:cxn ang="0">
                  <a:pos x="65" y="180"/>
                </a:cxn>
                <a:cxn ang="0">
                  <a:pos x="52" y="196"/>
                </a:cxn>
                <a:cxn ang="0">
                  <a:pos x="43" y="177"/>
                </a:cxn>
                <a:cxn ang="0">
                  <a:pos x="45" y="160"/>
                </a:cxn>
                <a:cxn ang="0">
                  <a:pos x="61" y="158"/>
                </a:cxn>
                <a:cxn ang="0">
                  <a:pos x="74" y="153"/>
                </a:cxn>
                <a:cxn ang="0">
                  <a:pos x="80" y="156"/>
                </a:cxn>
                <a:cxn ang="0">
                  <a:pos x="87" y="169"/>
                </a:cxn>
                <a:cxn ang="0">
                  <a:pos x="96" y="136"/>
                </a:cxn>
                <a:cxn ang="0">
                  <a:pos x="88" y="132"/>
                </a:cxn>
                <a:cxn ang="0">
                  <a:pos x="47" y="148"/>
                </a:cxn>
                <a:cxn ang="0">
                  <a:pos x="14" y="164"/>
                </a:cxn>
                <a:cxn ang="0">
                  <a:pos x="2" y="163"/>
                </a:cxn>
                <a:cxn ang="0">
                  <a:pos x="16" y="137"/>
                </a:cxn>
                <a:cxn ang="0">
                  <a:pos x="19" y="140"/>
                </a:cxn>
                <a:cxn ang="0">
                  <a:pos x="27" y="143"/>
                </a:cxn>
                <a:cxn ang="0">
                  <a:pos x="94" y="116"/>
                </a:cxn>
                <a:cxn ang="0">
                  <a:pos x="100" y="104"/>
                </a:cxn>
                <a:cxn ang="0">
                  <a:pos x="92" y="100"/>
                </a:cxn>
                <a:cxn ang="0">
                  <a:pos x="67" y="111"/>
                </a:cxn>
                <a:cxn ang="0">
                  <a:pos x="63" y="108"/>
                </a:cxn>
                <a:cxn ang="0">
                  <a:pos x="65" y="94"/>
                </a:cxn>
                <a:cxn ang="0">
                  <a:pos x="69" y="90"/>
                </a:cxn>
                <a:cxn ang="0">
                  <a:pos x="111" y="54"/>
                </a:cxn>
                <a:cxn ang="0">
                  <a:pos x="107" y="50"/>
                </a:cxn>
                <a:cxn ang="0">
                  <a:pos x="80" y="77"/>
                </a:cxn>
                <a:cxn ang="0">
                  <a:pos x="64" y="82"/>
                </a:cxn>
                <a:cxn ang="0">
                  <a:pos x="70" y="57"/>
                </a:cxn>
                <a:cxn ang="0">
                  <a:pos x="78" y="46"/>
                </a:cxn>
                <a:cxn ang="0">
                  <a:pos x="75" y="39"/>
                </a:cxn>
                <a:cxn ang="0">
                  <a:pos x="52" y="36"/>
                </a:cxn>
                <a:cxn ang="0">
                  <a:pos x="53" y="28"/>
                </a:cxn>
              </a:cxnLst>
              <a:rect l="0" t="0" r="r" b="b"/>
              <a:pathLst>
                <a:path w="130" h="203">
                  <a:moveTo>
                    <a:pt x="110" y="2"/>
                  </a:moveTo>
                  <a:cubicBezTo>
                    <a:pt x="114" y="1"/>
                    <a:pt x="118" y="1"/>
                    <a:pt x="122" y="0"/>
                  </a:cubicBezTo>
                  <a:cubicBezTo>
                    <a:pt x="124" y="0"/>
                    <a:pt x="127" y="0"/>
                    <a:pt x="130" y="1"/>
                  </a:cubicBezTo>
                  <a:cubicBezTo>
                    <a:pt x="130" y="22"/>
                    <a:pt x="130" y="22"/>
                    <a:pt x="130" y="22"/>
                  </a:cubicBezTo>
                  <a:cubicBezTo>
                    <a:pt x="128" y="23"/>
                    <a:pt x="126" y="24"/>
                    <a:pt x="124" y="25"/>
                  </a:cubicBezTo>
                  <a:cubicBezTo>
                    <a:pt x="119" y="28"/>
                    <a:pt x="115" y="30"/>
                    <a:pt x="110" y="32"/>
                  </a:cubicBezTo>
                  <a:cubicBezTo>
                    <a:pt x="107" y="32"/>
                    <a:pt x="106" y="33"/>
                    <a:pt x="104" y="35"/>
                  </a:cubicBezTo>
                  <a:cubicBezTo>
                    <a:pt x="102" y="36"/>
                    <a:pt x="100" y="38"/>
                    <a:pt x="99" y="41"/>
                  </a:cubicBezTo>
                  <a:cubicBezTo>
                    <a:pt x="98" y="43"/>
                    <a:pt x="97" y="44"/>
                    <a:pt x="98" y="45"/>
                  </a:cubicBezTo>
                  <a:cubicBezTo>
                    <a:pt x="99" y="46"/>
                    <a:pt x="100" y="46"/>
                    <a:pt x="102" y="45"/>
                  </a:cubicBezTo>
                  <a:cubicBezTo>
                    <a:pt x="105" y="43"/>
                    <a:pt x="108" y="41"/>
                    <a:pt x="111" y="39"/>
                  </a:cubicBezTo>
                  <a:cubicBezTo>
                    <a:pt x="114" y="38"/>
                    <a:pt x="117" y="37"/>
                    <a:pt x="119" y="36"/>
                  </a:cubicBezTo>
                  <a:cubicBezTo>
                    <a:pt x="122" y="34"/>
                    <a:pt x="125" y="34"/>
                    <a:pt x="128" y="35"/>
                  </a:cubicBezTo>
                  <a:cubicBezTo>
                    <a:pt x="129" y="35"/>
                    <a:pt x="129" y="35"/>
                    <a:pt x="130" y="36"/>
                  </a:cubicBezTo>
                  <a:cubicBezTo>
                    <a:pt x="130" y="52"/>
                    <a:pt x="130" y="52"/>
                    <a:pt x="130" y="52"/>
                  </a:cubicBezTo>
                  <a:cubicBezTo>
                    <a:pt x="128" y="55"/>
                    <a:pt x="124" y="59"/>
                    <a:pt x="121" y="62"/>
                  </a:cubicBezTo>
                  <a:cubicBezTo>
                    <a:pt x="119" y="64"/>
                    <a:pt x="119" y="65"/>
                    <a:pt x="119" y="65"/>
                  </a:cubicBezTo>
                  <a:cubicBezTo>
                    <a:pt x="119" y="66"/>
                    <a:pt x="120" y="68"/>
                    <a:pt x="122" y="69"/>
                  </a:cubicBezTo>
                  <a:cubicBezTo>
                    <a:pt x="126" y="71"/>
                    <a:pt x="128" y="73"/>
                    <a:pt x="128" y="75"/>
                  </a:cubicBezTo>
                  <a:cubicBezTo>
                    <a:pt x="127" y="78"/>
                    <a:pt x="125" y="80"/>
                    <a:pt x="121" y="83"/>
                  </a:cubicBezTo>
                  <a:cubicBezTo>
                    <a:pt x="118" y="85"/>
                    <a:pt x="117" y="87"/>
                    <a:pt x="117" y="89"/>
                  </a:cubicBezTo>
                  <a:cubicBezTo>
                    <a:pt x="117" y="91"/>
                    <a:pt x="119" y="93"/>
                    <a:pt x="122" y="93"/>
                  </a:cubicBezTo>
                  <a:cubicBezTo>
                    <a:pt x="124" y="93"/>
                    <a:pt x="126" y="94"/>
                    <a:pt x="128" y="95"/>
                  </a:cubicBezTo>
                  <a:cubicBezTo>
                    <a:pt x="129" y="95"/>
                    <a:pt x="129" y="95"/>
                    <a:pt x="130" y="96"/>
                  </a:cubicBezTo>
                  <a:cubicBezTo>
                    <a:pt x="130" y="110"/>
                    <a:pt x="130" y="110"/>
                    <a:pt x="130" y="110"/>
                  </a:cubicBezTo>
                  <a:cubicBezTo>
                    <a:pt x="128" y="111"/>
                    <a:pt x="125" y="112"/>
                    <a:pt x="123" y="114"/>
                  </a:cubicBezTo>
                  <a:cubicBezTo>
                    <a:pt x="119" y="116"/>
                    <a:pt x="116" y="118"/>
                    <a:pt x="113" y="121"/>
                  </a:cubicBezTo>
                  <a:cubicBezTo>
                    <a:pt x="110" y="133"/>
                    <a:pt x="109" y="145"/>
                    <a:pt x="108" y="157"/>
                  </a:cubicBezTo>
                  <a:cubicBezTo>
                    <a:pt x="108" y="168"/>
                    <a:pt x="109" y="180"/>
                    <a:pt x="110" y="192"/>
                  </a:cubicBezTo>
                  <a:cubicBezTo>
                    <a:pt x="110" y="199"/>
                    <a:pt x="107" y="203"/>
                    <a:pt x="103" y="202"/>
                  </a:cubicBezTo>
                  <a:cubicBezTo>
                    <a:pt x="100" y="202"/>
                    <a:pt x="96" y="199"/>
                    <a:pt x="92" y="193"/>
                  </a:cubicBezTo>
                  <a:cubicBezTo>
                    <a:pt x="92" y="186"/>
                    <a:pt x="89" y="181"/>
                    <a:pt x="85" y="178"/>
                  </a:cubicBezTo>
                  <a:cubicBezTo>
                    <a:pt x="81" y="174"/>
                    <a:pt x="76" y="173"/>
                    <a:pt x="70" y="174"/>
                  </a:cubicBezTo>
                  <a:cubicBezTo>
                    <a:pt x="68" y="176"/>
                    <a:pt x="66" y="177"/>
                    <a:pt x="65" y="180"/>
                  </a:cubicBezTo>
                  <a:cubicBezTo>
                    <a:pt x="64" y="183"/>
                    <a:pt x="64" y="185"/>
                    <a:pt x="63" y="188"/>
                  </a:cubicBezTo>
                  <a:cubicBezTo>
                    <a:pt x="59" y="194"/>
                    <a:pt x="56" y="196"/>
                    <a:pt x="52" y="196"/>
                  </a:cubicBezTo>
                  <a:cubicBezTo>
                    <a:pt x="49" y="195"/>
                    <a:pt x="46" y="192"/>
                    <a:pt x="45" y="187"/>
                  </a:cubicBezTo>
                  <a:cubicBezTo>
                    <a:pt x="44" y="184"/>
                    <a:pt x="43" y="180"/>
                    <a:pt x="43" y="177"/>
                  </a:cubicBezTo>
                  <a:cubicBezTo>
                    <a:pt x="44" y="173"/>
                    <a:pt x="43" y="170"/>
                    <a:pt x="42" y="166"/>
                  </a:cubicBezTo>
                  <a:cubicBezTo>
                    <a:pt x="42" y="163"/>
                    <a:pt x="43" y="161"/>
                    <a:pt x="45" y="160"/>
                  </a:cubicBezTo>
                  <a:cubicBezTo>
                    <a:pt x="47" y="158"/>
                    <a:pt x="49" y="158"/>
                    <a:pt x="52" y="158"/>
                  </a:cubicBezTo>
                  <a:cubicBezTo>
                    <a:pt x="55" y="158"/>
                    <a:pt x="59" y="158"/>
                    <a:pt x="61" y="158"/>
                  </a:cubicBezTo>
                  <a:cubicBezTo>
                    <a:pt x="64" y="158"/>
                    <a:pt x="68" y="156"/>
                    <a:pt x="72" y="154"/>
                  </a:cubicBezTo>
                  <a:cubicBezTo>
                    <a:pt x="73" y="153"/>
                    <a:pt x="74" y="153"/>
                    <a:pt x="74" y="153"/>
                  </a:cubicBezTo>
                  <a:cubicBezTo>
                    <a:pt x="75" y="152"/>
                    <a:pt x="77" y="152"/>
                    <a:pt x="78" y="153"/>
                  </a:cubicBezTo>
                  <a:cubicBezTo>
                    <a:pt x="80" y="154"/>
                    <a:pt x="81" y="155"/>
                    <a:pt x="80" y="156"/>
                  </a:cubicBezTo>
                  <a:cubicBezTo>
                    <a:pt x="80" y="158"/>
                    <a:pt x="80" y="159"/>
                    <a:pt x="80" y="161"/>
                  </a:cubicBezTo>
                  <a:cubicBezTo>
                    <a:pt x="80" y="166"/>
                    <a:pt x="82" y="169"/>
                    <a:pt x="87" y="169"/>
                  </a:cubicBezTo>
                  <a:cubicBezTo>
                    <a:pt x="93" y="170"/>
                    <a:pt x="96" y="167"/>
                    <a:pt x="96" y="162"/>
                  </a:cubicBezTo>
                  <a:cubicBezTo>
                    <a:pt x="96" y="136"/>
                    <a:pt x="96" y="136"/>
                    <a:pt x="96" y="136"/>
                  </a:cubicBezTo>
                  <a:cubicBezTo>
                    <a:pt x="96" y="133"/>
                    <a:pt x="96" y="130"/>
                    <a:pt x="94" y="130"/>
                  </a:cubicBezTo>
                  <a:cubicBezTo>
                    <a:pt x="92" y="130"/>
                    <a:pt x="91" y="130"/>
                    <a:pt x="88" y="132"/>
                  </a:cubicBezTo>
                  <a:cubicBezTo>
                    <a:pt x="81" y="135"/>
                    <a:pt x="74" y="139"/>
                    <a:pt x="68" y="141"/>
                  </a:cubicBezTo>
                  <a:cubicBezTo>
                    <a:pt x="61" y="144"/>
                    <a:pt x="54" y="146"/>
                    <a:pt x="47" y="148"/>
                  </a:cubicBezTo>
                  <a:cubicBezTo>
                    <a:pt x="41" y="152"/>
                    <a:pt x="36" y="154"/>
                    <a:pt x="30" y="157"/>
                  </a:cubicBezTo>
                  <a:cubicBezTo>
                    <a:pt x="25" y="160"/>
                    <a:pt x="20" y="162"/>
                    <a:pt x="14" y="164"/>
                  </a:cubicBezTo>
                  <a:cubicBezTo>
                    <a:pt x="12" y="164"/>
                    <a:pt x="10" y="165"/>
                    <a:pt x="8" y="165"/>
                  </a:cubicBezTo>
                  <a:cubicBezTo>
                    <a:pt x="5" y="165"/>
                    <a:pt x="4" y="165"/>
                    <a:pt x="2" y="163"/>
                  </a:cubicBezTo>
                  <a:cubicBezTo>
                    <a:pt x="0" y="159"/>
                    <a:pt x="1" y="154"/>
                    <a:pt x="4" y="149"/>
                  </a:cubicBezTo>
                  <a:cubicBezTo>
                    <a:pt x="6" y="145"/>
                    <a:pt x="10" y="141"/>
                    <a:pt x="16" y="137"/>
                  </a:cubicBezTo>
                  <a:cubicBezTo>
                    <a:pt x="17" y="137"/>
                    <a:pt x="17" y="137"/>
                    <a:pt x="17" y="137"/>
                  </a:cubicBezTo>
                  <a:cubicBezTo>
                    <a:pt x="18" y="138"/>
                    <a:pt x="18" y="139"/>
                    <a:pt x="19" y="140"/>
                  </a:cubicBezTo>
                  <a:cubicBezTo>
                    <a:pt x="19" y="142"/>
                    <a:pt x="20" y="143"/>
                    <a:pt x="22" y="144"/>
                  </a:cubicBezTo>
                  <a:cubicBezTo>
                    <a:pt x="23" y="144"/>
                    <a:pt x="25" y="144"/>
                    <a:pt x="27" y="143"/>
                  </a:cubicBezTo>
                  <a:cubicBezTo>
                    <a:pt x="38" y="139"/>
                    <a:pt x="49" y="135"/>
                    <a:pt x="59" y="131"/>
                  </a:cubicBezTo>
                  <a:cubicBezTo>
                    <a:pt x="70" y="126"/>
                    <a:pt x="82" y="121"/>
                    <a:pt x="94" y="116"/>
                  </a:cubicBezTo>
                  <a:cubicBezTo>
                    <a:pt x="96" y="114"/>
                    <a:pt x="98" y="112"/>
                    <a:pt x="99" y="111"/>
                  </a:cubicBezTo>
                  <a:cubicBezTo>
                    <a:pt x="99" y="109"/>
                    <a:pt x="100" y="106"/>
                    <a:pt x="100" y="104"/>
                  </a:cubicBezTo>
                  <a:cubicBezTo>
                    <a:pt x="100" y="102"/>
                    <a:pt x="99" y="100"/>
                    <a:pt x="98" y="99"/>
                  </a:cubicBezTo>
                  <a:cubicBezTo>
                    <a:pt x="97" y="98"/>
                    <a:pt x="95" y="99"/>
                    <a:pt x="92" y="100"/>
                  </a:cubicBezTo>
                  <a:cubicBezTo>
                    <a:pt x="88" y="103"/>
                    <a:pt x="83" y="105"/>
                    <a:pt x="79" y="106"/>
                  </a:cubicBezTo>
                  <a:cubicBezTo>
                    <a:pt x="75" y="108"/>
                    <a:pt x="71" y="109"/>
                    <a:pt x="67" y="111"/>
                  </a:cubicBezTo>
                  <a:cubicBezTo>
                    <a:pt x="65" y="111"/>
                    <a:pt x="64" y="111"/>
                    <a:pt x="63" y="110"/>
                  </a:cubicBezTo>
                  <a:cubicBezTo>
                    <a:pt x="62" y="110"/>
                    <a:pt x="62" y="109"/>
                    <a:pt x="63" y="108"/>
                  </a:cubicBezTo>
                  <a:cubicBezTo>
                    <a:pt x="64" y="105"/>
                    <a:pt x="64" y="103"/>
                    <a:pt x="64" y="101"/>
                  </a:cubicBezTo>
                  <a:cubicBezTo>
                    <a:pt x="64" y="99"/>
                    <a:pt x="64" y="97"/>
                    <a:pt x="65" y="94"/>
                  </a:cubicBezTo>
                  <a:cubicBezTo>
                    <a:pt x="65" y="93"/>
                    <a:pt x="65" y="92"/>
                    <a:pt x="66" y="91"/>
                  </a:cubicBezTo>
                  <a:cubicBezTo>
                    <a:pt x="67" y="90"/>
                    <a:pt x="68" y="90"/>
                    <a:pt x="69" y="90"/>
                  </a:cubicBezTo>
                  <a:cubicBezTo>
                    <a:pt x="77" y="88"/>
                    <a:pt x="84" y="84"/>
                    <a:pt x="92" y="77"/>
                  </a:cubicBezTo>
                  <a:cubicBezTo>
                    <a:pt x="100" y="70"/>
                    <a:pt x="106" y="62"/>
                    <a:pt x="111" y="54"/>
                  </a:cubicBezTo>
                  <a:cubicBezTo>
                    <a:pt x="112" y="52"/>
                    <a:pt x="112" y="50"/>
                    <a:pt x="111" y="49"/>
                  </a:cubicBezTo>
                  <a:cubicBezTo>
                    <a:pt x="111" y="49"/>
                    <a:pt x="110" y="49"/>
                    <a:pt x="107" y="50"/>
                  </a:cubicBezTo>
                  <a:cubicBezTo>
                    <a:pt x="102" y="53"/>
                    <a:pt x="97" y="57"/>
                    <a:pt x="92" y="62"/>
                  </a:cubicBezTo>
                  <a:cubicBezTo>
                    <a:pt x="87" y="67"/>
                    <a:pt x="83" y="72"/>
                    <a:pt x="80" y="77"/>
                  </a:cubicBezTo>
                  <a:cubicBezTo>
                    <a:pt x="78" y="80"/>
                    <a:pt x="75" y="82"/>
                    <a:pt x="72" y="83"/>
                  </a:cubicBezTo>
                  <a:cubicBezTo>
                    <a:pt x="69" y="84"/>
                    <a:pt x="67" y="83"/>
                    <a:pt x="64" y="82"/>
                  </a:cubicBezTo>
                  <a:cubicBezTo>
                    <a:pt x="62" y="79"/>
                    <a:pt x="62" y="74"/>
                    <a:pt x="63" y="69"/>
                  </a:cubicBezTo>
                  <a:cubicBezTo>
                    <a:pt x="65" y="64"/>
                    <a:pt x="67" y="60"/>
                    <a:pt x="70" y="57"/>
                  </a:cubicBezTo>
                  <a:cubicBezTo>
                    <a:pt x="72" y="55"/>
                    <a:pt x="73" y="53"/>
                    <a:pt x="74" y="51"/>
                  </a:cubicBezTo>
                  <a:cubicBezTo>
                    <a:pt x="76" y="50"/>
                    <a:pt x="77" y="49"/>
                    <a:pt x="78" y="46"/>
                  </a:cubicBezTo>
                  <a:cubicBezTo>
                    <a:pt x="79" y="44"/>
                    <a:pt x="80" y="42"/>
                    <a:pt x="80" y="41"/>
                  </a:cubicBezTo>
                  <a:cubicBezTo>
                    <a:pt x="79" y="39"/>
                    <a:pt x="78" y="39"/>
                    <a:pt x="75" y="39"/>
                  </a:cubicBezTo>
                  <a:cubicBezTo>
                    <a:pt x="70" y="39"/>
                    <a:pt x="67" y="39"/>
                    <a:pt x="63" y="39"/>
                  </a:cubicBezTo>
                  <a:cubicBezTo>
                    <a:pt x="59" y="39"/>
                    <a:pt x="56" y="38"/>
                    <a:pt x="52" y="36"/>
                  </a:cubicBezTo>
                  <a:cubicBezTo>
                    <a:pt x="48" y="33"/>
                    <a:pt x="46" y="31"/>
                    <a:pt x="47" y="30"/>
                  </a:cubicBezTo>
                  <a:cubicBezTo>
                    <a:pt x="48" y="29"/>
                    <a:pt x="50" y="28"/>
                    <a:pt x="53" y="28"/>
                  </a:cubicBezTo>
                  <a:cubicBezTo>
                    <a:pt x="110" y="2"/>
                    <a:pt x="110" y="2"/>
                    <a:pt x="110" y="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150" name="Freeform 1343"/>
            <p:cNvSpPr>
              <a:spLocks/>
            </p:cNvSpPr>
            <p:nvPr/>
          </p:nvSpPr>
          <p:spPr bwMode="auto">
            <a:xfrm>
              <a:off x="319088" y="3175"/>
              <a:ext cx="160338" cy="147638"/>
            </a:xfrm>
            <a:custGeom>
              <a:avLst/>
              <a:gdLst/>
              <a:ahLst/>
              <a:cxnLst>
                <a:cxn ang="0">
                  <a:pos x="43" y="15"/>
                </a:cxn>
                <a:cxn ang="0">
                  <a:pos x="43" y="34"/>
                </a:cxn>
                <a:cxn ang="0">
                  <a:pos x="33" y="39"/>
                </a:cxn>
                <a:cxn ang="0">
                  <a:pos x="20" y="39"/>
                </a:cxn>
                <a:cxn ang="0">
                  <a:pos x="7" y="36"/>
                </a:cxn>
                <a:cxn ang="0">
                  <a:pos x="3" y="32"/>
                </a:cxn>
                <a:cxn ang="0">
                  <a:pos x="4" y="27"/>
                </a:cxn>
                <a:cxn ang="0">
                  <a:pos x="1" y="14"/>
                </a:cxn>
                <a:cxn ang="0">
                  <a:pos x="5" y="1"/>
                </a:cxn>
                <a:cxn ang="0">
                  <a:pos x="8" y="0"/>
                </a:cxn>
                <a:cxn ang="0">
                  <a:pos x="11" y="0"/>
                </a:cxn>
                <a:cxn ang="0">
                  <a:pos x="28" y="4"/>
                </a:cxn>
                <a:cxn ang="0">
                  <a:pos x="43" y="15"/>
                </a:cxn>
              </a:cxnLst>
              <a:rect l="0" t="0" r="r" b="b"/>
              <a:pathLst>
                <a:path w="43" h="39">
                  <a:moveTo>
                    <a:pt x="43" y="15"/>
                  </a:moveTo>
                  <a:cubicBezTo>
                    <a:pt x="43" y="34"/>
                    <a:pt x="43" y="34"/>
                    <a:pt x="43" y="34"/>
                  </a:cubicBezTo>
                  <a:cubicBezTo>
                    <a:pt x="40" y="36"/>
                    <a:pt x="37" y="38"/>
                    <a:pt x="33" y="39"/>
                  </a:cubicBezTo>
                  <a:cubicBezTo>
                    <a:pt x="29" y="39"/>
                    <a:pt x="24" y="39"/>
                    <a:pt x="20" y="39"/>
                  </a:cubicBezTo>
                  <a:cubicBezTo>
                    <a:pt x="16" y="38"/>
                    <a:pt x="12" y="37"/>
                    <a:pt x="7" y="36"/>
                  </a:cubicBezTo>
                  <a:cubicBezTo>
                    <a:pt x="5" y="35"/>
                    <a:pt x="4" y="34"/>
                    <a:pt x="3" y="32"/>
                  </a:cubicBezTo>
                  <a:cubicBezTo>
                    <a:pt x="2" y="31"/>
                    <a:pt x="2" y="29"/>
                    <a:pt x="4" y="27"/>
                  </a:cubicBezTo>
                  <a:cubicBezTo>
                    <a:pt x="4" y="23"/>
                    <a:pt x="4" y="18"/>
                    <a:pt x="1" y="14"/>
                  </a:cubicBezTo>
                  <a:cubicBezTo>
                    <a:pt x="0" y="9"/>
                    <a:pt x="0" y="5"/>
                    <a:pt x="5" y="1"/>
                  </a:cubicBezTo>
                  <a:cubicBezTo>
                    <a:pt x="6" y="1"/>
                    <a:pt x="7" y="0"/>
                    <a:pt x="8" y="0"/>
                  </a:cubicBezTo>
                  <a:cubicBezTo>
                    <a:pt x="9" y="0"/>
                    <a:pt x="10" y="0"/>
                    <a:pt x="11" y="0"/>
                  </a:cubicBezTo>
                  <a:cubicBezTo>
                    <a:pt x="17" y="0"/>
                    <a:pt x="23" y="1"/>
                    <a:pt x="28" y="4"/>
                  </a:cubicBezTo>
                  <a:cubicBezTo>
                    <a:pt x="33" y="6"/>
                    <a:pt x="38" y="10"/>
                    <a:pt x="43" y="1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151" name="Freeform 1344"/>
            <p:cNvSpPr>
              <a:spLocks/>
            </p:cNvSpPr>
            <p:nvPr/>
          </p:nvSpPr>
          <p:spPr bwMode="auto">
            <a:xfrm>
              <a:off x="431800" y="660400"/>
              <a:ext cx="47625" cy="123825"/>
            </a:xfrm>
            <a:custGeom>
              <a:avLst/>
              <a:gdLst/>
              <a:ahLst/>
              <a:cxnLst>
                <a:cxn ang="0">
                  <a:pos x="13" y="1"/>
                </a:cxn>
                <a:cxn ang="0">
                  <a:pos x="10" y="0"/>
                </a:cxn>
                <a:cxn ang="0">
                  <a:pos x="3" y="2"/>
                </a:cxn>
                <a:cxn ang="0">
                  <a:pos x="1" y="8"/>
                </a:cxn>
                <a:cxn ang="0">
                  <a:pos x="4" y="21"/>
                </a:cxn>
                <a:cxn ang="0">
                  <a:pos x="12" y="32"/>
                </a:cxn>
                <a:cxn ang="0">
                  <a:pos x="13" y="33"/>
                </a:cxn>
                <a:cxn ang="0">
                  <a:pos x="13" y="1"/>
                </a:cxn>
              </a:cxnLst>
              <a:rect l="0" t="0" r="r" b="b"/>
              <a:pathLst>
                <a:path w="13" h="33">
                  <a:moveTo>
                    <a:pt x="13" y="1"/>
                  </a:moveTo>
                  <a:cubicBezTo>
                    <a:pt x="12" y="1"/>
                    <a:pt x="11" y="0"/>
                    <a:pt x="10" y="0"/>
                  </a:cubicBezTo>
                  <a:cubicBezTo>
                    <a:pt x="8" y="0"/>
                    <a:pt x="6" y="1"/>
                    <a:pt x="3" y="2"/>
                  </a:cubicBezTo>
                  <a:cubicBezTo>
                    <a:pt x="1" y="3"/>
                    <a:pt x="0" y="6"/>
                    <a:pt x="1" y="8"/>
                  </a:cubicBezTo>
                  <a:cubicBezTo>
                    <a:pt x="2" y="13"/>
                    <a:pt x="3" y="17"/>
                    <a:pt x="4" y="21"/>
                  </a:cubicBezTo>
                  <a:cubicBezTo>
                    <a:pt x="5" y="25"/>
                    <a:pt x="7" y="29"/>
                    <a:pt x="12" y="32"/>
                  </a:cubicBezTo>
                  <a:cubicBezTo>
                    <a:pt x="12" y="33"/>
                    <a:pt x="13" y="33"/>
                    <a:pt x="13" y="33"/>
                  </a:cubicBezTo>
                  <a:lnTo>
                    <a:pt x="13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</p:grpSp>
      <p:grpSp>
        <p:nvGrpSpPr>
          <p:cNvPr id="7" name="组合 2333"/>
          <p:cNvGrpSpPr/>
          <p:nvPr/>
        </p:nvGrpSpPr>
        <p:grpSpPr>
          <a:xfrm>
            <a:off x="7211650" y="1481958"/>
            <a:ext cx="973137" cy="1147763"/>
            <a:chOff x="150813" y="552450"/>
            <a:chExt cx="973137" cy="1147763"/>
          </a:xfrm>
          <a:gradFill>
            <a:gsLst>
              <a:gs pos="0">
                <a:srgbClr val="FFFF00"/>
              </a:gs>
              <a:gs pos="100000">
                <a:srgbClr val="FFFF99"/>
              </a:gs>
            </a:gsLst>
            <a:lin ang="5400000" scaled="0"/>
          </a:gra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132" name="Freeform 1324"/>
            <p:cNvSpPr>
              <a:spLocks/>
            </p:cNvSpPr>
            <p:nvPr/>
          </p:nvSpPr>
          <p:spPr bwMode="auto">
            <a:xfrm>
              <a:off x="681038" y="638175"/>
              <a:ext cx="442912" cy="1062038"/>
            </a:xfrm>
            <a:custGeom>
              <a:avLst/>
              <a:gdLst/>
              <a:ahLst/>
              <a:cxnLst>
                <a:cxn ang="0">
                  <a:pos x="118" y="130"/>
                </a:cxn>
                <a:cxn ang="0">
                  <a:pos x="114" y="127"/>
                </a:cxn>
                <a:cxn ang="0">
                  <a:pos x="81" y="126"/>
                </a:cxn>
                <a:cxn ang="0">
                  <a:pos x="48" y="131"/>
                </a:cxn>
                <a:cxn ang="0">
                  <a:pos x="42" y="131"/>
                </a:cxn>
                <a:cxn ang="0">
                  <a:pos x="39" y="126"/>
                </a:cxn>
                <a:cxn ang="0">
                  <a:pos x="37" y="86"/>
                </a:cxn>
                <a:cxn ang="0">
                  <a:pos x="42" y="66"/>
                </a:cxn>
                <a:cxn ang="0">
                  <a:pos x="39" y="51"/>
                </a:cxn>
                <a:cxn ang="0">
                  <a:pos x="40" y="38"/>
                </a:cxn>
                <a:cxn ang="0">
                  <a:pos x="51" y="31"/>
                </a:cxn>
                <a:cxn ang="0">
                  <a:pos x="63" y="27"/>
                </a:cxn>
                <a:cxn ang="0">
                  <a:pos x="71" y="17"/>
                </a:cxn>
                <a:cxn ang="0">
                  <a:pos x="64" y="7"/>
                </a:cxn>
                <a:cxn ang="0">
                  <a:pos x="43" y="0"/>
                </a:cxn>
                <a:cxn ang="0">
                  <a:pos x="36" y="2"/>
                </a:cxn>
                <a:cxn ang="0">
                  <a:pos x="31" y="5"/>
                </a:cxn>
                <a:cxn ang="0">
                  <a:pos x="1" y="10"/>
                </a:cxn>
                <a:cxn ang="0">
                  <a:pos x="0" y="9"/>
                </a:cxn>
                <a:cxn ang="0">
                  <a:pos x="0" y="65"/>
                </a:cxn>
                <a:cxn ang="0">
                  <a:pos x="2" y="65"/>
                </a:cxn>
                <a:cxn ang="0">
                  <a:pos x="1" y="66"/>
                </a:cxn>
                <a:cxn ang="0">
                  <a:pos x="0" y="67"/>
                </a:cxn>
                <a:cxn ang="0">
                  <a:pos x="0" y="68"/>
                </a:cxn>
                <a:cxn ang="0">
                  <a:pos x="0" y="94"/>
                </a:cxn>
                <a:cxn ang="0">
                  <a:pos x="2" y="94"/>
                </a:cxn>
                <a:cxn ang="0">
                  <a:pos x="7" y="103"/>
                </a:cxn>
                <a:cxn ang="0">
                  <a:pos x="0" y="114"/>
                </a:cxn>
                <a:cxn ang="0">
                  <a:pos x="0" y="130"/>
                </a:cxn>
                <a:cxn ang="0">
                  <a:pos x="4" y="134"/>
                </a:cxn>
                <a:cxn ang="0">
                  <a:pos x="0" y="141"/>
                </a:cxn>
                <a:cxn ang="0">
                  <a:pos x="0" y="166"/>
                </a:cxn>
                <a:cxn ang="0">
                  <a:pos x="4" y="167"/>
                </a:cxn>
                <a:cxn ang="0">
                  <a:pos x="7" y="176"/>
                </a:cxn>
                <a:cxn ang="0">
                  <a:pos x="6" y="195"/>
                </a:cxn>
                <a:cxn ang="0">
                  <a:pos x="8" y="213"/>
                </a:cxn>
                <a:cxn ang="0">
                  <a:pos x="7" y="245"/>
                </a:cxn>
                <a:cxn ang="0">
                  <a:pos x="16" y="276"/>
                </a:cxn>
                <a:cxn ang="0">
                  <a:pos x="24" y="283"/>
                </a:cxn>
                <a:cxn ang="0">
                  <a:pos x="33" y="274"/>
                </a:cxn>
                <a:cxn ang="0">
                  <a:pos x="38" y="236"/>
                </a:cxn>
                <a:cxn ang="0">
                  <a:pos x="39" y="197"/>
                </a:cxn>
                <a:cxn ang="0">
                  <a:pos x="38" y="183"/>
                </a:cxn>
                <a:cxn ang="0">
                  <a:pos x="39" y="169"/>
                </a:cxn>
                <a:cxn ang="0">
                  <a:pos x="39" y="162"/>
                </a:cxn>
                <a:cxn ang="0">
                  <a:pos x="46" y="158"/>
                </a:cxn>
                <a:cxn ang="0">
                  <a:pos x="116" y="143"/>
                </a:cxn>
                <a:cxn ang="0">
                  <a:pos x="118" y="142"/>
                </a:cxn>
                <a:cxn ang="0">
                  <a:pos x="118" y="130"/>
                </a:cxn>
              </a:cxnLst>
              <a:rect l="0" t="0" r="r" b="b"/>
              <a:pathLst>
                <a:path w="118" h="283">
                  <a:moveTo>
                    <a:pt x="118" y="130"/>
                  </a:moveTo>
                  <a:cubicBezTo>
                    <a:pt x="117" y="129"/>
                    <a:pt x="116" y="128"/>
                    <a:pt x="114" y="127"/>
                  </a:cubicBezTo>
                  <a:cubicBezTo>
                    <a:pt x="102" y="126"/>
                    <a:pt x="91" y="125"/>
                    <a:pt x="81" y="126"/>
                  </a:cubicBezTo>
                  <a:cubicBezTo>
                    <a:pt x="70" y="126"/>
                    <a:pt x="60" y="128"/>
                    <a:pt x="48" y="131"/>
                  </a:cubicBezTo>
                  <a:cubicBezTo>
                    <a:pt x="46" y="132"/>
                    <a:pt x="44" y="132"/>
                    <a:pt x="42" y="131"/>
                  </a:cubicBezTo>
                  <a:cubicBezTo>
                    <a:pt x="41" y="131"/>
                    <a:pt x="40" y="130"/>
                    <a:pt x="39" y="126"/>
                  </a:cubicBezTo>
                  <a:cubicBezTo>
                    <a:pt x="37" y="86"/>
                    <a:pt x="37" y="86"/>
                    <a:pt x="37" y="86"/>
                  </a:cubicBezTo>
                  <a:cubicBezTo>
                    <a:pt x="42" y="66"/>
                    <a:pt x="42" y="66"/>
                    <a:pt x="42" y="66"/>
                  </a:cubicBezTo>
                  <a:cubicBezTo>
                    <a:pt x="41" y="61"/>
                    <a:pt x="40" y="56"/>
                    <a:pt x="39" y="51"/>
                  </a:cubicBezTo>
                  <a:cubicBezTo>
                    <a:pt x="39" y="47"/>
                    <a:pt x="39" y="42"/>
                    <a:pt x="40" y="38"/>
                  </a:cubicBezTo>
                  <a:cubicBezTo>
                    <a:pt x="42" y="34"/>
                    <a:pt x="46" y="32"/>
                    <a:pt x="51" y="31"/>
                  </a:cubicBezTo>
                  <a:cubicBezTo>
                    <a:pt x="55" y="29"/>
                    <a:pt x="59" y="28"/>
                    <a:pt x="63" y="27"/>
                  </a:cubicBezTo>
                  <a:cubicBezTo>
                    <a:pt x="68" y="24"/>
                    <a:pt x="71" y="20"/>
                    <a:pt x="71" y="17"/>
                  </a:cubicBezTo>
                  <a:cubicBezTo>
                    <a:pt x="72" y="13"/>
                    <a:pt x="70" y="9"/>
                    <a:pt x="64" y="7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40" y="0"/>
                    <a:pt x="38" y="0"/>
                    <a:pt x="36" y="2"/>
                  </a:cubicBezTo>
                  <a:cubicBezTo>
                    <a:pt x="35" y="3"/>
                    <a:pt x="33" y="4"/>
                    <a:pt x="31" y="5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0" y="10"/>
                    <a:pt x="0" y="9"/>
                    <a:pt x="0" y="9"/>
                  </a:cubicBezTo>
                  <a:cubicBezTo>
                    <a:pt x="0" y="65"/>
                    <a:pt x="0" y="65"/>
                    <a:pt x="0" y="65"/>
                  </a:cubicBezTo>
                  <a:cubicBezTo>
                    <a:pt x="2" y="65"/>
                    <a:pt x="2" y="65"/>
                    <a:pt x="2" y="65"/>
                  </a:cubicBezTo>
                  <a:cubicBezTo>
                    <a:pt x="3" y="65"/>
                    <a:pt x="2" y="65"/>
                    <a:pt x="1" y="66"/>
                  </a:cubicBezTo>
                  <a:cubicBezTo>
                    <a:pt x="1" y="67"/>
                    <a:pt x="0" y="67"/>
                    <a:pt x="0" y="67"/>
                  </a:cubicBezTo>
                  <a:cubicBezTo>
                    <a:pt x="0" y="67"/>
                    <a:pt x="0" y="67"/>
                    <a:pt x="0" y="68"/>
                  </a:cubicBezTo>
                  <a:cubicBezTo>
                    <a:pt x="0" y="94"/>
                    <a:pt x="0" y="94"/>
                    <a:pt x="0" y="94"/>
                  </a:cubicBezTo>
                  <a:cubicBezTo>
                    <a:pt x="2" y="94"/>
                    <a:pt x="2" y="94"/>
                    <a:pt x="2" y="94"/>
                  </a:cubicBezTo>
                  <a:cubicBezTo>
                    <a:pt x="6" y="95"/>
                    <a:pt x="7" y="98"/>
                    <a:pt x="7" y="103"/>
                  </a:cubicBezTo>
                  <a:cubicBezTo>
                    <a:pt x="7" y="108"/>
                    <a:pt x="4" y="112"/>
                    <a:pt x="0" y="114"/>
                  </a:cubicBezTo>
                  <a:cubicBezTo>
                    <a:pt x="0" y="130"/>
                    <a:pt x="0" y="130"/>
                    <a:pt x="0" y="130"/>
                  </a:cubicBezTo>
                  <a:cubicBezTo>
                    <a:pt x="2" y="130"/>
                    <a:pt x="4" y="132"/>
                    <a:pt x="4" y="134"/>
                  </a:cubicBezTo>
                  <a:cubicBezTo>
                    <a:pt x="4" y="137"/>
                    <a:pt x="3" y="140"/>
                    <a:pt x="0" y="141"/>
                  </a:cubicBezTo>
                  <a:cubicBezTo>
                    <a:pt x="0" y="166"/>
                    <a:pt x="0" y="166"/>
                    <a:pt x="0" y="166"/>
                  </a:cubicBezTo>
                  <a:cubicBezTo>
                    <a:pt x="2" y="166"/>
                    <a:pt x="3" y="166"/>
                    <a:pt x="4" y="167"/>
                  </a:cubicBezTo>
                  <a:cubicBezTo>
                    <a:pt x="5" y="169"/>
                    <a:pt x="6" y="172"/>
                    <a:pt x="7" y="176"/>
                  </a:cubicBezTo>
                  <a:cubicBezTo>
                    <a:pt x="6" y="182"/>
                    <a:pt x="5" y="188"/>
                    <a:pt x="6" y="195"/>
                  </a:cubicBezTo>
                  <a:cubicBezTo>
                    <a:pt x="6" y="200"/>
                    <a:pt x="7" y="207"/>
                    <a:pt x="8" y="213"/>
                  </a:cubicBezTo>
                  <a:cubicBezTo>
                    <a:pt x="7" y="224"/>
                    <a:pt x="7" y="235"/>
                    <a:pt x="7" y="245"/>
                  </a:cubicBezTo>
                  <a:cubicBezTo>
                    <a:pt x="7" y="255"/>
                    <a:pt x="10" y="265"/>
                    <a:pt x="16" y="276"/>
                  </a:cubicBezTo>
                  <a:cubicBezTo>
                    <a:pt x="18" y="281"/>
                    <a:pt x="21" y="283"/>
                    <a:pt x="24" y="283"/>
                  </a:cubicBezTo>
                  <a:cubicBezTo>
                    <a:pt x="28" y="283"/>
                    <a:pt x="31" y="279"/>
                    <a:pt x="33" y="274"/>
                  </a:cubicBezTo>
                  <a:cubicBezTo>
                    <a:pt x="35" y="260"/>
                    <a:pt x="37" y="247"/>
                    <a:pt x="38" y="236"/>
                  </a:cubicBezTo>
                  <a:cubicBezTo>
                    <a:pt x="39" y="223"/>
                    <a:pt x="39" y="211"/>
                    <a:pt x="39" y="197"/>
                  </a:cubicBezTo>
                  <a:cubicBezTo>
                    <a:pt x="38" y="192"/>
                    <a:pt x="38" y="187"/>
                    <a:pt x="38" y="183"/>
                  </a:cubicBezTo>
                  <a:cubicBezTo>
                    <a:pt x="37" y="178"/>
                    <a:pt x="38" y="174"/>
                    <a:pt x="39" y="169"/>
                  </a:cubicBezTo>
                  <a:cubicBezTo>
                    <a:pt x="38" y="167"/>
                    <a:pt x="38" y="164"/>
                    <a:pt x="39" y="162"/>
                  </a:cubicBezTo>
                  <a:cubicBezTo>
                    <a:pt x="40" y="160"/>
                    <a:pt x="42" y="159"/>
                    <a:pt x="46" y="158"/>
                  </a:cubicBezTo>
                  <a:cubicBezTo>
                    <a:pt x="116" y="143"/>
                    <a:pt x="116" y="143"/>
                    <a:pt x="116" y="143"/>
                  </a:cubicBezTo>
                  <a:cubicBezTo>
                    <a:pt x="116" y="143"/>
                    <a:pt x="117" y="142"/>
                    <a:pt x="118" y="142"/>
                  </a:cubicBezTo>
                  <a:lnTo>
                    <a:pt x="118" y="13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133" name="Freeform 1325"/>
            <p:cNvSpPr>
              <a:spLocks/>
            </p:cNvSpPr>
            <p:nvPr/>
          </p:nvSpPr>
          <p:spPr bwMode="auto">
            <a:xfrm>
              <a:off x="642938" y="623888"/>
              <a:ext cx="38100" cy="388938"/>
            </a:xfrm>
            <a:custGeom>
              <a:avLst/>
              <a:gdLst/>
              <a:ahLst/>
              <a:cxnLst>
                <a:cxn ang="0">
                  <a:pos x="10" y="13"/>
                </a:cxn>
                <a:cxn ang="0">
                  <a:pos x="10" y="69"/>
                </a:cxn>
                <a:cxn ang="0">
                  <a:pos x="10" y="69"/>
                </a:cxn>
                <a:cxn ang="0">
                  <a:pos x="7" y="71"/>
                </a:cxn>
                <a:cxn ang="0">
                  <a:pos x="10" y="72"/>
                </a:cxn>
                <a:cxn ang="0">
                  <a:pos x="10" y="98"/>
                </a:cxn>
                <a:cxn ang="0">
                  <a:pos x="9" y="99"/>
                </a:cxn>
                <a:cxn ang="0">
                  <a:pos x="0" y="104"/>
                </a:cxn>
                <a:cxn ang="0">
                  <a:pos x="0" y="61"/>
                </a:cxn>
                <a:cxn ang="0">
                  <a:pos x="0" y="60"/>
                </a:cxn>
                <a:cxn ang="0">
                  <a:pos x="1" y="57"/>
                </a:cxn>
                <a:cxn ang="0">
                  <a:pos x="0" y="55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10" y="13"/>
                </a:cxn>
              </a:cxnLst>
              <a:rect l="0" t="0" r="r" b="b"/>
              <a:pathLst>
                <a:path w="10" h="104">
                  <a:moveTo>
                    <a:pt x="10" y="13"/>
                  </a:moveTo>
                  <a:cubicBezTo>
                    <a:pt x="10" y="69"/>
                    <a:pt x="10" y="69"/>
                    <a:pt x="10" y="69"/>
                  </a:cubicBezTo>
                  <a:cubicBezTo>
                    <a:pt x="10" y="69"/>
                    <a:pt x="10" y="69"/>
                    <a:pt x="10" y="69"/>
                  </a:cubicBezTo>
                  <a:cubicBezTo>
                    <a:pt x="8" y="69"/>
                    <a:pt x="7" y="70"/>
                    <a:pt x="7" y="71"/>
                  </a:cubicBezTo>
                  <a:cubicBezTo>
                    <a:pt x="7" y="72"/>
                    <a:pt x="8" y="72"/>
                    <a:pt x="10" y="72"/>
                  </a:cubicBezTo>
                  <a:cubicBezTo>
                    <a:pt x="10" y="98"/>
                    <a:pt x="10" y="98"/>
                    <a:pt x="10" y="98"/>
                  </a:cubicBezTo>
                  <a:cubicBezTo>
                    <a:pt x="9" y="99"/>
                    <a:pt x="9" y="99"/>
                    <a:pt x="9" y="99"/>
                  </a:cubicBezTo>
                  <a:cubicBezTo>
                    <a:pt x="5" y="101"/>
                    <a:pt x="2" y="102"/>
                    <a:pt x="0" y="104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1" y="59"/>
                    <a:pt x="2" y="58"/>
                    <a:pt x="1" y="57"/>
                  </a:cubicBezTo>
                  <a:cubicBezTo>
                    <a:pt x="1" y="56"/>
                    <a:pt x="1" y="55"/>
                    <a:pt x="0" y="55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3" y="5"/>
                    <a:pt x="6" y="9"/>
                    <a:pt x="10" y="13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136" name="Freeform 1326"/>
            <p:cNvSpPr>
              <a:spLocks/>
            </p:cNvSpPr>
            <p:nvPr/>
          </p:nvSpPr>
          <p:spPr bwMode="auto">
            <a:xfrm>
              <a:off x="642938" y="1065213"/>
              <a:ext cx="38100" cy="68263"/>
            </a:xfrm>
            <a:custGeom>
              <a:avLst/>
              <a:gdLst/>
              <a:ahLst/>
              <a:cxnLst>
                <a:cxn ang="0">
                  <a:pos x="10" y="0"/>
                </a:cxn>
                <a:cxn ang="0">
                  <a:pos x="10" y="16"/>
                </a:cxn>
                <a:cxn ang="0">
                  <a:pos x="6" y="16"/>
                </a:cxn>
                <a:cxn ang="0">
                  <a:pos x="0" y="18"/>
                </a:cxn>
                <a:cxn ang="0">
                  <a:pos x="0" y="1"/>
                </a:cxn>
                <a:cxn ang="0">
                  <a:pos x="10" y="0"/>
                </a:cxn>
                <a:cxn ang="0">
                  <a:pos x="10" y="0"/>
                </a:cxn>
              </a:cxnLst>
              <a:rect l="0" t="0" r="r" b="b"/>
              <a:pathLst>
                <a:path w="10" h="18">
                  <a:moveTo>
                    <a:pt x="10" y="0"/>
                  </a:moveTo>
                  <a:cubicBezTo>
                    <a:pt x="10" y="16"/>
                    <a:pt x="10" y="16"/>
                    <a:pt x="10" y="16"/>
                  </a:cubicBezTo>
                  <a:cubicBezTo>
                    <a:pt x="9" y="16"/>
                    <a:pt x="8" y="16"/>
                    <a:pt x="6" y="16"/>
                  </a:cubicBezTo>
                  <a:cubicBezTo>
                    <a:pt x="4" y="16"/>
                    <a:pt x="2" y="17"/>
                    <a:pt x="0" y="18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3" y="0"/>
                    <a:pt x="6" y="0"/>
                    <a:pt x="10" y="0"/>
                  </a:cubicBezTo>
                  <a:cubicBezTo>
                    <a:pt x="10" y="0"/>
                    <a:pt x="10" y="0"/>
                    <a:pt x="1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137" name="Freeform 1327"/>
            <p:cNvSpPr>
              <a:spLocks/>
            </p:cNvSpPr>
            <p:nvPr/>
          </p:nvSpPr>
          <p:spPr bwMode="auto">
            <a:xfrm>
              <a:off x="642938" y="1166813"/>
              <a:ext cx="38100" cy="101600"/>
            </a:xfrm>
            <a:custGeom>
              <a:avLst/>
              <a:gdLst/>
              <a:ahLst/>
              <a:cxnLst>
                <a:cxn ang="0">
                  <a:pos x="10" y="0"/>
                </a:cxn>
                <a:cxn ang="0">
                  <a:pos x="10" y="25"/>
                </a:cxn>
                <a:cxn ang="0">
                  <a:pos x="7" y="26"/>
                </a:cxn>
                <a:cxn ang="0">
                  <a:pos x="0" y="27"/>
                </a:cxn>
                <a:cxn ang="0">
                  <a:pos x="0" y="4"/>
                </a:cxn>
                <a:cxn ang="0">
                  <a:pos x="9" y="1"/>
                </a:cxn>
                <a:cxn ang="0">
                  <a:pos x="10" y="0"/>
                </a:cxn>
              </a:cxnLst>
              <a:rect l="0" t="0" r="r" b="b"/>
              <a:pathLst>
                <a:path w="10" h="27">
                  <a:moveTo>
                    <a:pt x="10" y="0"/>
                  </a:moveTo>
                  <a:cubicBezTo>
                    <a:pt x="10" y="25"/>
                    <a:pt x="10" y="25"/>
                    <a:pt x="10" y="25"/>
                  </a:cubicBezTo>
                  <a:cubicBezTo>
                    <a:pt x="9" y="25"/>
                    <a:pt x="8" y="26"/>
                    <a:pt x="7" y="26"/>
                  </a:cubicBezTo>
                  <a:cubicBezTo>
                    <a:pt x="5" y="26"/>
                    <a:pt x="2" y="26"/>
                    <a:pt x="0" y="27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9" y="1"/>
                    <a:pt x="10" y="1"/>
                    <a:pt x="1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138" name="Freeform 1328"/>
            <p:cNvSpPr>
              <a:spLocks/>
            </p:cNvSpPr>
            <p:nvPr/>
          </p:nvSpPr>
          <p:spPr bwMode="auto">
            <a:xfrm>
              <a:off x="398463" y="552450"/>
              <a:ext cx="244475" cy="319088"/>
            </a:xfrm>
            <a:custGeom>
              <a:avLst/>
              <a:gdLst/>
              <a:ahLst/>
              <a:cxnLst>
                <a:cxn ang="0">
                  <a:pos x="65" y="19"/>
                </a:cxn>
                <a:cxn ang="0">
                  <a:pos x="65" y="74"/>
                </a:cxn>
                <a:cxn ang="0">
                  <a:pos x="64" y="74"/>
                </a:cxn>
                <a:cxn ang="0">
                  <a:pos x="46" y="78"/>
                </a:cxn>
                <a:cxn ang="0">
                  <a:pos x="27" y="83"/>
                </a:cxn>
                <a:cxn ang="0">
                  <a:pos x="19" y="85"/>
                </a:cxn>
                <a:cxn ang="0">
                  <a:pos x="11" y="83"/>
                </a:cxn>
                <a:cxn ang="0">
                  <a:pos x="1" y="65"/>
                </a:cxn>
                <a:cxn ang="0">
                  <a:pos x="4" y="46"/>
                </a:cxn>
                <a:cxn ang="0">
                  <a:pos x="16" y="32"/>
                </a:cxn>
                <a:cxn ang="0">
                  <a:pos x="28" y="18"/>
                </a:cxn>
                <a:cxn ang="0">
                  <a:pos x="33" y="7"/>
                </a:cxn>
                <a:cxn ang="0">
                  <a:pos x="46" y="0"/>
                </a:cxn>
                <a:cxn ang="0">
                  <a:pos x="51" y="0"/>
                </a:cxn>
                <a:cxn ang="0">
                  <a:pos x="54" y="6"/>
                </a:cxn>
                <a:cxn ang="0">
                  <a:pos x="65" y="19"/>
                </a:cxn>
              </a:cxnLst>
              <a:rect l="0" t="0" r="r" b="b"/>
              <a:pathLst>
                <a:path w="65" h="85">
                  <a:moveTo>
                    <a:pt x="65" y="19"/>
                  </a:moveTo>
                  <a:cubicBezTo>
                    <a:pt x="65" y="74"/>
                    <a:pt x="65" y="74"/>
                    <a:pt x="65" y="74"/>
                  </a:cubicBezTo>
                  <a:cubicBezTo>
                    <a:pt x="64" y="74"/>
                    <a:pt x="64" y="74"/>
                    <a:pt x="64" y="74"/>
                  </a:cubicBezTo>
                  <a:cubicBezTo>
                    <a:pt x="57" y="75"/>
                    <a:pt x="52" y="77"/>
                    <a:pt x="46" y="78"/>
                  </a:cubicBezTo>
                  <a:cubicBezTo>
                    <a:pt x="40" y="79"/>
                    <a:pt x="33" y="81"/>
                    <a:pt x="27" y="83"/>
                  </a:cubicBezTo>
                  <a:cubicBezTo>
                    <a:pt x="24" y="84"/>
                    <a:pt x="22" y="85"/>
                    <a:pt x="19" y="85"/>
                  </a:cubicBezTo>
                  <a:cubicBezTo>
                    <a:pt x="17" y="85"/>
                    <a:pt x="15" y="84"/>
                    <a:pt x="11" y="83"/>
                  </a:cubicBezTo>
                  <a:cubicBezTo>
                    <a:pt x="5" y="77"/>
                    <a:pt x="2" y="71"/>
                    <a:pt x="1" y="65"/>
                  </a:cubicBezTo>
                  <a:cubicBezTo>
                    <a:pt x="0" y="59"/>
                    <a:pt x="1" y="52"/>
                    <a:pt x="4" y="46"/>
                  </a:cubicBezTo>
                  <a:cubicBezTo>
                    <a:pt x="8" y="41"/>
                    <a:pt x="12" y="36"/>
                    <a:pt x="16" y="32"/>
                  </a:cubicBezTo>
                  <a:cubicBezTo>
                    <a:pt x="21" y="28"/>
                    <a:pt x="25" y="23"/>
                    <a:pt x="28" y="18"/>
                  </a:cubicBezTo>
                  <a:cubicBezTo>
                    <a:pt x="29" y="12"/>
                    <a:pt x="31" y="8"/>
                    <a:pt x="33" y="7"/>
                  </a:cubicBezTo>
                  <a:cubicBezTo>
                    <a:pt x="36" y="6"/>
                    <a:pt x="40" y="4"/>
                    <a:pt x="46" y="0"/>
                  </a:cubicBezTo>
                  <a:cubicBezTo>
                    <a:pt x="49" y="0"/>
                    <a:pt x="50" y="0"/>
                    <a:pt x="51" y="0"/>
                  </a:cubicBezTo>
                  <a:cubicBezTo>
                    <a:pt x="52" y="1"/>
                    <a:pt x="53" y="3"/>
                    <a:pt x="54" y="6"/>
                  </a:cubicBezTo>
                  <a:cubicBezTo>
                    <a:pt x="58" y="10"/>
                    <a:pt x="61" y="14"/>
                    <a:pt x="65" y="19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139" name="Freeform 1329"/>
            <p:cNvSpPr>
              <a:spLocks/>
            </p:cNvSpPr>
            <p:nvPr/>
          </p:nvSpPr>
          <p:spPr bwMode="auto">
            <a:xfrm>
              <a:off x="409575" y="852488"/>
              <a:ext cx="233362" cy="341313"/>
            </a:xfrm>
            <a:custGeom>
              <a:avLst/>
              <a:gdLst/>
              <a:ahLst/>
              <a:cxnLst>
                <a:cxn ang="0">
                  <a:pos x="62" y="0"/>
                </a:cxn>
                <a:cxn ang="0">
                  <a:pos x="43" y="14"/>
                </a:cxn>
                <a:cxn ang="0">
                  <a:pos x="24" y="23"/>
                </a:cxn>
                <a:cxn ang="0">
                  <a:pos x="16" y="26"/>
                </a:cxn>
                <a:cxn ang="0">
                  <a:pos x="10" y="28"/>
                </a:cxn>
                <a:cxn ang="0">
                  <a:pos x="5" y="30"/>
                </a:cxn>
                <a:cxn ang="0">
                  <a:pos x="5" y="36"/>
                </a:cxn>
                <a:cxn ang="0">
                  <a:pos x="1" y="40"/>
                </a:cxn>
                <a:cxn ang="0">
                  <a:pos x="3" y="45"/>
                </a:cxn>
                <a:cxn ang="0">
                  <a:pos x="17" y="53"/>
                </a:cxn>
                <a:cxn ang="0">
                  <a:pos x="30" y="49"/>
                </a:cxn>
                <a:cxn ang="0">
                  <a:pos x="35" y="49"/>
                </a:cxn>
                <a:cxn ang="0">
                  <a:pos x="35" y="54"/>
                </a:cxn>
                <a:cxn ang="0">
                  <a:pos x="23" y="66"/>
                </a:cxn>
                <a:cxn ang="0">
                  <a:pos x="10" y="73"/>
                </a:cxn>
                <a:cxn ang="0">
                  <a:pos x="4" y="85"/>
                </a:cxn>
                <a:cxn ang="0">
                  <a:pos x="15" y="91"/>
                </a:cxn>
                <a:cxn ang="0">
                  <a:pos x="42" y="81"/>
                </a:cxn>
                <a:cxn ang="0">
                  <a:pos x="62" y="75"/>
                </a:cxn>
                <a:cxn ang="0">
                  <a:pos x="62" y="58"/>
                </a:cxn>
                <a:cxn ang="0">
                  <a:pos x="59" y="59"/>
                </a:cxn>
                <a:cxn ang="0">
                  <a:pos x="47" y="61"/>
                </a:cxn>
                <a:cxn ang="0">
                  <a:pos x="44" y="59"/>
                </a:cxn>
                <a:cxn ang="0">
                  <a:pos x="45" y="54"/>
                </a:cxn>
                <a:cxn ang="0">
                  <a:pos x="58" y="45"/>
                </a:cxn>
                <a:cxn ang="0">
                  <a:pos x="62" y="43"/>
                </a:cxn>
                <a:cxn ang="0">
                  <a:pos x="62" y="0"/>
                </a:cxn>
              </a:cxnLst>
              <a:rect l="0" t="0" r="r" b="b"/>
              <a:pathLst>
                <a:path w="62" h="91">
                  <a:moveTo>
                    <a:pt x="62" y="0"/>
                  </a:moveTo>
                  <a:cubicBezTo>
                    <a:pt x="54" y="6"/>
                    <a:pt x="48" y="10"/>
                    <a:pt x="43" y="14"/>
                  </a:cubicBezTo>
                  <a:cubicBezTo>
                    <a:pt x="37" y="17"/>
                    <a:pt x="31" y="21"/>
                    <a:pt x="24" y="23"/>
                  </a:cubicBezTo>
                  <a:cubicBezTo>
                    <a:pt x="21" y="25"/>
                    <a:pt x="19" y="26"/>
                    <a:pt x="16" y="26"/>
                  </a:cubicBezTo>
                  <a:cubicBezTo>
                    <a:pt x="15" y="27"/>
                    <a:pt x="12" y="27"/>
                    <a:pt x="10" y="28"/>
                  </a:cubicBezTo>
                  <a:cubicBezTo>
                    <a:pt x="7" y="29"/>
                    <a:pt x="5" y="29"/>
                    <a:pt x="5" y="30"/>
                  </a:cubicBezTo>
                  <a:cubicBezTo>
                    <a:pt x="5" y="31"/>
                    <a:pt x="5" y="33"/>
                    <a:pt x="5" y="36"/>
                  </a:cubicBezTo>
                  <a:cubicBezTo>
                    <a:pt x="3" y="37"/>
                    <a:pt x="2" y="39"/>
                    <a:pt x="1" y="40"/>
                  </a:cubicBezTo>
                  <a:cubicBezTo>
                    <a:pt x="0" y="41"/>
                    <a:pt x="1" y="43"/>
                    <a:pt x="3" y="45"/>
                  </a:cubicBezTo>
                  <a:cubicBezTo>
                    <a:pt x="8" y="50"/>
                    <a:pt x="13" y="53"/>
                    <a:pt x="17" y="53"/>
                  </a:cubicBezTo>
                  <a:cubicBezTo>
                    <a:pt x="21" y="53"/>
                    <a:pt x="25" y="52"/>
                    <a:pt x="30" y="49"/>
                  </a:cubicBezTo>
                  <a:cubicBezTo>
                    <a:pt x="32" y="48"/>
                    <a:pt x="34" y="48"/>
                    <a:pt x="35" y="49"/>
                  </a:cubicBezTo>
                  <a:cubicBezTo>
                    <a:pt x="36" y="50"/>
                    <a:pt x="36" y="51"/>
                    <a:pt x="35" y="54"/>
                  </a:cubicBezTo>
                  <a:cubicBezTo>
                    <a:pt x="31" y="58"/>
                    <a:pt x="27" y="63"/>
                    <a:pt x="23" y="66"/>
                  </a:cubicBezTo>
                  <a:cubicBezTo>
                    <a:pt x="19" y="70"/>
                    <a:pt x="14" y="73"/>
                    <a:pt x="10" y="73"/>
                  </a:cubicBezTo>
                  <a:cubicBezTo>
                    <a:pt x="4" y="77"/>
                    <a:pt x="2" y="81"/>
                    <a:pt x="4" y="85"/>
                  </a:cubicBezTo>
                  <a:cubicBezTo>
                    <a:pt x="6" y="89"/>
                    <a:pt x="10" y="91"/>
                    <a:pt x="15" y="91"/>
                  </a:cubicBezTo>
                  <a:cubicBezTo>
                    <a:pt x="25" y="87"/>
                    <a:pt x="34" y="83"/>
                    <a:pt x="42" y="81"/>
                  </a:cubicBezTo>
                  <a:cubicBezTo>
                    <a:pt x="48" y="79"/>
                    <a:pt x="55" y="77"/>
                    <a:pt x="62" y="75"/>
                  </a:cubicBezTo>
                  <a:cubicBezTo>
                    <a:pt x="62" y="58"/>
                    <a:pt x="62" y="58"/>
                    <a:pt x="62" y="58"/>
                  </a:cubicBezTo>
                  <a:cubicBezTo>
                    <a:pt x="61" y="58"/>
                    <a:pt x="60" y="59"/>
                    <a:pt x="59" y="59"/>
                  </a:cubicBezTo>
                  <a:cubicBezTo>
                    <a:pt x="55" y="60"/>
                    <a:pt x="51" y="60"/>
                    <a:pt x="47" y="61"/>
                  </a:cubicBezTo>
                  <a:cubicBezTo>
                    <a:pt x="44" y="60"/>
                    <a:pt x="44" y="60"/>
                    <a:pt x="44" y="59"/>
                  </a:cubicBezTo>
                  <a:cubicBezTo>
                    <a:pt x="43" y="58"/>
                    <a:pt x="44" y="56"/>
                    <a:pt x="45" y="54"/>
                  </a:cubicBezTo>
                  <a:cubicBezTo>
                    <a:pt x="50" y="51"/>
                    <a:pt x="54" y="48"/>
                    <a:pt x="58" y="45"/>
                  </a:cubicBezTo>
                  <a:cubicBezTo>
                    <a:pt x="59" y="45"/>
                    <a:pt x="60" y="44"/>
                    <a:pt x="62" y="43"/>
                  </a:cubicBezTo>
                  <a:cubicBezTo>
                    <a:pt x="62" y="0"/>
                    <a:pt x="62" y="0"/>
                    <a:pt x="62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140" name="Freeform 1330"/>
            <p:cNvSpPr>
              <a:spLocks/>
            </p:cNvSpPr>
            <p:nvPr/>
          </p:nvSpPr>
          <p:spPr bwMode="auto">
            <a:xfrm>
              <a:off x="222250" y="1182688"/>
              <a:ext cx="420687" cy="209550"/>
            </a:xfrm>
            <a:custGeom>
              <a:avLst/>
              <a:gdLst/>
              <a:ahLst/>
              <a:cxnLst>
                <a:cxn ang="0">
                  <a:pos x="112" y="0"/>
                </a:cxn>
                <a:cxn ang="0">
                  <a:pos x="112" y="23"/>
                </a:cxn>
                <a:cxn ang="0">
                  <a:pos x="64" y="34"/>
                </a:cxn>
                <a:cxn ang="0">
                  <a:pos x="9" y="54"/>
                </a:cxn>
                <a:cxn ang="0">
                  <a:pos x="0" y="56"/>
                </a:cxn>
                <a:cxn ang="0">
                  <a:pos x="0" y="22"/>
                </a:cxn>
                <a:cxn ang="0">
                  <a:pos x="1" y="21"/>
                </a:cxn>
                <a:cxn ang="0">
                  <a:pos x="13" y="22"/>
                </a:cxn>
                <a:cxn ang="0">
                  <a:pos x="20" y="24"/>
                </a:cxn>
                <a:cxn ang="0">
                  <a:pos x="31" y="22"/>
                </a:cxn>
                <a:cxn ang="0">
                  <a:pos x="43" y="19"/>
                </a:cxn>
                <a:cxn ang="0">
                  <a:pos x="112" y="0"/>
                </a:cxn>
              </a:cxnLst>
              <a:rect l="0" t="0" r="r" b="b"/>
              <a:pathLst>
                <a:path w="112" h="56">
                  <a:moveTo>
                    <a:pt x="112" y="0"/>
                  </a:moveTo>
                  <a:cubicBezTo>
                    <a:pt x="112" y="23"/>
                    <a:pt x="112" y="23"/>
                    <a:pt x="112" y="23"/>
                  </a:cubicBezTo>
                  <a:cubicBezTo>
                    <a:pt x="95" y="26"/>
                    <a:pt x="79" y="29"/>
                    <a:pt x="64" y="34"/>
                  </a:cubicBezTo>
                  <a:cubicBezTo>
                    <a:pt x="47" y="39"/>
                    <a:pt x="29" y="46"/>
                    <a:pt x="9" y="54"/>
                  </a:cubicBezTo>
                  <a:cubicBezTo>
                    <a:pt x="6" y="55"/>
                    <a:pt x="2" y="56"/>
                    <a:pt x="0" y="56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2"/>
                    <a:pt x="1" y="21"/>
                    <a:pt x="1" y="21"/>
                  </a:cubicBezTo>
                  <a:cubicBezTo>
                    <a:pt x="4" y="20"/>
                    <a:pt x="8" y="20"/>
                    <a:pt x="13" y="22"/>
                  </a:cubicBezTo>
                  <a:cubicBezTo>
                    <a:pt x="20" y="24"/>
                    <a:pt x="20" y="24"/>
                    <a:pt x="20" y="24"/>
                  </a:cubicBezTo>
                  <a:cubicBezTo>
                    <a:pt x="24" y="23"/>
                    <a:pt x="28" y="23"/>
                    <a:pt x="31" y="22"/>
                  </a:cubicBezTo>
                  <a:cubicBezTo>
                    <a:pt x="35" y="21"/>
                    <a:pt x="38" y="20"/>
                    <a:pt x="43" y="19"/>
                  </a:cubicBezTo>
                  <a:cubicBezTo>
                    <a:pt x="112" y="0"/>
                    <a:pt x="112" y="0"/>
                    <a:pt x="112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141" name="Freeform 1331"/>
            <p:cNvSpPr>
              <a:spLocks/>
            </p:cNvSpPr>
            <p:nvPr/>
          </p:nvSpPr>
          <p:spPr bwMode="auto">
            <a:xfrm>
              <a:off x="150813" y="1265238"/>
              <a:ext cx="71437" cy="127000"/>
            </a:xfrm>
            <a:custGeom>
              <a:avLst/>
              <a:gdLst/>
              <a:ahLst/>
              <a:cxnLst>
                <a:cxn ang="0">
                  <a:pos x="19" y="0"/>
                </a:cxn>
                <a:cxn ang="0">
                  <a:pos x="19" y="34"/>
                </a:cxn>
                <a:cxn ang="0">
                  <a:pos x="15" y="34"/>
                </a:cxn>
                <a:cxn ang="0">
                  <a:pos x="2" y="28"/>
                </a:cxn>
                <a:cxn ang="0">
                  <a:pos x="1" y="16"/>
                </a:cxn>
                <a:cxn ang="0">
                  <a:pos x="9" y="6"/>
                </a:cxn>
                <a:cxn ang="0">
                  <a:pos x="19" y="0"/>
                </a:cxn>
              </a:cxnLst>
              <a:rect l="0" t="0" r="r" b="b"/>
              <a:pathLst>
                <a:path w="19" h="34">
                  <a:moveTo>
                    <a:pt x="19" y="0"/>
                  </a:moveTo>
                  <a:cubicBezTo>
                    <a:pt x="19" y="34"/>
                    <a:pt x="19" y="34"/>
                    <a:pt x="19" y="34"/>
                  </a:cubicBezTo>
                  <a:cubicBezTo>
                    <a:pt x="17" y="34"/>
                    <a:pt x="16" y="34"/>
                    <a:pt x="15" y="34"/>
                  </a:cubicBezTo>
                  <a:cubicBezTo>
                    <a:pt x="11" y="34"/>
                    <a:pt x="7" y="32"/>
                    <a:pt x="2" y="28"/>
                  </a:cubicBezTo>
                  <a:cubicBezTo>
                    <a:pt x="0" y="25"/>
                    <a:pt x="0" y="21"/>
                    <a:pt x="1" y="16"/>
                  </a:cubicBezTo>
                  <a:cubicBezTo>
                    <a:pt x="2" y="11"/>
                    <a:pt x="5" y="8"/>
                    <a:pt x="9" y="6"/>
                  </a:cubicBezTo>
                  <a:cubicBezTo>
                    <a:pt x="13" y="3"/>
                    <a:pt x="16" y="1"/>
                    <a:pt x="19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</p:grpSp>
      <p:pic>
        <p:nvPicPr>
          <p:cNvPr id="2101" name="Picture 5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239000" y="4410075"/>
            <a:ext cx="1352550" cy="24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5" name="TextBox 26"/>
          <p:cNvSpPr txBox="1"/>
          <p:nvPr/>
        </p:nvSpPr>
        <p:spPr>
          <a:xfrm rot="19436320">
            <a:off x="249695" y="458825"/>
            <a:ext cx="1586745" cy="830997"/>
          </a:xfrm>
          <a:prstGeom prst="rect">
            <a:avLst/>
          </a:prstGeom>
          <a:noFill/>
          <a:ln w="38100">
            <a:solidFill>
              <a:srgbClr val="FF0000">
                <a:alpha val="60000"/>
              </a:srgbClr>
            </a:solidFill>
          </a:ln>
          <a:scene3d>
            <a:camera prst="orthographicFront"/>
            <a:lightRig rig="flat" dir="tl">
              <a:rot lat="0" lon="0" rev="6600000"/>
            </a:lightRig>
          </a:scene3d>
          <a:sp3d contourW="8890">
            <a:bevelT w="38100" h="31750"/>
            <a:contourClr>
              <a:srgbClr val="FF0000"/>
            </a:contourClr>
          </a:sp3d>
        </p:spPr>
        <p:txBody>
          <a:bodyPr wrap="square" rtlCol="0">
            <a:spAutoFit/>
            <a:sp3d extrusionH="25400" contourW="8890">
              <a:bevelT w="38100" h="31750"/>
              <a:contourClr>
                <a:srgbClr val="FF0000"/>
              </a:contourClr>
            </a:sp3d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 w="11430"/>
                <a:solidFill>
                  <a:srgbClr val="FF0000">
                    <a:alpha val="60000"/>
                  </a:srgbClr>
                </a:solidFill>
                <a:effectLst>
                  <a:outerShdw blurRad="63500" dist="39000" dir="5460000" algn="tl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Arial" charset="0"/>
                <a:ea typeface="宋体" charset="-122"/>
                <a:cs typeface="+mn-cs"/>
              </a:rPr>
              <a:t>仅供学习</a:t>
            </a:r>
            <a:endParaRPr kumimoji="0" lang="en-US" altLang="zh-CN" sz="2400" b="1" i="0" u="none" strike="noStrike" kern="1200" cap="none" spc="0" normalizeH="0" baseline="0" noProof="0" dirty="0" smtClean="0">
              <a:ln w="11430"/>
              <a:solidFill>
                <a:srgbClr val="FF0000">
                  <a:alpha val="60000"/>
                </a:srgbClr>
              </a:solidFill>
              <a:effectLst>
                <a:outerShdw blurRad="63500" dist="39000" dir="5460000" algn="tl">
                  <a:srgbClr val="000000">
                    <a:alpha val="30000"/>
                  </a:srgbClr>
                </a:outerShdw>
              </a:effectLst>
              <a:uLnTx/>
              <a:uFillTx/>
              <a:latin typeface="Arial" charset="0"/>
              <a:ea typeface="宋体" charset="-122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 w="11430"/>
                <a:solidFill>
                  <a:srgbClr val="FF0000">
                    <a:alpha val="60000"/>
                  </a:srgbClr>
                </a:solidFill>
                <a:effectLst>
                  <a:outerShdw blurRad="63500" dist="39000" dir="5460000" algn="tl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Arial" charset="0"/>
                <a:ea typeface="宋体" charset="-122"/>
                <a:cs typeface="+mn-cs"/>
              </a:rPr>
              <a:t>请勿商用</a:t>
            </a:r>
          </a:p>
        </p:txBody>
      </p:sp>
    </p:spTree>
  </p:cSld>
  <p:clrMapOvr>
    <a:masterClrMapping/>
  </p:clrMapOvr>
  <p:transition advClick="0" advTm="12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0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0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0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0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0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0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0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0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0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0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0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0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0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0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0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0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0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0" nodeType="withEffect">
                                  <p:stCondLst>
                                    <p:cond delay="23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>
                                  <p:stCondLst>
                                    <p:cond delay="24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1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1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1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10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10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10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10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10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10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10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10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10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10" presetClass="entr" presetSubtype="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10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10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10" presetClass="entr" presetSubtype="0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10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10" presetClass="entr" presetSubtype="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10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10" presetClass="entr" presetSubtype="0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10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10" presetClass="entr" presetSubtype="0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10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10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10" presetClass="entr" presetSubtype="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500"/>
                                        <p:tgtEl>
                                          <p:spTgt spid="10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4" presetID="10" presetClass="entr" presetSubtype="0" fill="hold" grpId="0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" dur="500"/>
                                        <p:tgtEl>
                                          <p:spTgt spid="10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7" presetID="10" presetClass="entr" presetSubtype="0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9" dur="500"/>
                                        <p:tgtEl>
                                          <p:spTgt spid="10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" presetID="10" presetClass="entr" presetSubtype="0" fill="hold" grpId="0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" dur="500"/>
                                        <p:tgtEl>
                                          <p:spTgt spid="10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" dur="500"/>
                                        <p:tgtEl>
                                          <p:spTgt spid="1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6" presetID="10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" dur="500"/>
                                        <p:tgtEl>
                                          <p:spTgt spid="1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9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" dur="500"/>
                                        <p:tgtEl>
                                          <p:spTgt spid="1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2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" dur="500"/>
                                        <p:tgtEl>
                                          <p:spTgt spid="1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5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7" dur="500"/>
                                        <p:tgtEl>
                                          <p:spTgt spid="1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0" dur="500"/>
                                        <p:tgtEl>
                                          <p:spTgt spid="10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1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3" dur="500"/>
                                        <p:tgtEl>
                                          <p:spTgt spid="10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4" presetID="10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6" dur="500"/>
                                        <p:tgtEl>
                                          <p:spTgt spid="10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7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9" dur="500"/>
                                        <p:tgtEl>
                                          <p:spTgt spid="10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0" presetID="10" presetClass="entr" presetSubtype="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2" dur="500"/>
                                        <p:tgtEl>
                                          <p:spTgt spid="10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3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5" dur="500"/>
                                        <p:tgtEl>
                                          <p:spTgt spid="10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6" presetID="10" presetClass="entr" presetSubtype="0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8" dur="500"/>
                                        <p:tgtEl>
                                          <p:spTgt spid="10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9" presetID="10" presetClass="entr" presetSubtype="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1" dur="500"/>
                                        <p:tgtEl>
                                          <p:spTgt spid="10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2" presetID="10" presetClass="entr" presetSubtype="0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4" dur="500"/>
                                        <p:tgtEl>
                                          <p:spTgt spid="10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7" dur="500"/>
                                        <p:tgtEl>
                                          <p:spTgt spid="10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8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0" dur="500"/>
                                        <p:tgtEl>
                                          <p:spTgt spid="10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1" presetID="10" presetClass="entr" presetSubtype="0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3" dur="500"/>
                                        <p:tgtEl>
                                          <p:spTgt spid="10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4" presetID="10" presetClass="entr" presetSubtype="0" fill="hold" grpId="0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6" dur="500"/>
                                        <p:tgtEl>
                                          <p:spTgt spid="10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7" presetID="10" presetClass="entr" presetSubtype="0" fill="hold" grpId="0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9" dur="500"/>
                                        <p:tgtEl>
                                          <p:spTgt spid="10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0" presetID="10" presetClass="entr" presetSubtype="0" fill="hold" grpId="0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2" dur="500"/>
                                        <p:tgtEl>
                                          <p:spTgt spid="10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3" presetID="10" presetClass="entr" presetSubtype="0" fill="hold" grpId="0" nodeType="withEffect">
                                  <p:stCondLst>
                                    <p:cond delay="230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5" dur="500"/>
                                        <p:tgtEl>
                                          <p:spTgt spid="10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8" dur="500"/>
                                        <p:tgtEl>
                                          <p:spTgt spid="10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9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1" dur="500"/>
                                        <p:tgtEl>
                                          <p:spTgt spid="10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2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4" dur="500"/>
                                        <p:tgtEl>
                                          <p:spTgt spid="10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7" dur="500"/>
                                        <p:tgtEl>
                                          <p:spTgt spid="1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8" presetID="10" presetClass="entr" presetSubtype="0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2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0" dur="500"/>
                                        <p:tgtEl>
                                          <p:spTgt spid="1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1" presetID="10" presetClass="entr" presetSubtype="0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3" dur="500"/>
                                        <p:tgtEl>
                                          <p:spTgt spid="1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4" presetID="10" presetClass="entr" presetSubtype="0" fill="hold" grpId="0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2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6" dur="500"/>
                                        <p:tgtEl>
                                          <p:spTgt spid="1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9" dur="500"/>
                                        <p:tgtEl>
                                          <p:spTgt spid="1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0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2" dur="500"/>
                                        <p:tgtEl>
                                          <p:spTgt spid="1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3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5" dur="500"/>
                                        <p:tgtEl>
                                          <p:spTgt spid="1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6" presetID="10" presetClass="entr" presetSubtype="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2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8" dur="500"/>
                                        <p:tgtEl>
                                          <p:spTgt spid="1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9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1" dur="500"/>
                                        <p:tgtEl>
                                          <p:spTgt spid="1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2" presetID="10" presetClass="entr" presetSubtype="0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2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4" dur="500"/>
                                        <p:tgtEl>
                                          <p:spTgt spid="1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5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7" dur="500"/>
                                        <p:tgtEl>
                                          <p:spTgt spid="1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8" presetID="10" presetClass="entr" presetSubtype="0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0" dur="500"/>
                                        <p:tgtEl>
                                          <p:spTgt spid="1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1" presetID="10" presetClass="entr" presetSubtype="0" fill="hold" grpId="0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2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3" dur="500"/>
                                        <p:tgtEl>
                                          <p:spTgt spid="1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6" dur="500"/>
                                        <p:tgtEl>
                                          <p:spTgt spid="1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7" presetID="10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9" dur="500"/>
                                        <p:tgtEl>
                                          <p:spTgt spid="1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0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2" dur="500"/>
                                        <p:tgtEl>
                                          <p:spTgt spid="1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3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5" dur="500"/>
                                        <p:tgtEl>
                                          <p:spTgt spid="1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6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8" dur="500"/>
                                        <p:tgtEl>
                                          <p:spTgt spid="1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9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1" dur="500"/>
                                        <p:tgtEl>
                                          <p:spTgt spid="1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2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4" dur="500"/>
                                        <p:tgtEl>
                                          <p:spTgt spid="1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5" presetID="10" presetClass="entr" presetSubtype="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2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7" dur="500"/>
                                        <p:tgtEl>
                                          <p:spTgt spid="1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8" presetID="10" presetClass="entr" presetSubtype="0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2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0" dur="500"/>
                                        <p:tgtEl>
                                          <p:spTgt spid="1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1" presetID="10" presetClass="entr" presetSubtype="0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2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3" dur="500"/>
                                        <p:tgtEl>
                                          <p:spTgt spid="1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4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6" dur="500"/>
                                        <p:tgtEl>
                                          <p:spTgt spid="1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7" presetID="10" presetClass="entr" presetSubtype="0" fill="hold" grpId="0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2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9" dur="500"/>
                                        <p:tgtEl>
                                          <p:spTgt spid="1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2" dur="500"/>
                                        <p:tgtEl>
                                          <p:spTgt spid="1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3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5" dur="500"/>
                                        <p:tgtEl>
                                          <p:spTgt spid="1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6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8" dur="500"/>
                                        <p:tgtEl>
                                          <p:spTgt spid="1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1" dur="500"/>
                                        <p:tgtEl>
                                          <p:spTgt spid="1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2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4" dur="500"/>
                                        <p:tgtEl>
                                          <p:spTgt spid="1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5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3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7" dur="500"/>
                                        <p:tgtEl>
                                          <p:spTgt spid="1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0" dur="500"/>
                                        <p:tgtEl>
                                          <p:spTgt spid="1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1" presetID="10" presetClass="entr" presetSubtype="0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3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3" dur="500"/>
                                        <p:tgtEl>
                                          <p:spTgt spid="1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4" presetID="10" presetClass="entr" presetSubtype="0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3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6" dur="500"/>
                                        <p:tgtEl>
                                          <p:spTgt spid="1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7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9" dur="500"/>
                                        <p:tgtEl>
                                          <p:spTgt spid="1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2" dur="500"/>
                                        <p:tgtEl>
                                          <p:spTgt spid="1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3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5" dur="500"/>
                                        <p:tgtEl>
                                          <p:spTgt spid="1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6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8" dur="500"/>
                                        <p:tgtEl>
                                          <p:spTgt spid="1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1" dur="500"/>
                                        <p:tgtEl>
                                          <p:spTgt spid="1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2" presetID="10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3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4" dur="500"/>
                                        <p:tgtEl>
                                          <p:spTgt spid="1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5" presetID="10" presetClass="entr" presetSubtype="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3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7" dur="500"/>
                                        <p:tgtEl>
                                          <p:spTgt spid="1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0" dur="500"/>
                                        <p:tgtEl>
                                          <p:spTgt spid="1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1" presetID="10" presetClass="entr" presetSubtype="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3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3" dur="500"/>
                                        <p:tgtEl>
                                          <p:spTgt spid="1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4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6" dur="500"/>
                                        <p:tgtEl>
                                          <p:spTgt spid="1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7" presetID="10" presetClass="entr" presetSubtype="0" fill="hold" grpId="0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3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9" dur="500"/>
                                        <p:tgtEl>
                                          <p:spTgt spid="1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0" presetID="10" presetClass="entr" presetSubtype="0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3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2" dur="500"/>
                                        <p:tgtEl>
                                          <p:spTgt spid="1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3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5" dur="500"/>
                                        <p:tgtEl>
                                          <p:spTgt spid="1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8" dur="500"/>
                                        <p:tgtEl>
                                          <p:spTgt spid="1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9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1" dur="500"/>
                                        <p:tgtEl>
                                          <p:spTgt spid="1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2" presetID="10" presetClass="entr" presetSubtype="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3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4" dur="500"/>
                                        <p:tgtEl>
                                          <p:spTgt spid="1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5" presetID="10" presetClass="entr" presetSubtype="0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3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7" dur="500"/>
                                        <p:tgtEl>
                                          <p:spTgt spid="1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8" presetID="10" presetClass="entr" presetSubtype="0" fill="hold" grpId="0" nodeType="withEffect">
                                  <p:stCondLst>
                                    <p:cond delay="2700"/>
                                  </p:stCondLst>
                                  <p:childTnLst>
                                    <p:set>
                                      <p:cBhvr>
                                        <p:cTn id="3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0" dur="500"/>
                                        <p:tgtEl>
                                          <p:spTgt spid="1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1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3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3" dur="500"/>
                                        <p:tgtEl>
                                          <p:spTgt spid="1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4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6" dur="500"/>
                                        <p:tgtEl>
                                          <p:spTgt spid="1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7" presetID="10" presetClass="entr" presetSubtype="0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3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9" dur="500"/>
                                        <p:tgtEl>
                                          <p:spTgt spid="1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0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2" dur="500"/>
                                        <p:tgtEl>
                                          <p:spTgt spid="1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3" fill="hold">
                            <p:stCondLst>
                              <p:cond delay="4200"/>
                            </p:stCondLst>
                            <p:childTnLst>
                              <p:par>
                                <p:cTn id="38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6" dur="10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7" presetID="50" presetClass="entr" presetSubtype="0" decel="10000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2" presetID="50" presetClass="entr" presetSubtype="0" decel="10000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7" presetID="10" presetClass="entr" presetSubtype="0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3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0" presetID="50" presetClass="entr" presetSubtype="0" decel="10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5" presetID="50" presetClass="entr" presetSubtype="0" decel="100000" fill="hold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4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7" dur="10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8" dur="10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9" dur="10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0" presetID="12" presetClass="entr" presetSubtype="4" fill="hold" nodeType="withEffect">
                                  <p:stCondLst>
                                    <p:cond delay="2400"/>
                                  </p:stCondLst>
                                  <p:childTnLst>
                                    <p:set>
                                      <p:cBhvr>
                                        <p:cTn id="4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12" dur="500"/>
                                        <p:tgtEl>
                                          <p:spTgt spid="2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5" dur="10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6" presetID="6" presetClass="emph" presetSubtype="0" repeatCount="indefinite" autoRev="1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Scale>
                                      <p:cBhvr>
                                        <p:cTn id="417" dur="1100" fill="hold"/>
                                        <p:tgtEl>
                                          <p:spTgt spid="164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030" grpId="0" animBg="1"/>
      <p:bldP spid="1031" grpId="0" animBg="1"/>
      <p:bldP spid="1032" grpId="0" animBg="1"/>
      <p:bldP spid="1033" grpId="0" animBg="1"/>
      <p:bldP spid="1034" grpId="0" animBg="1"/>
      <p:bldP spid="1035" grpId="0" animBg="1"/>
      <p:bldP spid="1036" grpId="0" animBg="1"/>
      <p:bldP spid="1037" grpId="0" animBg="1"/>
      <p:bldP spid="1038" grpId="0" animBg="1"/>
      <p:bldP spid="1039" grpId="0" animBg="1"/>
      <p:bldP spid="1040" grpId="0" animBg="1"/>
      <p:bldP spid="1041" grpId="0" animBg="1"/>
      <p:bldP spid="1042" grpId="0" animBg="1"/>
      <p:bldP spid="1043" grpId="0" animBg="1"/>
      <p:bldP spid="1044" grpId="0" animBg="1"/>
      <p:bldP spid="1045" grpId="0" animBg="1"/>
      <p:bldP spid="1046" grpId="0" animBg="1"/>
      <p:bldP spid="1047" grpId="0" animBg="1"/>
      <p:bldP spid="1048" grpId="0" animBg="1"/>
      <p:bldP spid="1049" grpId="0" animBg="1"/>
      <p:bldP spid="1050" grpId="0" animBg="1"/>
      <p:bldP spid="1051" grpId="0" animBg="1"/>
      <p:bldP spid="1052" grpId="0" animBg="1"/>
      <p:bldP spid="1053" grpId="0" animBg="1"/>
      <p:bldP spid="1054" grpId="0" animBg="1"/>
      <p:bldP spid="1055" grpId="0" animBg="1"/>
      <p:bldP spid="1056" grpId="0" animBg="1"/>
      <p:bldP spid="1057" grpId="0" animBg="1"/>
      <p:bldP spid="1058" grpId="0" animBg="1"/>
      <p:bldP spid="1059" grpId="0" animBg="1"/>
      <p:bldP spid="1060" grpId="0" animBg="1"/>
      <p:bldP spid="1061" grpId="0" animBg="1"/>
      <p:bldP spid="1062" grpId="0" animBg="1"/>
      <p:bldP spid="1063" grpId="0" animBg="1"/>
      <p:bldP spid="1064" grpId="0" animBg="1"/>
      <p:bldP spid="1065" grpId="0" animBg="1"/>
      <p:bldP spid="1066" grpId="0" animBg="1"/>
      <p:bldP spid="1067" grpId="0" animBg="1"/>
      <p:bldP spid="1068" grpId="0" animBg="1"/>
      <p:bldP spid="1069" grpId="0" animBg="1"/>
      <p:bldP spid="1070" grpId="0" animBg="1"/>
      <p:bldP spid="1071" grpId="0" animBg="1"/>
      <p:bldP spid="1072" grpId="0" animBg="1"/>
      <p:bldP spid="1073" grpId="0" animBg="1"/>
      <p:bldP spid="1074" grpId="0" animBg="1"/>
      <p:bldP spid="1075" grpId="0" animBg="1"/>
      <p:bldP spid="1076" grpId="0" animBg="1"/>
      <p:bldP spid="1077" grpId="0" animBg="1"/>
      <p:bldP spid="1078" grpId="0" animBg="1"/>
      <p:bldP spid="1079" grpId="0" animBg="1"/>
      <p:bldP spid="1080" grpId="0" animBg="1"/>
      <p:bldP spid="1081" grpId="0" animBg="1"/>
      <p:bldP spid="1082" grpId="0" animBg="1"/>
      <p:bldP spid="1083" grpId="0" animBg="1"/>
      <p:bldP spid="1084" grpId="0" animBg="1"/>
      <p:bldP spid="1085" grpId="0" animBg="1"/>
      <p:bldP spid="1086" grpId="0" animBg="1"/>
      <p:bldP spid="1087" grpId="0" animBg="1"/>
      <p:bldP spid="1088" grpId="0" animBg="1"/>
      <p:bldP spid="1089" grpId="0" animBg="1"/>
      <p:bldP spid="1090" grpId="0" animBg="1"/>
      <p:bldP spid="1091" grpId="0" animBg="1"/>
      <p:bldP spid="1092" grpId="0" animBg="1"/>
      <p:bldP spid="1093" grpId="0" animBg="1"/>
      <p:bldP spid="1094" grpId="0" animBg="1"/>
      <p:bldP spid="1095" grpId="0" animBg="1"/>
      <p:bldP spid="1096" grpId="0" animBg="1"/>
      <p:bldP spid="1097" grpId="0" animBg="1"/>
      <p:bldP spid="1098" grpId="0" animBg="1"/>
      <p:bldP spid="1099" grpId="0" animBg="1"/>
      <p:bldP spid="1100" grpId="0" animBg="1"/>
      <p:bldP spid="1101" grpId="0" animBg="1"/>
      <p:bldP spid="1102" grpId="0" animBg="1"/>
      <p:bldP spid="1103" grpId="0" animBg="1"/>
      <p:bldP spid="1104" grpId="0" animBg="1"/>
      <p:bldP spid="1105" grpId="0" animBg="1"/>
      <p:bldP spid="1106" grpId="0" animBg="1"/>
      <p:bldP spid="1107" grpId="0" animBg="1"/>
      <p:bldP spid="1108" grpId="0" animBg="1"/>
      <p:bldP spid="1109" grpId="0" animBg="1"/>
      <p:bldP spid="1110" grpId="0" animBg="1"/>
      <p:bldP spid="1111" grpId="0" animBg="1"/>
      <p:bldP spid="1112" grpId="0" animBg="1"/>
      <p:bldP spid="1113" grpId="0" animBg="1"/>
      <p:bldP spid="1114" grpId="0" animBg="1"/>
      <p:bldP spid="1115" grpId="0" animBg="1"/>
      <p:bldP spid="1116" grpId="0" animBg="1"/>
      <p:bldP spid="1117" grpId="0" animBg="1"/>
      <p:bldP spid="1118" grpId="0" animBg="1"/>
      <p:bldP spid="1119" grpId="0" animBg="1"/>
      <p:bldP spid="1120" grpId="0" animBg="1"/>
      <p:bldP spid="1121" grpId="0" animBg="1"/>
      <p:bldP spid="1122" grpId="0" animBg="1"/>
      <p:bldP spid="1123" grpId="0" animBg="1"/>
      <p:bldP spid="1124" grpId="0" animBg="1"/>
      <p:bldP spid="1125" grpId="0" animBg="1"/>
      <p:bldP spid="1126" grpId="0" animBg="1"/>
      <p:bldP spid="1127" grpId="0" animBg="1"/>
      <p:bldP spid="1128" grpId="0" animBg="1"/>
      <p:bldP spid="1129" grpId="0" animBg="1"/>
      <p:bldP spid="1130" grpId="0" animBg="1"/>
      <p:bldP spid="1131" grpId="0" animBg="1"/>
      <p:bldP spid="1132" grpId="0" animBg="1"/>
      <p:bldP spid="1133" grpId="0" animBg="1"/>
      <p:bldP spid="1134" grpId="0" animBg="1"/>
      <p:bldP spid="1135" grpId="0" animBg="1"/>
      <p:bldP spid="1136" grpId="0" animBg="1"/>
      <p:bldP spid="1137" grpId="0" animBg="1"/>
      <p:bldP spid="1138" grpId="0" animBg="1"/>
      <p:bldP spid="1139" grpId="0" animBg="1"/>
      <p:bldP spid="1140" grpId="0" animBg="1"/>
      <p:bldP spid="1141" grpId="0" animBg="1"/>
      <p:bldP spid="1142" grpId="0" animBg="1"/>
      <p:bldP spid="1143" grpId="0" animBg="1"/>
      <p:bldP spid="1144" grpId="0" animBg="1"/>
      <p:bldP spid="1145" grpId="0" animBg="1"/>
      <p:bldP spid="1146" grpId="0" animBg="1"/>
      <p:bldP spid="1147" grpId="0" animBg="1"/>
      <p:bldP spid="1148" grpId="0" animBg="1"/>
      <p:bldP spid="1149" grpId="0" animBg="1"/>
      <p:bldP spid="1150" grpId="0" animBg="1"/>
      <p:bldP spid="1151" grpId="0" animBg="1"/>
      <p:bldP spid="1152" grpId="0" animBg="1"/>
      <p:bldP spid="1153" grpId="0" animBg="1"/>
      <p:bldP spid="13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图片 3" descr="01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5" name="图片 164" descr="05.png"/>
          <p:cNvPicPr>
            <a:picLocks noChangeAspect="1"/>
          </p:cNvPicPr>
          <p:nvPr/>
        </p:nvPicPr>
        <p:blipFill>
          <a:blip r:embed="rId3">
            <a:duotone>
              <a:prstClr val="black"/>
              <a:srgbClr val="FFFF00">
                <a:tint val="45000"/>
                <a:satMod val="400000"/>
              </a:srgbClr>
            </a:duotone>
            <a:lum contrast="20000"/>
          </a:blip>
          <a:srcRect b="11012"/>
          <a:stretch>
            <a:fillRect/>
          </a:stretch>
        </p:blipFill>
        <p:spPr>
          <a:xfrm>
            <a:off x="576177" y="1910634"/>
            <a:ext cx="8076533" cy="3232866"/>
          </a:xfrm>
          <a:prstGeom prst="rect">
            <a:avLst/>
          </a:prstGeom>
        </p:spPr>
      </p:pic>
      <p:grpSp>
        <p:nvGrpSpPr>
          <p:cNvPr id="5124" name="组合 162"/>
          <p:cNvGrpSpPr>
            <a:grpSpLocks/>
          </p:cNvGrpSpPr>
          <p:nvPr/>
        </p:nvGrpSpPr>
        <p:grpSpPr bwMode="auto">
          <a:xfrm>
            <a:off x="2928938" y="857250"/>
            <a:ext cx="3357562" cy="3200400"/>
            <a:chOff x="2928938" y="857250"/>
            <a:chExt cx="3357562" cy="3200400"/>
          </a:xfrm>
        </p:grpSpPr>
        <p:sp>
          <p:nvSpPr>
            <p:cNvPr id="6" name="矩形 5"/>
            <p:cNvSpPr/>
            <p:nvPr/>
          </p:nvSpPr>
          <p:spPr>
            <a:xfrm rot="2700000">
              <a:off x="3268663" y="982663"/>
              <a:ext cx="2736850" cy="2736850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EE88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5137" name="Freeform 6"/>
            <p:cNvSpPr>
              <a:spLocks/>
            </p:cNvSpPr>
            <p:nvPr/>
          </p:nvSpPr>
          <p:spPr bwMode="auto">
            <a:xfrm>
              <a:off x="5876925" y="2219325"/>
              <a:ext cx="93662" cy="95250"/>
            </a:xfrm>
            <a:custGeom>
              <a:avLst/>
              <a:gdLst>
                <a:gd name="T0" fmla="*/ 29 w 59"/>
                <a:gd name="T1" fmla="*/ 18 h 60"/>
                <a:gd name="T2" fmla="*/ 59 w 59"/>
                <a:gd name="T3" fmla="*/ 0 h 60"/>
                <a:gd name="T4" fmla="*/ 56 w 59"/>
                <a:gd name="T5" fmla="*/ 29 h 60"/>
                <a:gd name="T6" fmla="*/ 54 w 59"/>
                <a:gd name="T7" fmla="*/ 60 h 60"/>
                <a:gd name="T8" fmla="*/ 27 w 59"/>
                <a:gd name="T9" fmla="*/ 47 h 60"/>
                <a:gd name="T10" fmla="*/ 0 w 59"/>
                <a:gd name="T11" fmla="*/ 35 h 60"/>
                <a:gd name="T12" fmla="*/ 29 w 59"/>
                <a:gd name="T13" fmla="*/ 18 h 6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9"/>
                <a:gd name="T22" fmla="*/ 0 h 60"/>
                <a:gd name="T23" fmla="*/ 59 w 59"/>
                <a:gd name="T24" fmla="*/ 60 h 6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9" h="60">
                  <a:moveTo>
                    <a:pt x="29" y="18"/>
                  </a:moveTo>
                  <a:lnTo>
                    <a:pt x="59" y="0"/>
                  </a:lnTo>
                  <a:lnTo>
                    <a:pt x="56" y="29"/>
                  </a:lnTo>
                  <a:lnTo>
                    <a:pt x="54" y="60"/>
                  </a:lnTo>
                  <a:lnTo>
                    <a:pt x="27" y="47"/>
                  </a:lnTo>
                  <a:lnTo>
                    <a:pt x="0" y="35"/>
                  </a:lnTo>
                  <a:lnTo>
                    <a:pt x="29" y="18"/>
                  </a:lnTo>
                  <a:close/>
                </a:path>
              </a:pathLst>
            </a:custGeom>
            <a:solidFill>
              <a:srgbClr val="A374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latin typeface="Calibri" pitchFamily="34" charset="0"/>
              </a:endParaRPr>
            </a:p>
          </p:txBody>
        </p:sp>
        <p:sp>
          <p:nvSpPr>
            <p:cNvPr id="5138" name="Freeform 7"/>
            <p:cNvSpPr>
              <a:spLocks/>
            </p:cNvSpPr>
            <p:nvPr/>
          </p:nvSpPr>
          <p:spPr bwMode="auto">
            <a:xfrm>
              <a:off x="5043488" y="1185863"/>
              <a:ext cx="106362" cy="88900"/>
            </a:xfrm>
            <a:custGeom>
              <a:avLst/>
              <a:gdLst>
                <a:gd name="T0" fmla="*/ 33 w 67"/>
                <a:gd name="T1" fmla="*/ 9 h 56"/>
                <a:gd name="T2" fmla="*/ 67 w 67"/>
                <a:gd name="T3" fmla="*/ 18 h 56"/>
                <a:gd name="T4" fmla="*/ 44 w 67"/>
                <a:gd name="T5" fmla="*/ 37 h 56"/>
                <a:gd name="T6" fmla="*/ 22 w 67"/>
                <a:gd name="T7" fmla="*/ 56 h 56"/>
                <a:gd name="T8" fmla="*/ 10 w 67"/>
                <a:gd name="T9" fmla="*/ 28 h 56"/>
                <a:gd name="T10" fmla="*/ 0 w 67"/>
                <a:gd name="T11" fmla="*/ 0 h 56"/>
                <a:gd name="T12" fmla="*/ 33 w 67"/>
                <a:gd name="T13" fmla="*/ 9 h 5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7"/>
                <a:gd name="T22" fmla="*/ 0 h 56"/>
                <a:gd name="T23" fmla="*/ 67 w 67"/>
                <a:gd name="T24" fmla="*/ 56 h 5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7" h="56">
                  <a:moveTo>
                    <a:pt x="33" y="9"/>
                  </a:moveTo>
                  <a:lnTo>
                    <a:pt x="67" y="18"/>
                  </a:lnTo>
                  <a:lnTo>
                    <a:pt x="44" y="37"/>
                  </a:lnTo>
                  <a:lnTo>
                    <a:pt x="22" y="56"/>
                  </a:lnTo>
                  <a:lnTo>
                    <a:pt x="10" y="28"/>
                  </a:lnTo>
                  <a:lnTo>
                    <a:pt x="0" y="0"/>
                  </a:lnTo>
                  <a:lnTo>
                    <a:pt x="33" y="9"/>
                  </a:lnTo>
                  <a:close/>
                </a:path>
              </a:pathLst>
            </a:custGeom>
            <a:solidFill>
              <a:srgbClr val="A374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latin typeface="Calibri" pitchFamily="34" charset="0"/>
              </a:endParaRPr>
            </a:p>
          </p:txBody>
        </p:sp>
        <p:sp>
          <p:nvSpPr>
            <p:cNvPr id="5139" name="Freeform 8"/>
            <p:cNvSpPr>
              <a:spLocks/>
            </p:cNvSpPr>
            <p:nvPr/>
          </p:nvSpPr>
          <p:spPr bwMode="auto">
            <a:xfrm>
              <a:off x="5021263" y="1579563"/>
              <a:ext cx="46037" cy="61913"/>
            </a:xfrm>
            <a:custGeom>
              <a:avLst/>
              <a:gdLst>
                <a:gd name="T0" fmla="*/ 28 w 29"/>
                <a:gd name="T1" fmla="*/ 20 h 39"/>
                <a:gd name="T2" fmla="*/ 28 w 29"/>
                <a:gd name="T3" fmla="*/ 39 h 39"/>
                <a:gd name="T4" fmla="*/ 14 w 29"/>
                <a:gd name="T5" fmla="*/ 29 h 39"/>
                <a:gd name="T6" fmla="*/ 0 w 29"/>
                <a:gd name="T7" fmla="*/ 19 h 39"/>
                <a:gd name="T8" fmla="*/ 14 w 29"/>
                <a:gd name="T9" fmla="*/ 9 h 39"/>
                <a:gd name="T10" fmla="*/ 29 w 29"/>
                <a:gd name="T11" fmla="*/ 0 h 39"/>
                <a:gd name="T12" fmla="*/ 28 w 29"/>
                <a:gd name="T13" fmla="*/ 20 h 3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9"/>
                <a:gd name="T22" fmla="*/ 0 h 39"/>
                <a:gd name="T23" fmla="*/ 29 w 29"/>
                <a:gd name="T24" fmla="*/ 39 h 3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9" h="39">
                  <a:moveTo>
                    <a:pt x="28" y="20"/>
                  </a:moveTo>
                  <a:lnTo>
                    <a:pt x="28" y="39"/>
                  </a:lnTo>
                  <a:lnTo>
                    <a:pt x="14" y="29"/>
                  </a:lnTo>
                  <a:lnTo>
                    <a:pt x="0" y="19"/>
                  </a:lnTo>
                  <a:lnTo>
                    <a:pt x="14" y="9"/>
                  </a:lnTo>
                  <a:lnTo>
                    <a:pt x="29" y="0"/>
                  </a:lnTo>
                  <a:lnTo>
                    <a:pt x="28" y="20"/>
                  </a:lnTo>
                  <a:close/>
                </a:path>
              </a:pathLst>
            </a:custGeom>
            <a:solidFill>
              <a:srgbClr val="A374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latin typeface="Calibri" pitchFamily="34" charset="0"/>
              </a:endParaRPr>
            </a:p>
          </p:txBody>
        </p:sp>
        <p:sp>
          <p:nvSpPr>
            <p:cNvPr id="5140" name="Freeform 9"/>
            <p:cNvSpPr>
              <a:spLocks/>
            </p:cNvSpPr>
            <p:nvPr/>
          </p:nvSpPr>
          <p:spPr bwMode="auto">
            <a:xfrm>
              <a:off x="4781550" y="1325563"/>
              <a:ext cx="53975" cy="50800"/>
            </a:xfrm>
            <a:custGeom>
              <a:avLst/>
              <a:gdLst>
                <a:gd name="T0" fmla="*/ 13 w 34"/>
                <a:gd name="T1" fmla="*/ 15 h 32"/>
                <a:gd name="T2" fmla="*/ 25 w 34"/>
                <a:gd name="T3" fmla="*/ 0 h 32"/>
                <a:gd name="T4" fmla="*/ 30 w 34"/>
                <a:gd name="T5" fmla="*/ 17 h 32"/>
                <a:gd name="T6" fmla="*/ 34 w 34"/>
                <a:gd name="T7" fmla="*/ 32 h 32"/>
                <a:gd name="T8" fmla="*/ 17 w 34"/>
                <a:gd name="T9" fmla="*/ 31 h 32"/>
                <a:gd name="T10" fmla="*/ 0 w 34"/>
                <a:gd name="T11" fmla="*/ 31 h 32"/>
                <a:gd name="T12" fmla="*/ 13 w 34"/>
                <a:gd name="T13" fmla="*/ 15 h 3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4"/>
                <a:gd name="T22" fmla="*/ 0 h 32"/>
                <a:gd name="T23" fmla="*/ 34 w 34"/>
                <a:gd name="T24" fmla="*/ 32 h 32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4" h="32">
                  <a:moveTo>
                    <a:pt x="13" y="15"/>
                  </a:moveTo>
                  <a:lnTo>
                    <a:pt x="25" y="0"/>
                  </a:lnTo>
                  <a:lnTo>
                    <a:pt x="30" y="17"/>
                  </a:lnTo>
                  <a:lnTo>
                    <a:pt x="34" y="32"/>
                  </a:lnTo>
                  <a:lnTo>
                    <a:pt x="17" y="31"/>
                  </a:lnTo>
                  <a:lnTo>
                    <a:pt x="0" y="31"/>
                  </a:lnTo>
                  <a:lnTo>
                    <a:pt x="13" y="15"/>
                  </a:lnTo>
                  <a:close/>
                </a:path>
              </a:pathLst>
            </a:custGeom>
            <a:solidFill>
              <a:srgbClr val="A374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latin typeface="Calibri" pitchFamily="34" charset="0"/>
              </a:endParaRPr>
            </a:p>
          </p:txBody>
        </p:sp>
        <p:sp>
          <p:nvSpPr>
            <p:cNvPr id="5141" name="Freeform 10"/>
            <p:cNvSpPr>
              <a:spLocks/>
            </p:cNvSpPr>
            <p:nvPr/>
          </p:nvSpPr>
          <p:spPr bwMode="auto">
            <a:xfrm>
              <a:off x="4575175" y="1122363"/>
              <a:ext cx="52387" cy="50800"/>
            </a:xfrm>
            <a:custGeom>
              <a:avLst/>
              <a:gdLst>
                <a:gd name="T0" fmla="*/ 12 w 33"/>
                <a:gd name="T1" fmla="*/ 14 h 32"/>
                <a:gd name="T2" fmla="*/ 24 w 33"/>
                <a:gd name="T3" fmla="*/ 0 h 32"/>
                <a:gd name="T4" fmla="*/ 29 w 33"/>
                <a:gd name="T5" fmla="*/ 16 h 32"/>
                <a:gd name="T6" fmla="*/ 33 w 33"/>
                <a:gd name="T7" fmla="*/ 32 h 32"/>
                <a:gd name="T8" fmla="*/ 17 w 33"/>
                <a:gd name="T9" fmla="*/ 31 h 32"/>
                <a:gd name="T10" fmla="*/ 0 w 33"/>
                <a:gd name="T11" fmla="*/ 30 h 32"/>
                <a:gd name="T12" fmla="*/ 12 w 33"/>
                <a:gd name="T13" fmla="*/ 14 h 3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3"/>
                <a:gd name="T22" fmla="*/ 0 h 32"/>
                <a:gd name="T23" fmla="*/ 33 w 33"/>
                <a:gd name="T24" fmla="*/ 32 h 32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3" h="32">
                  <a:moveTo>
                    <a:pt x="12" y="14"/>
                  </a:moveTo>
                  <a:lnTo>
                    <a:pt x="24" y="0"/>
                  </a:lnTo>
                  <a:lnTo>
                    <a:pt x="29" y="16"/>
                  </a:lnTo>
                  <a:lnTo>
                    <a:pt x="33" y="32"/>
                  </a:lnTo>
                  <a:lnTo>
                    <a:pt x="17" y="31"/>
                  </a:lnTo>
                  <a:lnTo>
                    <a:pt x="0" y="30"/>
                  </a:lnTo>
                  <a:lnTo>
                    <a:pt x="12" y="14"/>
                  </a:lnTo>
                  <a:close/>
                </a:path>
              </a:pathLst>
            </a:custGeom>
            <a:solidFill>
              <a:srgbClr val="A374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latin typeface="Calibri" pitchFamily="34" charset="0"/>
              </a:endParaRPr>
            </a:p>
          </p:txBody>
        </p:sp>
        <p:sp>
          <p:nvSpPr>
            <p:cNvPr id="5142" name="Freeform 11"/>
            <p:cNvSpPr>
              <a:spLocks/>
            </p:cNvSpPr>
            <p:nvPr/>
          </p:nvSpPr>
          <p:spPr bwMode="auto">
            <a:xfrm>
              <a:off x="5053013" y="1497013"/>
              <a:ext cx="82550" cy="98425"/>
            </a:xfrm>
            <a:custGeom>
              <a:avLst/>
              <a:gdLst>
                <a:gd name="T0" fmla="*/ 44 w 52"/>
                <a:gd name="T1" fmla="*/ 31 h 62"/>
                <a:gd name="T2" fmla="*/ 35 w 52"/>
                <a:gd name="T3" fmla="*/ 62 h 62"/>
                <a:gd name="T4" fmla="*/ 18 w 52"/>
                <a:gd name="T5" fmla="*/ 40 h 62"/>
                <a:gd name="T6" fmla="*/ 0 w 52"/>
                <a:gd name="T7" fmla="*/ 20 h 62"/>
                <a:gd name="T8" fmla="*/ 26 w 52"/>
                <a:gd name="T9" fmla="*/ 9 h 62"/>
                <a:gd name="T10" fmla="*/ 52 w 52"/>
                <a:gd name="T11" fmla="*/ 0 h 62"/>
                <a:gd name="T12" fmla="*/ 44 w 52"/>
                <a:gd name="T13" fmla="*/ 31 h 6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2"/>
                <a:gd name="T22" fmla="*/ 0 h 62"/>
                <a:gd name="T23" fmla="*/ 52 w 52"/>
                <a:gd name="T24" fmla="*/ 62 h 62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2" h="62">
                  <a:moveTo>
                    <a:pt x="44" y="31"/>
                  </a:moveTo>
                  <a:lnTo>
                    <a:pt x="35" y="62"/>
                  </a:lnTo>
                  <a:lnTo>
                    <a:pt x="18" y="40"/>
                  </a:lnTo>
                  <a:lnTo>
                    <a:pt x="0" y="20"/>
                  </a:lnTo>
                  <a:lnTo>
                    <a:pt x="26" y="9"/>
                  </a:lnTo>
                  <a:lnTo>
                    <a:pt x="52" y="0"/>
                  </a:lnTo>
                  <a:lnTo>
                    <a:pt x="44" y="31"/>
                  </a:lnTo>
                  <a:close/>
                </a:path>
              </a:pathLst>
            </a:custGeom>
            <a:solidFill>
              <a:srgbClr val="A374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latin typeface="Calibri" pitchFamily="34" charset="0"/>
              </a:endParaRPr>
            </a:p>
          </p:txBody>
        </p:sp>
        <p:sp>
          <p:nvSpPr>
            <p:cNvPr id="5143" name="Freeform 12"/>
            <p:cNvSpPr>
              <a:spLocks/>
            </p:cNvSpPr>
            <p:nvPr/>
          </p:nvSpPr>
          <p:spPr bwMode="auto">
            <a:xfrm>
              <a:off x="4708525" y="1474788"/>
              <a:ext cx="61912" cy="42863"/>
            </a:xfrm>
            <a:custGeom>
              <a:avLst/>
              <a:gdLst>
                <a:gd name="T0" fmla="*/ 20 w 39"/>
                <a:gd name="T1" fmla="*/ 27 h 27"/>
                <a:gd name="T2" fmla="*/ 0 w 39"/>
                <a:gd name="T3" fmla="*/ 27 h 27"/>
                <a:gd name="T4" fmla="*/ 11 w 39"/>
                <a:gd name="T5" fmla="*/ 13 h 27"/>
                <a:gd name="T6" fmla="*/ 21 w 39"/>
                <a:gd name="T7" fmla="*/ 0 h 27"/>
                <a:gd name="T8" fmla="*/ 30 w 39"/>
                <a:gd name="T9" fmla="*/ 14 h 27"/>
                <a:gd name="T10" fmla="*/ 39 w 39"/>
                <a:gd name="T11" fmla="*/ 27 h 27"/>
                <a:gd name="T12" fmla="*/ 20 w 39"/>
                <a:gd name="T13" fmla="*/ 27 h 2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9"/>
                <a:gd name="T22" fmla="*/ 0 h 27"/>
                <a:gd name="T23" fmla="*/ 39 w 39"/>
                <a:gd name="T24" fmla="*/ 27 h 2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9" h="27">
                  <a:moveTo>
                    <a:pt x="20" y="27"/>
                  </a:moveTo>
                  <a:lnTo>
                    <a:pt x="0" y="27"/>
                  </a:lnTo>
                  <a:lnTo>
                    <a:pt x="11" y="13"/>
                  </a:lnTo>
                  <a:lnTo>
                    <a:pt x="21" y="0"/>
                  </a:lnTo>
                  <a:lnTo>
                    <a:pt x="30" y="14"/>
                  </a:lnTo>
                  <a:lnTo>
                    <a:pt x="39" y="27"/>
                  </a:lnTo>
                  <a:lnTo>
                    <a:pt x="20" y="27"/>
                  </a:lnTo>
                  <a:close/>
                </a:path>
              </a:pathLst>
            </a:custGeom>
            <a:solidFill>
              <a:srgbClr val="A374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latin typeface="Calibri" pitchFamily="34" charset="0"/>
              </a:endParaRPr>
            </a:p>
          </p:txBody>
        </p:sp>
        <p:sp>
          <p:nvSpPr>
            <p:cNvPr id="5144" name="Freeform 13"/>
            <p:cNvSpPr>
              <a:spLocks/>
            </p:cNvSpPr>
            <p:nvPr/>
          </p:nvSpPr>
          <p:spPr bwMode="auto">
            <a:xfrm>
              <a:off x="4956175" y="1252538"/>
              <a:ext cx="49212" cy="50800"/>
            </a:xfrm>
            <a:custGeom>
              <a:avLst/>
              <a:gdLst>
                <a:gd name="T0" fmla="*/ 17 w 31"/>
                <a:gd name="T1" fmla="*/ 11 h 32"/>
                <a:gd name="T2" fmla="*/ 31 w 31"/>
                <a:gd name="T3" fmla="*/ 23 h 32"/>
                <a:gd name="T4" fmla="*/ 16 w 31"/>
                <a:gd name="T5" fmla="*/ 27 h 32"/>
                <a:gd name="T6" fmla="*/ 0 w 31"/>
                <a:gd name="T7" fmla="*/ 32 h 32"/>
                <a:gd name="T8" fmla="*/ 1 w 31"/>
                <a:gd name="T9" fmla="*/ 17 h 32"/>
                <a:gd name="T10" fmla="*/ 3 w 31"/>
                <a:gd name="T11" fmla="*/ 0 h 32"/>
                <a:gd name="T12" fmla="*/ 17 w 31"/>
                <a:gd name="T13" fmla="*/ 11 h 3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1"/>
                <a:gd name="T22" fmla="*/ 0 h 32"/>
                <a:gd name="T23" fmla="*/ 31 w 31"/>
                <a:gd name="T24" fmla="*/ 32 h 32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1" h="32">
                  <a:moveTo>
                    <a:pt x="17" y="11"/>
                  </a:moveTo>
                  <a:lnTo>
                    <a:pt x="31" y="23"/>
                  </a:lnTo>
                  <a:lnTo>
                    <a:pt x="16" y="27"/>
                  </a:lnTo>
                  <a:lnTo>
                    <a:pt x="0" y="32"/>
                  </a:lnTo>
                  <a:lnTo>
                    <a:pt x="1" y="17"/>
                  </a:lnTo>
                  <a:lnTo>
                    <a:pt x="3" y="0"/>
                  </a:lnTo>
                  <a:lnTo>
                    <a:pt x="17" y="11"/>
                  </a:lnTo>
                  <a:close/>
                </a:path>
              </a:pathLst>
            </a:custGeom>
            <a:solidFill>
              <a:srgbClr val="A374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latin typeface="Calibri" pitchFamily="34" charset="0"/>
              </a:endParaRPr>
            </a:p>
          </p:txBody>
        </p:sp>
        <p:sp>
          <p:nvSpPr>
            <p:cNvPr id="5145" name="Freeform 14"/>
            <p:cNvSpPr>
              <a:spLocks/>
            </p:cNvSpPr>
            <p:nvPr/>
          </p:nvSpPr>
          <p:spPr bwMode="auto">
            <a:xfrm>
              <a:off x="3533775" y="2063750"/>
              <a:ext cx="92075" cy="93663"/>
            </a:xfrm>
            <a:custGeom>
              <a:avLst/>
              <a:gdLst>
                <a:gd name="T0" fmla="*/ 29 w 58"/>
                <a:gd name="T1" fmla="*/ 42 h 59"/>
                <a:gd name="T2" fmla="*/ 0 w 58"/>
                <a:gd name="T3" fmla="*/ 59 h 59"/>
                <a:gd name="T4" fmla="*/ 2 w 58"/>
                <a:gd name="T5" fmla="*/ 29 h 59"/>
                <a:gd name="T6" fmla="*/ 5 w 58"/>
                <a:gd name="T7" fmla="*/ 0 h 59"/>
                <a:gd name="T8" fmla="*/ 32 w 58"/>
                <a:gd name="T9" fmla="*/ 11 h 59"/>
                <a:gd name="T10" fmla="*/ 58 w 58"/>
                <a:gd name="T11" fmla="*/ 24 h 59"/>
                <a:gd name="T12" fmla="*/ 29 w 58"/>
                <a:gd name="T13" fmla="*/ 42 h 5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8"/>
                <a:gd name="T22" fmla="*/ 0 h 59"/>
                <a:gd name="T23" fmla="*/ 58 w 58"/>
                <a:gd name="T24" fmla="*/ 59 h 5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8" h="59">
                  <a:moveTo>
                    <a:pt x="29" y="42"/>
                  </a:moveTo>
                  <a:lnTo>
                    <a:pt x="0" y="59"/>
                  </a:lnTo>
                  <a:lnTo>
                    <a:pt x="2" y="29"/>
                  </a:lnTo>
                  <a:lnTo>
                    <a:pt x="5" y="0"/>
                  </a:lnTo>
                  <a:lnTo>
                    <a:pt x="32" y="11"/>
                  </a:lnTo>
                  <a:lnTo>
                    <a:pt x="58" y="24"/>
                  </a:lnTo>
                  <a:lnTo>
                    <a:pt x="29" y="42"/>
                  </a:lnTo>
                  <a:close/>
                </a:path>
              </a:pathLst>
            </a:custGeom>
            <a:solidFill>
              <a:srgbClr val="A374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latin typeface="Calibri" pitchFamily="34" charset="0"/>
              </a:endParaRPr>
            </a:p>
          </p:txBody>
        </p:sp>
        <p:sp>
          <p:nvSpPr>
            <p:cNvPr id="5146" name="Freeform 15"/>
            <p:cNvSpPr>
              <a:spLocks/>
            </p:cNvSpPr>
            <p:nvPr/>
          </p:nvSpPr>
          <p:spPr bwMode="auto">
            <a:xfrm>
              <a:off x="4921250" y="1436688"/>
              <a:ext cx="47625" cy="65088"/>
            </a:xfrm>
            <a:custGeom>
              <a:avLst/>
              <a:gdLst>
                <a:gd name="T0" fmla="*/ 0 w 30"/>
                <a:gd name="T1" fmla="*/ 21 h 41"/>
                <a:gd name="T2" fmla="*/ 2 w 30"/>
                <a:gd name="T3" fmla="*/ 0 h 41"/>
                <a:gd name="T4" fmla="*/ 16 w 30"/>
                <a:gd name="T5" fmla="*/ 10 h 41"/>
                <a:gd name="T6" fmla="*/ 30 w 30"/>
                <a:gd name="T7" fmla="*/ 21 h 41"/>
                <a:gd name="T8" fmla="*/ 15 w 30"/>
                <a:gd name="T9" fmla="*/ 31 h 41"/>
                <a:gd name="T10" fmla="*/ 0 w 30"/>
                <a:gd name="T11" fmla="*/ 41 h 41"/>
                <a:gd name="T12" fmla="*/ 0 w 30"/>
                <a:gd name="T13" fmla="*/ 21 h 4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41"/>
                <a:gd name="T23" fmla="*/ 30 w 30"/>
                <a:gd name="T24" fmla="*/ 41 h 4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41">
                  <a:moveTo>
                    <a:pt x="0" y="21"/>
                  </a:moveTo>
                  <a:lnTo>
                    <a:pt x="2" y="0"/>
                  </a:lnTo>
                  <a:lnTo>
                    <a:pt x="16" y="10"/>
                  </a:lnTo>
                  <a:lnTo>
                    <a:pt x="30" y="21"/>
                  </a:lnTo>
                  <a:lnTo>
                    <a:pt x="15" y="31"/>
                  </a:lnTo>
                  <a:lnTo>
                    <a:pt x="0" y="41"/>
                  </a:lnTo>
                  <a:lnTo>
                    <a:pt x="0" y="21"/>
                  </a:lnTo>
                  <a:close/>
                </a:path>
              </a:pathLst>
            </a:custGeom>
            <a:solidFill>
              <a:srgbClr val="A374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latin typeface="Calibri" pitchFamily="34" charset="0"/>
              </a:endParaRPr>
            </a:p>
          </p:txBody>
        </p:sp>
        <p:sp>
          <p:nvSpPr>
            <p:cNvPr id="5147" name="Freeform 16"/>
            <p:cNvSpPr>
              <a:spLocks/>
            </p:cNvSpPr>
            <p:nvPr/>
          </p:nvSpPr>
          <p:spPr bwMode="auto">
            <a:xfrm>
              <a:off x="4899025" y="1119188"/>
              <a:ext cx="47625" cy="60325"/>
            </a:xfrm>
            <a:custGeom>
              <a:avLst/>
              <a:gdLst>
                <a:gd name="T0" fmla="*/ 29 w 30"/>
                <a:gd name="T1" fmla="*/ 19 h 38"/>
                <a:gd name="T2" fmla="*/ 30 w 30"/>
                <a:gd name="T3" fmla="*/ 38 h 38"/>
                <a:gd name="T4" fmla="*/ 16 w 30"/>
                <a:gd name="T5" fmla="*/ 29 h 38"/>
                <a:gd name="T6" fmla="*/ 0 w 30"/>
                <a:gd name="T7" fmla="*/ 21 h 38"/>
                <a:gd name="T8" fmla="*/ 13 w 30"/>
                <a:gd name="T9" fmla="*/ 11 h 38"/>
                <a:gd name="T10" fmla="*/ 26 w 30"/>
                <a:gd name="T11" fmla="*/ 0 h 38"/>
                <a:gd name="T12" fmla="*/ 29 w 30"/>
                <a:gd name="T13" fmla="*/ 19 h 3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38"/>
                <a:gd name="T23" fmla="*/ 30 w 30"/>
                <a:gd name="T24" fmla="*/ 38 h 3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38">
                  <a:moveTo>
                    <a:pt x="29" y="19"/>
                  </a:moveTo>
                  <a:lnTo>
                    <a:pt x="30" y="38"/>
                  </a:lnTo>
                  <a:lnTo>
                    <a:pt x="16" y="29"/>
                  </a:lnTo>
                  <a:lnTo>
                    <a:pt x="0" y="21"/>
                  </a:lnTo>
                  <a:lnTo>
                    <a:pt x="13" y="11"/>
                  </a:lnTo>
                  <a:lnTo>
                    <a:pt x="26" y="0"/>
                  </a:lnTo>
                  <a:lnTo>
                    <a:pt x="29" y="19"/>
                  </a:lnTo>
                  <a:close/>
                </a:path>
              </a:pathLst>
            </a:custGeom>
            <a:solidFill>
              <a:srgbClr val="A374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latin typeface="Calibri" pitchFamily="34" charset="0"/>
              </a:endParaRPr>
            </a:p>
          </p:txBody>
        </p:sp>
        <p:sp>
          <p:nvSpPr>
            <p:cNvPr id="5148" name="Freeform 17"/>
            <p:cNvSpPr>
              <a:spLocks/>
            </p:cNvSpPr>
            <p:nvPr/>
          </p:nvSpPr>
          <p:spPr bwMode="auto">
            <a:xfrm>
              <a:off x="4854575" y="1485900"/>
              <a:ext cx="80962" cy="96838"/>
            </a:xfrm>
            <a:custGeom>
              <a:avLst/>
              <a:gdLst>
                <a:gd name="T0" fmla="*/ 8 w 51"/>
                <a:gd name="T1" fmla="*/ 30 h 61"/>
                <a:gd name="T2" fmla="*/ 16 w 51"/>
                <a:gd name="T3" fmla="*/ 0 h 61"/>
                <a:gd name="T4" fmla="*/ 34 w 51"/>
                <a:gd name="T5" fmla="*/ 20 h 61"/>
                <a:gd name="T6" fmla="*/ 51 w 51"/>
                <a:gd name="T7" fmla="*/ 42 h 61"/>
                <a:gd name="T8" fmla="*/ 26 w 51"/>
                <a:gd name="T9" fmla="*/ 51 h 61"/>
                <a:gd name="T10" fmla="*/ 0 w 51"/>
                <a:gd name="T11" fmla="*/ 61 h 61"/>
                <a:gd name="T12" fmla="*/ 8 w 51"/>
                <a:gd name="T13" fmla="*/ 30 h 6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1"/>
                <a:gd name="T22" fmla="*/ 0 h 61"/>
                <a:gd name="T23" fmla="*/ 51 w 51"/>
                <a:gd name="T24" fmla="*/ 61 h 6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1" h="61">
                  <a:moveTo>
                    <a:pt x="8" y="30"/>
                  </a:moveTo>
                  <a:lnTo>
                    <a:pt x="16" y="0"/>
                  </a:lnTo>
                  <a:lnTo>
                    <a:pt x="34" y="20"/>
                  </a:lnTo>
                  <a:lnTo>
                    <a:pt x="51" y="42"/>
                  </a:lnTo>
                  <a:lnTo>
                    <a:pt x="26" y="51"/>
                  </a:lnTo>
                  <a:lnTo>
                    <a:pt x="0" y="61"/>
                  </a:lnTo>
                  <a:lnTo>
                    <a:pt x="8" y="30"/>
                  </a:lnTo>
                  <a:close/>
                </a:path>
              </a:pathLst>
            </a:custGeom>
            <a:solidFill>
              <a:srgbClr val="A374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latin typeface="Calibri" pitchFamily="34" charset="0"/>
              </a:endParaRPr>
            </a:p>
          </p:txBody>
        </p:sp>
        <p:sp>
          <p:nvSpPr>
            <p:cNvPr id="5149" name="Freeform 18"/>
            <p:cNvSpPr>
              <a:spLocks/>
            </p:cNvSpPr>
            <p:nvPr/>
          </p:nvSpPr>
          <p:spPr bwMode="auto">
            <a:xfrm>
              <a:off x="4846638" y="965200"/>
              <a:ext cx="50800" cy="52388"/>
            </a:xfrm>
            <a:custGeom>
              <a:avLst/>
              <a:gdLst>
                <a:gd name="T0" fmla="*/ 13 w 32"/>
                <a:gd name="T1" fmla="*/ 14 h 33"/>
                <a:gd name="T2" fmla="*/ 27 w 32"/>
                <a:gd name="T3" fmla="*/ 0 h 33"/>
                <a:gd name="T4" fmla="*/ 30 w 32"/>
                <a:gd name="T5" fmla="*/ 16 h 33"/>
                <a:gd name="T6" fmla="*/ 32 w 32"/>
                <a:gd name="T7" fmla="*/ 33 h 33"/>
                <a:gd name="T8" fmla="*/ 16 w 32"/>
                <a:gd name="T9" fmla="*/ 29 h 33"/>
                <a:gd name="T10" fmla="*/ 0 w 32"/>
                <a:gd name="T11" fmla="*/ 26 h 33"/>
                <a:gd name="T12" fmla="*/ 13 w 32"/>
                <a:gd name="T13" fmla="*/ 14 h 3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2"/>
                <a:gd name="T22" fmla="*/ 0 h 33"/>
                <a:gd name="T23" fmla="*/ 32 w 32"/>
                <a:gd name="T24" fmla="*/ 33 h 33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2" h="33">
                  <a:moveTo>
                    <a:pt x="13" y="14"/>
                  </a:moveTo>
                  <a:lnTo>
                    <a:pt x="27" y="0"/>
                  </a:lnTo>
                  <a:lnTo>
                    <a:pt x="30" y="16"/>
                  </a:lnTo>
                  <a:lnTo>
                    <a:pt x="32" y="33"/>
                  </a:lnTo>
                  <a:lnTo>
                    <a:pt x="16" y="29"/>
                  </a:lnTo>
                  <a:lnTo>
                    <a:pt x="0" y="26"/>
                  </a:lnTo>
                  <a:lnTo>
                    <a:pt x="13" y="14"/>
                  </a:lnTo>
                  <a:close/>
                </a:path>
              </a:pathLst>
            </a:custGeom>
            <a:solidFill>
              <a:srgbClr val="A374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latin typeface="Calibri" pitchFamily="34" charset="0"/>
              </a:endParaRPr>
            </a:p>
          </p:txBody>
        </p:sp>
        <p:sp>
          <p:nvSpPr>
            <p:cNvPr id="5150" name="Freeform 19"/>
            <p:cNvSpPr>
              <a:spLocks/>
            </p:cNvSpPr>
            <p:nvPr/>
          </p:nvSpPr>
          <p:spPr bwMode="auto">
            <a:xfrm>
              <a:off x="4843463" y="1293813"/>
              <a:ext cx="55562" cy="41275"/>
            </a:xfrm>
            <a:custGeom>
              <a:avLst/>
              <a:gdLst>
                <a:gd name="T0" fmla="*/ 18 w 35"/>
                <a:gd name="T1" fmla="*/ 24 h 26"/>
                <a:gd name="T2" fmla="*/ 0 w 35"/>
                <a:gd name="T3" fmla="*/ 26 h 26"/>
                <a:gd name="T4" fmla="*/ 7 w 35"/>
                <a:gd name="T5" fmla="*/ 12 h 26"/>
                <a:gd name="T6" fmla="*/ 15 w 35"/>
                <a:gd name="T7" fmla="*/ 0 h 26"/>
                <a:gd name="T8" fmla="*/ 25 w 35"/>
                <a:gd name="T9" fmla="*/ 11 h 26"/>
                <a:gd name="T10" fmla="*/ 35 w 35"/>
                <a:gd name="T11" fmla="*/ 22 h 26"/>
                <a:gd name="T12" fmla="*/ 18 w 35"/>
                <a:gd name="T13" fmla="*/ 24 h 2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5"/>
                <a:gd name="T22" fmla="*/ 0 h 26"/>
                <a:gd name="T23" fmla="*/ 35 w 35"/>
                <a:gd name="T24" fmla="*/ 26 h 2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5" h="26">
                  <a:moveTo>
                    <a:pt x="18" y="24"/>
                  </a:moveTo>
                  <a:lnTo>
                    <a:pt x="0" y="26"/>
                  </a:lnTo>
                  <a:lnTo>
                    <a:pt x="7" y="12"/>
                  </a:lnTo>
                  <a:lnTo>
                    <a:pt x="15" y="0"/>
                  </a:lnTo>
                  <a:lnTo>
                    <a:pt x="25" y="11"/>
                  </a:lnTo>
                  <a:lnTo>
                    <a:pt x="35" y="22"/>
                  </a:lnTo>
                  <a:lnTo>
                    <a:pt x="18" y="24"/>
                  </a:lnTo>
                  <a:close/>
                </a:path>
              </a:pathLst>
            </a:custGeom>
            <a:solidFill>
              <a:srgbClr val="A374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latin typeface="Calibri" pitchFamily="34" charset="0"/>
              </a:endParaRPr>
            </a:p>
          </p:txBody>
        </p:sp>
        <p:sp>
          <p:nvSpPr>
            <p:cNvPr id="5151" name="Freeform 20"/>
            <p:cNvSpPr>
              <a:spLocks/>
            </p:cNvSpPr>
            <p:nvPr/>
          </p:nvSpPr>
          <p:spPr bwMode="auto">
            <a:xfrm>
              <a:off x="4273550" y="1090613"/>
              <a:ext cx="104775" cy="88900"/>
            </a:xfrm>
            <a:custGeom>
              <a:avLst/>
              <a:gdLst>
                <a:gd name="T0" fmla="*/ 33 w 66"/>
                <a:gd name="T1" fmla="*/ 9 h 56"/>
                <a:gd name="T2" fmla="*/ 66 w 66"/>
                <a:gd name="T3" fmla="*/ 18 h 56"/>
                <a:gd name="T4" fmla="*/ 43 w 66"/>
                <a:gd name="T5" fmla="*/ 37 h 56"/>
                <a:gd name="T6" fmla="*/ 21 w 66"/>
                <a:gd name="T7" fmla="*/ 56 h 56"/>
                <a:gd name="T8" fmla="*/ 10 w 66"/>
                <a:gd name="T9" fmla="*/ 28 h 56"/>
                <a:gd name="T10" fmla="*/ 0 w 66"/>
                <a:gd name="T11" fmla="*/ 0 h 56"/>
                <a:gd name="T12" fmla="*/ 33 w 66"/>
                <a:gd name="T13" fmla="*/ 9 h 5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6"/>
                <a:gd name="T22" fmla="*/ 0 h 56"/>
                <a:gd name="T23" fmla="*/ 66 w 66"/>
                <a:gd name="T24" fmla="*/ 56 h 5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6" h="56">
                  <a:moveTo>
                    <a:pt x="33" y="9"/>
                  </a:moveTo>
                  <a:lnTo>
                    <a:pt x="66" y="18"/>
                  </a:lnTo>
                  <a:lnTo>
                    <a:pt x="43" y="37"/>
                  </a:lnTo>
                  <a:lnTo>
                    <a:pt x="21" y="56"/>
                  </a:lnTo>
                  <a:lnTo>
                    <a:pt x="10" y="28"/>
                  </a:lnTo>
                  <a:lnTo>
                    <a:pt x="0" y="0"/>
                  </a:lnTo>
                  <a:lnTo>
                    <a:pt x="33" y="9"/>
                  </a:lnTo>
                  <a:close/>
                </a:path>
              </a:pathLst>
            </a:custGeom>
            <a:solidFill>
              <a:srgbClr val="A374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latin typeface="Calibri" pitchFamily="34" charset="0"/>
              </a:endParaRPr>
            </a:p>
          </p:txBody>
        </p:sp>
        <p:sp>
          <p:nvSpPr>
            <p:cNvPr id="5152" name="Freeform 21"/>
            <p:cNvSpPr>
              <a:spLocks/>
            </p:cNvSpPr>
            <p:nvPr/>
          </p:nvSpPr>
          <p:spPr bwMode="auto">
            <a:xfrm>
              <a:off x="4251325" y="1484313"/>
              <a:ext cx="46037" cy="61913"/>
            </a:xfrm>
            <a:custGeom>
              <a:avLst/>
              <a:gdLst>
                <a:gd name="T0" fmla="*/ 28 w 29"/>
                <a:gd name="T1" fmla="*/ 19 h 39"/>
                <a:gd name="T2" fmla="*/ 28 w 29"/>
                <a:gd name="T3" fmla="*/ 39 h 39"/>
                <a:gd name="T4" fmla="*/ 14 w 29"/>
                <a:gd name="T5" fmla="*/ 29 h 39"/>
                <a:gd name="T6" fmla="*/ 0 w 29"/>
                <a:gd name="T7" fmla="*/ 19 h 39"/>
                <a:gd name="T8" fmla="*/ 14 w 29"/>
                <a:gd name="T9" fmla="*/ 8 h 39"/>
                <a:gd name="T10" fmla="*/ 29 w 29"/>
                <a:gd name="T11" fmla="*/ 0 h 39"/>
                <a:gd name="T12" fmla="*/ 28 w 29"/>
                <a:gd name="T13" fmla="*/ 19 h 3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9"/>
                <a:gd name="T22" fmla="*/ 0 h 39"/>
                <a:gd name="T23" fmla="*/ 29 w 29"/>
                <a:gd name="T24" fmla="*/ 39 h 3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9" h="39">
                  <a:moveTo>
                    <a:pt x="28" y="19"/>
                  </a:moveTo>
                  <a:lnTo>
                    <a:pt x="28" y="39"/>
                  </a:lnTo>
                  <a:lnTo>
                    <a:pt x="14" y="29"/>
                  </a:lnTo>
                  <a:lnTo>
                    <a:pt x="0" y="19"/>
                  </a:lnTo>
                  <a:lnTo>
                    <a:pt x="14" y="8"/>
                  </a:lnTo>
                  <a:lnTo>
                    <a:pt x="29" y="0"/>
                  </a:lnTo>
                  <a:lnTo>
                    <a:pt x="28" y="19"/>
                  </a:lnTo>
                  <a:close/>
                </a:path>
              </a:pathLst>
            </a:custGeom>
            <a:solidFill>
              <a:srgbClr val="A374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latin typeface="Calibri" pitchFamily="34" charset="0"/>
              </a:endParaRPr>
            </a:p>
          </p:txBody>
        </p:sp>
        <p:sp>
          <p:nvSpPr>
            <p:cNvPr id="5153" name="Freeform 22"/>
            <p:cNvSpPr>
              <a:spLocks/>
            </p:cNvSpPr>
            <p:nvPr/>
          </p:nvSpPr>
          <p:spPr bwMode="auto">
            <a:xfrm>
              <a:off x="4011613" y="1230313"/>
              <a:ext cx="52387" cy="50800"/>
            </a:xfrm>
            <a:custGeom>
              <a:avLst/>
              <a:gdLst>
                <a:gd name="T0" fmla="*/ 13 w 33"/>
                <a:gd name="T1" fmla="*/ 15 h 32"/>
                <a:gd name="T2" fmla="*/ 24 w 33"/>
                <a:gd name="T3" fmla="*/ 0 h 32"/>
                <a:gd name="T4" fmla="*/ 29 w 33"/>
                <a:gd name="T5" fmla="*/ 17 h 32"/>
                <a:gd name="T6" fmla="*/ 33 w 33"/>
                <a:gd name="T7" fmla="*/ 32 h 32"/>
                <a:gd name="T8" fmla="*/ 17 w 33"/>
                <a:gd name="T9" fmla="*/ 31 h 32"/>
                <a:gd name="T10" fmla="*/ 0 w 33"/>
                <a:gd name="T11" fmla="*/ 31 h 32"/>
                <a:gd name="T12" fmla="*/ 13 w 33"/>
                <a:gd name="T13" fmla="*/ 15 h 3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3"/>
                <a:gd name="T22" fmla="*/ 0 h 32"/>
                <a:gd name="T23" fmla="*/ 33 w 33"/>
                <a:gd name="T24" fmla="*/ 32 h 32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3" h="32">
                  <a:moveTo>
                    <a:pt x="13" y="15"/>
                  </a:moveTo>
                  <a:lnTo>
                    <a:pt x="24" y="0"/>
                  </a:lnTo>
                  <a:lnTo>
                    <a:pt x="29" y="17"/>
                  </a:lnTo>
                  <a:lnTo>
                    <a:pt x="33" y="32"/>
                  </a:lnTo>
                  <a:lnTo>
                    <a:pt x="17" y="31"/>
                  </a:lnTo>
                  <a:lnTo>
                    <a:pt x="0" y="31"/>
                  </a:lnTo>
                  <a:lnTo>
                    <a:pt x="13" y="15"/>
                  </a:lnTo>
                  <a:close/>
                </a:path>
              </a:pathLst>
            </a:custGeom>
            <a:solidFill>
              <a:srgbClr val="A374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latin typeface="Calibri" pitchFamily="34" charset="0"/>
              </a:endParaRPr>
            </a:p>
          </p:txBody>
        </p:sp>
        <p:sp>
          <p:nvSpPr>
            <p:cNvPr id="5154" name="Freeform 23"/>
            <p:cNvSpPr>
              <a:spLocks/>
            </p:cNvSpPr>
            <p:nvPr/>
          </p:nvSpPr>
          <p:spPr bwMode="auto">
            <a:xfrm>
              <a:off x="4281488" y="1401763"/>
              <a:ext cx="82550" cy="98425"/>
            </a:xfrm>
            <a:custGeom>
              <a:avLst/>
              <a:gdLst>
                <a:gd name="T0" fmla="*/ 45 w 52"/>
                <a:gd name="T1" fmla="*/ 31 h 62"/>
                <a:gd name="T2" fmla="*/ 36 w 52"/>
                <a:gd name="T3" fmla="*/ 62 h 62"/>
                <a:gd name="T4" fmla="*/ 18 w 52"/>
                <a:gd name="T5" fmla="*/ 40 h 62"/>
                <a:gd name="T6" fmla="*/ 0 w 52"/>
                <a:gd name="T7" fmla="*/ 20 h 62"/>
                <a:gd name="T8" fmla="*/ 27 w 52"/>
                <a:gd name="T9" fmla="*/ 9 h 62"/>
                <a:gd name="T10" fmla="*/ 52 w 52"/>
                <a:gd name="T11" fmla="*/ 0 h 62"/>
                <a:gd name="T12" fmla="*/ 45 w 52"/>
                <a:gd name="T13" fmla="*/ 31 h 6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2"/>
                <a:gd name="T22" fmla="*/ 0 h 62"/>
                <a:gd name="T23" fmla="*/ 52 w 52"/>
                <a:gd name="T24" fmla="*/ 62 h 62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2" h="62">
                  <a:moveTo>
                    <a:pt x="45" y="31"/>
                  </a:moveTo>
                  <a:lnTo>
                    <a:pt x="36" y="62"/>
                  </a:lnTo>
                  <a:lnTo>
                    <a:pt x="18" y="40"/>
                  </a:lnTo>
                  <a:lnTo>
                    <a:pt x="0" y="20"/>
                  </a:lnTo>
                  <a:lnTo>
                    <a:pt x="27" y="9"/>
                  </a:lnTo>
                  <a:lnTo>
                    <a:pt x="52" y="0"/>
                  </a:lnTo>
                  <a:lnTo>
                    <a:pt x="45" y="31"/>
                  </a:lnTo>
                  <a:close/>
                </a:path>
              </a:pathLst>
            </a:custGeom>
            <a:solidFill>
              <a:srgbClr val="A374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latin typeface="Calibri" pitchFamily="34" charset="0"/>
              </a:endParaRPr>
            </a:p>
          </p:txBody>
        </p:sp>
        <p:sp>
          <p:nvSpPr>
            <p:cNvPr id="5155" name="Freeform 24"/>
            <p:cNvSpPr>
              <a:spLocks/>
            </p:cNvSpPr>
            <p:nvPr/>
          </p:nvSpPr>
          <p:spPr bwMode="auto">
            <a:xfrm>
              <a:off x="3835400" y="1760538"/>
              <a:ext cx="50800" cy="53975"/>
            </a:xfrm>
            <a:custGeom>
              <a:avLst/>
              <a:gdLst>
                <a:gd name="T0" fmla="*/ 18 w 32"/>
                <a:gd name="T1" fmla="*/ 21 h 34"/>
                <a:gd name="T2" fmla="*/ 5 w 32"/>
                <a:gd name="T3" fmla="*/ 34 h 34"/>
                <a:gd name="T4" fmla="*/ 2 w 32"/>
                <a:gd name="T5" fmla="*/ 17 h 34"/>
                <a:gd name="T6" fmla="*/ 0 w 32"/>
                <a:gd name="T7" fmla="*/ 0 h 34"/>
                <a:gd name="T8" fmla="*/ 17 w 32"/>
                <a:gd name="T9" fmla="*/ 4 h 34"/>
                <a:gd name="T10" fmla="*/ 32 w 32"/>
                <a:gd name="T11" fmla="*/ 7 h 34"/>
                <a:gd name="T12" fmla="*/ 18 w 32"/>
                <a:gd name="T13" fmla="*/ 21 h 3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2"/>
                <a:gd name="T22" fmla="*/ 0 h 34"/>
                <a:gd name="T23" fmla="*/ 32 w 32"/>
                <a:gd name="T24" fmla="*/ 34 h 34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2" h="34">
                  <a:moveTo>
                    <a:pt x="18" y="21"/>
                  </a:moveTo>
                  <a:lnTo>
                    <a:pt x="5" y="34"/>
                  </a:lnTo>
                  <a:lnTo>
                    <a:pt x="2" y="17"/>
                  </a:lnTo>
                  <a:lnTo>
                    <a:pt x="0" y="0"/>
                  </a:lnTo>
                  <a:lnTo>
                    <a:pt x="17" y="4"/>
                  </a:lnTo>
                  <a:lnTo>
                    <a:pt x="32" y="7"/>
                  </a:lnTo>
                  <a:lnTo>
                    <a:pt x="18" y="21"/>
                  </a:lnTo>
                  <a:close/>
                </a:path>
              </a:pathLst>
            </a:custGeom>
            <a:solidFill>
              <a:srgbClr val="A374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latin typeface="Calibri" pitchFamily="34" charset="0"/>
              </a:endParaRPr>
            </a:p>
          </p:txBody>
        </p:sp>
        <p:sp>
          <p:nvSpPr>
            <p:cNvPr id="5156" name="Freeform 25"/>
            <p:cNvSpPr>
              <a:spLocks/>
            </p:cNvSpPr>
            <p:nvPr/>
          </p:nvSpPr>
          <p:spPr bwMode="auto">
            <a:xfrm>
              <a:off x="4186238" y="1157288"/>
              <a:ext cx="49212" cy="50800"/>
            </a:xfrm>
            <a:custGeom>
              <a:avLst/>
              <a:gdLst>
                <a:gd name="T0" fmla="*/ 16 w 31"/>
                <a:gd name="T1" fmla="*/ 11 h 32"/>
                <a:gd name="T2" fmla="*/ 31 w 31"/>
                <a:gd name="T3" fmla="*/ 23 h 32"/>
                <a:gd name="T4" fmla="*/ 15 w 31"/>
                <a:gd name="T5" fmla="*/ 27 h 32"/>
                <a:gd name="T6" fmla="*/ 0 w 31"/>
                <a:gd name="T7" fmla="*/ 32 h 32"/>
                <a:gd name="T8" fmla="*/ 1 w 31"/>
                <a:gd name="T9" fmla="*/ 15 h 32"/>
                <a:gd name="T10" fmla="*/ 2 w 31"/>
                <a:gd name="T11" fmla="*/ 0 h 32"/>
                <a:gd name="T12" fmla="*/ 16 w 31"/>
                <a:gd name="T13" fmla="*/ 11 h 3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1"/>
                <a:gd name="T22" fmla="*/ 0 h 32"/>
                <a:gd name="T23" fmla="*/ 31 w 31"/>
                <a:gd name="T24" fmla="*/ 32 h 32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1" h="32">
                  <a:moveTo>
                    <a:pt x="16" y="11"/>
                  </a:moveTo>
                  <a:lnTo>
                    <a:pt x="31" y="23"/>
                  </a:lnTo>
                  <a:lnTo>
                    <a:pt x="15" y="27"/>
                  </a:lnTo>
                  <a:lnTo>
                    <a:pt x="0" y="32"/>
                  </a:lnTo>
                  <a:lnTo>
                    <a:pt x="1" y="15"/>
                  </a:lnTo>
                  <a:lnTo>
                    <a:pt x="2" y="0"/>
                  </a:lnTo>
                  <a:lnTo>
                    <a:pt x="16" y="11"/>
                  </a:lnTo>
                  <a:close/>
                </a:path>
              </a:pathLst>
            </a:custGeom>
            <a:solidFill>
              <a:srgbClr val="A374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latin typeface="Calibri" pitchFamily="34" charset="0"/>
              </a:endParaRPr>
            </a:p>
          </p:txBody>
        </p:sp>
        <p:sp>
          <p:nvSpPr>
            <p:cNvPr id="5157" name="Freeform 26"/>
            <p:cNvSpPr>
              <a:spLocks/>
            </p:cNvSpPr>
            <p:nvPr/>
          </p:nvSpPr>
          <p:spPr bwMode="auto">
            <a:xfrm>
              <a:off x="3805238" y="2081213"/>
              <a:ext cx="93662" cy="93663"/>
            </a:xfrm>
            <a:custGeom>
              <a:avLst/>
              <a:gdLst>
                <a:gd name="T0" fmla="*/ 29 w 59"/>
                <a:gd name="T1" fmla="*/ 41 h 59"/>
                <a:gd name="T2" fmla="*/ 0 w 59"/>
                <a:gd name="T3" fmla="*/ 59 h 59"/>
                <a:gd name="T4" fmla="*/ 2 w 59"/>
                <a:gd name="T5" fmla="*/ 30 h 59"/>
                <a:gd name="T6" fmla="*/ 5 w 59"/>
                <a:gd name="T7" fmla="*/ 0 h 59"/>
                <a:gd name="T8" fmla="*/ 32 w 59"/>
                <a:gd name="T9" fmla="*/ 12 h 59"/>
                <a:gd name="T10" fmla="*/ 59 w 59"/>
                <a:gd name="T11" fmla="*/ 25 h 59"/>
                <a:gd name="T12" fmla="*/ 29 w 59"/>
                <a:gd name="T13" fmla="*/ 41 h 5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9"/>
                <a:gd name="T22" fmla="*/ 0 h 59"/>
                <a:gd name="T23" fmla="*/ 59 w 59"/>
                <a:gd name="T24" fmla="*/ 59 h 5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9" h="59">
                  <a:moveTo>
                    <a:pt x="29" y="41"/>
                  </a:moveTo>
                  <a:lnTo>
                    <a:pt x="0" y="59"/>
                  </a:lnTo>
                  <a:lnTo>
                    <a:pt x="2" y="30"/>
                  </a:lnTo>
                  <a:lnTo>
                    <a:pt x="5" y="0"/>
                  </a:lnTo>
                  <a:lnTo>
                    <a:pt x="32" y="12"/>
                  </a:lnTo>
                  <a:lnTo>
                    <a:pt x="59" y="25"/>
                  </a:lnTo>
                  <a:lnTo>
                    <a:pt x="29" y="41"/>
                  </a:lnTo>
                  <a:close/>
                </a:path>
              </a:pathLst>
            </a:custGeom>
            <a:solidFill>
              <a:srgbClr val="A374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latin typeface="Calibri" pitchFamily="34" charset="0"/>
              </a:endParaRPr>
            </a:p>
          </p:txBody>
        </p:sp>
        <p:sp>
          <p:nvSpPr>
            <p:cNvPr id="5158" name="Freeform 27"/>
            <p:cNvSpPr>
              <a:spLocks/>
            </p:cNvSpPr>
            <p:nvPr/>
          </p:nvSpPr>
          <p:spPr bwMode="auto">
            <a:xfrm>
              <a:off x="3938588" y="1611313"/>
              <a:ext cx="46037" cy="63500"/>
            </a:xfrm>
            <a:custGeom>
              <a:avLst/>
              <a:gdLst>
                <a:gd name="T0" fmla="*/ 0 w 29"/>
                <a:gd name="T1" fmla="*/ 20 h 40"/>
                <a:gd name="T2" fmla="*/ 1 w 29"/>
                <a:gd name="T3" fmla="*/ 0 h 40"/>
                <a:gd name="T4" fmla="*/ 15 w 29"/>
                <a:gd name="T5" fmla="*/ 10 h 40"/>
                <a:gd name="T6" fmla="*/ 29 w 29"/>
                <a:gd name="T7" fmla="*/ 20 h 40"/>
                <a:gd name="T8" fmla="*/ 14 w 29"/>
                <a:gd name="T9" fmla="*/ 31 h 40"/>
                <a:gd name="T10" fmla="*/ 0 w 29"/>
                <a:gd name="T11" fmla="*/ 40 h 40"/>
                <a:gd name="T12" fmla="*/ 0 w 29"/>
                <a:gd name="T13" fmla="*/ 20 h 4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9"/>
                <a:gd name="T22" fmla="*/ 0 h 40"/>
                <a:gd name="T23" fmla="*/ 29 w 29"/>
                <a:gd name="T24" fmla="*/ 40 h 4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9" h="40">
                  <a:moveTo>
                    <a:pt x="0" y="20"/>
                  </a:moveTo>
                  <a:lnTo>
                    <a:pt x="1" y="0"/>
                  </a:lnTo>
                  <a:lnTo>
                    <a:pt x="15" y="10"/>
                  </a:lnTo>
                  <a:lnTo>
                    <a:pt x="29" y="20"/>
                  </a:lnTo>
                  <a:lnTo>
                    <a:pt x="14" y="31"/>
                  </a:lnTo>
                  <a:lnTo>
                    <a:pt x="0" y="40"/>
                  </a:lnTo>
                  <a:lnTo>
                    <a:pt x="0" y="20"/>
                  </a:lnTo>
                  <a:close/>
                </a:path>
              </a:pathLst>
            </a:custGeom>
            <a:solidFill>
              <a:srgbClr val="A374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latin typeface="Calibri" pitchFamily="34" charset="0"/>
              </a:endParaRPr>
            </a:p>
          </p:txBody>
        </p:sp>
        <p:sp>
          <p:nvSpPr>
            <p:cNvPr id="5159" name="Freeform 28"/>
            <p:cNvSpPr>
              <a:spLocks/>
            </p:cNvSpPr>
            <p:nvPr/>
          </p:nvSpPr>
          <p:spPr bwMode="auto">
            <a:xfrm>
              <a:off x="3567113" y="1831975"/>
              <a:ext cx="53975" cy="50800"/>
            </a:xfrm>
            <a:custGeom>
              <a:avLst/>
              <a:gdLst>
                <a:gd name="T0" fmla="*/ 22 w 34"/>
                <a:gd name="T1" fmla="*/ 17 h 32"/>
                <a:gd name="T2" fmla="*/ 9 w 34"/>
                <a:gd name="T3" fmla="*/ 32 h 32"/>
                <a:gd name="T4" fmla="*/ 4 w 34"/>
                <a:gd name="T5" fmla="*/ 16 h 32"/>
                <a:gd name="T6" fmla="*/ 0 w 34"/>
                <a:gd name="T7" fmla="*/ 0 h 32"/>
                <a:gd name="T8" fmla="*/ 17 w 34"/>
                <a:gd name="T9" fmla="*/ 1 h 32"/>
                <a:gd name="T10" fmla="*/ 34 w 34"/>
                <a:gd name="T11" fmla="*/ 3 h 32"/>
                <a:gd name="T12" fmla="*/ 22 w 34"/>
                <a:gd name="T13" fmla="*/ 17 h 3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4"/>
                <a:gd name="T22" fmla="*/ 0 h 32"/>
                <a:gd name="T23" fmla="*/ 34 w 34"/>
                <a:gd name="T24" fmla="*/ 32 h 32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4" h="32">
                  <a:moveTo>
                    <a:pt x="22" y="17"/>
                  </a:moveTo>
                  <a:lnTo>
                    <a:pt x="9" y="32"/>
                  </a:lnTo>
                  <a:lnTo>
                    <a:pt x="4" y="16"/>
                  </a:lnTo>
                  <a:lnTo>
                    <a:pt x="0" y="0"/>
                  </a:lnTo>
                  <a:lnTo>
                    <a:pt x="17" y="1"/>
                  </a:lnTo>
                  <a:lnTo>
                    <a:pt x="34" y="3"/>
                  </a:lnTo>
                  <a:lnTo>
                    <a:pt x="22" y="17"/>
                  </a:lnTo>
                  <a:close/>
                </a:path>
              </a:pathLst>
            </a:custGeom>
            <a:solidFill>
              <a:srgbClr val="A374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latin typeface="Calibri" pitchFamily="34" charset="0"/>
              </a:endParaRPr>
            </a:p>
          </p:txBody>
        </p:sp>
        <p:sp>
          <p:nvSpPr>
            <p:cNvPr id="5160" name="Freeform 29"/>
            <p:cNvSpPr>
              <a:spLocks/>
            </p:cNvSpPr>
            <p:nvPr/>
          </p:nvSpPr>
          <p:spPr bwMode="auto">
            <a:xfrm>
              <a:off x="3786188" y="1497013"/>
              <a:ext cx="80962" cy="98425"/>
            </a:xfrm>
            <a:custGeom>
              <a:avLst/>
              <a:gdLst>
                <a:gd name="T0" fmla="*/ 8 w 51"/>
                <a:gd name="T1" fmla="*/ 31 h 62"/>
                <a:gd name="T2" fmla="*/ 17 w 51"/>
                <a:gd name="T3" fmla="*/ 0 h 62"/>
                <a:gd name="T4" fmla="*/ 35 w 51"/>
                <a:gd name="T5" fmla="*/ 21 h 62"/>
                <a:gd name="T6" fmla="*/ 51 w 51"/>
                <a:gd name="T7" fmla="*/ 43 h 62"/>
                <a:gd name="T8" fmla="*/ 26 w 51"/>
                <a:gd name="T9" fmla="*/ 52 h 62"/>
                <a:gd name="T10" fmla="*/ 0 w 51"/>
                <a:gd name="T11" fmla="*/ 62 h 62"/>
                <a:gd name="T12" fmla="*/ 8 w 51"/>
                <a:gd name="T13" fmla="*/ 31 h 6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1"/>
                <a:gd name="T22" fmla="*/ 0 h 62"/>
                <a:gd name="T23" fmla="*/ 51 w 51"/>
                <a:gd name="T24" fmla="*/ 62 h 62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1" h="62">
                  <a:moveTo>
                    <a:pt x="8" y="31"/>
                  </a:moveTo>
                  <a:lnTo>
                    <a:pt x="17" y="0"/>
                  </a:lnTo>
                  <a:lnTo>
                    <a:pt x="35" y="21"/>
                  </a:lnTo>
                  <a:lnTo>
                    <a:pt x="51" y="43"/>
                  </a:lnTo>
                  <a:lnTo>
                    <a:pt x="26" y="52"/>
                  </a:lnTo>
                  <a:lnTo>
                    <a:pt x="0" y="62"/>
                  </a:lnTo>
                  <a:lnTo>
                    <a:pt x="8" y="31"/>
                  </a:lnTo>
                  <a:close/>
                </a:path>
              </a:pathLst>
            </a:custGeom>
            <a:solidFill>
              <a:srgbClr val="A374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latin typeface="Calibri" pitchFamily="34" charset="0"/>
              </a:endParaRPr>
            </a:p>
          </p:txBody>
        </p:sp>
        <p:sp>
          <p:nvSpPr>
            <p:cNvPr id="5161" name="Freeform 30"/>
            <p:cNvSpPr>
              <a:spLocks/>
            </p:cNvSpPr>
            <p:nvPr/>
          </p:nvSpPr>
          <p:spPr bwMode="auto">
            <a:xfrm>
              <a:off x="4449763" y="1465263"/>
              <a:ext cx="58737" cy="42863"/>
            </a:xfrm>
            <a:custGeom>
              <a:avLst/>
              <a:gdLst>
                <a:gd name="T0" fmla="*/ 18 w 37"/>
                <a:gd name="T1" fmla="*/ 0 h 27"/>
                <a:gd name="T2" fmla="*/ 37 w 37"/>
                <a:gd name="T3" fmla="*/ 1 h 27"/>
                <a:gd name="T4" fmla="*/ 28 w 37"/>
                <a:gd name="T5" fmla="*/ 14 h 27"/>
                <a:gd name="T6" fmla="*/ 18 w 37"/>
                <a:gd name="T7" fmla="*/ 27 h 27"/>
                <a:gd name="T8" fmla="*/ 9 w 37"/>
                <a:gd name="T9" fmla="*/ 14 h 27"/>
                <a:gd name="T10" fmla="*/ 0 w 37"/>
                <a:gd name="T11" fmla="*/ 0 h 27"/>
                <a:gd name="T12" fmla="*/ 18 w 37"/>
                <a:gd name="T13" fmla="*/ 0 h 2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7"/>
                <a:gd name="T22" fmla="*/ 0 h 27"/>
                <a:gd name="T23" fmla="*/ 37 w 37"/>
                <a:gd name="T24" fmla="*/ 27 h 2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7" h="27">
                  <a:moveTo>
                    <a:pt x="18" y="0"/>
                  </a:moveTo>
                  <a:lnTo>
                    <a:pt x="37" y="1"/>
                  </a:lnTo>
                  <a:lnTo>
                    <a:pt x="28" y="14"/>
                  </a:lnTo>
                  <a:lnTo>
                    <a:pt x="18" y="27"/>
                  </a:lnTo>
                  <a:lnTo>
                    <a:pt x="9" y="14"/>
                  </a:lnTo>
                  <a:lnTo>
                    <a:pt x="0" y="0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A374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latin typeface="Calibri" pitchFamily="34" charset="0"/>
              </a:endParaRPr>
            </a:p>
          </p:txBody>
        </p:sp>
        <p:sp>
          <p:nvSpPr>
            <p:cNvPr id="5162" name="Freeform 31"/>
            <p:cNvSpPr>
              <a:spLocks/>
            </p:cNvSpPr>
            <p:nvPr/>
          </p:nvSpPr>
          <p:spPr bwMode="auto">
            <a:xfrm>
              <a:off x="4489450" y="857250"/>
              <a:ext cx="61912" cy="42863"/>
            </a:xfrm>
            <a:custGeom>
              <a:avLst/>
              <a:gdLst>
                <a:gd name="T0" fmla="*/ 20 w 39"/>
                <a:gd name="T1" fmla="*/ 0 h 27"/>
                <a:gd name="T2" fmla="*/ 39 w 39"/>
                <a:gd name="T3" fmla="*/ 1 h 27"/>
                <a:gd name="T4" fmla="*/ 29 w 39"/>
                <a:gd name="T5" fmla="*/ 14 h 27"/>
                <a:gd name="T6" fmla="*/ 18 w 39"/>
                <a:gd name="T7" fmla="*/ 27 h 27"/>
                <a:gd name="T8" fmla="*/ 9 w 39"/>
                <a:gd name="T9" fmla="*/ 14 h 27"/>
                <a:gd name="T10" fmla="*/ 0 w 39"/>
                <a:gd name="T11" fmla="*/ 0 h 27"/>
                <a:gd name="T12" fmla="*/ 20 w 39"/>
                <a:gd name="T13" fmla="*/ 0 h 2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9"/>
                <a:gd name="T22" fmla="*/ 0 h 27"/>
                <a:gd name="T23" fmla="*/ 39 w 39"/>
                <a:gd name="T24" fmla="*/ 27 h 2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9" h="27">
                  <a:moveTo>
                    <a:pt x="20" y="0"/>
                  </a:moveTo>
                  <a:lnTo>
                    <a:pt x="39" y="1"/>
                  </a:lnTo>
                  <a:lnTo>
                    <a:pt x="29" y="14"/>
                  </a:lnTo>
                  <a:lnTo>
                    <a:pt x="18" y="27"/>
                  </a:lnTo>
                  <a:lnTo>
                    <a:pt x="9" y="14"/>
                  </a:lnTo>
                  <a:lnTo>
                    <a:pt x="0" y="0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A374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latin typeface="Calibri" pitchFamily="34" charset="0"/>
              </a:endParaRPr>
            </a:p>
          </p:txBody>
        </p:sp>
        <p:sp>
          <p:nvSpPr>
            <p:cNvPr id="5163" name="Freeform 32"/>
            <p:cNvSpPr>
              <a:spLocks/>
            </p:cNvSpPr>
            <p:nvPr/>
          </p:nvSpPr>
          <p:spPr bwMode="auto">
            <a:xfrm>
              <a:off x="4230688" y="1770063"/>
              <a:ext cx="57150" cy="41275"/>
            </a:xfrm>
            <a:custGeom>
              <a:avLst/>
              <a:gdLst>
                <a:gd name="T0" fmla="*/ 18 w 36"/>
                <a:gd name="T1" fmla="*/ 25 h 26"/>
                <a:gd name="T2" fmla="*/ 0 w 36"/>
                <a:gd name="T3" fmla="*/ 26 h 26"/>
                <a:gd name="T4" fmla="*/ 8 w 36"/>
                <a:gd name="T5" fmla="*/ 14 h 26"/>
                <a:gd name="T6" fmla="*/ 15 w 36"/>
                <a:gd name="T7" fmla="*/ 0 h 26"/>
                <a:gd name="T8" fmla="*/ 26 w 36"/>
                <a:gd name="T9" fmla="*/ 11 h 26"/>
                <a:gd name="T10" fmla="*/ 36 w 36"/>
                <a:gd name="T11" fmla="*/ 23 h 26"/>
                <a:gd name="T12" fmla="*/ 18 w 36"/>
                <a:gd name="T13" fmla="*/ 25 h 2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6"/>
                <a:gd name="T22" fmla="*/ 0 h 26"/>
                <a:gd name="T23" fmla="*/ 36 w 36"/>
                <a:gd name="T24" fmla="*/ 26 h 2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6" h="26">
                  <a:moveTo>
                    <a:pt x="18" y="25"/>
                  </a:moveTo>
                  <a:lnTo>
                    <a:pt x="0" y="26"/>
                  </a:lnTo>
                  <a:lnTo>
                    <a:pt x="8" y="14"/>
                  </a:lnTo>
                  <a:lnTo>
                    <a:pt x="15" y="0"/>
                  </a:lnTo>
                  <a:lnTo>
                    <a:pt x="26" y="11"/>
                  </a:lnTo>
                  <a:lnTo>
                    <a:pt x="36" y="23"/>
                  </a:lnTo>
                  <a:lnTo>
                    <a:pt x="18" y="25"/>
                  </a:lnTo>
                  <a:close/>
                </a:path>
              </a:pathLst>
            </a:custGeom>
            <a:solidFill>
              <a:srgbClr val="A374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latin typeface="Calibri" pitchFamily="34" charset="0"/>
              </a:endParaRPr>
            </a:p>
          </p:txBody>
        </p:sp>
        <p:sp>
          <p:nvSpPr>
            <p:cNvPr id="5164" name="Freeform 33"/>
            <p:cNvSpPr>
              <a:spLocks/>
            </p:cNvSpPr>
            <p:nvPr/>
          </p:nvSpPr>
          <p:spPr bwMode="auto">
            <a:xfrm>
              <a:off x="4625975" y="1808163"/>
              <a:ext cx="119062" cy="60325"/>
            </a:xfrm>
            <a:custGeom>
              <a:avLst/>
              <a:gdLst>
                <a:gd name="T0" fmla="*/ 38 w 75"/>
                <a:gd name="T1" fmla="*/ 9 h 38"/>
                <a:gd name="T2" fmla="*/ 75 w 75"/>
                <a:gd name="T3" fmla="*/ 19 h 38"/>
                <a:gd name="T4" fmla="*/ 52 w 75"/>
                <a:gd name="T5" fmla="*/ 29 h 38"/>
                <a:gd name="T6" fmla="*/ 31 w 75"/>
                <a:gd name="T7" fmla="*/ 38 h 38"/>
                <a:gd name="T8" fmla="*/ 15 w 75"/>
                <a:gd name="T9" fmla="*/ 19 h 38"/>
                <a:gd name="T10" fmla="*/ 0 w 75"/>
                <a:gd name="T11" fmla="*/ 0 h 38"/>
                <a:gd name="T12" fmla="*/ 38 w 75"/>
                <a:gd name="T13" fmla="*/ 9 h 3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5"/>
                <a:gd name="T22" fmla="*/ 0 h 38"/>
                <a:gd name="T23" fmla="*/ 75 w 75"/>
                <a:gd name="T24" fmla="*/ 38 h 3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5" h="38">
                  <a:moveTo>
                    <a:pt x="38" y="9"/>
                  </a:moveTo>
                  <a:lnTo>
                    <a:pt x="75" y="19"/>
                  </a:lnTo>
                  <a:lnTo>
                    <a:pt x="52" y="29"/>
                  </a:lnTo>
                  <a:lnTo>
                    <a:pt x="31" y="38"/>
                  </a:lnTo>
                  <a:lnTo>
                    <a:pt x="15" y="19"/>
                  </a:lnTo>
                  <a:lnTo>
                    <a:pt x="0" y="0"/>
                  </a:lnTo>
                  <a:lnTo>
                    <a:pt x="38" y="9"/>
                  </a:lnTo>
                  <a:close/>
                </a:path>
              </a:pathLst>
            </a:custGeom>
            <a:solidFill>
              <a:srgbClr val="A374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latin typeface="Calibri" pitchFamily="34" charset="0"/>
              </a:endParaRPr>
            </a:p>
          </p:txBody>
        </p:sp>
        <p:sp>
          <p:nvSpPr>
            <p:cNvPr id="5165" name="Freeform 34"/>
            <p:cNvSpPr>
              <a:spLocks/>
            </p:cNvSpPr>
            <p:nvPr/>
          </p:nvSpPr>
          <p:spPr bwMode="auto">
            <a:xfrm>
              <a:off x="4860925" y="1825625"/>
              <a:ext cx="55562" cy="55563"/>
            </a:xfrm>
            <a:custGeom>
              <a:avLst/>
              <a:gdLst>
                <a:gd name="T0" fmla="*/ 21 w 35"/>
                <a:gd name="T1" fmla="*/ 16 h 35"/>
                <a:gd name="T2" fmla="*/ 35 w 35"/>
                <a:gd name="T3" fmla="*/ 30 h 35"/>
                <a:gd name="T4" fmla="*/ 17 w 35"/>
                <a:gd name="T5" fmla="*/ 32 h 35"/>
                <a:gd name="T6" fmla="*/ 0 w 35"/>
                <a:gd name="T7" fmla="*/ 35 h 35"/>
                <a:gd name="T8" fmla="*/ 4 w 35"/>
                <a:gd name="T9" fmla="*/ 18 h 35"/>
                <a:gd name="T10" fmla="*/ 7 w 35"/>
                <a:gd name="T11" fmla="*/ 0 h 35"/>
                <a:gd name="T12" fmla="*/ 21 w 35"/>
                <a:gd name="T13" fmla="*/ 16 h 3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5"/>
                <a:gd name="T22" fmla="*/ 0 h 35"/>
                <a:gd name="T23" fmla="*/ 35 w 35"/>
                <a:gd name="T24" fmla="*/ 35 h 35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5" h="35">
                  <a:moveTo>
                    <a:pt x="21" y="16"/>
                  </a:moveTo>
                  <a:lnTo>
                    <a:pt x="35" y="30"/>
                  </a:lnTo>
                  <a:lnTo>
                    <a:pt x="17" y="32"/>
                  </a:lnTo>
                  <a:lnTo>
                    <a:pt x="0" y="35"/>
                  </a:lnTo>
                  <a:lnTo>
                    <a:pt x="4" y="18"/>
                  </a:lnTo>
                  <a:lnTo>
                    <a:pt x="7" y="0"/>
                  </a:lnTo>
                  <a:lnTo>
                    <a:pt x="21" y="16"/>
                  </a:lnTo>
                  <a:close/>
                </a:path>
              </a:pathLst>
            </a:custGeom>
            <a:solidFill>
              <a:srgbClr val="A374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latin typeface="Calibri" pitchFamily="34" charset="0"/>
              </a:endParaRPr>
            </a:p>
          </p:txBody>
        </p:sp>
        <p:sp>
          <p:nvSpPr>
            <p:cNvPr id="5166" name="Freeform 35"/>
            <p:cNvSpPr>
              <a:spLocks/>
            </p:cNvSpPr>
            <p:nvPr/>
          </p:nvSpPr>
          <p:spPr bwMode="auto">
            <a:xfrm>
              <a:off x="4518025" y="1822450"/>
              <a:ext cx="47625" cy="60325"/>
            </a:xfrm>
            <a:custGeom>
              <a:avLst/>
              <a:gdLst>
                <a:gd name="T0" fmla="*/ 3 w 30"/>
                <a:gd name="T1" fmla="*/ 19 h 38"/>
                <a:gd name="T2" fmla="*/ 0 w 30"/>
                <a:gd name="T3" fmla="*/ 0 h 38"/>
                <a:gd name="T4" fmla="*/ 16 w 30"/>
                <a:gd name="T5" fmla="*/ 9 h 38"/>
                <a:gd name="T6" fmla="*/ 30 w 30"/>
                <a:gd name="T7" fmla="*/ 16 h 38"/>
                <a:gd name="T8" fmla="*/ 17 w 30"/>
                <a:gd name="T9" fmla="*/ 28 h 38"/>
                <a:gd name="T10" fmla="*/ 4 w 30"/>
                <a:gd name="T11" fmla="*/ 38 h 38"/>
                <a:gd name="T12" fmla="*/ 3 w 30"/>
                <a:gd name="T13" fmla="*/ 19 h 3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38"/>
                <a:gd name="T23" fmla="*/ 30 w 30"/>
                <a:gd name="T24" fmla="*/ 38 h 3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38">
                  <a:moveTo>
                    <a:pt x="3" y="19"/>
                  </a:moveTo>
                  <a:lnTo>
                    <a:pt x="0" y="0"/>
                  </a:lnTo>
                  <a:lnTo>
                    <a:pt x="16" y="9"/>
                  </a:lnTo>
                  <a:lnTo>
                    <a:pt x="30" y="16"/>
                  </a:lnTo>
                  <a:lnTo>
                    <a:pt x="17" y="28"/>
                  </a:lnTo>
                  <a:lnTo>
                    <a:pt x="4" y="38"/>
                  </a:lnTo>
                  <a:lnTo>
                    <a:pt x="3" y="19"/>
                  </a:lnTo>
                  <a:close/>
                </a:path>
              </a:pathLst>
            </a:custGeom>
            <a:solidFill>
              <a:srgbClr val="A374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latin typeface="Calibri" pitchFamily="34" charset="0"/>
              </a:endParaRPr>
            </a:p>
          </p:txBody>
        </p:sp>
        <p:sp>
          <p:nvSpPr>
            <p:cNvPr id="5167" name="Freeform 36"/>
            <p:cNvSpPr>
              <a:spLocks/>
            </p:cNvSpPr>
            <p:nvPr/>
          </p:nvSpPr>
          <p:spPr bwMode="auto">
            <a:xfrm>
              <a:off x="4868863" y="1706563"/>
              <a:ext cx="47625" cy="65088"/>
            </a:xfrm>
            <a:custGeom>
              <a:avLst/>
              <a:gdLst>
                <a:gd name="T0" fmla="*/ 17 w 30"/>
                <a:gd name="T1" fmla="*/ 20 h 41"/>
                <a:gd name="T2" fmla="*/ 30 w 30"/>
                <a:gd name="T3" fmla="*/ 41 h 41"/>
                <a:gd name="T4" fmla="*/ 14 w 30"/>
                <a:gd name="T5" fmla="*/ 36 h 41"/>
                <a:gd name="T6" fmla="*/ 0 w 30"/>
                <a:gd name="T7" fmla="*/ 31 h 41"/>
                <a:gd name="T8" fmla="*/ 3 w 30"/>
                <a:gd name="T9" fmla="*/ 15 h 41"/>
                <a:gd name="T10" fmla="*/ 5 w 30"/>
                <a:gd name="T11" fmla="*/ 0 h 41"/>
                <a:gd name="T12" fmla="*/ 17 w 30"/>
                <a:gd name="T13" fmla="*/ 20 h 4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41"/>
                <a:gd name="T23" fmla="*/ 30 w 30"/>
                <a:gd name="T24" fmla="*/ 41 h 4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41">
                  <a:moveTo>
                    <a:pt x="17" y="20"/>
                  </a:moveTo>
                  <a:lnTo>
                    <a:pt x="30" y="41"/>
                  </a:lnTo>
                  <a:lnTo>
                    <a:pt x="14" y="36"/>
                  </a:lnTo>
                  <a:lnTo>
                    <a:pt x="0" y="31"/>
                  </a:lnTo>
                  <a:lnTo>
                    <a:pt x="3" y="15"/>
                  </a:lnTo>
                  <a:lnTo>
                    <a:pt x="5" y="0"/>
                  </a:lnTo>
                  <a:lnTo>
                    <a:pt x="17" y="20"/>
                  </a:lnTo>
                  <a:close/>
                </a:path>
              </a:pathLst>
            </a:custGeom>
            <a:solidFill>
              <a:srgbClr val="A374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latin typeface="Calibri" pitchFamily="34" charset="0"/>
              </a:endParaRPr>
            </a:p>
          </p:txBody>
        </p:sp>
        <p:sp>
          <p:nvSpPr>
            <p:cNvPr id="5168" name="Freeform 37"/>
            <p:cNvSpPr>
              <a:spLocks/>
            </p:cNvSpPr>
            <p:nvPr/>
          </p:nvSpPr>
          <p:spPr bwMode="auto">
            <a:xfrm>
              <a:off x="4568825" y="1984375"/>
              <a:ext cx="50800" cy="52388"/>
            </a:xfrm>
            <a:custGeom>
              <a:avLst/>
              <a:gdLst>
                <a:gd name="T0" fmla="*/ 18 w 32"/>
                <a:gd name="T1" fmla="*/ 20 h 33"/>
                <a:gd name="T2" fmla="*/ 4 w 32"/>
                <a:gd name="T3" fmla="*/ 33 h 33"/>
                <a:gd name="T4" fmla="*/ 2 w 32"/>
                <a:gd name="T5" fmla="*/ 17 h 33"/>
                <a:gd name="T6" fmla="*/ 0 w 32"/>
                <a:gd name="T7" fmla="*/ 0 h 33"/>
                <a:gd name="T8" fmla="*/ 16 w 32"/>
                <a:gd name="T9" fmla="*/ 4 h 33"/>
                <a:gd name="T10" fmla="*/ 32 w 32"/>
                <a:gd name="T11" fmla="*/ 8 h 33"/>
                <a:gd name="T12" fmla="*/ 18 w 32"/>
                <a:gd name="T13" fmla="*/ 20 h 3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2"/>
                <a:gd name="T22" fmla="*/ 0 h 33"/>
                <a:gd name="T23" fmla="*/ 32 w 32"/>
                <a:gd name="T24" fmla="*/ 33 h 33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2" h="33">
                  <a:moveTo>
                    <a:pt x="18" y="20"/>
                  </a:moveTo>
                  <a:lnTo>
                    <a:pt x="4" y="33"/>
                  </a:lnTo>
                  <a:lnTo>
                    <a:pt x="2" y="17"/>
                  </a:lnTo>
                  <a:lnTo>
                    <a:pt x="0" y="0"/>
                  </a:lnTo>
                  <a:lnTo>
                    <a:pt x="16" y="4"/>
                  </a:lnTo>
                  <a:lnTo>
                    <a:pt x="32" y="8"/>
                  </a:lnTo>
                  <a:lnTo>
                    <a:pt x="18" y="20"/>
                  </a:lnTo>
                  <a:close/>
                </a:path>
              </a:pathLst>
            </a:custGeom>
            <a:solidFill>
              <a:srgbClr val="A374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latin typeface="Calibri" pitchFamily="34" charset="0"/>
              </a:endParaRPr>
            </a:p>
          </p:txBody>
        </p:sp>
        <p:sp>
          <p:nvSpPr>
            <p:cNvPr id="5169" name="Freeform 38"/>
            <p:cNvSpPr>
              <a:spLocks/>
            </p:cNvSpPr>
            <p:nvPr/>
          </p:nvSpPr>
          <p:spPr bwMode="auto">
            <a:xfrm>
              <a:off x="2928938" y="2276475"/>
              <a:ext cx="57150" cy="39688"/>
            </a:xfrm>
            <a:custGeom>
              <a:avLst/>
              <a:gdLst>
                <a:gd name="T0" fmla="*/ 18 w 36"/>
                <a:gd name="T1" fmla="*/ 0 h 25"/>
                <a:gd name="T2" fmla="*/ 36 w 36"/>
                <a:gd name="T3" fmla="*/ 0 h 25"/>
                <a:gd name="T4" fmla="*/ 28 w 36"/>
                <a:gd name="T5" fmla="*/ 13 h 25"/>
                <a:gd name="T6" fmla="*/ 19 w 36"/>
                <a:gd name="T7" fmla="*/ 25 h 25"/>
                <a:gd name="T8" fmla="*/ 10 w 36"/>
                <a:gd name="T9" fmla="*/ 13 h 25"/>
                <a:gd name="T10" fmla="*/ 0 w 36"/>
                <a:gd name="T11" fmla="*/ 0 h 25"/>
                <a:gd name="T12" fmla="*/ 18 w 36"/>
                <a:gd name="T13" fmla="*/ 0 h 2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6"/>
                <a:gd name="T22" fmla="*/ 0 h 25"/>
                <a:gd name="T23" fmla="*/ 36 w 36"/>
                <a:gd name="T24" fmla="*/ 25 h 25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6" h="25">
                  <a:moveTo>
                    <a:pt x="18" y="0"/>
                  </a:moveTo>
                  <a:lnTo>
                    <a:pt x="36" y="0"/>
                  </a:lnTo>
                  <a:lnTo>
                    <a:pt x="28" y="13"/>
                  </a:lnTo>
                  <a:lnTo>
                    <a:pt x="19" y="25"/>
                  </a:lnTo>
                  <a:lnTo>
                    <a:pt x="10" y="13"/>
                  </a:lnTo>
                  <a:lnTo>
                    <a:pt x="0" y="0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A374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latin typeface="Calibri" pitchFamily="34" charset="0"/>
              </a:endParaRPr>
            </a:p>
          </p:txBody>
        </p:sp>
        <p:sp>
          <p:nvSpPr>
            <p:cNvPr id="5170" name="Freeform 39"/>
            <p:cNvSpPr>
              <a:spLocks/>
            </p:cNvSpPr>
            <p:nvPr/>
          </p:nvSpPr>
          <p:spPr bwMode="auto">
            <a:xfrm>
              <a:off x="5137150" y="3187700"/>
              <a:ext cx="93662" cy="93663"/>
            </a:xfrm>
            <a:custGeom>
              <a:avLst/>
              <a:gdLst>
                <a:gd name="T0" fmla="*/ 29 w 59"/>
                <a:gd name="T1" fmla="*/ 43 h 59"/>
                <a:gd name="T2" fmla="*/ 0 w 59"/>
                <a:gd name="T3" fmla="*/ 59 h 59"/>
                <a:gd name="T4" fmla="*/ 2 w 59"/>
                <a:gd name="T5" fmla="*/ 30 h 59"/>
                <a:gd name="T6" fmla="*/ 4 w 59"/>
                <a:gd name="T7" fmla="*/ 0 h 59"/>
                <a:gd name="T8" fmla="*/ 32 w 59"/>
                <a:gd name="T9" fmla="*/ 13 h 59"/>
                <a:gd name="T10" fmla="*/ 59 w 59"/>
                <a:gd name="T11" fmla="*/ 25 h 59"/>
                <a:gd name="T12" fmla="*/ 29 w 59"/>
                <a:gd name="T13" fmla="*/ 43 h 5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9"/>
                <a:gd name="T22" fmla="*/ 0 h 59"/>
                <a:gd name="T23" fmla="*/ 59 w 59"/>
                <a:gd name="T24" fmla="*/ 59 h 5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9" h="59">
                  <a:moveTo>
                    <a:pt x="29" y="43"/>
                  </a:moveTo>
                  <a:lnTo>
                    <a:pt x="0" y="59"/>
                  </a:lnTo>
                  <a:lnTo>
                    <a:pt x="2" y="30"/>
                  </a:lnTo>
                  <a:lnTo>
                    <a:pt x="4" y="0"/>
                  </a:lnTo>
                  <a:lnTo>
                    <a:pt x="32" y="13"/>
                  </a:lnTo>
                  <a:lnTo>
                    <a:pt x="59" y="25"/>
                  </a:lnTo>
                  <a:lnTo>
                    <a:pt x="29" y="43"/>
                  </a:lnTo>
                  <a:close/>
                </a:path>
              </a:pathLst>
            </a:custGeom>
            <a:solidFill>
              <a:srgbClr val="A374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latin typeface="Calibri" pitchFamily="34" charset="0"/>
              </a:endParaRPr>
            </a:p>
          </p:txBody>
        </p:sp>
        <p:sp>
          <p:nvSpPr>
            <p:cNvPr id="5171" name="Freeform 40"/>
            <p:cNvSpPr>
              <a:spLocks/>
            </p:cNvSpPr>
            <p:nvPr/>
          </p:nvSpPr>
          <p:spPr bwMode="auto">
            <a:xfrm>
              <a:off x="4122738" y="1920875"/>
              <a:ext cx="57150" cy="55563"/>
            </a:xfrm>
            <a:custGeom>
              <a:avLst/>
              <a:gdLst>
                <a:gd name="T0" fmla="*/ 14 w 36"/>
                <a:gd name="T1" fmla="*/ 20 h 35"/>
                <a:gd name="T2" fmla="*/ 0 w 36"/>
                <a:gd name="T3" fmla="*/ 5 h 35"/>
                <a:gd name="T4" fmla="*/ 18 w 36"/>
                <a:gd name="T5" fmla="*/ 3 h 35"/>
                <a:gd name="T6" fmla="*/ 36 w 36"/>
                <a:gd name="T7" fmla="*/ 0 h 35"/>
                <a:gd name="T8" fmla="*/ 32 w 36"/>
                <a:gd name="T9" fmla="*/ 17 h 35"/>
                <a:gd name="T10" fmla="*/ 28 w 36"/>
                <a:gd name="T11" fmla="*/ 35 h 35"/>
                <a:gd name="T12" fmla="*/ 14 w 36"/>
                <a:gd name="T13" fmla="*/ 20 h 3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6"/>
                <a:gd name="T22" fmla="*/ 0 h 35"/>
                <a:gd name="T23" fmla="*/ 36 w 36"/>
                <a:gd name="T24" fmla="*/ 35 h 35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6" h="35">
                  <a:moveTo>
                    <a:pt x="14" y="20"/>
                  </a:moveTo>
                  <a:lnTo>
                    <a:pt x="0" y="5"/>
                  </a:lnTo>
                  <a:lnTo>
                    <a:pt x="18" y="3"/>
                  </a:lnTo>
                  <a:lnTo>
                    <a:pt x="36" y="0"/>
                  </a:lnTo>
                  <a:lnTo>
                    <a:pt x="32" y="17"/>
                  </a:lnTo>
                  <a:lnTo>
                    <a:pt x="28" y="35"/>
                  </a:lnTo>
                  <a:lnTo>
                    <a:pt x="14" y="20"/>
                  </a:lnTo>
                  <a:close/>
                </a:path>
              </a:pathLst>
            </a:custGeom>
            <a:solidFill>
              <a:srgbClr val="A374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latin typeface="Calibri" pitchFamily="34" charset="0"/>
              </a:endParaRPr>
            </a:p>
          </p:txBody>
        </p:sp>
        <p:sp>
          <p:nvSpPr>
            <p:cNvPr id="5172" name="Freeform 41"/>
            <p:cNvSpPr>
              <a:spLocks/>
            </p:cNvSpPr>
            <p:nvPr/>
          </p:nvSpPr>
          <p:spPr bwMode="auto">
            <a:xfrm>
              <a:off x="5021263" y="1817688"/>
              <a:ext cx="46037" cy="61913"/>
            </a:xfrm>
            <a:custGeom>
              <a:avLst/>
              <a:gdLst>
                <a:gd name="T0" fmla="*/ 27 w 29"/>
                <a:gd name="T1" fmla="*/ 19 h 39"/>
                <a:gd name="T2" fmla="*/ 29 w 29"/>
                <a:gd name="T3" fmla="*/ 39 h 39"/>
                <a:gd name="T4" fmla="*/ 14 w 29"/>
                <a:gd name="T5" fmla="*/ 31 h 39"/>
                <a:gd name="T6" fmla="*/ 0 w 29"/>
                <a:gd name="T7" fmla="*/ 23 h 39"/>
                <a:gd name="T8" fmla="*/ 13 w 29"/>
                <a:gd name="T9" fmla="*/ 12 h 39"/>
                <a:gd name="T10" fmla="*/ 24 w 29"/>
                <a:gd name="T11" fmla="*/ 0 h 39"/>
                <a:gd name="T12" fmla="*/ 27 w 29"/>
                <a:gd name="T13" fmla="*/ 19 h 3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9"/>
                <a:gd name="T22" fmla="*/ 0 h 39"/>
                <a:gd name="T23" fmla="*/ 29 w 29"/>
                <a:gd name="T24" fmla="*/ 39 h 3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9" h="39">
                  <a:moveTo>
                    <a:pt x="27" y="19"/>
                  </a:moveTo>
                  <a:lnTo>
                    <a:pt x="29" y="39"/>
                  </a:lnTo>
                  <a:lnTo>
                    <a:pt x="14" y="31"/>
                  </a:lnTo>
                  <a:lnTo>
                    <a:pt x="0" y="23"/>
                  </a:lnTo>
                  <a:lnTo>
                    <a:pt x="13" y="12"/>
                  </a:lnTo>
                  <a:lnTo>
                    <a:pt x="24" y="0"/>
                  </a:lnTo>
                  <a:lnTo>
                    <a:pt x="27" y="19"/>
                  </a:lnTo>
                  <a:close/>
                </a:path>
              </a:pathLst>
            </a:custGeom>
            <a:solidFill>
              <a:srgbClr val="A374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latin typeface="Calibri" pitchFamily="34" charset="0"/>
              </a:endParaRPr>
            </a:p>
          </p:txBody>
        </p:sp>
        <p:sp>
          <p:nvSpPr>
            <p:cNvPr id="5173" name="Freeform 42"/>
            <p:cNvSpPr>
              <a:spLocks/>
            </p:cNvSpPr>
            <p:nvPr/>
          </p:nvSpPr>
          <p:spPr bwMode="auto">
            <a:xfrm>
              <a:off x="4672013" y="1892300"/>
              <a:ext cx="87312" cy="87313"/>
            </a:xfrm>
            <a:custGeom>
              <a:avLst/>
              <a:gdLst>
                <a:gd name="T0" fmla="*/ 17 w 55"/>
                <a:gd name="T1" fmla="*/ 29 h 55"/>
                <a:gd name="T2" fmla="*/ 0 w 55"/>
                <a:gd name="T3" fmla="*/ 0 h 55"/>
                <a:gd name="T4" fmla="*/ 28 w 55"/>
                <a:gd name="T5" fmla="*/ 3 h 55"/>
                <a:gd name="T6" fmla="*/ 55 w 55"/>
                <a:gd name="T7" fmla="*/ 6 h 55"/>
                <a:gd name="T8" fmla="*/ 44 w 55"/>
                <a:gd name="T9" fmla="*/ 30 h 55"/>
                <a:gd name="T10" fmla="*/ 32 w 55"/>
                <a:gd name="T11" fmla="*/ 55 h 55"/>
                <a:gd name="T12" fmla="*/ 17 w 55"/>
                <a:gd name="T13" fmla="*/ 29 h 5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5"/>
                <a:gd name="T22" fmla="*/ 0 h 55"/>
                <a:gd name="T23" fmla="*/ 55 w 55"/>
                <a:gd name="T24" fmla="*/ 55 h 55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5" h="55">
                  <a:moveTo>
                    <a:pt x="17" y="29"/>
                  </a:moveTo>
                  <a:lnTo>
                    <a:pt x="0" y="0"/>
                  </a:lnTo>
                  <a:lnTo>
                    <a:pt x="28" y="3"/>
                  </a:lnTo>
                  <a:lnTo>
                    <a:pt x="55" y="6"/>
                  </a:lnTo>
                  <a:lnTo>
                    <a:pt x="44" y="30"/>
                  </a:lnTo>
                  <a:lnTo>
                    <a:pt x="32" y="55"/>
                  </a:lnTo>
                  <a:lnTo>
                    <a:pt x="17" y="29"/>
                  </a:lnTo>
                  <a:close/>
                </a:path>
              </a:pathLst>
            </a:custGeom>
            <a:solidFill>
              <a:srgbClr val="A374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latin typeface="Calibri" pitchFamily="34" charset="0"/>
              </a:endParaRPr>
            </a:p>
          </p:txBody>
        </p:sp>
        <p:sp>
          <p:nvSpPr>
            <p:cNvPr id="5174" name="Freeform 43"/>
            <p:cNvSpPr>
              <a:spLocks/>
            </p:cNvSpPr>
            <p:nvPr/>
          </p:nvSpPr>
          <p:spPr bwMode="auto">
            <a:xfrm>
              <a:off x="6049963" y="2146300"/>
              <a:ext cx="50800" cy="52388"/>
            </a:xfrm>
            <a:custGeom>
              <a:avLst/>
              <a:gdLst>
                <a:gd name="T0" fmla="*/ 14 w 32"/>
                <a:gd name="T1" fmla="*/ 13 h 33"/>
                <a:gd name="T2" fmla="*/ 26 w 32"/>
                <a:gd name="T3" fmla="*/ 0 h 33"/>
                <a:gd name="T4" fmla="*/ 29 w 32"/>
                <a:gd name="T5" fmla="*/ 17 h 33"/>
                <a:gd name="T6" fmla="*/ 32 w 32"/>
                <a:gd name="T7" fmla="*/ 33 h 33"/>
                <a:gd name="T8" fmla="*/ 16 w 32"/>
                <a:gd name="T9" fmla="*/ 29 h 33"/>
                <a:gd name="T10" fmla="*/ 0 w 32"/>
                <a:gd name="T11" fmla="*/ 26 h 33"/>
                <a:gd name="T12" fmla="*/ 14 w 32"/>
                <a:gd name="T13" fmla="*/ 13 h 3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2"/>
                <a:gd name="T22" fmla="*/ 0 h 33"/>
                <a:gd name="T23" fmla="*/ 32 w 32"/>
                <a:gd name="T24" fmla="*/ 33 h 33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2" h="33">
                  <a:moveTo>
                    <a:pt x="14" y="13"/>
                  </a:moveTo>
                  <a:lnTo>
                    <a:pt x="26" y="0"/>
                  </a:lnTo>
                  <a:lnTo>
                    <a:pt x="29" y="17"/>
                  </a:lnTo>
                  <a:lnTo>
                    <a:pt x="32" y="33"/>
                  </a:lnTo>
                  <a:lnTo>
                    <a:pt x="16" y="29"/>
                  </a:lnTo>
                  <a:lnTo>
                    <a:pt x="0" y="26"/>
                  </a:lnTo>
                  <a:lnTo>
                    <a:pt x="14" y="13"/>
                  </a:lnTo>
                  <a:close/>
                </a:path>
              </a:pathLst>
            </a:custGeom>
            <a:solidFill>
              <a:srgbClr val="A374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latin typeface="Calibri" pitchFamily="34" charset="0"/>
              </a:endParaRPr>
            </a:p>
          </p:txBody>
        </p:sp>
        <p:sp>
          <p:nvSpPr>
            <p:cNvPr id="5175" name="Freeform 44"/>
            <p:cNvSpPr>
              <a:spLocks/>
            </p:cNvSpPr>
            <p:nvPr/>
          </p:nvSpPr>
          <p:spPr bwMode="auto">
            <a:xfrm>
              <a:off x="5365750" y="2320925"/>
              <a:ext cx="57150" cy="44450"/>
            </a:xfrm>
            <a:custGeom>
              <a:avLst/>
              <a:gdLst>
                <a:gd name="T0" fmla="*/ 18 w 36"/>
                <a:gd name="T1" fmla="*/ 25 h 28"/>
                <a:gd name="T2" fmla="*/ 0 w 36"/>
                <a:gd name="T3" fmla="*/ 28 h 28"/>
                <a:gd name="T4" fmla="*/ 8 w 36"/>
                <a:gd name="T5" fmla="*/ 14 h 28"/>
                <a:gd name="T6" fmla="*/ 16 w 36"/>
                <a:gd name="T7" fmla="*/ 0 h 28"/>
                <a:gd name="T8" fmla="*/ 26 w 36"/>
                <a:gd name="T9" fmla="*/ 13 h 28"/>
                <a:gd name="T10" fmla="*/ 36 w 36"/>
                <a:gd name="T11" fmla="*/ 24 h 28"/>
                <a:gd name="T12" fmla="*/ 18 w 36"/>
                <a:gd name="T13" fmla="*/ 25 h 2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6"/>
                <a:gd name="T22" fmla="*/ 0 h 28"/>
                <a:gd name="T23" fmla="*/ 36 w 36"/>
                <a:gd name="T24" fmla="*/ 28 h 2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6" h="28">
                  <a:moveTo>
                    <a:pt x="18" y="25"/>
                  </a:moveTo>
                  <a:lnTo>
                    <a:pt x="0" y="28"/>
                  </a:lnTo>
                  <a:lnTo>
                    <a:pt x="8" y="14"/>
                  </a:lnTo>
                  <a:lnTo>
                    <a:pt x="16" y="0"/>
                  </a:lnTo>
                  <a:lnTo>
                    <a:pt x="26" y="13"/>
                  </a:lnTo>
                  <a:lnTo>
                    <a:pt x="36" y="24"/>
                  </a:lnTo>
                  <a:lnTo>
                    <a:pt x="18" y="25"/>
                  </a:lnTo>
                  <a:close/>
                </a:path>
              </a:pathLst>
            </a:custGeom>
            <a:solidFill>
              <a:srgbClr val="A374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latin typeface="Calibri" pitchFamily="34" charset="0"/>
              </a:endParaRPr>
            </a:p>
          </p:txBody>
        </p:sp>
        <p:sp>
          <p:nvSpPr>
            <p:cNvPr id="5176" name="Freeform 45"/>
            <p:cNvSpPr>
              <a:spLocks/>
            </p:cNvSpPr>
            <p:nvPr/>
          </p:nvSpPr>
          <p:spPr bwMode="auto">
            <a:xfrm>
              <a:off x="5226050" y="1601788"/>
              <a:ext cx="93662" cy="92075"/>
            </a:xfrm>
            <a:custGeom>
              <a:avLst/>
              <a:gdLst>
                <a:gd name="T0" fmla="*/ 29 w 59"/>
                <a:gd name="T1" fmla="*/ 17 h 58"/>
                <a:gd name="T2" fmla="*/ 59 w 59"/>
                <a:gd name="T3" fmla="*/ 0 h 58"/>
                <a:gd name="T4" fmla="*/ 56 w 59"/>
                <a:gd name="T5" fmla="*/ 29 h 58"/>
                <a:gd name="T6" fmla="*/ 54 w 59"/>
                <a:gd name="T7" fmla="*/ 58 h 58"/>
                <a:gd name="T8" fmla="*/ 27 w 59"/>
                <a:gd name="T9" fmla="*/ 47 h 58"/>
                <a:gd name="T10" fmla="*/ 0 w 59"/>
                <a:gd name="T11" fmla="*/ 34 h 58"/>
                <a:gd name="T12" fmla="*/ 29 w 59"/>
                <a:gd name="T13" fmla="*/ 17 h 5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9"/>
                <a:gd name="T22" fmla="*/ 0 h 58"/>
                <a:gd name="T23" fmla="*/ 59 w 59"/>
                <a:gd name="T24" fmla="*/ 58 h 5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9" h="58">
                  <a:moveTo>
                    <a:pt x="29" y="17"/>
                  </a:moveTo>
                  <a:lnTo>
                    <a:pt x="59" y="0"/>
                  </a:lnTo>
                  <a:lnTo>
                    <a:pt x="56" y="29"/>
                  </a:lnTo>
                  <a:lnTo>
                    <a:pt x="54" y="58"/>
                  </a:lnTo>
                  <a:lnTo>
                    <a:pt x="27" y="47"/>
                  </a:lnTo>
                  <a:lnTo>
                    <a:pt x="0" y="34"/>
                  </a:lnTo>
                  <a:lnTo>
                    <a:pt x="29" y="17"/>
                  </a:lnTo>
                  <a:close/>
                </a:path>
              </a:pathLst>
            </a:custGeom>
            <a:solidFill>
              <a:srgbClr val="A374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latin typeface="Calibri" pitchFamily="34" charset="0"/>
              </a:endParaRPr>
            </a:p>
          </p:txBody>
        </p:sp>
        <p:sp>
          <p:nvSpPr>
            <p:cNvPr id="5177" name="Freeform 46"/>
            <p:cNvSpPr>
              <a:spLocks/>
            </p:cNvSpPr>
            <p:nvPr/>
          </p:nvSpPr>
          <p:spPr bwMode="auto">
            <a:xfrm>
              <a:off x="6232525" y="2243138"/>
              <a:ext cx="53975" cy="55563"/>
            </a:xfrm>
            <a:custGeom>
              <a:avLst/>
              <a:gdLst>
                <a:gd name="T0" fmla="*/ 20 w 34"/>
                <a:gd name="T1" fmla="*/ 16 h 35"/>
                <a:gd name="T2" fmla="*/ 34 w 34"/>
                <a:gd name="T3" fmla="*/ 30 h 35"/>
                <a:gd name="T4" fmla="*/ 16 w 34"/>
                <a:gd name="T5" fmla="*/ 32 h 35"/>
                <a:gd name="T6" fmla="*/ 0 w 34"/>
                <a:gd name="T7" fmla="*/ 35 h 35"/>
                <a:gd name="T8" fmla="*/ 3 w 34"/>
                <a:gd name="T9" fmla="*/ 18 h 35"/>
                <a:gd name="T10" fmla="*/ 6 w 34"/>
                <a:gd name="T11" fmla="*/ 0 h 35"/>
                <a:gd name="T12" fmla="*/ 20 w 34"/>
                <a:gd name="T13" fmla="*/ 16 h 3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4"/>
                <a:gd name="T22" fmla="*/ 0 h 35"/>
                <a:gd name="T23" fmla="*/ 34 w 34"/>
                <a:gd name="T24" fmla="*/ 35 h 35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4" h="35">
                  <a:moveTo>
                    <a:pt x="20" y="16"/>
                  </a:moveTo>
                  <a:lnTo>
                    <a:pt x="34" y="30"/>
                  </a:lnTo>
                  <a:lnTo>
                    <a:pt x="16" y="32"/>
                  </a:lnTo>
                  <a:lnTo>
                    <a:pt x="0" y="35"/>
                  </a:lnTo>
                  <a:lnTo>
                    <a:pt x="3" y="18"/>
                  </a:lnTo>
                  <a:lnTo>
                    <a:pt x="6" y="0"/>
                  </a:lnTo>
                  <a:lnTo>
                    <a:pt x="20" y="16"/>
                  </a:lnTo>
                  <a:close/>
                </a:path>
              </a:pathLst>
            </a:custGeom>
            <a:solidFill>
              <a:srgbClr val="A374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latin typeface="Calibri" pitchFamily="34" charset="0"/>
              </a:endParaRPr>
            </a:p>
          </p:txBody>
        </p:sp>
        <p:sp>
          <p:nvSpPr>
            <p:cNvPr id="5178" name="Freeform 47"/>
            <p:cNvSpPr>
              <a:spLocks/>
            </p:cNvSpPr>
            <p:nvPr/>
          </p:nvSpPr>
          <p:spPr bwMode="auto">
            <a:xfrm>
              <a:off x="5167313" y="1912938"/>
              <a:ext cx="46037" cy="61913"/>
            </a:xfrm>
            <a:custGeom>
              <a:avLst/>
              <a:gdLst>
                <a:gd name="T0" fmla="*/ 3 w 29"/>
                <a:gd name="T1" fmla="*/ 19 h 39"/>
                <a:gd name="T2" fmla="*/ 0 w 29"/>
                <a:gd name="T3" fmla="*/ 0 h 39"/>
                <a:gd name="T4" fmla="*/ 14 w 29"/>
                <a:gd name="T5" fmla="*/ 8 h 39"/>
                <a:gd name="T6" fmla="*/ 29 w 29"/>
                <a:gd name="T7" fmla="*/ 16 h 39"/>
                <a:gd name="T8" fmla="*/ 17 w 29"/>
                <a:gd name="T9" fmla="*/ 27 h 39"/>
                <a:gd name="T10" fmla="*/ 4 w 29"/>
                <a:gd name="T11" fmla="*/ 39 h 39"/>
                <a:gd name="T12" fmla="*/ 3 w 29"/>
                <a:gd name="T13" fmla="*/ 19 h 3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9"/>
                <a:gd name="T22" fmla="*/ 0 h 39"/>
                <a:gd name="T23" fmla="*/ 29 w 29"/>
                <a:gd name="T24" fmla="*/ 39 h 3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9" h="39">
                  <a:moveTo>
                    <a:pt x="3" y="19"/>
                  </a:moveTo>
                  <a:lnTo>
                    <a:pt x="0" y="0"/>
                  </a:lnTo>
                  <a:lnTo>
                    <a:pt x="14" y="8"/>
                  </a:lnTo>
                  <a:lnTo>
                    <a:pt x="29" y="16"/>
                  </a:lnTo>
                  <a:lnTo>
                    <a:pt x="17" y="27"/>
                  </a:lnTo>
                  <a:lnTo>
                    <a:pt x="4" y="39"/>
                  </a:lnTo>
                  <a:lnTo>
                    <a:pt x="3" y="19"/>
                  </a:lnTo>
                  <a:close/>
                </a:path>
              </a:pathLst>
            </a:custGeom>
            <a:solidFill>
              <a:srgbClr val="A374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latin typeface="Calibri" pitchFamily="34" charset="0"/>
              </a:endParaRPr>
            </a:p>
          </p:txBody>
        </p:sp>
        <p:sp>
          <p:nvSpPr>
            <p:cNvPr id="5179" name="Freeform 48"/>
            <p:cNvSpPr>
              <a:spLocks/>
            </p:cNvSpPr>
            <p:nvPr/>
          </p:nvSpPr>
          <p:spPr bwMode="auto">
            <a:xfrm>
              <a:off x="5473700" y="1811338"/>
              <a:ext cx="87312" cy="87313"/>
            </a:xfrm>
            <a:custGeom>
              <a:avLst/>
              <a:gdLst>
                <a:gd name="T0" fmla="*/ 39 w 55"/>
                <a:gd name="T1" fmla="*/ 27 h 55"/>
                <a:gd name="T2" fmla="*/ 55 w 55"/>
                <a:gd name="T3" fmla="*/ 55 h 55"/>
                <a:gd name="T4" fmla="*/ 28 w 55"/>
                <a:gd name="T5" fmla="*/ 53 h 55"/>
                <a:gd name="T6" fmla="*/ 0 w 55"/>
                <a:gd name="T7" fmla="*/ 50 h 55"/>
                <a:gd name="T8" fmla="*/ 11 w 55"/>
                <a:gd name="T9" fmla="*/ 26 h 55"/>
                <a:gd name="T10" fmla="*/ 23 w 55"/>
                <a:gd name="T11" fmla="*/ 0 h 55"/>
                <a:gd name="T12" fmla="*/ 39 w 55"/>
                <a:gd name="T13" fmla="*/ 27 h 5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5"/>
                <a:gd name="T22" fmla="*/ 0 h 55"/>
                <a:gd name="T23" fmla="*/ 55 w 55"/>
                <a:gd name="T24" fmla="*/ 55 h 55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5" h="55">
                  <a:moveTo>
                    <a:pt x="39" y="27"/>
                  </a:moveTo>
                  <a:lnTo>
                    <a:pt x="55" y="55"/>
                  </a:lnTo>
                  <a:lnTo>
                    <a:pt x="28" y="53"/>
                  </a:lnTo>
                  <a:lnTo>
                    <a:pt x="0" y="50"/>
                  </a:lnTo>
                  <a:lnTo>
                    <a:pt x="11" y="26"/>
                  </a:lnTo>
                  <a:lnTo>
                    <a:pt x="23" y="0"/>
                  </a:lnTo>
                  <a:lnTo>
                    <a:pt x="39" y="27"/>
                  </a:lnTo>
                  <a:close/>
                </a:path>
              </a:pathLst>
            </a:custGeom>
            <a:solidFill>
              <a:srgbClr val="A374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latin typeface="Calibri" pitchFamily="34" charset="0"/>
              </a:endParaRPr>
            </a:p>
          </p:txBody>
        </p:sp>
        <p:sp>
          <p:nvSpPr>
            <p:cNvPr id="5180" name="Freeform 49"/>
            <p:cNvSpPr>
              <a:spLocks/>
            </p:cNvSpPr>
            <p:nvPr/>
          </p:nvSpPr>
          <p:spPr bwMode="auto">
            <a:xfrm>
              <a:off x="5216525" y="2074863"/>
              <a:ext cx="50800" cy="50800"/>
            </a:xfrm>
            <a:custGeom>
              <a:avLst/>
              <a:gdLst>
                <a:gd name="T0" fmla="*/ 19 w 32"/>
                <a:gd name="T1" fmla="*/ 20 h 32"/>
                <a:gd name="T2" fmla="*/ 5 w 32"/>
                <a:gd name="T3" fmla="*/ 32 h 32"/>
                <a:gd name="T4" fmla="*/ 2 w 32"/>
                <a:gd name="T5" fmla="*/ 16 h 32"/>
                <a:gd name="T6" fmla="*/ 0 w 32"/>
                <a:gd name="T7" fmla="*/ 0 h 32"/>
                <a:gd name="T8" fmla="*/ 16 w 32"/>
                <a:gd name="T9" fmla="*/ 3 h 32"/>
                <a:gd name="T10" fmla="*/ 32 w 32"/>
                <a:gd name="T11" fmla="*/ 7 h 32"/>
                <a:gd name="T12" fmla="*/ 19 w 32"/>
                <a:gd name="T13" fmla="*/ 20 h 3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2"/>
                <a:gd name="T22" fmla="*/ 0 h 32"/>
                <a:gd name="T23" fmla="*/ 32 w 32"/>
                <a:gd name="T24" fmla="*/ 32 h 32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2" h="32">
                  <a:moveTo>
                    <a:pt x="19" y="20"/>
                  </a:moveTo>
                  <a:lnTo>
                    <a:pt x="5" y="32"/>
                  </a:lnTo>
                  <a:lnTo>
                    <a:pt x="2" y="16"/>
                  </a:lnTo>
                  <a:lnTo>
                    <a:pt x="0" y="0"/>
                  </a:lnTo>
                  <a:lnTo>
                    <a:pt x="16" y="3"/>
                  </a:lnTo>
                  <a:lnTo>
                    <a:pt x="32" y="7"/>
                  </a:lnTo>
                  <a:lnTo>
                    <a:pt x="19" y="20"/>
                  </a:lnTo>
                  <a:close/>
                </a:path>
              </a:pathLst>
            </a:custGeom>
            <a:solidFill>
              <a:srgbClr val="A374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latin typeface="Calibri" pitchFamily="34" charset="0"/>
              </a:endParaRPr>
            </a:p>
          </p:txBody>
        </p:sp>
        <p:sp>
          <p:nvSpPr>
            <p:cNvPr id="5181" name="Freeform 50"/>
            <p:cNvSpPr>
              <a:spLocks/>
            </p:cNvSpPr>
            <p:nvPr/>
          </p:nvSpPr>
          <p:spPr bwMode="auto">
            <a:xfrm>
              <a:off x="5213350" y="1757363"/>
              <a:ext cx="57150" cy="42863"/>
            </a:xfrm>
            <a:custGeom>
              <a:avLst/>
              <a:gdLst>
                <a:gd name="T0" fmla="*/ 18 w 36"/>
                <a:gd name="T1" fmla="*/ 1 h 27"/>
                <a:gd name="T2" fmla="*/ 36 w 36"/>
                <a:gd name="T3" fmla="*/ 0 h 27"/>
                <a:gd name="T4" fmla="*/ 28 w 36"/>
                <a:gd name="T5" fmla="*/ 13 h 27"/>
                <a:gd name="T6" fmla="*/ 21 w 36"/>
                <a:gd name="T7" fmla="*/ 27 h 27"/>
                <a:gd name="T8" fmla="*/ 11 w 36"/>
                <a:gd name="T9" fmla="*/ 15 h 27"/>
                <a:gd name="T10" fmla="*/ 0 w 36"/>
                <a:gd name="T11" fmla="*/ 4 h 27"/>
                <a:gd name="T12" fmla="*/ 18 w 36"/>
                <a:gd name="T13" fmla="*/ 1 h 2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6"/>
                <a:gd name="T22" fmla="*/ 0 h 27"/>
                <a:gd name="T23" fmla="*/ 36 w 36"/>
                <a:gd name="T24" fmla="*/ 27 h 2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6" h="27">
                  <a:moveTo>
                    <a:pt x="18" y="1"/>
                  </a:moveTo>
                  <a:lnTo>
                    <a:pt x="36" y="0"/>
                  </a:lnTo>
                  <a:lnTo>
                    <a:pt x="28" y="13"/>
                  </a:lnTo>
                  <a:lnTo>
                    <a:pt x="21" y="27"/>
                  </a:lnTo>
                  <a:lnTo>
                    <a:pt x="11" y="15"/>
                  </a:lnTo>
                  <a:lnTo>
                    <a:pt x="0" y="4"/>
                  </a:lnTo>
                  <a:lnTo>
                    <a:pt x="18" y="1"/>
                  </a:lnTo>
                  <a:close/>
                </a:path>
              </a:pathLst>
            </a:custGeom>
            <a:solidFill>
              <a:srgbClr val="A374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latin typeface="Calibri" pitchFamily="34" charset="0"/>
              </a:endParaRPr>
            </a:p>
          </p:txBody>
        </p:sp>
        <p:sp>
          <p:nvSpPr>
            <p:cNvPr id="5182" name="Freeform 51"/>
            <p:cNvSpPr>
              <a:spLocks/>
            </p:cNvSpPr>
            <p:nvPr/>
          </p:nvSpPr>
          <p:spPr bwMode="auto">
            <a:xfrm>
              <a:off x="5562600" y="2187575"/>
              <a:ext cx="93662" cy="92075"/>
            </a:xfrm>
            <a:custGeom>
              <a:avLst/>
              <a:gdLst>
                <a:gd name="T0" fmla="*/ 29 w 59"/>
                <a:gd name="T1" fmla="*/ 42 h 58"/>
                <a:gd name="T2" fmla="*/ 0 w 59"/>
                <a:gd name="T3" fmla="*/ 58 h 58"/>
                <a:gd name="T4" fmla="*/ 3 w 59"/>
                <a:gd name="T5" fmla="*/ 29 h 58"/>
                <a:gd name="T6" fmla="*/ 5 w 59"/>
                <a:gd name="T7" fmla="*/ 0 h 58"/>
                <a:gd name="T8" fmla="*/ 32 w 59"/>
                <a:gd name="T9" fmla="*/ 12 h 58"/>
                <a:gd name="T10" fmla="*/ 59 w 59"/>
                <a:gd name="T11" fmla="*/ 24 h 58"/>
                <a:gd name="T12" fmla="*/ 29 w 59"/>
                <a:gd name="T13" fmla="*/ 42 h 5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9"/>
                <a:gd name="T22" fmla="*/ 0 h 58"/>
                <a:gd name="T23" fmla="*/ 59 w 59"/>
                <a:gd name="T24" fmla="*/ 58 h 5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9" h="58">
                  <a:moveTo>
                    <a:pt x="29" y="42"/>
                  </a:moveTo>
                  <a:lnTo>
                    <a:pt x="0" y="58"/>
                  </a:lnTo>
                  <a:lnTo>
                    <a:pt x="3" y="29"/>
                  </a:lnTo>
                  <a:lnTo>
                    <a:pt x="5" y="0"/>
                  </a:lnTo>
                  <a:lnTo>
                    <a:pt x="32" y="12"/>
                  </a:lnTo>
                  <a:lnTo>
                    <a:pt x="59" y="24"/>
                  </a:lnTo>
                  <a:lnTo>
                    <a:pt x="29" y="42"/>
                  </a:lnTo>
                  <a:close/>
                </a:path>
              </a:pathLst>
            </a:custGeom>
            <a:solidFill>
              <a:srgbClr val="A374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latin typeface="Calibri" pitchFamily="34" charset="0"/>
              </a:endParaRPr>
            </a:p>
          </p:txBody>
        </p:sp>
        <p:sp>
          <p:nvSpPr>
            <p:cNvPr id="5183" name="Freeform 52"/>
            <p:cNvSpPr>
              <a:spLocks/>
            </p:cNvSpPr>
            <p:nvPr/>
          </p:nvSpPr>
          <p:spPr bwMode="auto">
            <a:xfrm>
              <a:off x="5319713" y="1911350"/>
              <a:ext cx="53975" cy="53975"/>
            </a:xfrm>
            <a:custGeom>
              <a:avLst/>
              <a:gdLst>
                <a:gd name="T0" fmla="*/ 13 w 34"/>
                <a:gd name="T1" fmla="*/ 19 h 34"/>
                <a:gd name="T2" fmla="*/ 0 w 34"/>
                <a:gd name="T3" fmla="*/ 5 h 34"/>
                <a:gd name="T4" fmla="*/ 16 w 34"/>
                <a:gd name="T5" fmla="*/ 3 h 34"/>
                <a:gd name="T6" fmla="*/ 34 w 34"/>
                <a:gd name="T7" fmla="*/ 0 h 34"/>
                <a:gd name="T8" fmla="*/ 30 w 34"/>
                <a:gd name="T9" fmla="*/ 17 h 34"/>
                <a:gd name="T10" fmla="*/ 27 w 34"/>
                <a:gd name="T11" fmla="*/ 34 h 34"/>
                <a:gd name="T12" fmla="*/ 13 w 34"/>
                <a:gd name="T13" fmla="*/ 19 h 3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4"/>
                <a:gd name="T22" fmla="*/ 0 h 34"/>
                <a:gd name="T23" fmla="*/ 34 w 34"/>
                <a:gd name="T24" fmla="*/ 34 h 34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4" h="34">
                  <a:moveTo>
                    <a:pt x="13" y="19"/>
                  </a:moveTo>
                  <a:lnTo>
                    <a:pt x="0" y="5"/>
                  </a:lnTo>
                  <a:lnTo>
                    <a:pt x="16" y="3"/>
                  </a:lnTo>
                  <a:lnTo>
                    <a:pt x="34" y="0"/>
                  </a:lnTo>
                  <a:lnTo>
                    <a:pt x="30" y="17"/>
                  </a:lnTo>
                  <a:lnTo>
                    <a:pt x="27" y="34"/>
                  </a:lnTo>
                  <a:lnTo>
                    <a:pt x="13" y="19"/>
                  </a:lnTo>
                  <a:close/>
                </a:path>
              </a:pathLst>
            </a:custGeom>
            <a:solidFill>
              <a:srgbClr val="A374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latin typeface="Calibri" pitchFamily="34" charset="0"/>
              </a:endParaRPr>
            </a:p>
          </p:txBody>
        </p:sp>
        <p:sp>
          <p:nvSpPr>
            <p:cNvPr id="5184" name="Freeform 53"/>
            <p:cNvSpPr>
              <a:spLocks/>
            </p:cNvSpPr>
            <p:nvPr/>
          </p:nvSpPr>
          <p:spPr bwMode="auto">
            <a:xfrm>
              <a:off x="5667375" y="1909763"/>
              <a:ext cx="47625" cy="60325"/>
            </a:xfrm>
            <a:custGeom>
              <a:avLst/>
              <a:gdLst>
                <a:gd name="T0" fmla="*/ 29 w 30"/>
                <a:gd name="T1" fmla="*/ 19 h 38"/>
                <a:gd name="T2" fmla="*/ 30 w 30"/>
                <a:gd name="T3" fmla="*/ 38 h 38"/>
                <a:gd name="T4" fmla="*/ 16 w 30"/>
                <a:gd name="T5" fmla="*/ 29 h 38"/>
                <a:gd name="T6" fmla="*/ 0 w 30"/>
                <a:gd name="T7" fmla="*/ 21 h 38"/>
                <a:gd name="T8" fmla="*/ 13 w 30"/>
                <a:gd name="T9" fmla="*/ 10 h 38"/>
                <a:gd name="T10" fmla="*/ 26 w 30"/>
                <a:gd name="T11" fmla="*/ 0 h 38"/>
                <a:gd name="T12" fmla="*/ 29 w 30"/>
                <a:gd name="T13" fmla="*/ 19 h 3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38"/>
                <a:gd name="T23" fmla="*/ 30 w 30"/>
                <a:gd name="T24" fmla="*/ 38 h 3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38">
                  <a:moveTo>
                    <a:pt x="29" y="19"/>
                  </a:moveTo>
                  <a:lnTo>
                    <a:pt x="30" y="38"/>
                  </a:lnTo>
                  <a:lnTo>
                    <a:pt x="16" y="29"/>
                  </a:lnTo>
                  <a:lnTo>
                    <a:pt x="0" y="21"/>
                  </a:lnTo>
                  <a:lnTo>
                    <a:pt x="13" y="10"/>
                  </a:lnTo>
                  <a:lnTo>
                    <a:pt x="26" y="0"/>
                  </a:lnTo>
                  <a:lnTo>
                    <a:pt x="29" y="19"/>
                  </a:lnTo>
                  <a:close/>
                </a:path>
              </a:pathLst>
            </a:custGeom>
            <a:solidFill>
              <a:srgbClr val="A374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latin typeface="Calibri" pitchFamily="34" charset="0"/>
              </a:endParaRPr>
            </a:p>
          </p:txBody>
        </p:sp>
        <p:sp>
          <p:nvSpPr>
            <p:cNvPr id="5185" name="Freeform 54"/>
            <p:cNvSpPr>
              <a:spLocks/>
            </p:cNvSpPr>
            <p:nvPr/>
          </p:nvSpPr>
          <p:spPr bwMode="auto">
            <a:xfrm>
              <a:off x="5818188" y="2087563"/>
              <a:ext cx="87312" cy="87313"/>
            </a:xfrm>
            <a:custGeom>
              <a:avLst/>
              <a:gdLst>
                <a:gd name="T0" fmla="*/ 17 w 55"/>
                <a:gd name="T1" fmla="*/ 28 h 55"/>
                <a:gd name="T2" fmla="*/ 0 w 55"/>
                <a:gd name="T3" fmla="*/ 0 h 55"/>
                <a:gd name="T4" fmla="*/ 28 w 55"/>
                <a:gd name="T5" fmla="*/ 3 h 55"/>
                <a:gd name="T6" fmla="*/ 55 w 55"/>
                <a:gd name="T7" fmla="*/ 5 h 55"/>
                <a:gd name="T8" fmla="*/ 43 w 55"/>
                <a:gd name="T9" fmla="*/ 29 h 55"/>
                <a:gd name="T10" fmla="*/ 32 w 55"/>
                <a:gd name="T11" fmla="*/ 55 h 55"/>
                <a:gd name="T12" fmla="*/ 17 w 55"/>
                <a:gd name="T13" fmla="*/ 28 h 5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5"/>
                <a:gd name="T22" fmla="*/ 0 h 55"/>
                <a:gd name="T23" fmla="*/ 55 w 55"/>
                <a:gd name="T24" fmla="*/ 55 h 55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5" h="55">
                  <a:moveTo>
                    <a:pt x="17" y="28"/>
                  </a:moveTo>
                  <a:lnTo>
                    <a:pt x="0" y="0"/>
                  </a:lnTo>
                  <a:lnTo>
                    <a:pt x="28" y="3"/>
                  </a:lnTo>
                  <a:lnTo>
                    <a:pt x="55" y="5"/>
                  </a:lnTo>
                  <a:lnTo>
                    <a:pt x="43" y="29"/>
                  </a:lnTo>
                  <a:lnTo>
                    <a:pt x="32" y="55"/>
                  </a:lnTo>
                  <a:lnTo>
                    <a:pt x="17" y="28"/>
                  </a:lnTo>
                  <a:close/>
                </a:path>
              </a:pathLst>
            </a:custGeom>
            <a:solidFill>
              <a:srgbClr val="A374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latin typeface="Calibri" pitchFamily="34" charset="0"/>
              </a:endParaRPr>
            </a:p>
          </p:txBody>
        </p:sp>
        <p:sp>
          <p:nvSpPr>
            <p:cNvPr id="5186" name="Freeform 55"/>
            <p:cNvSpPr>
              <a:spLocks/>
            </p:cNvSpPr>
            <p:nvPr/>
          </p:nvSpPr>
          <p:spPr bwMode="auto">
            <a:xfrm>
              <a:off x="5614988" y="1755775"/>
              <a:ext cx="50800" cy="52388"/>
            </a:xfrm>
            <a:custGeom>
              <a:avLst/>
              <a:gdLst>
                <a:gd name="T0" fmla="*/ 14 w 32"/>
                <a:gd name="T1" fmla="*/ 12 h 33"/>
                <a:gd name="T2" fmla="*/ 27 w 32"/>
                <a:gd name="T3" fmla="*/ 0 h 33"/>
                <a:gd name="T4" fmla="*/ 30 w 32"/>
                <a:gd name="T5" fmla="*/ 16 h 33"/>
                <a:gd name="T6" fmla="*/ 32 w 32"/>
                <a:gd name="T7" fmla="*/ 33 h 33"/>
                <a:gd name="T8" fmla="*/ 17 w 32"/>
                <a:gd name="T9" fmla="*/ 29 h 33"/>
                <a:gd name="T10" fmla="*/ 0 w 32"/>
                <a:gd name="T11" fmla="*/ 26 h 33"/>
                <a:gd name="T12" fmla="*/ 14 w 32"/>
                <a:gd name="T13" fmla="*/ 12 h 3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2"/>
                <a:gd name="T22" fmla="*/ 0 h 33"/>
                <a:gd name="T23" fmla="*/ 32 w 32"/>
                <a:gd name="T24" fmla="*/ 33 h 33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2" h="33">
                  <a:moveTo>
                    <a:pt x="14" y="12"/>
                  </a:moveTo>
                  <a:lnTo>
                    <a:pt x="27" y="0"/>
                  </a:lnTo>
                  <a:lnTo>
                    <a:pt x="30" y="16"/>
                  </a:lnTo>
                  <a:lnTo>
                    <a:pt x="32" y="33"/>
                  </a:lnTo>
                  <a:lnTo>
                    <a:pt x="17" y="29"/>
                  </a:lnTo>
                  <a:lnTo>
                    <a:pt x="0" y="26"/>
                  </a:lnTo>
                  <a:lnTo>
                    <a:pt x="14" y="12"/>
                  </a:lnTo>
                  <a:close/>
                </a:path>
              </a:pathLst>
            </a:custGeom>
            <a:solidFill>
              <a:srgbClr val="A374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latin typeface="Calibri" pitchFamily="34" charset="0"/>
              </a:endParaRPr>
            </a:p>
          </p:txBody>
        </p:sp>
        <p:sp>
          <p:nvSpPr>
            <p:cNvPr id="5187" name="Freeform 56"/>
            <p:cNvSpPr>
              <a:spLocks/>
            </p:cNvSpPr>
            <p:nvPr/>
          </p:nvSpPr>
          <p:spPr bwMode="auto">
            <a:xfrm>
              <a:off x="5611813" y="2081213"/>
              <a:ext cx="55562" cy="44450"/>
            </a:xfrm>
            <a:custGeom>
              <a:avLst/>
              <a:gdLst>
                <a:gd name="T0" fmla="*/ 18 w 35"/>
                <a:gd name="T1" fmla="*/ 26 h 28"/>
                <a:gd name="T2" fmla="*/ 0 w 35"/>
                <a:gd name="T3" fmla="*/ 28 h 28"/>
                <a:gd name="T4" fmla="*/ 7 w 35"/>
                <a:gd name="T5" fmla="*/ 14 h 28"/>
                <a:gd name="T6" fmla="*/ 15 w 35"/>
                <a:gd name="T7" fmla="*/ 0 h 28"/>
                <a:gd name="T8" fmla="*/ 25 w 35"/>
                <a:gd name="T9" fmla="*/ 13 h 28"/>
                <a:gd name="T10" fmla="*/ 35 w 35"/>
                <a:gd name="T11" fmla="*/ 25 h 28"/>
                <a:gd name="T12" fmla="*/ 18 w 35"/>
                <a:gd name="T13" fmla="*/ 26 h 2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5"/>
                <a:gd name="T22" fmla="*/ 0 h 28"/>
                <a:gd name="T23" fmla="*/ 35 w 35"/>
                <a:gd name="T24" fmla="*/ 28 h 2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5" h="28">
                  <a:moveTo>
                    <a:pt x="18" y="26"/>
                  </a:moveTo>
                  <a:lnTo>
                    <a:pt x="0" y="28"/>
                  </a:lnTo>
                  <a:lnTo>
                    <a:pt x="7" y="14"/>
                  </a:lnTo>
                  <a:lnTo>
                    <a:pt x="15" y="0"/>
                  </a:lnTo>
                  <a:lnTo>
                    <a:pt x="25" y="13"/>
                  </a:lnTo>
                  <a:lnTo>
                    <a:pt x="35" y="25"/>
                  </a:lnTo>
                  <a:lnTo>
                    <a:pt x="18" y="26"/>
                  </a:lnTo>
                  <a:close/>
                </a:path>
              </a:pathLst>
            </a:custGeom>
            <a:solidFill>
              <a:srgbClr val="A374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latin typeface="Calibri" pitchFamily="34" charset="0"/>
              </a:endParaRPr>
            </a:p>
          </p:txBody>
        </p:sp>
        <p:sp>
          <p:nvSpPr>
            <p:cNvPr id="5188" name="Freeform 57"/>
            <p:cNvSpPr>
              <a:spLocks/>
            </p:cNvSpPr>
            <p:nvPr/>
          </p:nvSpPr>
          <p:spPr bwMode="auto">
            <a:xfrm>
              <a:off x="5110163" y="2252663"/>
              <a:ext cx="80962" cy="96838"/>
            </a:xfrm>
            <a:custGeom>
              <a:avLst/>
              <a:gdLst>
                <a:gd name="T0" fmla="*/ 44 w 51"/>
                <a:gd name="T1" fmla="*/ 30 h 61"/>
                <a:gd name="T2" fmla="*/ 36 w 51"/>
                <a:gd name="T3" fmla="*/ 61 h 61"/>
                <a:gd name="T4" fmla="*/ 18 w 51"/>
                <a:gd name="T5" fmla="*/ 39 h 61"/>
                <a:gd name="T6" fmla="*/ 0 w 51"/>
                <a:gd name="T7" fmla="*/ 19 h 61"/>
                <a:gd name="T8" fmla="*/ 26 w 51"/>
                <a:gd name="T9" fmla="*/ 8 h 61"/>
                <a:gd name="T10" fmla="*/ 51 w 51"/>
                <a:gd name="T11" fmla="*/ 0 h 61"/>
                <a:gd name="T12" fmla="*/ 44 w 51"/>
                <a:gd name="T13" fmla="*/ 30 h 6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1"/>
                <a:gd name="T22" fmla="*/ 0 h 61"/>
                <a:gd name="T23" fmla="*/ 51 w 51"/>
                <a:gd name="T24" fmla="*/ 61 h 6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1" h="61">
                  <a:moveTo>
                    <a:pt x="44" y="30"/>
                  </a:moveTo>
                  <a:lnTo>
                    <a:pt x="36" y="61"/>
                  </a:lnTo>
                  <a:lnTo>
                    <a:pt x="18" y="39"/>
                  </a:lnTo>
                  <a:lnTo>
                    <a:pt x="0" y="19"/>
                  </a:lnTo>
                  <a:lnTo>
                    <a:pt x="26" y="8"/>
                  </a:lnTo>
                  <a:lnTo>
                    <a:pt x="51" y="0"/>
                  </a:lnTo>
                  <a:lnTo>
                    <a:pt x="44" y="30"/>
                  </a:lnTo>
                  <a:close/>
                </a:path>
              </a:pathLst>
            </a:custGeom>
            <a:solidFill>
              <a:srgbClr val="A374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latin typeface="Calibri" pitchFamily="34" charset="0"/>
              </a:endParaRPr>
            </a:p>
          </p:txBody>
        </p:sp>
        <p:sp>
          <p:nvSpPr>
            <p:cNvPr id="5189" name="Freeform 58"/>
            <p:cNvSpPr>
              <a:spLocks/>
            </p:cNvSpPr>
            <p:nvPr/>
          </p:nvSpPr>
          <p:spPr bwMode="auto">
            <a:xfrm>
              <a:off x="5942013" y="2444750"/>
              <a:ext cx="50800" cy="50800"/>
            </a:xfrm>
            <a:custGeom>
              <a:avLst/>
              <a:gdLst>
                <a:gd name="T0" fmla="*/ 13 w 32"/>
                <a:gd name="T1" fmla="*/ 13 h 32"/>
                <a:gd name="T2" fmla="*/ 27 w 32"/>
                <a:gd name="T3" fmla="*/ 0 h 32"/>
                <a:gd name="T4" fmla="*/ 29 w 32"/>
                <a:gd name="T5" fmla="*/ 15 h 32"/>
                <a:gd name="T6" fmla="*/ 32 w 32"/>
                <a:gd name="T7" fmla="*/ 32 h 32"/>
                <a:gd name="T8" fmla="*/ 15 w 32"/>
                <a:gd name="T9" fmla="*/ 29 h 32"/>
                <a:gd name="T10" fmla="*/ 0 w 32"/>
                <a:gd name="T11" fmla="*/ 25 h 32"/>
                <a:gd name="T12" fmla="*/ 13 w 32"/>
                <a:gd name="T13" fmla="*/ 13 h 3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2"/>
                <a:gd name="T22" fmla="*/ 0 h 32"/>
                <a:gd name="T23" fmla="*/ 32 w 32"/>
                <a:gd name="T24" fmla="*/ 32 h 32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2" h="32">
                  <a:moveTo>
                    <a:pt x="13" y="13"/>
                  </a:moveTo>
                  <a:lnTo>
                    <a:pt x="27" y="0"/>
                  </a:lnTo>
                  <a:lnTo>
                    <a:pt x="29" y="15"/>
                  </a:lnTo>
                  <a:lnTo>
                    <a:pt x="32" y="32"/>
                  </a:lnTo>
                  <a:lnTo>
                    <a:pt x="15" y="29"/>
                  </a:lnTo>
                  <a:lnTo>
                    <a:pt x="0" y="25"/>
                  </a:lnTo>
                  <a:lnTo>
                    <a:pt x="13" y="13"/>
                  </a:lnTo>
                  <a:close/>
                </a:path>
              </a:pathLst>
            </a:custGeom>
            <a:solidFill>
              <a:srgbClr val="A374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latin typeface="Calibri" pitchFamily="34" charset="0"/>
              </a:endParaRPr>
            </a:p>
          </p:txBody>
        </p:sp>
        <p:sp>
          <p:nvSpPr>
            <p:cNvPr id="5190" name="Freeform 59"/>
            <p:cNvSpPr>
              <a:spLocks/>
            </p:cNvSpPr>
            <p:nvPr/>
          </p:nvSpPr>
          <p:spPr bwMode="auto">
            <a:xfrm>
              <a:off x="5422900" y="3074988"/>
              <a:ext cx="57150" cy="44450"/>
            </a:xfrm>
            <a:custGeom>
              <a:avLst/>
              <a:gdLst>
                <a:gd name="T0" fmla="*/ 18 w 36"/>
                <a:gd name="T1" fmla="*/ 26 h 28"/>
                <a:gd name="T2" fmla="*/ 0 w 36"/>
                <a:gd name="T3" fmla="*/ 28 h 28"/>
                <a:gd name="T4" fmla="*/ 8 w 36"/>
                <a:gd name="T5" fmla="*/ 14 h 28"/>
                <a:gd name="T6" fmla="*/ 15 w 36"/>
                <a:gd name="T7" fmla="*/ 0 h 28"/>
                <a:gd name="T8" fmla="*/ 25 w 36"/>
                <a:gd name="T9" fmla="*/ 11 h 28"/>
                <a:gd name="T10" fmla="*/ 36 w 36"/>
                <a:gd name="T11" fmla="*/ 24 h 28"/>
                <a:gd name="T12" fmla="*/ 18 w 36"/>
                <a:gd name="T13" fmla="*/ 26 h 2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6"/>
                <a:gd name="T22" fmla="*/ 0 h 28"/>
                <a:gd name="T23" fmla="*/ 36 w 36"/>
                <a:gd name="T24" fmla="*/ 28 h 2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6" h="28">
                  <a:moveTo>
                    <a:pt x="18" y="26"/>
                  </a:moveTo>
                  <a:lnTo>
                    <a:pt x="0" y="28"/>
                  </a:lnTo>
                  <a:lnTo>
                    <a:pt x="8" y="14"/>
                  </a:lnTo>
                  <a:lnTo>
                    <a:pt x="15" y="0"/>
                  </a:lnTo>
                  <a:lnTo>
                    <a:pt x="25" y="11"/>
                  </a:lnTo>
                  <a:lnTo>
                    <a:pt x="36" y="24"/>
                  </a:lnTo>
                  <a:lnTo>
                    <a:pt x="18" y="26"/>
                  </a:lnTo>
                  <a:close/>
                </a:path>
              </a:pathLst>
            </a:custGeom>
            <a:solidFill>
              <a:srgbClr val="A374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latin typeface="Calibri" pitchFamily="34" charset="0"/>
              </a:endParaRPr>
            </a:p>
          </p:txBody>
        </p:sp>
        <p:sp>
          <p:nvSpPr>
            <p:cNvPr id="5191" name="Freeform 60"/>
            <p:cNvSpPr>
              <a:spLocks/>
            </p:cNvSpPr>
            <p:nvPr/>
          </p:nvSpPr>
          <p:spPr bwMode="auto">
            <a:xfrm>
              <a:off x="5284788" y="2355850"/>
              <a:ext cx="93662" cy="92075"/>
            </a:xfrm>
            <a:custGeom>
              <a:avLst/>
              <a:gdLst>
                <a:gd name="T0" fmla="*/ 29 w 59"/>
                <a:gd name="T1" fmla="*/ 18 h 58"/>
                <a:gd name="T2" fmla="*/ 59 w 59"/>
                <a:gd name="T3" fmla="*/ 0 h 58"/>
                <a:gd name="T4" fmla="*/ 56 w 59"/>
                <a:gd name="T5" fmla="*/ 29 h 58"/>
                <a:gd name="T6" fmla="*/ 54 w 59"/>
                <a:gd name="T7" fmla="*/ 58 h 58"/>
                <a:gd name="T8" fmla="*/ 27 w 59"/>
                <a:gd name="T9" fmla="*/ 47 h 58"/>
                <a:gd name="T10" fmla="*/ 0 w 59"/>
                <a:gd name="T11" fmla="*/ 34 h 58"/>
                <a:gd name="T12" fmla="*/ 29 w 59"/>
                <a:gd name="T13" fmla="*/ 18 h 5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9"/>
                <a:gd name="T22" fmla="*/ 0 h 58"/>
                <a:gd name="T23" fmla="*/ 59 w 59"/>
                <a:gd name="T24" fmla="*/ 58 h 5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9" h="58">
                  <a:moveTo>
                    <a:pt x="29" y="18"/>
                  </a:moveTo>
                  <a:lnTo>
                    <a:pt x="59" y="0"/>
                  </a:lnTo>
                  <a:lnTo>
                    <a:pt x="56" y="29"/>
                  </a:lnTo>
                  <a:lnTo>
                    <a:pt x="54" y="58"/>
                  </a:lnTo>
                  <a:lnTo>
                    <a:pt x="27" y="47"/>
                  </a:lnTo>
                  <a:lnTo>
                    <a:pt x="0" y="34"/>
                  </a:lnTo>
                  <a:lnTo>
                    <a:pt x="29" y="18"/>
                  </a:lnTo>
                  <a:close/>
                </a:path>
              </a:pathLst>
            </a:custGeom>
            <a:solidFill>
              <a:srgbClr val="A374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latin typeface="Calibri" pitchFamily="34" charset="0"/>
              </a:endParaRPr>
            </a:p>
          </p:txBody>
        </p:sp>
        <p:sp>
          <p:nvSpPr>
            <p:cNvPr id="5192" name="Freeform 61"/>
            <p:cNvSpPr>
              <a:spLocks/>
            </p:cNvSpPr>
            <p:nvPr/>
          </p:nvSpPr>
          <p:spPr bwMode="auto">
            <a:xfrm>
              <a:off x="5567363" y="2671763"/>
              <a:ext cx="53975" cy="53975"/>
            </a:xfrm>
            <a:custGeom>
              <a:avLst/>
              <a:gdLst>
                <a:gd name="T0" fmla="*/ 20 w 34"/>
                <a:gd name="T1" fmla="*/ 14 h 34"/>
                <a:gd name="T2" fmla="*/ 34 w 34"/>
                <a:gd name="T3" fmla="*/ 29 h 34"/>
                <a:gd name="T4" fmla="*/ 18 w 34"/>
                <a:gd name="T5" fmla="*/ 32 h 34"/>
                <a:gd name="T6" fmla="*/ 0 w 34"/>
                <a:gd name="T7" fmla="*/ 34 h 34"/>
                <a:gd name="T8" fmla="*/ 3 w 34"/>
                <a:gd name="T9" fmla="*/ 16 h 34"/>
                <a:gd name="T10" fmla="*/ 7 w 34"/>
                <a:gd name="T11" fmla="*/ 0 h 34"/>
                <a:gd name="T12" fmla="*/ 20 w 34"/>
                <a:gd name="T13" fmla="*/ 14 h 3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4"/>
                <a:gd name="T22" fmla="*/ 0 h 34"/>
                <a:gd name="T23" fmla="*/ 34 w 34"/>
                <a:gd name="T24" fmla="*/ 34 h 34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4" h="34">
                  <a:moveTo>
                    <a:pt x="20" y="14"/>
                  </a:moveTo>
                  <a:lnTo>
                    <a:pt x="34" y="29"/>
                  </a:lnTo>
                  <a:lnTo>
                    <a:pt x="18" y="32"/>
                  </a:lnTo>
                  <a:lnTo>
                    <a:pt x="0" y="34"/>
                  </a:lnTo>
                  <a:lnTo>
                    <a:pt x="3" y="16"/>
                  </a:lnTo>
                  <a:lnTo>
                    <a:pt x="7" y="0"/>
                  </a:lnTo>
                  <a:lnTo>
                    <a:pt x="20" y="14"/>
                  </a:lnTo>
                  <a:close/>
                </a:path>
              </a:pathLst>
            </a:custGeom>
            <a:solidFill>
              <a:srgbClr val="A374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latin typeface="Calibri" pitchFamily="34" charset="0"/>
              </a:endParaRPr>
            </a:p>
          </p:txBody>
        </p:sp>
        <p:sp>
          <p:nvSpPr>
            <p:cNvPr id="5193" name="Freeform 62"/>
            <p:cNvSpPr>
              <a:spLocks/>
            </p:cNvSpPr>
            <p:nvPr/>
          </p:nvSpPr>
          <p:spPr bwMode="auto">
            <a:xfrm>
              <a:off x="5224463" y="2667000"/>
              <a:ext cx="46037" cy="61913"/>
            </a:xfrm>
            <a:custGeom>
              <a:avLst/>
              <a:gdLst>
                <a:gd name="T0" fmla="*/ 2 w 29"/>
                <a:gd name="T1" fmla="*/ 19 h 39"/>
                <a:gd name="T2" fmla="*/ 0 w 29"/>
                <a:gd name="T3" fmla="*/ 0 h 39"/>
                <a:gd name="T4" fmla="*/ 15 w 29"/>
                <a:gd name="T5" fmla="*/ 8 h 39"/>
                <a:gd name="T6" fmla="*/ 29 w 29"/>
                <a:gd name="T7" fmla="*/ 16 h 39"/>
                <a:gd name="T8" fmla="*/ 16 w 29"/>
                <a:gd name="T9" fmla="*/ 27 h 39"/>
                <a:gd name="T10" fmla="*/ 5 w 29"/>
                <a:gd name="T11" fmla="*/ 39 h 39"/>
                <a:gd name="T12" fmla="*/ 2 w 29"/>
                <a:gd name="T13" fmla="*/ 19 h 3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9"/>
                <a:gd name="T22" fmla="*/ 0 h 39"/>
                <a:gd name="T23" fmla="*/ 29 w 29"/>
                <a:gd name="T24" fmla="*/ 39 h 3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9" h="39">
                  <a:moveTo>
                    <a:pt x="2" y="19"/>
                  </a:moveTo>
                  <a:lnTo>
                    <a:pt x="0" y="0"/>
                  </a:lnTo>
                  <a:lnTo>
                    <a:pt x="15" y="8"/>
                  </a:lnTo>
                  <a:lnTo>
                    <a:pt x="29" y="16"/>
                  </a:lnTo>
                  <a:lnTo>
                    <a:pt x="16" y="27"/>
                  </a:lnTo>
                  <a:lnTo>
                    <a:pt x="5" y="39"/>
                  </a:lnTo>
                  <a:lnTo>
                    <a:pt x="2" y="19"/>
                  </a:lnTo>
                  <a:close/>
                </a:path>
              </a:pathLst>
            </a:custGeom>
            <a:solidFill>
              <a:srgbClr val="A374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latin typeface="Calibri" pitchFamily="34" charset="0"/>
              </a:endParaRPr>
            </a:p>
          </p:txBody>
        </p:sp>
        <p:sp>
          <p:nvSpPr>
            <p:cNvPr id="5194" name="Freeform 63"/>
            <p:cNvSpPr>
              <a:spLocks/>
            </p:cNvSpPr>
            <p:nvPr/>
          </p:nvSpPr>
          <p:spPr bwMode="auto">
            <a:xfrm>
              <a:off x="5532438" y="2565400"/>
              <a:ext cx="87312" cy="87313"/>
            </a:xfrm>
            <a:custGeom>
              <a:avLst/>
              <a:gdLst>
                <a:gd name="T0" fmla="*/ 38 w 55"/>
                <a:gd name="T1" fmla="*/ 27 h 55"/>
                <a:gd name="T2" fmla="*/ 55 w 55"/>
                <a:gd name="T3" fmla="*/ 55 h 55"/>
                <a:gd name="T4" fmla="*/ 27 w 55"/>
                <a:gd name="T5" fmla="*/ 53 h 55"/>
                <a:gd name="T6" fmla="*/ 0 w 55"/>
                <a:gd name="T7" fmla="*/ 50 h 55"/>
                <a:gd name="T8" fmla="*/ 11 w 55"/>
                <a:gd name="T9" fmla="*/ 26 h 55"/>
                <a:gd name="T10" fmla="*/ 23 w 55"/>
                <a:gd name="T11" fmla="*/ 0 h 55"/>
                <a:gd name="T12" fmla="*/ 38 w 55"/>
                <a:gd name="T13" fmla="*/ 27 h 5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5"/>
                <a:gd name="T22" fmla="*/ 0 h 55"/>
                <a:gd name="T23" fmla="*/ 55 w 55"/>
                <a:gd name="T24" fmla="*/ 55 h 55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5" h="55">
                  <a:moveTo>
                    <a:pt x="38" y="27"/>
                  </a:moveTo>
                  <a:lnTo>
                    <a:pt x="55" y="55"/>
                  </a:lnTo>
                  <a:lnTo>
                    <a:pt x="27" y="53"/>
                  </a:lnTo>
                  <a:lnTo>
                    <a:pt x="0" y="50"/>
                  </a:lnTo>
                  <a:lnTo>
                    <a:pt x="11" y="26"/>
                  </a:lnTo>
                  <a:lnTo>
                    <a:pt x="23" y="0"/>
                  </a:lnTo>
                  <a:lnTo>
                    <a:pt x="38" y="27"/>
                  </a:lnTo>
                  <a:close/>
                </a:path>
              </a:pathLst>
            </a:custGeom>
            <a:solidFill>
              <a:srgbClr val="A374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latin typeface="Calibri" pitchFamily="34" charset="0"/>
              </a:endParaRPr>
            </a:p>
          </p:txBody>
        </p:sp>
        <p:sp>
          <p:nvSpPr>
            <p:cNvPr id="5195" name="Freeform 64"/>
            <p:cNvSpPr>
              <a:spLocks/>
            </p:cNvSpPr>
            <p:nvPr/>
          </p:nvSpPr>
          <p:spPr bwMode="auto">
            <a:xfrm>
              <a:off x="5275263" y="2828925"/>
              <a:ext cx="50800" cy="50800"/>
            </a:xfrm>
            <a:custGeom>
              <a:avLst/>
              <a:gdLst>
                <a:gd name="T0" fmla="*/ 18 w 32"/>
                <a:gd name="T1" fmla="*/ 20 h 32"/>
                <a:gd name="T2" fmla="*/ 4 w 32"/>
                <a:gd name="T3" fmla="*/ 32 h 32"/>
                <a:gd name="T4" fmla="*/ 2 w 32"/>
                <a:gd name="T5" fmla="*/ 16 h 32"/>
                <a:gd name="T6" fmla="*/ 0 w 32"/>
                <a:gd name="T7" fmla="*/ 0 h 32"/>
                <a:gd name="T8" fmla="*/ 15 w 32"/>
                <a:gd name="T9" fmla="*/ 3 h 32"/>
                <a:gd name="T10" fmla="*/ 32 w 32"/>
                <a:gd name="T11" fmla="*/ 7 h 32"/>
                <a:gd name="T12" fmla="*/ 18 w 32"/>
                <a:gd name="T13" fmla="*/ 20 h 3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2"/>
                <a:gd name="T22" fmla="*/ 0 h 32"/>
                <a:gd name="T23" fmla="*/ 32 w 32"/>
                <a:gd name="T24" fmla="*/ 32 h 32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2" h="32">
                  <a:moveTo>
                    <a:pt x="18" y="20"/>
                  </a:moveTo>
                  <a:lnTo>
                    <a:pt x="4" y="32"/>
                  </a:lnTo>
                  <a:lnTo>
                    <a:pt x="2" y="16"/>
                  </a:lnTo>
                  <a:lnTo>
                    <a:pt x="0" y="0"/>
                  </a:lnTo>
                  <a:lnTo>
                    <a:pt x="15" y="3"/>
                  </a:lnTo>
                  <a:lnTo>
                    <a:pt x="32" y="7"/>
                  </a:lnTo>
                  <a:lnTo>
                    <a:pt x="18" y="20"/>
                  </a:lnTo>
                  <a:close/>
                </a:path>
              </a:pathLst>
            </a:custGeom>
            <a:solidFill>
              <a:srgbClr val="A374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latin typeface="Calibri" pitchFamily="34" charset="0"/>
              </a:endParaRPr>
            </a:p>
          </p:txBody>
        </p:sp>
        <p:sp>
          <p:nvSpPr>
            <p:cNvPr id="5196" name="Freeform 65"/>
            <p:cNvSpPr>
              <a:spLocks/>
            </p:cNvSpPr>
            <p:nvPr/>
          </p:nvSpPr>
          <p:spPr bwMode="auto">
            <a:xfrm>
              <a:off x="5272088" y="2511425"/>
              <a:ext cx="57150" cy="42863"/>
            </a:xfrm>
            <a:custGeom>
              <a:avLst/>
              <a:gdLst>
                <a:gd name="T0" fmla="*/ 18 w 36"/>
                <a:gd name="T1" fmla="*/ 1 h 27"/>
                <a:gd name="T2" fmla="*/ 36 w 36"/>
                <a:gd name="T3" fmla="*/ 0 h 27"/>
                <a:gd name="T4" fmla="*/ 29 w 36"/>
                <a:gd name="T5" fmla="*/ 13 h 27"/>
                <a:gd name="T6" fmla="*/ 21 w 36"/>
                <a:gd name="T7" fmla="*/ 27 h 27"/>
                <a:gd name="T8" fmla="*/ 11 w 36"/>
                <a:gd name="T9" fmla="*/ 15 h 27"/>
                <a:gd name="T10" fmla="*/ 0 w 36"/>
                <a:gd name="T11" fmla="*/ 4 h 27"/>
                <a:gd name="T12" fmla="*/ 18 w 36"/>
                <a:gd name="T13" fmla="*/ 1 h 2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6"/>
                <a:gd name="T22" fmla="*/ 0 h 27"/>
                <a:gd name="T23" fmla="*/ 36 w 36"/>
                <a:gd name="T24" fmla="*/ 27 h 2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6" h="27">
                  <a:moveTo>
                    <a:pt x="18" y="1"/>
                  </a:moveTo>
                  <a:lnTo>
                    <a:pt x="36" y="0"/>
                  </a:lnTo>
                  <a:lnTo>
                    <a:pt x="29" y="13"/>
                  </a:lnTo>
                  <a:lnTo>
                    <a:pt x="21" y="27"/>
                  </a:lnTo>
                  <a:lnTo>
                    <a:pt x="11" y="15"/>
                  </a:lnTo>
                  <a:lnTo>
                    <a:pt x="0" y="4"/>
                  </a:lnTo>
                  <a:lnTo>
                    <a:pt x="18" y="1"/>
                  </a:lnTo>
                  <a:close/>
                </a:path>
              </a:pathLst>
            </a:custGeom>
            <a:solidFill>
              <a:srgbClr val="A374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latin typeface="Calibri" pitchFamily="34" charset="0"/>
              </a:endParaRPr>
            </a:p>
          </p:txBody>
        </p:sp>
        <p:sp>
          <p:nvSpPr>
            <p:cNvPr id="5197" name="Freeform 66"/>
            <p:cNvSpPr>
              <a:spLocks/>
            </p:cNvSpPr>
            <p:nvPr/>
          </p:nvSpPr>
          <p:spPr bwMode="auto">
            <a:xfrm>
              <a:off x="5621338" y="2941638"/>
              <a:ext cx="92075" cy="92075"/>
            </a:xfrm>
            <a:custGeom>
              <a:avLst/>
              <a:gdLst>
                <a:gd name="T0" fmla="*/ 29 w 58"/>
                <a:gd name="T1" fmla="*/ 42 h 58"/>
                <a:gd name="T2" fmla="*/ 0 w 58"/>
                <a:gd name="T3" fmla="*/ 58 h 58"/>
                <a:gd name="T4" fmla="*/ 1 w 58"/>
                <a:gd name="T5" fmla="*/ 29 h 58"/>
                <a:gd name="T6" fmla="*/ 4 w 58"/>
                <a:gd name="T7" fmla="*/ 0 h 58"/>
                <a:gd name="T8" fmla="*/ 31 w 58"/>
                <a:gd name="T9" fmla="*/ 12 h 58"/>
                <a:gd name="T10" fmla="*/ 58 w 58"/>
                <a:gd name="T11" fmla="*/ 24 h 58"/>
                <a:gd name="T12" fmla="*/ 29 w 58"/>
                <a:gd name="T13" fmla="*/ 42 h 5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8"/>
                <a:gd name="T22" fmla="*/ 0 h 58"/>
                <a:gd name="T23" fmla="*/ 58 w 58"/>
                <a:gd name="T24" fmla="*/ 58 h 5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8" h="58">
                  <a:moveTo>
                    <a:pt x="29" y="42"/>
                  </a:moveTo>
                  <a:lnTo>
                    <a:pt x="0" y="58"/>
                  </a:lnTo>
                  <a:lnTo>
                    <a:pt x="1" y="29"/>
                  </a:lnTo>
                  <a:lnTo>
                    <a:pt x="4" y="0"/>
                  </a:lnTo>
                  <a:lnTo>
                    <a:pt x="31" y="12"/>
                  </a:lnTo>
                  <a:lnTo>
                    <a:pt x="58" y="24"/>
                  </a:lnTo>
                  <a:lnTo>
                    <a:pt x="29" y="42"/>
                  </a:lnTo>
                  <a:close/>
                </a:path>
              </a:pathLst>
            </a:custGeom>
            <a:solidFill>
              <a:srgbClr val="A374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latin typeface="Calibri" pitchFamily="34" charset="0"/>
              </a:endParaRPr>
            </a:p>
          </p:txBody>
        </p:sp>
        <p:sp>
          <p:nvSpPr>
            <p:cNvPr id="5198" name="Freeform 67"/>
            <p:cNvSpPr>
              <a:spLocks/>
            </p:cNvSpPr>
            <p:nvPr/>
          </p:nvSpPr>
          <p:spPr bwMode="auto">
            <a:xfrm>
              <a:off x="5376863" y="2665413"/>
              <a:ext cx="53975" cy="55563"/>
            </a:xfrm>
            <a:custGeom>
              <a:avLst/>
              <a:gdLst>
                <a:gd name="T0" fmla="*/ 14 w 34"/>
                <a:gd name="T1" fmla="*/ 19 h 35"/>
                <a:gd name="T2" fmla="*/ 0 w 34"/>
                <a:gd name="T3" fmla="*/ 5 h 35"/>
                <a:gd name="T4" fmla="*/ 17 w 34"/>
                <a:gd name="T5" fmla="*/ 3 h 35"/>
                <a:gd name="T6" fmla="*/ 34 w 34"/>
                <a:gd name="T7" fmla="*/ 0 h 35"/>
                <a:gd name="T8" fmla="*/ 30 w 34"/>
                <a:gd name="T9" fmla="*/ 17 h 35"/>
                <a:gd name="T10" fmla="*/ 28 w 34"/>
                <a:gd name="T11" fmla="*/ 35 h 35"/>
                <a:gd name="T12" fmla="*/ 14 w 34"/>
                <a:gd name="T13" fmla="*/ 19 h 3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4"/>
                <a:gd name="T22" fmla="*/ 0 h 35"/>
                <a:gd name="T23" fmla="*/ 34 w 34"/>
                <a:gd name="T24" fmla="*/ 35 h 35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4" h="35">
                  <a:moveTo>
                    <a:pt x="14" y="19"/>
                  </a:moveTo>
                  <a:lnTo>
                    <a:pt x="0" y="5"/>
                  </a:lnTo>
                  <a:lnTo>
                    <a:pt x="17" y="3"/>
                  </a:lnTo>
                  <a:lnTo>
                    <a:pt x="34" y="0"/>
                  </a:lnTo>
                  <a:lnTo>
                    <a:pt x="30" y="17"/>
                  </a:lnTo>
                  <a:lnTo>
                    <a:pt x="28" y="35"/>
                  </a:lnTo>
                  <a:lnTo>
                    <a:pt x="14" y="19"/>
                  </a:lnTo>
                  <a:close/>
                </a:path>
              </a:pathLst>
            </a:custGeom>
            <a:solidFill>
              <a:srgbClr val="A374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latin typeface="Calibri" pitchFamily="34" charset="0"/>
              </a:endParaRPr>
            </a:p>
          </p:txBody>
        </p:sp>
        <p:sp>
          <p:nvSpPr>
            <p:cNvPr id="5199" name="Freeform 68"/>
            <p:cNvSpPr>
              <a:spLocks/>
            </p:cNvSpPr>
            <p:nvPr/>
          </p:nvSpPr>
          <p:spPr bwMode="auto">
            <a:xfrm>
              <a:off x="5727700" y="2663825"/>
              <a:ext cx="46037" cy="60325"/>
            </a:xfrm>
            <a:custGeom>
              <a:avLst/>
              <a:gdLst>
                <a:gd name="T0" fmla="*/ 26 w 29"/>
                <a:gd name="T1" fmla="*/ 19 h 38"/>
                <a:gd name="T2" fmla="*/ 29 w 29"/>
                <a:gd name="T3" fmla="*/ 38 h 38"/>
                <a:gd name="T4" fmla="*/ 14 w 29"/>
                <a:gd name="T5" fmla="*/ 29 h 38"/>
                <a:gd name="T6" fmla="*/ 0 w 29"/>
                <a:gd name="T7" fmla="*/ 21 h 38"/>
                <a:gd name="T8" fmla="*/ 12 w 29"/>
                <a:gd name="T9" fmla="*/ 10 h 38"/>
                <a:gd name="T10" fmla="*/ 25 w 29"/>
                <a:gd name="T11" fmla="*/ 0 h 38"/>
                <a:gd name="T12" fmla="*/ 26 w 29"/>
                <a:gd name="T13" fmla="*/ 19 h 3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9"/>
                <a:gd name="T22" fmla="*/ 0 h 38"/>
                <a:gd name="T23" fmla="*/ 29 w 29"/>
                <a:gd name="T24" fmla="*/ 38 h 3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9" h="38">
                  <a:moveTo>
                    <a:pt x="26" y="19"/>
                  </a:moveTo>
                  <a:lnTo>
                    <a:pt x="29" y="38"/>
                  </a:lnTo>
                  <a:lnTo>
                    <a:pt x="14" y="29"/>
                  </a:lnTo>
                  <a:lnTo>
                    <a:pt x="0" y="21"/>
                  </a:lnTo>
                  <a:lnTo>
                    <a:pt x="12" y="10"/>
                  </a:lnTo>
                  <a:lnTo>
                    <a:pt x="25" y="0"/>
                  </a:lnTo>
                  <a:lnTo>
                    <a:pt x="26" y="19"/>
                  </a:lnTo>
                  <a:close/>
                </a:path>
              </a:pathLst>
            </a:custGeom>
            <a:solidFill>
              <a:srgbClr val="A374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latin typeface="Calibri" pitchFamily="34" charset="0"/>
              </a:endParaRPr>
            </a:p>
          </p:txBody>
        </p:sp>
        <p:sp>
          <p:nvSpPr>
            <p:cNvPr id="5200" name="Freeform 69"/>
            <p:cNvSpPr>
              <a:spLocks/>
            </p:cNvSpPr>
            <p:nvPr/>
          </p:nvSpPr>
          <p:spPr bwMode="auto">
            <a:xfrm>
              <a:off x="5378450" y="2738438"/>
              <a:ext cx="87312" cy="85725"/>
            </a:xfrm>
            <a:custGeom>
              <a:avLst/>
              <a:gdLst>
                <a:gd name="T0" fmla="*/ 16 w 55"/>
                <a:gd name="T1" fmla="*/ 27 h 54"/>
                <a:gd name="T2" fmla="*/ 0 w 55"/>
                <a:gd name="T3" fmla="*/ 0 h 54"/>
                <a:gd name="T4" fmla="*/ 28 w 55"/>
                <a:gd name="T5" fmla="*/ 1 h 54"/>
                <a:gd name="T6" fmla="*/ 55 w 55"/>
                <a:gd name="T7" fmla="*/ 4 h 54"/>
                <a:gd name="T8" fmla="*/ 45 w 55"/>
                <a:gd name="T9" fmla="*/ 29 h 54"/>
                <a:gd name="T10" fmla="*/ 33 w 55"/>
                <a:gd name="T11" fmla="*/ 54 h 54"/>
                <a:gd name="T12" fmla="*/ 16 w 55"/>
                <a:gd name="T13" fmla="*/ 27 h 5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5"/>
                <a:gd name="T22" fmla="*/ 0 h 54"/>
                <a:gd name="T23" fmla="*/ 55 w 55"/>
                <a:gd name="T24" fmla="*/ 54 h 54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5" h="54">
                  <a:moveTo>
                    <a:pt x="16" y="27"/>
                  </a:moveTo>
                  <a:lnTo>
                    <a:pt x="0" y="0"/>
                  </a:lnTo>
                  <a:lnTo>
                    <a:pt x="28" y="1"/>
                  </a:lnTo>
                  <a:lnTo>
                    <a:pt x="55" y="4"/>
                  </a:lnTo>
                  <a:lnTo>
                    <a:pt x="45" y="29"/>
                  </a:lnTo>
                  <a:lnTo>
                    <a:pt x="33" y="54"/>
                  </a:lnTo>
                  <a:lnTo>
                    <a:pt x="16" y="27"/>
                  </a:lnTo>
                  <a:close/>
                </a:path>
              </a:pathLst>
            </a:custGeom>
            <a:solidFill>
              <a:srgbClr val="A374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latin typeface="Calibri" pitchFamily="34" charset="0"/>
              </a:endParaRPr>
            </a:p>
          </p:txBody>
        </p:sp>
        <p:sp>
          <p:nvSpPr>
            <p:cNvPr id="5201" name="Freeform 70"/>
            <p:cNvSpPr>
              <a:spLocks/>
            </p:cNvSpPr>
            <p:nvPr/>
          </p:nvSpPr>
          <p:spPr bwMode="auto">
            <a:xfrm>
              <a:off x="5672138" y="2509838"/>
              <a:ext cx="50800" cy="52388"/>
            </a:xfrm>
            <a:custGeom>
              <a:avLst/>
              <a:gdLst>
                <a:gd name="T0" fmla="*/ 14 w 32"/>
                <a:gd name="T1" fmla="*/ 12 h 33"/>
                <a:gd name="T2" fmla="*/ 28 w 32"/>
                <a:gd name="T3" fmla="*/ 0 h 33"/>
                <a:gd name="T4" fmla="*/ 31 w 32"/>
                <a:gd name="T5" fmla="*/ 16 h 33"/>
                <a:gd name="T6" fmla="*/ 32 w 32"/>
                <a:gd name="T7" fmla="*/ 33 h 33"/>
                <a:gd name="T8" fmla="*/ 17 w 32"/>
                <a:gd name="T9" fmla="*/ 29 h 33"/>
                <a:gd name="T10" fmla="*/ 0 w 32"/>
                <a:gd name="T11" fmla="*/ 25 h 33"/>
                <a:gd name="T12" fmla="*/ 14 w 32"/>
                <a:gd name="T13" fmla="*/ 12 h 3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2"/>
                <a:gd name="T22" fmla="*/ 0 h 33"/>
                <a:gd name="T23" fmla="*/ 32 w 32"/>
                <a:gd name="T24" fmla="*/ 33 h 33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2" h="33">
                  <a:moveTo>
                    <a:pt x="14" y="12"/>
                  </a:moveTo>
                  <a:lnTo>
                    <a:pt x="28" y="0"/>
                  </a:lnTo>
                  <a:lnTo>
                    <a:pt x="31" y="16"/>
                  </a:lnTo>
                  <a:lnTo>
                    <a:pt x="32" y="33"/>
                  </a:lnTo>
                  <a:lnTo>
                    <a:pt x="17" y="29"/>
                  </a:lnTo>
                  <a:lnTo>
                    <a:pt x="0" y="25"/>
                  </a:lnTo>
                  <a:lnTo>
                    <a:pt x="14" y="12"/>
                  </a:lnTo>
                  <a:close/>
                </a:path>
              </a:pathLst>
            </a:custGeom>
            <a:solidFill>
              <a:srgbClr val="A374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latin typeface="Calibri" pitchFamily="34" charset="0"/>
              </a:endParaRPr>
            </a:p>
          </p:txBody>
        </p:sp>
        <p:sp>
          <p:nvSpPr>
            <p:cNvPr id="5202" name="Freeform 71"/>
            <p:cNvSpPr>
              <a:spLocks/>
            </p:cNvSpPr>
            <p:nvPr/>
          </p:nvSpPr>
          <p:spPr bwMode="auto">
            <a:xfrm>
              <a:off x="5670550" y="2835275"/>
              <a:ext cx="53975" cy="44450"/>
            </a:xfrm>
            <a:custGeom>
              <a:avLst/>
              <a:gdLst>
                <a:gd name="T0" fmla="*/ 16 w 34"/>
                <a:gd name="T1" fmla="*/ 26 h 28"/>
                <a:gd name="T2" fmla="*/ 0 w 34"/>
                <a:gd name="T3" fmla="*/ 28 h 28"/>
                <a:gd name="T4" fmla="*/ 6 w 34"/>
                <a:gd name="T5" fmla="*/ 14 h 28"/>
                <a:gd name="T6" fmla="*/ 14 w 34"/>
                <a:gd name="T7" fmla="*/ 0 h 28"/>
                <a:gd name="T8" fmla="*/ 24 w 34"/>
                <a:gd name="T9" fmla="*/ 13 h 28"/>
                <a:gd name="T10" fmla="*/ 34 w 34"/>
                <a:gd name="T11" fmla="*/ 25 h 28"/>
                <a:gd name="T12" fmla="*/ 16 w 34"/>
                <a:gd name="T13" fmla="*/ 26 h 2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4"/>
                <a:gd name="T22" fmla="*/ 0 h 28"/>
                <a:gd name="T23" fmla="*/ 34 w 34"/>
                <a:gd name="T24" fmla="*/ 28 h 2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4" h="28">
                  <a:moveTo>
                    <a:pt x="16" y="26"/>
                  </a:moveTo>
                  <a:lnTo>
                    <a:pt x="0" y="28"/>
                  </a:lnTo>
                  <a:lnTo>
                    <a:pt x="6" y="14"/>
                  </a:lnTo>
                  <a:lnTo>
                    <a:pt x="14" y="0"/>
                  </a:lnTo>
                  <a:lnTo>
                    <a:pt x="24" y="13"/>
                  </a:lnTo>
                  <a:lnTo>
                    <a:pt x="34" y="25"/>
                  </a:lnTo>
                  <a:lnTo>
                    <a:pt x="16" y="26"/>
                  </a:lnTo>
                  <a:close/>
                </a:path>
              </a:pathLst>
            </a:custGeom>
            <a:solidFill>
              <a:srgbClr val="A374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latin typeface="Calibri" pitchFamily="34" charset="0"/>
              </a:endParaRPr>
            </a:p>
          </p:txBody>
        </p:sp>
        <p:sp>
          <p:nvSpPr>
            <p:cNvPr id="5203" name="Freeform 72"/>
            <p:cNvSpPr>
              <a:spLocks/>
            </p:cNvSpPr>
            <p:nvPr/>
          </p:nvSpPr>
          <p:spPr bwMode="auto">
            <a:xfrm>
              <a:off x="3727450" y="3074988"/>
              <a:ext cx="106362" cy="87313"/>
            </a:xfrm>
            <a:custGeom>
              <a:avLst/>
              <a:gdLst>
                <a:gd name="T0" fmla="*/ 33 w 67"/>
                <a:gd name="T1" fmla="*/ 46 h 55"/>
                <a:gd name="T2" fmla="*/ 0 w 67"/>
                <a:gd name="T3" fmla="*/ 38 h 55"/>
                <a:gd name="T4" fmla="*/ 23 w 67"/>
                <a:gd name="T5" fmla="*/ 19 h 55"/>
                <a:gd name="T6" fmla="*/ 45 w 67"/>
                <a:gd name="T7" fmla="*/ 0 h 55"/>
                <a:gd name="T8" fmla="*/ 55 w 67"/>
                <a:gd name="T9" fmla="*/ 27 h 55"/>
                <a:gd name="T10" fmla="*/ 67 w 67"/>
                <a:gd name="T11" fmla="*/ 55 h 55"/>
                <a:gd name="T12" fmla="*/ 33 w 67"/>
                <a:gd name="T13" fmla="*/ 46 h 5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7"/>
                <a:gd name="T22" fmla="*/ 0 h 55"/>
                <a:gd name="T23" fmla="*/ 67 w 67"/>
                <a:gd name="T24" fmla="*/ 55 h 55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7" h="55">
                  <a:moveTo>
                    <a:pt x="33" y="46"/>
                  </a:moveTo>
                  <a:lnTo>
                    <a:pt x="0" y="38"/>
                  </a:lnTo>
                  <a:lnTo>
                    <a:pt x="23" y="19"/>
                  </a:lnTo>
                  <a:lnTo>
                    <a:pt x="45" y="0"/>
                  </a:lnTo>
                  <a:lnTo>
                    <a:pt x="55" y="27"/>
                  </a:lnTo>
                  <a:lnTo>
                    <a:pt x="67" y="55"/>
                  </a:lnTo>
                  <a:lnTo>
                    <a:pt x="33" y="46"/>
                  </a:lnTo>
                  <a:close/>
                </a:path>
              </a:pathLst>
            </a:custGeom>
            <a:solidFill>
              <a:srgbClr val="A374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latin typeface="Calibri" pitchFamily="34" charset="0"/>
              </a:endParaRPr>
            </a:p>
          </p:txBody>
        </p:sp>
        <p:sp>
          <p:nvSpPr>
            <p:cNvPr id="5204" name="Freeform 73"/>
            <p:cNvSpPr>
              <a:spLocks/>
            </p:cNvSpPr>
            <p:nvPr/>
          </p:nvSpPr>
          <p:spPr bwMode="auto">
            <a:xfrm>
              <a:off x="3808413" y="2706688"/>
              <a:ext cx="47625" cy="63500"/>
            </a:xfrm>
            <a:custGeom>
              <a:avLst/>
              <a:gdLst>
                <a:gd name="T0" fmla="*/ 0 w 30"/>
                <a:gd name="T1" fmla="*/ 20 h 40"/>
                <a:gd name="T2" fmla="*/ 2 w 30"/>
                <a:gd name="T3" fmla="*/ 0 h 40"/>
                <a:gd name="T4" fmla="*/ 16 w 30"/>
                <a:gd name="T5" fmla="*/ 11 h 40"/>
                <a:gd name="T6" fmla="*/ 30 w 30"/>
                <a:gd name="T7" fmla="*/ 21 h 40"/>
                <a:gd name="T8" fmla="*/ 14 w 30"/>
                <a:gd name="T9" fmla="*/ 30 h 40"/>
                <a:gd name="T10" fmla="*/ 0 w 30"/>
                <a:gd name="T11" fmla="*/ 40 h 40"/>
                <a:gd name="T12" fmla="*/ 0 w 30"/>
                <a:gd name="T13" fmla="*/ 20 h 4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40"/>
                <a:gd name="T23" fmla="*/ 30 w 30"/>
                <a:gd name="T24" fmla="*/ 40 h 4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40">
                  <a:moveTo>
                    <a:pt x="0" y="20"/>
                  </a:moveTo>
                  <a:lnTo>
                    <a:pt x="2" y="0"/>
                  </a:lnTo>
                  <a:lnTo>
                    <a:pt x="16" y="11"/>
                  </a:lnTo>
                  <a:lnTo>
                    <a:pt x="30" y="21"/>
                  </a:lnTo>
                  <a:lnTo>
                    <a:pt x="14" y="30"/>
                  </a:lnTo>
                  <a:lnTo>
                    <a:pt x="0" y="40"/>
                  </a:lnTo>
                  <a:lnTo>
                    <a:pt x="0" y="20"/>
                  </a:lnTo>
                  <a:close/>
                </a:path>
              </a:pathLst>
            </a:custGeom>
            <a:solidFill>
              <a:srgbClr val="A374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latin typeface="Calibri" pitchFamily="34" charset="0"/>
              </a:endParaRPr>
            </a:p>
          </p:txBody>
        </p:sp>
        <p:sp>
          <p:nvSpPr>
            <p:cNvPr id="5205" name="Freeform 74"/>
            <p:cNvSpPr>
              <a:spLocks/>
            </p:cNvSpPr>
            <p:nvPr/>
          </p:nvSpPr>
          <p:spPr bwMode="auto">
            <a:xfrm>
              <a:off x="4041775" y="2971800"/>
              <a:ext cx="52387" cy="50800"/>
            </a:xfrm>
            <a:custGeom>
              <a:avLst/>
              <a:gdLst>
                <a:gd name="T0" fmla="*/ 21 w 33"/>
                <a:gd name="T1" fmla="*/ 18 h 32"/>
                <a:gd name="T2" fmla="*/ 9 w 33"/>
                <a:gd name="T3" fmla="*/ 32 h 32"/>
                <a:gd name="T4" fmla="*/ 4 w 33"/>
                <a:gd name="T5" fmla="*/ 16 h 32"/>
                <a:gd name="T6" fmla="*/ 0 w 33"/>
                <a:gd name="T7" fmla="*/ 0 h 32"/>
                <a:gd name="T8" fmla="*/ 17 w 33"/>
                <a:gd name="T9" fmla="*/ 1 h 32"/>
                <a:gd name="T10" fmla="*/ 33 w 33"/>
                <a:gd name="T11" fmla="*/ 2 h 32"/>
                <a:gd name="T12" fmla="*/ 21 w 33"/>
                <a:gd name="T13" fmla="*/ 18 h 3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3"/>
                <a:gd name="T22" fmla="*/ 0 h 32"/>
                <a:gd name="T23" fmla="*/ 33 w 33"/>
                <a:gd name="T24" fmla="*/ 32 h 32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3" h="32">
                  <a:moveTo>
                    <a:pt x="21" y="18"/>
                  </a:moveTo>
                  <a:lnTo>
                    <a:pt x="9" y="32"/>
                  </a:lnTo>
                  <a:lnTo>
                    <a:pt x="4" y="16"/>
                  </a:lnTo>
                  <a:lnTo>
                    <a:pt x="0" y="0"/>
                  </a:lnTo>
                  <a:lnTo>
                    <a:pt x="17" y="1"/>
                  </a:lnTo>
                  <a:lnTo>
                    <a:pt x="33" y="2"/>
                  </a:lnTo>
                  <a:lnTo>
                    <a:pt x="21" y="18"/>
                  </a:lnTo>
                  <a:close/>
                </a:path>
              </a:pathLst>
            </a:custGeom>
            <a:solidFill>
              <a:srgbClr val="A374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latin typeface="Calibri" pitchFamily="34" charset="0"/>
              </a:endParaRPr>
            </a:p>
          </p:txBody>
        </p:sp>
        <p:sp>
          <p:nvSpPr>
            <p:cNvPr id="5206" name="Freeform 75"/>
            <p:cNvSpPr>
              <a:spLocks/>
            </p:cNvSpPr>
            <p:nvPr/>
          </p:nvSpPr>
          <p:spPr bwMode="auto">
            <a:xfrm>
              <a:off x="3741738" y="2754313"/>
              <a:ext cx="80962" cy="98425"/>
            </a:xfrm>
            <a:custGeom>
              <a:avLst/>
              <a:gdLst>
                <a:gd name="T0" fmla="*/ 8 w 51"/>
                <a:gd name="T1" fmla="*/ 31 h 62"/>
                <a:gd name="T2" fmla="*/ 15 w 51"/>
                <a:gd name="T3" fmla="*/ 0 h 62"/>
                <a:gd name="T4" fmla="*/ 33 w 51"/>
                <a:gd name="T5" fmla="*/ 21 h 62"/>
                <a:gd name="T6" fmla="*/ 51 w 51"/>
                <a:gd name="T7" fmla="*/ 42 h 62"/>
                <a:gd name="T8" fmla="*/ 26 w 51"/>
                <a:gd name="T9" fmla="*/ 51 h 62"/>
                <a:gd name="T10" fmla="*/ 0 w 51"/>
                <a:gd name="T11" fmla="*/ 62 h 62"/>
                <a:gd name="T12" fmla="*/ 8 w 51"/>
                <a:gd name="T13" fmla="*/ 31 h 6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1"/>
                <a:gd name="T22" fmla="*/ 0 h 62"/>
                <a:gd name="T23" fmla="*/ 51 w 51"/>
                <a:gd name="T24" fmla="*/ 62 h 62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1" h="62">
                  <a:moveTo>
                    <a:pt x="8" y="31"/>
                  </a:moveTo>
                  <a:lnTo>
                    <a:pt x="15" y="0"/>
                  </a:lnTo>
                  <a:lnTo>
                    <a:pt x="33" y="21"/>
                  </a:lnTo>
                  <a:lnTo>
                    <a:pt x="51" y="42"/>
                  </a:lnTo>
                  <a:lnTo>
                    <a:pt x="26" y="51"/>
                  </a:lnTo>
                  <a:lnTo>
                    <a:pt x="0" y="62"/>
                  </a:lnTo>
                  <a:lnTo>
                    <a:pt x="8" y="31"/>
                  </a:lnTo>
                  <a:close/>
                </a:path>
              </a:pathLst>
            </a:custGeom>
            <a:solidFill>
              <a:srgbClr val="A374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latin typeface="Calibri" pitchFamily="34" charset="0"/>
              </a:endParaRPr>
            </a:p>
          </p:txBody>
        </p:sp>
        <p:sp>
          <p:nvSpPr>
            <p:cNvPr id="5207" name="Freeform 76"/>
            <p:cNvSpPr>
              <a:spLocks/>
            </p:cNvSpPr>
            <p:nvPr/>
          </p:nvSpPr>
          <p:spPr bwMode="auto">
            <a:xfrm>
              <a:off x="4106863" y="2828925"/>
              <a:ext cx="58737" cy="46038"/>
            </a:xfrm>
            <a:custGeom>
              <a:avLst/>
              <a:gdLst>
                <a:gd name="T0" fmla="*/ 19 w 37"/>
                <a:gd name="T1" fmla="*/ 2 h 29"/>
                <a:gd name="T2" fmla="*/ 37 w 37"/>
                <a:gd name="T3" fmla="*/ 2 h 29"/>
                <a:gd name="T4" fmla="*/ 28 w 37"/>
                <a:gd name="T5" fmla="*/ 15 h 29"/>
                <a:gd name="T6" fmla="*/ 18 w 37"/>
                <a:gd name="T7" fmla="*/ 29 h 29"/>
                <a:gd name="T8" fmla="*/ 9 w 37"/>
                <a:gd name="T9" fmla="*/ 15 h 29"/>
                <a:gd name="T10" fmla="*/ 0 w 37"/>
                <a:gd name="T11" fmla="*/ 0 h 29"/>
                <a:gd name="T12" fmla="*/ 19 w 37"/>
                <a:gd name="T13" fmla="*/ 2 h 2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7"/>
                <a:gd name="T22" fmla="*/ 0 h 29"/>
                <a:gd name="T23" fmla="*/ 37 w 37"/>
                <a:gd name="T24" fmla="*/ 29 h 2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7" h="29">
                  <a:moveTo>
                    <a:pt x="19" y="2"/>
                  </a:moveTo>
                  <a:lnTo>
                    <a:pt x="37" y="2"/>
                  </a:lnTo>
                  <a:lnTo>
                    <a:pt x="28" y="15"/>
                  </a:lnTo>
                  <a:lnTo>
                    <a:pt x="18" y="29"/>
                  </a:lnTo>
                  <a:lnTo>
                    <a:pt x="9" y="15"/>
                  </a:lnTo>
                  <a:lnTo>
                    <a:pt x="0" y="0"/>
                  </a:lnTo>
                  <a:lnTo>
                    <a:pt x="19" y="2"/>
                  </a:lnTo>
                  <a:close/>
                </a:path>
              </a:pathLst>
            </a:custGeom>
            <a:solidFill>
              <a:srgbClr val="A374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latin typeface="Calibri" pitchFamily="34" charset="0"/>
              </a:endParaRPr>
            </a:p>
          </p:txBody>
        </p:sp>
        <p:sp>
          <p:nvSpPr>
            <p:cNvPr id="5208" name="Freeform 77"/>
            <p:cNvSpPr>
              <a:spLocks/>
            </p:cNvSpPr>
            <p:nvPr/>
          </p:nvSpPr>
          <p:spPr bwMode="auto">
            <a:xfrm>
              <a:off x="3871913" y="3046413"/>
              <a:ext cx="46037" cy="49213"/>
            </a:xfrm>
            <a:custGeom>
              <a:avLst/>
              <a:gdLst>
                <a:gd name="T0" fmla="*/ 14 w 29"/>
                <a:gd name="T1" fmla="*/ 19 h 31"/>
                <a:gd name="T2" fmla="*/ 0 w 29"/>
                <a:gd name="T3" fmla="*/ 9 h 31"/>
                <a:gd name="T4" fmla="*/ 15 w 29"/>
                <a:gd name="T5" fmla="*/ 4 h 31"/>
                <a:gd name="T6" fmla="*/ 29 w 29"/>
                <a:gd name="T7" fmla="*/ 0 h 31"/>
                <a:gd name="T8" fmla="*/ 29 w 29"/>
                <a:gd name="T9" fmla="*/ 15 h 31"/>
                <a:gd name="T10" fmla="*/ 28 w 29"/>
                <a:gd name="T11" fmla="*/ 31 h 31"/>
                <a:gd name="T12" fmla="*/ 14 w 29"/>
                <a:gd name="T13" fmla="*/ 19 h 3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9"/>
                <a:gd name="T22" fmla="*/ 0 h 31"/>
                <a:gd name="T23" fmla="*/ 29 w 29"/>
                <a:gd name="T24" fmla="*/ 31 h 3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9" h="31">
                  <a:moveTo>
                    <a:pt x="14" y="19"/>
                  </a:moveTo>
                  <a:lnTo>
                    <a:pt x="0" y="9"/>
                  </a:lnTo>
                  <a:lnTo>
                    <a:pt x="15" y="4"/>
                  </a:lnTo>
                  <a:lnTo>
                    <a:pt x="29" y="0"/>
                  </a:lnTo>
                  <a:lnTo>
                    <a:pt x="29" y="15"/>
                  </a:lnTo>
                  <a:lnTo>
                    <a:pt x="28" y="31"/>
                  </a:lnTo>
                  <a:lnTo>
                    <a:pt x="14" y="19"/>
                  </a:lnTo>
                  <a:close/>
                </a:path>
              </a:pathLst>
            </a:custGeom>
            <a:solidFill>
              <a:srgbClr val="A374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latin typeface="Calibri" pitchFamily="34" charset="0"/>
              </a:endParaRPr>
            </a:p>
          </p:txBody>
        </p:sp>
        <p:sp>
          <p:nvSpPr>
            <p:cNvPr id="5209" name="Freeform 78"/>
            <p:cNvSpPr>
              <a:spLocks/>
            </p:cNvSpPr>
            <p:nvPr/>
          </p:nvSpPr>
          <p:spPr bwMode="auto">
            <a:xfrm>
              <a:off x="3908425" y="2847975"/>
              <a:ext cx="46037" cy="63500"/>
            </a:xfrm>
            <a:custGeom>
              <a:avLst/>
              <a:gdLst>
                <a:gd name="T0" fmla="*/ 29 w 29"/>
                <a:gd name="T1" fmla="*/ 20 h 40"/>
                <a:gd name="T2" fmla="*/ 28 w 29"/>
                <a:gd name="T3" fmla="*/ 40 h 40"/>
                <a:gd name="T4" fmla="*/ 14 w 29"/>
                <a:gd name="T5" fmla="*/ 29 h 40"/>
                <a:gd name="T6" fmla="*/ 0 w 29"/>
                <a:gd name="T7" fmla="*/ 19 h 40"/>
                <a:gd name="T8" fmla="*/ 15 w 29"/>
                <a:gd name="T9" fmla="*/ 10 h 40"/>
                <a:gd name="T10" fmla="*/ 29 w 29"/>
                <a:gd name="T11" fmla="*/ 0 h 40"/>
                <a:gd name="T12" fmla="*/ 29 w 29"/>
                <a:gd name="T13" fmla="*/ 20 h 4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9"/>
                <a:gd name="T22" fmla="*/ 0 h 40"/>
                <a:gd name="T23" fmla="*/ 29 w 29"/>
                <a:gd name="T24" fmla="*/ 40 h 4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9" h="40">
                  <a:moveTo>
                    <a:pt x="29" y="20"/>
                  </a:moveTo>
                  <a:lnTo>
                    <a:pt x="28" y="40"/>
                  </a:lnTo>
                  <a:lnTo>
                    <a:pt x="14" y="29"/>
                  </a:lnTo>
                  <a:lnTo>
                    <a:pt x="0" y="19"/>
                  </a:lnTo>
                  <a:lnTo>
                    <a:pt x="15" y="10"/>
                  </a:lnTo>
                  <a:lnTo>
                    <a:pt x="29" y="0"/>
                  </a:lnTo>
                  <a:lnTo>
                    <a:pt x="29" y="20"/>
                  </a:lnTo>
                  <a:close/>
                </a:path>
              </a:pathLst>
            </a:custGeom>
            <a:solidFill>
              <a:srgbClr val="A374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latin typeface="Calibri" pitchFamily="34" charset="0"/>
              </a:endParaRPr>
            </a:p>
          </p:txBody>
        </p:sp>
        <p:sp>
          <p:nvSpPr>
            <p:cNvPr id="5210" name="Freeform 79"/>
            <p:cNvSpPr>
              <a:spLocks/>
            </p:cNvSpPr>
            <p:nvPr/>
          </p:nvSpPr>
          <p:spPr bwMode="auto">
            <a:xfrm>
              <a:off x="3930650" y="3170238"/>
              <a:ext cx="46037" cy="60325"/>
            </a:xfrm>
            <a:custGeom>
              <a:avLst/>
              <a:gdLst>
                <a:gd name="T0" fmla="*/ 1 w 29"/>
                <a:gd name="T1" fmla="*/ 19 h 38"/>
                <a:gd name="T2" fmla="*/ 0 w 29"/>
                <a:gd name="T3" fmla="*/ 0 h 38"/>
                <a:gd name="T4" fmla="*/ 14 w 29"/>
                <a:gd name="T5" fmla="*/ 8 h 38"/>
                <a:gd name="T6" fmla="*/ 29 w 29"/>
                <a:gd name="T7" fmla="*/ 17 h 38"/>
                <a:gd name="T8" fmla="*/ 17 w 29"/>
                <a:gd name="T9" fmla="*/ 27 h 38"/>
                <a:gd name="T10" fmla="*/ 4 w 29"/>
                <a:gd name="T11" fmla="*/ 38 h 38"/>
                <a:gd name="T12" fmla="*/ 1 w 29"/>
                <a:gd name="T13" fmla="*/ 19 h 3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9"/>
                <a:gd name="T22" fmla="*/ 0 h 38"/>
                <a:gd name="T23" fmla="*/ 29 w 29"/>
                <a:gd name="T24" fmla="*/ 38 h 3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9" h="38">
                  <a:moveTo>
                    <a:pt x="1" y="19"/>
                  </a:moveTo>
                  <a:lnTo>
                    <a:pt x="0" y="0"/>
                  </a:lnTo>
                  <a:lnTo>
                    <a:pt x="14" y="8"/>
                  </a:lnTo>
                  <a:lnTo>
                    <a:pt x="29" y="17"/>
                  </a:lnTo>
                  <a:lnTo>
                    <a:pt x="17" y="27"/>
                  </a:lnTo>
                  <a:lnTo>
                    <a:pt x="4" y="38"/>
                  </a:lnTo>
                  <a:lnTo>
                    <a:pt x="1" y="19"/>
                  </a:lnTo>
                  <a:close/>
                </a:path>
              </a:pathLst>
            </a:custGeom>
            <a:solidFill>
              <a:srgbClr val="A374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latin typeface="Calibri" pitchFamily="34" charset="0"/>
              </a:endParaRPr>
            </a:p>
          </p:txBody>
        </p:sp>
        <p:sp>
          <p:nvSpPr>
            <p:cNvPr id="5211" name="Freeform 80"/>
            <p:cNvSpPr>
              <a:spLocks/>
            </p:cNvSpPr>
            <p:nvPr/>
          </p:nvSpPr>
          <p:spPr bwMode="auto">
            <a:xfrm>
              <a:off x="3940175" y="2767013"/>
              <a:ext cx="80962" cy="96838"/>
            </a:xfrm>
            <a:custGeom>
              <a:avLst/>
              <a:gdLst>
                <a:gd name="T0" fmla="*/ 44 w 51"/>
                <a:gd name="T1" fmla="*/ 31 h 61"/>
                <a:gd name="T2" fmla="*/ 36 w 51"/>
                <a:gd name="T3" fmla="*/ 61 h 61"/>
                <a:gd name="T4" fmla="*/ 18 w 51"/>
                <a:gd name="T5" fmla="*/ 39 h 61"/>
                <a:gd name="T6" fmla="*/ 0 w 51"/>
                <a:gd name="T7" fmla="*/ 19 h 61"/>
                <a:gd name="T8" fmla="*/ 26 w 51"/>
                <a:gd name="T9" fmla="*/ 9 h 61"/>
                <a:gd name="T10" fmla="*/ 51 w 51"/>
                <a:gd name="T11" fmla="*/ 0 h 61"/>
                <a:gd name="T12" fmla="*/ 44 w 51"/>
                <a:gd name="T13" fmla="*/ 31 h 6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1"/>
                <a:gd name="T22" fmla="*/ 0 h 61"/>
                <a:gd name="T23" fmla="*/ 51 w 51"/>
                <a:gd name="T24" fmla="*/ 61 h 6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1" h="61">
                  <a:moveTo>
                    <a:pt x="44" y="31"/>
                  </a:moveTo>
                  <a:lnTo>
                    <a:pt x="36" y="61"/>
                  </a:lnTo>
                  <a:lnTo>
                    <a:pt x="18" y="39"/>
                  </a:lnTo>
                  <a:lnTo>
                    <a:pt x="0" y="19"/>
                  </a:lnTo>
                  <a:lnTo>
                    <a:pt x="26" y="9"/>
                  </a:lnTo>
                  <a:lnTo>
                    <a:pt x="51" y="0"/>
                  </a:lnTo>
                  <a:lnTo>
                    <a:pt x="44" y="31"/>
                  </a:lnTo>
                  <a:close/>
                </a:path>
              </a:pathLst>
            </a:custGeom>
            <a:solidFill>
              <a:srgbClr val="A374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latin typeface="Calibri" pitchFamily="34" charset="0"/>
              </a:endParaRPr>
            </a:p>
          </p:txBody>
        </p:sp>
        <p:sp>
          <p:nvSpPr>
            <p:cNvPr id="5212" name="Freeform 81"/>
            <p:cNvSpPr>
              <a:spLocks/>
            </p:cNvSpPr>
            <p:nvPr/>
          </p:nvSpPr>
          <p:spPr bwMode="auto">
            <a:xfrm>
              <a:off x="3979863" y="3332163"/>
              <a:ext cx="50800" cy="50800"/>
            </a:xfrm>
            <a:custGeom>
              <a:avLst/>
              <a:gdLst>
                <a:gd name="T0" fmla="*/ 17 w 32"/>
                <a:gd name="T1" fmla="*/ 19 h 32"/>
                <a:gd name="T2" fmla="*/ 5 w 32"/>
                <a:gd name="T3" fmla="*/ 32 h 32"/>
                <a:gd name="T4" fmla="*/ 2 w 32"/>
                <a:gd name="T5" fmla="*/ 17 h 32"/>
                <a:gd name="T6" fmla="*/ 0 w 32"/>
                <a:gd name="T7" fmla="*/ 0 h 32"/>
                <a:gd name="T8" fmla="*/ 16 w 32"/>
                <a:gd name="T9" fmla="*/ 3 h 32"/>
                <a:gd name="T10" fmla="*/ 32 w 32"/>
                <a:gd name="T11" fmla="*/ 7 h 32"/>
                <a:gd name="T12" fmla="*/ 17 w 32"/>
                <a:gd name="T13" fmla="*/ 19 h 3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2"/>
                <a:gd name="T22" fmla="*/ 0 h 32"/>
                <a:gd name="T23" fmla="*/ 32 w 32"/>
                <a:gd name="T24" fmla="*/ 32 h 32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2" h="32">
                  <a:moveTo>
                    <a:pt x="17" y="19"/>
                  </a:moveTo>
                  <a:lnTo>
                    <a:pt x="5" y="32"/>
                  </a:lnTo>
                  <a:lnTo>
                    <a:pt x="2" y="17"/>
                  </a:lnTo>
                  <a:lnTo>
                    <a:pt x="0" y="0"/>
                  </a:lnTo>
                  <a:lnTo>
                    <a:pt x="16" y="3"/>
                  </a:lnTo>
                  <a:lnTo>
                    <a:pt x="32" y="7"/>
                  </a:lnTo>
                  <a:lnTo>
                    <a:pt x="17" y="19"/>
                  </a:lnTo>
                  <a:close/>
                </a:path>
              </a:pathLst>
            </a:custGeom>
            <a:solidFill>
              <a:srgbClr val="A374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latin typeface="Calibri" pitchFamily="34" charset="0"/>
              </a:endParaRPr>
            </a:p>
          </p:txBody>
        </p:sp>
        <p:sp>
          <p:nvSpPr>
            <p:cNvPr id="5213" name="Freeform 82"/>
            <p:cNvSpPr>
              <a:spLocks/>
            </p:cNvSpPr>
            <p:nvPr/>
          </p:nvSpPr>
          <p:spPr bwMode="auto">
            <a:xfrm>
              <a:off x="3976688" y="3014663"/>
              <a:ext cx="57150" cy="41275"/>
            </a:xfrm>
            <a:custGeom>
              <a:avLst/>
              <a:gdLst>
                <a:gd name="T0" fmla="*/ 18 w 36"/>
                <a:gd name="T1" fmla="*/ 1 h 26"/>
                <a:gd name="T2" fmla="*/ 36 w 36"/>
                <a:gd name="T3" fmla="*/ 0 h 26"/>
                <a:gd name="T4" fmla="*/ 28 w 36"/>
                <a:gd name="T5" fmla="*/ 12 h 26"/>
                <a:gd name="T6" fmla="*/ 21 w 36"/>
                <a:gd name="T7" fmla="*/ 26 h 26"/>
                <a:gd name="T8" fmla="*/ 11 w 36"/>
                <a:gd name="T9" fmla="*/ 15 h 26"/>
                <a:gd name="T10" fmla="*/ 0 w 36"/>
                <a:gd name="T11" fmla="*/ 3 h 26"/>
                <a:gd name="T12" fmla="*/ 18 w 36"/>
                <a:gd name="T13" fmla="*/ 1 h 2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6"/>
                <a:gd name="T22" fmla="*/ 0 h 26"/>
                <a:gd name="T23" fmla="*/ 36 w 36"/>
                <a:gd name="T24" fmla="*/ 26 h 2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6" h="26">
                  <a:moveTo>
                    <a:pt x="18" y="1"/>
                  </a:moveTo>
                  <a:lnTo>
                    <a:pt x="36" y="0"/>
                  </a:lnTo>
                  <a:lnTo>
                    <a:pt x="28" y="12"/>
                  </a:lnTo>
                  <a:lnTo>
                    <a:pt x="21" y="26"/>
                  </a:lnTo>
                  <a:lnTo>
                    <a:pt x="11" y="15"/>
                  </a:lnTo>
                  <a:lnTo>
                    <a:pt x="0" y="3"/>
                  </a:lnTo>
                  <a:lnTo>
                    <a:pt x="18" y="1"/>
                  </a:lnTo>
                  <a:close/>
                </a:path>
              </a:pathLst>
            </a:custGeom>
            <a:solidFill>
              <a:srgbClr val="A374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latin typeface="Calibri" pitchFamily="34" charset="0"/>
              </a:endParaRPr>
            </a:p>
          </p:txBody>
        </p:sp>
        <p:sp>
          <p:nvSpPr>
            <p:cNvPr id="5214" name="Freeform 83"/>
            <p:cNvSpPr>
              <a:spLocks/>
            </p:cNvSpPr>
            <p:nvPr/>
          </p:nvSpPr>
          <p:spPr bwMode="auto">
            <a:xfrm>
              <a:off x="4498975" y="3170238"/>
              <a:ext cx="104775" cy="87313"/>
            </a:xfrm>
            <a:custGeom>
              <a:avLst/>
              <a:gdLst>
                <a:gd name="T0" fmla="*/ 33 w 66"/>
                <a:gd name="T1" fmla="*/ 47 h 55"/>
                <a:gd name="T2" fmla="*/ 0 w 66"/>
                <a:gd name="T3" fmla="*/ 38 h 55"/>
                <a:gd name="T4" fmla="*/ 23 w 66"/>
                <a:gd name="T5" fmla="*/ 19 h 55"/>
                <a:gd name="T6" fmla="*/ 44 w 66"/>
                <a:gd name="T7" fmla="*/ 0 h 55"/>
                <a:gd name="T8" fmla="*/ 54 w 66"/>
                <a:gd name="T9" fmla="*/ 28 h 55"/>
                <a:gd name="T10" fmla="*/ 66 w 66"/>
                <a:gd name="T11" fmla="*/ 55 h 55"/>
                <a:gd name="T12" fmla="*/ 33 w 66"/>
                <a:gd name="T13" fmla="*/ 47 h 5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6"/>
                <a:gd name="T22" fmla="*/ 0 h 55"/>
                <a:gd name="T23" fmla="*/ 66 w 66"/>
                <a:gd name="T24" fmla="*/ 55 h 55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6" h="55">
                  <a:moveTo>
                    <a:pt x="33" y="47"/>
                  </a:moveTo>
                  <a:lnTo>
                    <a:pt x="0" y="38"/>
                  </a:lnTo>
                  <a:lnTo>
                    <a:pt x="23" y="19"/>
                  </a:lnTo>
                  <a:lnTo>
                    <a:pt x="44" y="0"/>
                  </a:lnTo>
                  <a:lnTo>
                    <a:pt x="54" y="28"/>
                  </a:lnTo>
                  <a:lnTo>
                    <a:pt x="66" y="55"/>
                  </a:lnTo>
                  <a:lnTo>
                    <a:pt x="33" y="47"/>
                  </a:lnTo>
                  <a:close/>
                </a:path>
              </a:pathLst>
            </a:custGeom>
            <a:solidFill>
              <a:srgbClr val="A374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latin typeface="Calibri" pitchFamily="34" charset="0"/>
              </a:endParaRPr>
            </a:p>
          </p:txBody>
        </p:sp>
        <p:sp>
          <p:nvSpPr>
            <p:cNvPr id="5215" name="Freeform 84"/>
            <p:cNvSpPr>
              <a:spLocks/>
            </p:cNvSpPr>
            <p:nvPr/>
          </p:nvSpPr>
          <p:spPr bwMode="auto">
            <a:xfrm>
              <a:off x="4579938" y="2801938"/>
              <a:ext cx="46037" cy="63500"/>
            </a:xfrm>
            <a:custGeom>
              <a:avLst/>
              <a:gdLst>
                <a:gd name="T0" fmla="*/ 1 w 29"/>
                <a:gd name="T1" fmla="*/ 20 h 40"/>
                <a:gd name="T2" fmla="*/ 1 w 29"/>
                <a:gd name="T3" fmla="*/ 0 h 40"/>
                <a:gd name="T4" fmla="*/ 15 w 29"/>
                <a:gd name="T5" fmla="*/ 11 h 40"/>
                <a:gd name="T6" fmla="*/ 29 w 29"/>
                <a:gd name="T7" fmla="*/ 21 h 40"/>
                <a:gd name="T8" fmla="*/ 15 w 29"/>
                <a:gd name="T9" fmla="*/ 30 h 40"/>
                <a:gd name="T10" fmla="*/ 0 w 29"/>
                <a:gd name="T11" fmla="*/ 40 h 40"/>
                <a:gd name="T12" fmla="*/ 1 w 29"/>
                <a:gd name="T13" fmla="*/ 20 h 4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9"/>
                <a:gd name="T22" fmla="*/ 0 h 40"/>
                <a:gd name="T23" fmla="*/ 29 w 29"/>
                <a:gd name="T24" fmla="*/ 40 h 4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9" h="40">
                  <a:moveTo>
                    <a:pt x="1" y="20"/>
                  </a:moveTo>
                  <a:lnTo>
                    <a:pt x="1" y="0"/>
                  </a:lnTo>
                  <a:lnTo>
                    <a:pt x="15" y="11"/>
                  </a:lnTo>
                  <a:lnTo>
                    <a:pt x="29" y="21"/>
                  </a:lnTo>
                  <a:lnTo>
                    <a:pt x="15" y="30"/>
                  </a:lnTo>
                  <a:lnTo>
                    <a:pt x="0" y="40"/>
                  </a:lnTo>
                  <a:lnTo>
                    <a:pt x="1" y="20"/>
                  </a:lnTo>
                  <a:close/>
                </a:path>
              </a:pathLst>
            </a:custGeom>
            <a:solidFill>
              <a:srgbClr val="A374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latin typeface="Calibri" pitchFamily="34" charset="0"/>
              </a:endParaRPr>
            </a:p>
          </p:txBody>
        </p:sp>
        <p:sp>
          <p:nvSpPr>
            <p:cNvPr id="5216" name="Freeform 85"/>
            <p:cNvSpPr>
              <a:spLocks/>
            </p:cNvSpPr>
            <p:nvPr/>
          </p:nvSpPr>
          <p:spPr bwMode="auto">
            <a:xfrm>
              <a:off x="4813300" y="3067050"/>
              <a:ext cx="52387" cy="52388"/>
            </a:xfrm>
            <a:custGeom>
              <a:avLst/>
              <a:gdLst>
                <a:gd name="T0" fmla="*/ 20 w 33"/>
                <a:gd name="T1" fmla="*/ 18 h 33"/>
                <a:gd name="T2" fmla="*/ 8 w 33"/>
                <a:gd name="T3" fmla="*/ 33 h 33"/>
                <a:gd name="T4" fmla="*/ 3 w 33"/>
                <a:gd name="T5" fmla="*/ 16 h 33"/>
                <a:gd name="T6" fmla="*/ 0 w 33"/>
                <a:gd name="T7" fmla="*/ 0 h 33"/>
                <a:gd name="T8" fmla="*/ 16 w 33"/>
                <a:gd name="T9" fmla="*/ 1 h 33"/>
                <a:gd name="T10" fmla="*/ 33 w 33"/>
                <a:gd name="T11" fmla="*/ 2 h 33"/>
                <a:gd name="T12" fmla="*/ 20 w 33"/>
                <a:gd name="T13" fmla="*/ 18 h 3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3"/>
                <a:gd name="T22" fmla="*/ 0 h 33"/>
                <a:gd name="T23" fmla="*/ 33 w 33"/>
                <a:gd name="T24" fmla="*/ 33 h 33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3" h="33">
                  <a:moveTo>
                    <a:pt x="20" y="18"/>
                  </a:moveTo>
                  <a:lnTo>
                    <a:pt x="8" y="33"/>
                  </a:lnTo>
                  <a:lnTo>
                    <a:pt x="3" y="16"/>
                  </a:lnTo>
                  <a:lnTo>
                    <a:pt x="0" y="0"/>
                  </a:lnTo>
                  <a:lnTo>
                    <a:pt x="16" y="1"/>
                  </a:lnTo>
                  <a:lnTo>
                    <a:pt x="33" y="2"/>
                  </a:lnTo>
                  <a:lnTo>
                    <a:pt x="20" y="18"/>
                  </a:lnTo>
                  <a:close/>
                </a:path>
              </a:pathLst>
            </a:custGeom>
            <a:solidFill>
              <a:srgbClr val="A374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latin typeface="Calibri" pitchFamily="34" charset="0"/>
              </a:endParaRPr>
            </a:p>
          </p:txBody>
        </p:sp>
        <p:sp>
          <p:nvSpPr>
            <p:cNvPr id="5217" name="Freeform 86"/>
            <p:cNvSpPr>
              <a:spLocks/>
            </p:cNvSpPr>
            <p:nvPr/>
          </p:nvSpPr>
          <p:spPr bwMode="auto">
            <a:xfrm>
              <a:off x="4511675" y="2849563"/>
              <a:ext cx="82550" cy="98425"/>
            </a:xfrm>
            <a:custGeom>
              <a:avLst/>
              <a:gdLst>
                <a:gd name="T0" fmla="*/ 8 w 52"/>
                <a:gd name="T1" fmla="*/ 31 h 62"/>
                <a:gd name="T2" fmla="*/ 16 w 52"/>
                <a:gd name="T3" fmla="*/ 0 h 62"/>
                <a:gd name="T4" fmla="*/ 34 w 52"/>
                <a:gd name="T5" fmla="*/ 21 h 62"/>
                <a:gd name="T6" fmla="*/ 52 w 52"/>
                <a:gd name="T7" fmla="*/ 42 h 62"/>
                <a:gd name="T8" fmla="*/ 26 w 52"/>
                <a:gd name="T9" fmla="*/ 51 h 62"/>
                <a:gd name="T10" fmla="*/ 0 w 52"/>
                <a:gd name="T11" fmla="*/ 62 h 62"/>
                <a:gd name="T12" fmla="*/ 8 w 52"/>
                <a:gd name="T13" fmla="*/ 31 h 6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2"/>
                <a:gd name="T22" fmla="*/ 0 h 62"/>
                <a:gd name="T23" fmla="*/ 52 w 52"/>
                <a:gd name="T24" fmla="*/ 62 h 62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2" h="62">
                  <a:moveTo>
                    <a:pt x="8" y="31"/>
                  </a:moveTo>
                  <a:lnTo>
                    <a:pt x="16" y="0"/>
                  </a:lnTo>
                  <a:lnTo>
                    <a:pt x="34" y="21"/>
                  </a:lnTo>
                  <a:lnTo>
                    <a:pt x="52" y="42"/>
                  </a:lnTo>
                  <a:lnTo>
                    <a:pt x="26" y="51"/>
                  </a:lnTo>
                  <a:lnTo>
                    <a:pt x="0" y="62"/>
                  </a:lnTo>
                  <a:lnTo>
                    <a:pt x="8" y="31"/>
                  </a:lnTo>
                  <a:close/>
                </a:path>
              </a:pathLst>
            </a:custGeom>
            <a:solidFill>
              <a:srgbClr val="A374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latin typeface="Calibri" pitchFamily="34" charset="0"/>
              </a:endParaRPr>
            </a:p>
          </p:txBody>
        </p:sp>
        <p:sp>
          <p:nvSpPr>
            <p:cNvPr id="5218" name="Freeform 87"/>
            <p:cNvSpPr>
              <a:spLocks/>
            </p:cNvSpPr>
            <p:nvPr/>
          </p:nvSpPr>
          <p:spPr bwMode="auto">
            <a:xfrm>
              <a:off x="4991100" y="2535238"/>
              <a:ext cx="50800" cy="50800"/>
            </a:xfrm>
            <a:custGeom>
              <a:avLst/>
              <a:gdLst>
                <a:gd name="T0" fmla="*/ 13 w 32"/>
                <a:gd name="T1" fmla="*/ 13 h 32"/>
                <a:gd name="T2" fmla="*/ 27 w 32"/>
                <a:gd name="T3" fmla="*/ 0 h 32"/>
                <a:gd name="T4" fmla="*/ 29 w 32"/>
                <a:gd name="T5" fmla="*/ 17 h 32"/>
                <a:gd name="T6" fmla="*/ 32 w 32"/>
                <a:gd name="T7" fmla="*/ 32 h 32"/>
                <a:gd name="T8" fmla="*/ 15 w 32"/>
                <a:gd name="T9" fmla="*/ 30 h 32"/>
                <a:gd name="T10" fmla="*/ 0 w 32"/>
                <a:gd name="T11" fmla="*/ 26 h 32"/>
                <a:gd name="T12" fmla="*/ 13 w 32"/>
                <a:gd name="T13" fmla="*/ 13 h 3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2"/>
                <a:gd name="T22" fmla="*/ 0 h 32"/>
                <a:gd name="T23" fmla="*/ 32 w 32"/>
                <a:gd name="T24" fmla="*/ 32 h 32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2" h="32">
                  <a:moveTo>
                    <a:pt x="13" y="13"/>
                  </a:moveTo>
                  <a:lnTo>
                    <a:pt x="27" y="0"/>
                  </a:lnTo>
                  <a:lnTo>
                    <a:pt x="29" y="17"/>
                  </a:lnTo>
                  <a:lnTo>
                    <a:pt x="32" y="32"/>
                  </a:lnTo>
                  <a:lnTo>
                    <a:pt x="15" y="30"/>
                  </a:lnTo>
                  <a:lnTo>
                    <a:pt x="0" y="26"/>
                  </a:lnTo>
                  <a:lnTo>
                    <a:pt x="13" y="13"/>
                  </a:lnTo>
                  <a:close/>
                </a:path>
              </a:pathLst>
            </a:custGeom>
            <a:solidFill>
              <a:srgbClr val="A374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latin typeface="Calibri" pitchFamily="34" charset="0"/>
              </a:endParaRPr>
            </a:p>
          </p:txBody>
        </p:sp>
        <p:sp>
          <p:nvSpPr>
            <p:cNvPr id="5219" name="Freeform 88"/>
            <p:cNvSpPr>
              <a:spLocks/>
            </p:cNvSpPr>
            <p:nvPr/>
          </p:nvSpPr>
          <p:spPr bwMode="auto">
            <a:xfrm>
              <a:off x="4641850" y="3141663"/>
              <a:ext cx="47625" cy="49213"/>
            </a:xfrm>
            <a:custGeom>
              <a:avLst/>
              <a:gdLst>
                <a:gd name="T0" fmla="*/ 14 w 30"/>
                <a:gd name="T1" fmla="*/ 21 h 31"/>
                <a:gd name="T2" fmla="*/ 0 w 30"/>
                <a:gd name="T3" fmla="*/ 9 h 31"/>
                <a:gd name="T4" fmla="*/ 16 w 30"/>
                <a:gd name="T5" fmla="*/ 4 h 31"/>
                <a:gd name="T6" fmla="*/ 30 w 30"/>
                <a:gd name="T7" fmla="*/ 0 h 31"/>
                <a:gd name="T8" fmla="*/ 30 w 30"/>
                <a:gd name="T9" fmla="*/ 15 h 31"/>
                <a:gd name="T10" fmla="*/ 28 w 30"/>
                <a:gd name="T11" fmla="*/ 31 h 31"/>
                <a:gd name="T12" fmla="*/ 14 w 30"/>
                <a:gd name="T13" fmla="*/ 21 h 3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31"/>
                <a:gd name="T23" fmla="*/ 30 w 30"/>
                <a:gd name="T24" fmla="*/ 31 h 3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31">
                  <a:moveTo>
                    <a:pt x="14" y="21"/>
                  </a:moveTo>
                  <a:lnTo>
                    <a:pt x="0" y="9"/>
                  </a:lnTo>
                  <a:lnTo>
                    <a:pt x="16" y="4"/>
                  </a:lnTo>
                  <a:lnTo>
                    <a:pt x="30" y="0"/>
                  </a:lnTo>
                  <a:lnTo>
                    <a:pt x="30" y="15"/>
                  </a:lnTo>
                  <a:lnTo>
                    <a:pt x="28" y="31"/>
                  </a:lnTo>
                  <a:lnTo>
                    <a:pt x="14" y="21"/>
                  </a:lnTo>
                  <a:close/>
                </a:path>
              </a:pathLst>
            </a:custGeom>
            <a:solidFill>
              <a:srgbClr val="A374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latin typeface="Calibri" pitchFamily="34" charset="0"/>
              </a:endParaRPr>
            </a:p>
          </p:txBody>
        </p:sp>
        <p:sp>
          <p:nvSpPr>
            <p:cNvPr id="5220" name="Freeform 89"/>
            <p:cNvSpPr>
              <a:spLocks/>
            </p:cNvSpPr>
            <p:nvPr/>
          </p:nvSpPr>
          <p:spPr bwMode="auto">
            <a:xfrm>
              <a:off x="4978400" y="2174875"/>
              <a:ext cx="93662" cy="93663"/>
            </a:xfrm>
            <a:custGeom>
              <a:avLst/>
              <a:gdLst>
                <a:gd name="T0" fmla="*/ 30 w 59"/>
                <a:gd name="T1" fmla="*/ 17 h 59"/>
                <a:gd name="T2" fmla="*/ 59 w 59"/>
                <a:gd name="T3" fmla="*/ 0 h 59"/>
                <a:gd name="T4" fmla="*/ 56 w 59"/>
                <a:gd name="T5" fmla="*/ 29 h 59"/>
                <a:gd name="T6" fmla="*/ 54 w 59"/>
                <a:gd name="T7" fmla="*/ 59 h 59"/>
                <a:gd name="T8" fmla="*/ 27 w 59"/>
                <a:gd name="T9" fmla="*/ 46 h 59"/>
                <a:gd name="T10" fmla="*/ 0 w 59"/>
                <a:gd name="T11" fmla="*/ 34 h 59"/>
                <a:gd name="T12" fmla="*/ 30 w 59"/>
                <a:gd name="T13" fmla="*/ 17 h 5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9"/>
                <a:gd name="T22" fmla="*/ 0 h 59"/>
                <a:gd name="T23" fmla="*/ 59 w 59"/>
                <a:gd name="T24" fmla="*/ 59 h 5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9" h="59">
                  <a:moveTo>
                    <a:pt x="30" y="17"/>
                  </a:moveTo>
                  <a:lnTo>
                    <a:pt x="59" y="0"/>
                  </a:lnTo>
                  <a:lnTo>
                    <a:pt x="56" y="29"/>
                  </a:lnTo>
                  <a:lnTo>
                    <a:pt x="54" y="59"/>
                  </a:lnTo>
                  <a:lnTo>
                    <a:pt x="27" y="46"/>
                  </a:lnTo>
                  <a:lnTo>
                    <a:pt x="0" y="34"/>
                  </a:lnTo>
                  <a:lnTo>
                    <a:pt x="30" y="17"/>
                  </a:lnTo>
                  <a:close/>
                </a:path>
              </a:pathLst>
            </a:custGeom>
            <a:solidFill>
              <a:srgbClr val="A374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latin typeface="Calibri" pitchFamily="34" charset="0"/>
              </a:endParaRPr>
            </a:p>
          </p:txBody>
        </p:sp>
        <p:sp>
          <p:nvSpPr>
            <p:cNvPr id="5221" name="Freeform 90"/>
            <p:cNvSpPr>
              <a:spLocks/>
            </p:cNvSpPr>
            <p:nvPr/>
          </p:nvSpPr>
          <p:spPr bwMode="auto">
            <a:xfrm>
              <a:off x="4891088" y="2673350"/>
              <a:ext cx="47625" cy="65088"/>
            </a:xfrm>
            <a:custGeom>
              <a:avLst/>
              <a:gdLst>
                <a:gd name="T0" fmla="*/ 28 w 30"/>
                <a:gd name="T1" fmla="*/ 21 h 41"/>
                <a:gd name="T2" fmla="*/ 28 w 30"/>
                <a:gd name="T3" fmla="*/ 41 h 41"/>
                <a:gd name="T4" fmla="*/ 14 w 30"/>
                <a:gd name="T5" fmla="*/ 31 h 41"/>
                <a:gd name="T6" fmla="*/ 0 w 30"/>
                <a:gd name="T7" fmla="*/ 21 h 41"/>
                <a:gd name="T8" fmla="*/ 14 w 30"/>
                <a:gd name="T9" fmla="*/ 10 h 41"/>
                <a:gd name="T10" fmla="*/ 30 w 30"/>
                <a:gd name="T11" fmla="*/ 0 h 41"/>
                <a:gd name="T12" fmla="*/ 28 w 30"/>
                <a:gd name="T13" fmla="*/ 21 h 4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41"/>
                <a:gd name="T23" fmla="*/ 30 w 30"/>
                <a:gd name="T24" fmla="*/ 41 h 4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41">
                  <a:moveTo>
                    <a:pt x="28" y="21"/>
                  </a:moveTo>
                  <a:lnTo>
                    <a:pt x="28" y="41"/>
                  </a:lnTo>
                  <a:lnTo>
                    <a:pt x="14" y="31"/>
                  </a:lnTo>
                  <a:lnTo>
                    <a:pt x="0" y="21"/>
                  </a:lnTo>
                  <a:lnTo>
                    <a:pt x="14" y="10"/>
                  </a:lnTo>
                  <a:lnTo>
                    <a:pt x="30" y="0"/>
                  </a:lnTo>
                  <a:lnTo>
                    <a:pt x="28" y="21"/>
                  </a:lnTo>
                  <a:close/>
                </a:path>
              </a:pathLst>
            </a:custGeom>
            <a:solidFill>
              <a:srgbClr val="A374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latin typeface="Calibri" pitchFamily="34" charset="0"/>
              </a:endParaRPr>
            </a:p>
          </p:txBody>
        </p:sp>
        <p:sp>
          <p:nvSpPr>
            <p:cNvPr id="5222" name="Freeform 91"/>
            <p:cNvSpPr>
              <a:spLocks/>
            </p:cNvSpPr>
            <p:nvPr/>
          </p:nvSpPr>
          <p:spPr bwMode="auto">
            <a:xfrm>
              <a:off x="5006975" y="2754313"/>
              <a:ext cx="82550" cy="98425"/>
            </a:xfrm>
            <a:custGeom>
              <a:avLst/>
              <a:gdLst>
                <a:gd name="T0" fmla="*/ 45 w 52"/>
                <a:gd name="T1" fmla="*/ 31 h 62"/>
                <a:gd name="T2" fmla="*/ 36 w 52"/>
                <a:gd name="T3" fmla="*/ 62 h 62"/>
                <a:gd name="T4" fmla="*/ 18 w 52"/>
                <a:gd name="T5" fmla="*/ 40 h 62"/>
                <a:gd name="T6" fmla="*/ 0 w 52"/>
                <a:gd name="T7" fmla="*/ 19 h 62"/>
                <a:gd name="T8" fmla="*/ 27 w 52"/>
                <a:gd name="T9" fmla="*/ 9 h 62"/>
                <a:gd name="T10" fmla="*/ 52 w 52"/>
                <a:gd name="T11" fmla="*/ 0 h 62"/>
                <a:gd name="T12" fmla="*/ 45 w 52"/>
                <a:gd name="T13" fmla="*/ 31 h 6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2"/>
                <a:gd name="T22" fmla="*/ 0 h 62"/>
                <a:gd name="T23" fmla="*/ 52 w 52"/>
                <a:gd name="T24" fmla="*/ 62 h 62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2" h="62">
                  <a:moveTo>
                    <a:pt x="45" y="31"/>
                  </a:moveTo>
                  <a:lnTo>
                    <a:pt x="36" y="62"/>
                  </a:lnTo>
                  <a:lnTo>
                    <a:pt x="18" y="40"/>
                  </a:lnTo>
                  <a:lnTo>
                    <a:pt x="0" y="19"/>
                  </a:lnTo>
                  <a:lnTo>
                    <a:pt x="27" y="9"/>
                  </a:lnTo>
                  <a:lnTo>
                    <a:pt x="52" y="0"/>
                  </a:lnTo>
                  <a:lnTo>
                    <a:pt x="45" y="31"/>
                  </a:lnTo>
                  <a:close/>
                </a:path>
              </a:pathLst>
            </a:custGeom>
            <a:solidFill>
              <a:srgbClr val="A374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latin typeface="Calibri" pitchFamily="34" charset="0"/>
              </a:endParaRPr>
            </a:p>
          </p:txBody>
        </p:sp>
        <p:sp>
          <p:nvSpPr>
            <p:cNvPr id="5223" name="Freeform 92"/>
            <p:cNvSpPr>
              <a:spLocks/>
            </p:cNvSpPr>
            <p:nvPr/>
          </p:nvSpPr>
          <p:spPr bwMode="auto">
            <a:xfrm>
              <a:off x="4368800" y="2840038"/>
              <a:ext cx="58737" cy="44450"/>
            </a:xfrm>
            <a:custGeom>
              <a:avLst/>
              <a:gdLst>
                <a:gd name="T0" fmla="*/ 18 w 37"/>
                <a:gd name="T1" fmla="*/ 27 h 28"/>
                <a:gd name="T2" fmla="*/ 0 w 37"/>
                <a:gd name="T3" fmla="*/ 27 h 28"/>
                <a:gd name="T4" fmla="*/ 9 w 37"/>
                <a:gd name="T5" fmla="*/ 14 h 28"/>
                <a:gd name="T6" fmla="*/ 19 w 37"/>
                <a:gd name="T7" fmla="*/ 0 h 28"/>
                <a:gd name="T8" fmla="*/ 28 w 37"/>
                <a:gd name="T9" fmla="*/ 14 h 28"/>
                <a:gd name="T10" fmla="*/ 37 w 37"/>
                <a:gd name="T11" fmla="*/ 28 h 28"/>
                <a:gd name="T12" fmla="*/ 18 w 37"/>
                <a:gd name="T13" fmla="*/ 27 h 2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7"/>
                <a:gd name="T22" fmla="*/ 0 h 28"/>
                <a:gd name="T23" fmla="*/ 37 w 37"/>
                <a:gd name="T24" fmla="*/ 28 h 2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7" h="28">
                  <a:moveTo>
                    <a:pt x="18" y="27"/>
                  </a:moveTo>
                  <a:lnTo>
                    <a:pt x="0" y="27"/>
                  </a:lnTo>
                  <a:lnTo>
                    <a:pt x="9" y="14"/>
                  </a:lnTo>
                  <a:lnTo>
                    <a:pt x="19" y="0"/>
                  </a:lnTo>
                  <a:lnTo>
                    <a:pt x="28" y="14"/>
                  </a:lnTo>
                  <a:lnTo>
                    <a:pt x="37" y="28"/>
                  </a:lnTo>
                  <a:lnTo>
                    <a:pt x="18" y="27"/>
                  </a:lnTo>
                  <a:close/>
                </a:path>
              </a:pathLst>
            </a:custGeom>
            <a:solidFill>
              <a:srgbClr val="A374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latin typeface="Calibri" pitchFamily="34" charset="0"/>
              </a:endParaRPr>
            </a:p>
          </p:txBody>
        </p:sp>
        <p:sp>
          <p:nvSpPr>
            <p:cNvPr id="5224" name="Freeform 93"/>
            <p:cNvSpPr>
              <a:spLocks/>
            </p:cNvSpPr>
            <p:nvPr/>
          </p:nvSpPr>
          <p:spPr bwMode="auto">
            <a:xfrm>
              <a:off x="4589463" y="2535238"/>
              <a:ext cx="57150" cy="44450"/>
            </a:xfrm>
            <a:custGeom>
              <a:avLst/>
              <a:gdLst>
                <a:gd name="T0" fmla="*/ 18 w 36"/>
                <a:gd name="T1" fmla="*/ 3 h 28"/>
                <a:gd name="T2" fmla="*/ 36 w 36"/>
                <a:gd name="T3" fmla="*/ 0 h 28"/>
                <a:gd name="T4" fmla="*/ 28 w 36"/>
                <a:gd name="T5" fmla="*/ 14 h 28"/>
                <a:gd name="T6" fmla="*/ 20 w 36"/>
                <a:gd name="T7" fmla="*/ 28 h 28"/>
                <a:gd name="T8" fmla="*/ 10 w 36"/>
                <a:gd name="T9" fmla="*/ 16 h 28"/>
                <a:gd name="T10" fmla="*/ 0 w 36"/>
                <a:gd name="T11" fmla="*/ 4 h 28"/>
                <a:gd name="T12" fmla="*/ 18 w 36"/>
                <a:gd name="T13" fmla="*/ 3 h 2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6"/>
                <a:gd name="T22" fmla="*/ 0 h 28"/>
                <a:gd name="T23" fmla="*/ 36 w 36"/>
                <a:gd name="T24" fmla="*/ 28 h 2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6" h="28">
                  <a:moveTo>
                    <a:pt x="18" y="3"/>
                  </a:moveTo>
                  <a:lnTo>
                    <a:pt x="36" y="0"/>
                  </a:lnTo>
                  <a:lnTo>
                    <a:pt x="28" y="14"/>
                  </a:lnTo>
                  <a:lnTo>
                    <a:pt x="20" y="28"/>
                  </a:lnTo>
                  <a:lnTo>
                    <a:pt x="10" y="16"/>
                  </a:lnTo>
                  <a:lnTo>
                    <a:pt x="0" y="4"/>
                  </a:lnTo>
                  <a:lnTo>
                    <a:pt x="18" y="3"/>
                  </a:lnTo>
                  <a:close/>
                </a:path>
              </a:pathLst>
            </a:custGeom>
            <a:solidFill>
              <a:srgbClr val="A374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latin typeface="Calibri" pitchFamily="34" charset="0"/>
              </a:endParaRPr>
            </a:p>
          </p:txBody>
        </p:sp>
        <p:sp>
          <p:nvSpPr>
            <p:cNvPr id="5225" name="Freeform 94"/>
            <p:cNvSpPr>
              <a:spLocks/>
            </p:cNvSpPr>
            <p:nvPr/>
          </p:nvSpPr>
          <p:spPr bwMode="auto">
            <a:xfrm>
              <a:off x="4306888" y="2655888"/>
              <a:ext cx="120650" cy="60325"/>
            </a:xfrm>
            <a:custGeom>
              <a:avLst/>
              <a:gdLst>
                <a:gd name="T0" fmla="*/ 38 w 76"/>
                <a:gd name="T1" fmla="*/ 29 h 38"/>
                <a:gd name="T2" fmla="*/ 0 w 76"/>
                <a:gd name="T3" fmla="*/ 19 h 38"/>
                <a:gd name="T4" fmla="*/ 23 w 76"/>
                <a:gd name="T5" fmla="*/ 9 h 38"/>
                <a:gd name="T6" fmla="*/ 45 w 76"/>
                <a:gd name="T7" fmla="*/ 0 h 38"/>
                <a:gd name="T8" fmla="*/ 61 w 76"/>
                <a:gd name="T9" fmla="*/ 19 h 38"/>
                <a:gd name="T10" fmla="*/ 76 w 76"/>
                <a:gd name="T11" fmla="*/ 38 h 38"/>
                <a:gd name="T12" fmla="*/ 38 w 76"/>
                <a:gd name="T13" fmla="*/ 29 h 3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6"/>
                <a:gd name="T22" fmla="*/ 0 h 38"/>
                <a:gd name="T23" fmla="*/ 76 w 76"/>
                <a:gd name="T24" fmla="*/ 38 h 3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6" h="38">
                  <a:moveTo>
                    <a:pt x="38" y="29"/>
                  </a:moveTo>
                  <a:lnTo>
                    <a:pt x="0" y="19"/>
                  </a:lnTo>
                  <a:lnTo>
                    <a:pt x="23" y="9"/>
                  </a:lnTo>
                  <a:lnTo>
                    <a:pt x="45" y="0"/>
                  </a:lnTo>
                  <a:lnTo>
                    <a:pt x="61" y="19"/>
                  </a:lnTo>
                  <a:lnTo>
                    <a:pt x="76" y="38"/>
                  </a:lnTo>
                  <a:lnTo>
                    <a:pt x="38" y="29"/>
                  </a:lnTo>
                  <a:close/>
                </a:path>
              </a:pathLst>
            </a:custGeom>
            <a:solidFill>
              <a:srgbClr val="A374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latin typeface="Calibri" pitchFamily="34" charset="0"/>
              </a:endParaRPr>
            </a:p>
          </p:txBody>
        </p:sp>
        <p:sp>
          <p:nvSpPr>
            <p:cNvPr id="5226" name="Freeform 95"/>
            <p:cNvSpPr>
              <a:spLocks/>
            </p:cNvSpPr>
            <p:nvPr/>
          </p:nvSpPr>
          <p:spPr bwMode="auto">
            <a:xfrm>
              <a:off x="3960813" y="2466975"/>
              <a:ext cx="55562" cy="53975"/>
            </a:xfrm>
            <a:custGeom>
              <a:avLst/>
              <a:gdLst>
                <a:gd name="T0" fmla="*/ 14 w 35"/>
                <a:gd name="T1" fmla="*/ 20 h 34"/>
                <a:gd name="T2" fmla="*/ 0 w 35"/>
                <a:gd name="T3" fmla="*/ 5 h 34"/>
                <a:gd name="T4" fmla="*/ 17 w 35"/>
                <a:gd name="T5" fmla="*/ 2 h 34"/>
                <a:gd name="T6" fmla="*/ 35 w 35"/>
                <a:gd name="T7" fmla="*/ 0 h 34"/>
                <a:gd name="T8" fmla="*/ 31 w 35"/>
                <a:gd name="T9" fmla="*/ 18 h 34"/>
                <a:gd name="T10" fmla="*/ 28 w 35"/>
                <a:gd name="T11" fmla="*/ 34 h 34"/>
                <a:gd name="T12" fmla="*/ 14 w 35"/>
                <a:gd name="T13" fmla="*/ 20 h 3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5"/>
                <a:gd name="T22" fmla="*/ 0 h 34"/>
                <a:gd name="T23" fmla="*/ 35 w 35"/>
                <a:gd name="T24" fmla="*/ 34 h 34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5" h="34">
                  <a:moveTo>
                    <a:pt x="14" y="20"/>
                  </a:moveTo>
                  <a:lnTo>
                    <a:pt x="0" y="5"/>
                  </a:lnTo>
                  <a:lnTo>
                    <a:pt x="17" y="2"/>
                  </a:lnTo>
                  <a:lnTo>
                    <a:pt x="35" y="0"/>
                  </a:lnTo>
                  <a:lnTo>
                    <a:pt x="31" y="18"/>
                  </a:lnTo>
                  <a:lnTo>
                    <a:pt x="28" y="34"/>
                  </a:lnTo>
                  <a:lnTo>
                    <a:pt x="14" y="20"/>
                  </a:lnTo>
                  <a:close/>
                </a:path>
              </a:pathLst>
            </a:custGeom>
            <a:solidFill>
              <a:srgbClr val="A374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latin typeface="Calibri" pitchFamily="34" charset="0"/>
              </a:endParaRPr>
            </a:p>
          </p:txBody>
        </p:sp>
        <p:sp>
          <p:nvSpPr>
            <p:cNvPr id="5227" name="Freeform 96"/>
            <p:cNvSpPr>
              <a:spLocks/>
            </p:cNvSpPr>
            <p:nvPr/>
          </p:nvSpPr>
          <p:spPr bwMode="auto">
            <a:xfrm>
              <a:off x="4311650" y="2465388"/>
              <a:ext cx="46037" cy="60325"/>
            </a:xfrm>
            <a:custGeom>
              <a:avLst/>
              <a:gdLst>
                <a:gd name="T0" fmla="*/ 27 w 29"/>
                <a:gd name="T1" fmla="*/ 19 h 38"/>
                <a:gd name="T2" fmla="*/ 29 w 29"/>
                <a:gd name="T3" fmla="*/ 38 h 38"/>
                <a:gd name="T4" fmla="*/ 14 w 29"/>
                <a:gd name="T5" fmla="*/ 30 h 38"/>
                <a:gd name="T6" fmla="*/ 0 w 29"/>
                <a:gd name="T7" fmla="*/ 23 h 38"/>
                <a:gd name="T8" fmla="*/ 13 w 29"/>
                <a:gd name="T9" fmla="*/ 11 h 38"/>
                <a:gd name="T10" fmla="*/ 26 w 29"/>
                <a:gd name="T11" fmla="*/ 0 h 38"/>
                <a:gd name="T12" fmla="*/ 27 w 29"/>
                <a:gd name="T13" fmla="*/ 19 h 3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9"/>
                <a:gd name="T22" fmla="*/ 0 h 38"/>
                <a:gd name="T23" fmla="*/ 29 w 29"/>
                <a:gd name="T24" fmla="*/ 38 h 3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9" h="38">
                  <a:moveTo>
                    <a:pt x="27" y="19"/>
                  </a:moveTo>
                  <a:lnTo>
                    <a:pt x="29" y="38"/>
                  </a:lnTo>
                  <a:lnTo>
                    <a:pt x="14" y="30"/>
                  </a:lnTo>
                  <a:lnTo>
                    <a:pt x="0" y="23"/>
                  </a:lnTo>
                  <a:lnTo>
                    <a:pt x="13" y="11"/>
                  </a:lnTo>
                  <a:lnTo>
                    <a:pt x="26" y="0"/>
                  </a:lnTo>
                  <a:lnTo>
                    <a:pt x="27" y="19"/>
                  </a:lnTo>
                  <a:close/>
                </a:path>
              </a:pathLst>
            </a:custGeom>
            <a:solidFill>
              <a:srgbClr val="A374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latin typeface="Calibri" pitchFamily="34" charset="0"/>
              </a:endParaRPr>
            </a:p>
          </p:txBody>
        </p:sp>
        <p:sp>
          <p:nvSpPr>
            <p:cNvPr id="5228" name="Freeform 97"/>
            <p:cNvSpPr>
              <a:spLocks/>
            </p:cNvSpPr>
            <p:nvPr/>
          </p:nvSpPr>
          <p:spPr bwMode="auto">
            <a:xfrm>
              <a:off x="3960813" y="2578100"/>
              <a:ext cx="46037" cy="65088"/>
            </a:xfrm>
            <a:custGeom>
              <a:avLst/>
              <a:gdLst>
                <a:gd name="T0" fmla="*/ 13 w 29"/>
                <a:gd name="T1" fmla="*/ 21 h 41"/>
                <a:gd name="T2" fmla="*/ 0 w 29"/>
                <a:gd name="T3" fmla="*/ 0 h 41"/>
                <a:gd name="T4" fmla="*/ 15 w 29"/>
                <a:gd name="T5" fmla="*/ 5 h 41"/>
                <a:gd name="T6" fmla="*/ 29 w 29"/>
                <a:gd name="T7" fmla="*/ 10 h 41"/>
                <a:gd name="T8" fmla="*/ 27 w 29"/>
                <a:gd name="T9" fmla="*/ 26 h 41"/>
                <a:gd name="T10" fmla="*/ 24 w 29"/>
                <a:gd name="T11" fmla="*/ 41 h 41"/>
                <a:gd name="T12" fmla="*/ 13 w 29"/>
                <a:gd name="T13" fmla="*/ 21 h 4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9"/>
                <a:gd name="T22" fmla="*/ 0 h 41"/>
                <a:gd name="T23" fmla="*/ 29 w 29"/>
                <a:gd name="T24" fmla="*/ 41 h 4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9" h="41">
                  <a:moveTo>
                    <a:pt x="13" y="21"/>
                  </a:moveTo>
                  <a:lnTo>
                    <a:pt x="0" y="0"/>
                  </a:lnTo>
                  <a:lnTo>
                    <a:pt x="15" y="5"/>
                  </a:lnTo>
                  <a:lnTo>
                    <a:pt x="29" y="10"/>
                  </a:lnTo>
                  <a:lnTo>
                    <a:pt x="27" y="26"/>
                  </a:lnTo>
                  <a:lnTo>
                    <a:pt x="24" y="41"/>
                  </a:lnTo>
                  <a:lnTo>
                    <a:pt x="13" y="21"/>
                  </a:lnTo>
                  <a:close/>
                </a:path>
              </a:pathLst>
            </a:custGeom>
            <a:solidFill>
              <a:srgbClr val="A374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latin typeface="Calibri" pitchFamily="34" charset="0"/>
              </a:endParaRPr>
            </a:p>
          </p:txBody>
        </p:sp>
        <p:sp>
          <p:nvSpPr>
            <p:cNvPr id="5229" name="Freeform 98"/>
            <p:cNvSpPr>
              <a:spLocks/>
            </p:cNvSpPr>
            <p:nvPr/>
          </p:nvSpPr>
          <p:spPr bwMode="auto">
            <a:xfrm>
              <a:off x="4257675" y="2312988"/>
              <a:ext cx="49212" cy="50800"/>
            </a:xfrm>
            <a:custGeom>
              <a:avLst/>
              <a:gdLst>
                <a:gd name="T0" fmla="*/ 14 w 31"/>
                <a:gd name="T1" fmla="*/ 13 h 32"/>
                <a:gd name="T2" fmla="*/ 28 w 31"/>
                <a:gd name="T3" fmla="*/ 0 h 32"/>
                <a:gd name="T4" fmla="*/ 30 w 31"/>
                <a:gd name="T5" fmla="*/ 16 h 32"/>
                <a:gd name="T6" fmla="*/ 31 w 31"/>
                <a:gd name="T7" fmla="*/ 32 h 32"/>
                <a:gd name="T8" fmla="*/ 16 w 31"/>
                <a:gd name="T9" fmla="*/ 29 h 32"/>
                <a:gd name="T10" fmla="*/ 0 w 31"/>
                <a:gd name="T11" fmla="*/ 25 h 32"/>
                <a:gd name="T12" fmla="*/ 14 w 31"/>
                <a:gd name="T13" fmla="*/ 13 h 3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1"/>
                <a:gd name="T22" fmla="*/ 0 h 32"/>
                <a:gd name="T23" fmla="*/ 31 w 31"/>
                <a:gd name="T24" fmla="*/ 32 h 32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1" h="32">
                  <a:moveTo>
                    <a:pt x="14" y="13"/>
                  </a:moveTo>
                  <a:lnTo>
                    <a:pt x="28" y="0"/>
                  </a:lnTo>
                  <a:lnTo>
                    <a:pt x="30" y="16"/>
                  </a:lnTo>
                  <a:lnTo>
                    <a:pt x="31" y="32"/>
                  </a:lnTo>
                  <a:lnTo>
                    <a:pt x="16" y="29"/>
                  </a:lnTo>
                  <a:lnTo>
                    <a:pt x="0" y="25"/>
                  </a:lnTo>
                  <a:lnTo>
                    <a:pt x="14" y="13"/>
                  </a:lnTo>
                  <a:close/>
                </a:path>
              </a:pathLst>
            </a:custGeom>
            <a:solidFill>
              <a:srgbClr val="A374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latin typeface="Calibri" pitchFamily="34" charset="0"/>
              </a:endParaRPr>
            </a:p>
          </p:txBody>
        </p:sp>
        <p:sp>
          <p:nvSpPr>
            <p:cNvPr id="5230" name="Freeform 99"/>
            <p:cNvSpPr>
              <a:spLocks/>
            </p:cNvSpPr>
            <p:nvPr/>
          </p:nvSpPr>
          <p:spPr bwMode="auto">
            <a:xfrm>
              <a:off x="4616450" y="2411413"/>
              <a:ext cx="46037" cy="49213"/>
            </a:xfrm>
            <a:custGeom>
              <a:avLst/>
              <a:gdLst>
                <a:gd name="T0" fmla="*/ 14 w 29"/>
                <a:gd name="T1" fmla="*/ 20 h 31"/>
                <a:gd name="T2" fmla="*/ 0 w 29"/>
                <a:gd name="T3" fmla="*/ 8 h 31"/>
                <a:gd name="T4" fmla="*/ 14 w 29"/>
                <a:gd name="T5" fmla="*/ 4 h 31"/>
                <a:gd name="T6" fmla="*/ 29 w 29"/>
                <a:gd name="T7" fmla="*/ 0 h 31"/>
                <a:gd name="T8" fmla="*/ 28 w 29"/>
                <a:gd name="T9" fmla="*/ 16 h 31"/>
                <a:gd name="T10" fmla="*/ 28 w 29"/>
                <a:gd name="T11" fmla="*/ 31 h 31"/>
                <a:gd name="T12" fmla="*/ 14 w 29"/>
                <a:gd name="T13" fmla="*/ 20 h 3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9"/>
                <a:gd name="T22" fmla="*/ 0 h 31"/>
                <a:gd name="T23" fmla="*/ 29 w 29"/>
                <a:gd name="T24" fmla="*/ 31 h 3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9" h="31">
                  <a:moveTo>
                    <a:pt x="14" y="20"/>
                  </a:moveTo>
                  <a:lnTo>
                    <a:pt x="0" y="8"/>
                  </a:lnTo>
                  <a:lnTo>
                    <a:pt x="14" y="4"/>
                  </a:lnTo>
                  <a:lnTo>
                    <a:pt x="29" y="0"/>
                  </a:lnTo>
                  <a:lnTo>
                    <a:pt x="28" y="16"/>
                  </a:lnTo>
                  <a:lnTo>
                    <a:pt x="28" y="31"/>
                  </a:lnTo>
                  <a:lnTo>
                    <a:pt x="14" y="20"/>
                  </a:lnTo>
                  <a:close/>
                </a:path>
              </a:pathLst>
            </a:custGeom>
            <a:solidFill>
              <a:srgbClr val="A374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latin typeface="Calibri" pitchFamily="34" charset="0"/>
              </a:endParaRPr>
            </a:p>
          </p:txBody>
        </p:sp>
        <p:sp>
          <p:nvSpPr>
            <p:cNvPr id="5231" name="Freeform 100"/>
            <p:cNvSpPr>
              <a:spLocks/>
            </p:cNvSpPr>
            <p:nvPr/>
          </p:nvSpPr>
          <p:spPr bwMode="auto">
            <a:xfrm>
              <a:off x="4422775" y="3968750"/>
              <a:ext cx="103187" cy="88900"/>
            </a:xfrm>
            <a:custGeom>
              <a:avLst/>
              <a:gdLst>
                <a:gd name="T0" fmla="*/ 32 w 65"/>
                <a:gd name="T1" fmla="*/ 47 h 56"/>
                <a:gd name="T2" fmla="*/ 0 w 65"/>
                <a:gd name="T3" fmla="*/ 38 h 56"/>
                <a:gd name="T4" fmla="*/ 22 w 65"/>
                <a:gd name="T5" fmla="*/ 19 h 56"/>
                <a:gd name="T6" fmla="*/ 45 w 65"/>
                <a:gd name="T7" fmla="*/ 0 h 56"/>
                <a:gd name="T8" fmla="*/ 55 w 65"/>
                <a:gd name="T9" fmla="*/ 28 h 56"/>
                <a:gd name="T10" fmla="*/ 65 w 65"/>
                <a:gd name="T11" fmla="*/ 56 h 56"/>
                <a:gd name="T12" fmla="*/ 32 w 65"/>
                <a:gd name="T13" fmla="*/ 47 h 5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5"/>
                <a:gd name="T22" fmla="*/ 0 h 56"/>
                <a:gd name="T23" fmla="*/ 65 w 65"/>
                <a:gd name="T24" fmla="*/ 56 h 5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5" h="56">
                  <a:moveTo>
                    <a:pt x="32" y="47"/>
                  </a:moveTo>
                  <a:lnTo>
                    <a:pt x="0" y="38"/>
                  </a:lnTo>
                  <a:lnTo>
                    <a:pt x="22" y="19"/>
                  </a:lnTo>
                  <a:lnTo>
                    <a:pt x="45" y="0"/>
                  </a:lnTo>
                  <a:lnTo>
                    <a:pt x="55" y="28"/>
                  </a:lnTo>
                  <a:lnTo>
                    <a:pt x="65" y="56"/>
                  </a:lnTo>
                  <a:lnTo>
                    <a:pt x="32" y="47"/>
                  </a:lnTo>
                  <a:close/>
                </a:path>
              </a:pathLst>
            </a:custGeom>
            <a:solidFill>
              <a:srgbClr val="A374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latin typeface="Calibri" pitchFamily="34" charset="0"/>
              </a:endParaRPr>
            </a:p>
          </p:txBody>
        </p:sp>
        <p:sp>
          <p:nvSpPr>
            <p:cNvPr id="5232" name="Freeform 101"/>
            <p:cNvSpPr>
              <a:spLocks/>
            </p:cNvSpPr>
            <p:nvPr/>
          </p:nvSpPr>
          <p:spPr bwMode="auto">
            <a:xfrm>
              <a:off x="4503738" y="3602038"/>
              <a:ext cx="47625" cy="65088"/>
            </a:xfrm>
            <a:custGeom>
              <a:avLst/>
              <a:gdLst>
                <a:gd name="T0" fmla="*/ 0 w 30"/>
                <a:gd name="T1" fmla="*/ 20 h 41"/>
                <a:gd name="T2" fmla="*/ 2 w 30"/>
                <a:gd name="T3" fmla="*/ 0 h 41"/>
                <a:gd name="T4" fmla="*/ 16 w 30"/>
                <a:gd name="T5" fmla="*/ 10 h 41"/>
                <a:gd name="T6" fmla="*/ 30 w 30"/>
                <a:gd name="T7" fmla="*/ 20 h 41"/>
                <a:gd name="T8" fmla="*/ 14 w 30"/>
                <a:gd name="T9" fmla="*/ 31 h 41"/>
                <a:gd name="T10" fmla="*/ 0 w 30"/>
                <a:gd name="T11" fmla="*/ 41 h 41"/>
                <a:gd name="T12" fmla="*/ 0 w 30"/>
                <a:gd name="T13" fmla="*/ 20 h 4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41"/>
                <a:gd name="T23" fmla="*/ 30 w 30"/>
                <a:gd name="T24" fmla="*/ 41 h 4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41">
                  <a:moveTo>
                    <a:pt x="0" y="20"/>
                  </a:moveTo>
                  <a:lnTo>
                    <a:pt x="2" y="0"/>
                  </a:lnTo>
                  <a:lnTo>
                    <a:pt x="16" y="10"/>
                  </a:lnTo>
                  <a:lnTo>
                    <a:pt x="30" y="20"/>
                  </a:lnTo>
                  <a:lnTo>
                    <a:pt x="14" y="31"/>
                  </a:lnTo>
                  <a:lnTo>
                    <a:pt x="0" y="41"/>
                  </a:lnTo>
                  <a:lnTo>
                    <a:pt x="0" y="20"/>
                  </a:lnTo>
                  <a:close/>
                </a:path>
              </a:pathLst>
            </a:custGeom>
            <a:solidFill>
              <a:srgbClr val="A374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latin typeface="Calibri" pitchFamily="34" charset="0"/>
              </a:endParaRPr>
            </a:p>
          </p:txBody>
        </p:sp>
        <p:sp>
          <p:nvSpPr>
            <p:cNvPr id="5233" name="Freeform 102"/>
            <p:cNvSpPr>
              <a:spLocks/>
            </p:cNvSpPr>
            <p:nvPr/>
          </p:nvSpPr>
          <p:spPr bwMode="auto">
            <a:xfrm>
              <a:off x="4735513" y="3867150"/>
              <a:ext cx="52387" cy="50800"/>
            </a:xfrm>
            <a:custGeom>
              <a:avLst/>
              <a:gdLst>
                <a:gd name="T0" fmla="*/ 22 w 33"/>
                <a:gd name="T1" fmla="*/ 17 h 32"/>
                <a:gd name="T2" fmla="*/ 9 w 33"/>
                <a:gd name="T3" fmla="*/ 32 h 32"/>
                <a:gd name="T4" fmla="*/ 5 w 33"/>
                <a:gd name="T5" fmla="*/ 17 h 32"/>
                <a:gd name="T6" fmla="*/ 0 w 33"/>
                <a:gd name="T7" fmla="*/ 0 h 32"/>
                <a:gd name="T8" fmla="*/ 17 w 33"/>
                <a:gd name="T9" fmla="*/ 2 h 32"/>
                <a:gd name="T10" fmla="*/ 33 w 33"/>
                <a:gd name="T11" fmla="*/ 3 h 32"/>
                <a:gd name="T12" fmla="*/ 22 w 33"/>
                <a:gd name="T13" fmla="*/ 17 h 3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3"/>
                <a:gd name="T22" fmla="*/ 0 h 32"/>
                <a:gd name="T23" fmla="*/ 33 w 33"/>
                <a:gd name="T24" fmla="*/ 32 h 32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3" h="32">
                  <a:moveTo>
                    <a:pt x="22" y="17"/>
                  </a:moveTo>
                  <a:lnTo>
                    <a:pt x="9" y="32"/>
                  </a:lnTo>
                  <a:lnTo>
                    <a:pt x="5" y="17"/>
                  </a:lnTo>
                  <a:lnTo>
                    <a:pt x="0" y="0"/>
                  </a:lnTo>
                  <a:lnTo>
                    <a:pt x="17" y="2"/>
                  </a:lnTo>
                  <a:lnTo>
                    <a:pt x="33" y="3"/>
                  </a:lnTo>
                  <a:lnTo>
                    <a:pt x="22" y="17"/>
                  </a:lnTo>
                  <a:close/>
                </a:path>
              </a:pathLst>
            </a:custGeom>
            <a:solidFill>
              <a:srgbClr val="A374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latin typeface="Calibri" pitchFamily="34" charset="0"/>
              </a:endParaRPr>
            </a:p>
          </p:txBody>
        </p:sp>
        <p:sp>
          <p:nvSpPr>
            <p:cNvPr id="5234" name="Freeform 103"/>
            <p:cNvSpPr>
              <a:spLocks/>
            </p:cNvSpPr>
            <p:nvPr/>
          </p:nvSpPr>
          <p:spPr bwMode="auto">
            <a:xfrm>
              <a:off x="4437063" y="3651250"/>
              <a:ext cx="80962" cy="96838"/>
            </a:xfrm>
            <a:custGeom>
              <a:avLst/>
              <a:gdLst>
                <a:gd name="T0" fmla="*/ 8 w 51"/>
                <a:gd name="T1" fmla="*/ 30 h 61"/>
                <a:gd name="T2" fmla="*/ 16 w 51"/>
                <a:gd name="T3" fmla="*/ 0 h 61"/>
                <a:gd name="T4" fmla="*/ 33 w 51"/>
                <a:gd name="T5" fmla="*/ 20 h 61"/>
                <a:gd name="T6" fmla="*/ 51 w 51"/>
                <a:gd name="T7" fmla="*/ 42 h 61"/>
                <a:gd name="T8" fmla="*/ 26 w 51"/>
                <a:gd name="T9" fmla="*/ 51 h 61"/>
                <a:gd name="T10" fmla="*/ 0 w 51"/>
                <a:gd name="T11" fmla="*/ 61 h 61"/>
                <a:gd name="T12" fmla="*/ 8 w 51"/>
                <a:gd name="T13" fmla="*/ 30 h 6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1"/>
                <a:gd name="T22" fmla="*/ 0 h 61"/>
                <a:gd name="T23" fmla="*/ 51 w 51"/>
                <a:gd name="T24" fmla="*/ 61 h 6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1" h="61">
                  <a:moveTo>
                    <a:pt x="8" y="30"/>
                  </a:moveTo>
                  <a:lnTo>
                    <a:pt x="16" y="0"/>
                  </a:lnTo>
                  <a:lnTo>
                    <a:pt x="33" y="20"/>
                  </a:lnTo>
                  <a:lnTo>
                    <a:pt x="51" y="42"/>
                  </a:lnTo>
                  <a:lnTo>
                    <a:pt x="26" y="51"/>
                  </a:lnTo>
                  <a:lnTo>
                    <a:pt x="0" y="61"/>
                  </a:lnTo>
                  <a:lnTo>
                    <a:pt x="8" y="30"/>
                  </a:lnTo>
                  <a:close/>
                </a:path>
              </a:pathLst>
            </a:custGeom>
            <a:solidFill>
              <a:srgbClr val="A374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latin typeface="Calibri" pitchFamily="34" charset="0"/>
              </a:endParaRPr>
            </a:p>
          </p:txBody>
        </p:sp>
        <p:sp>
          <p:nvSpPr>
            <p:cNvPr id="5235" name="Freeform 104"/>
            <p:cNvSpPr>
              <a:spLocks/>
            </p:cNvSpPr>
            <p:nvPr/>
          </p:nvSpPr>
          <p:spPr bwMode="auto">
            <a:xfrm>
              <a:off x="4913313" y="3336925"/>
              <a:ext cx="50800" cy="50800"/>
            </a:xfrm>
            <a:custGeom>
              <a:avLst/>
              <a:gdLst>
                <a:gd name="T0" fmla="*/ 14 w 32"/>
                <a:gd name="T1" fmla="*/ 12 h 32"/>
                <a:gd name="T2" fmla="*/ 28 w 32"/>
                <a:gd name="T3" fmla="*/ 0 h 32"/>
                <a:gd name="T4" fmla="*/ 31 w 32"/>
                <a:gd name="T5" fmla="*/ 15 h 32"/>
                <a:gd name="T6" fmla="*/ 32 w 32"/>
                <a:gd name="T7" fmla="*/ 32 h 32"/>
                <a:gd name="T8" fmla="*/ 17 w 32"/>
                <a:gd name="T9" fmla="*/ 28 h 32"/>
                <a:gd name="T10" fmla="*/ 0 w 32"/>
                <a:gd name="T11" fmla="*/ 25 h 32"/>
                <a:gd name="T12" fmla="*/ 14 w 32"/>
                <a:gd name="T13" fmla="*/ 12 h 3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2"/>
                <a:gd name="T22" fmla="*/ 0 h 32"/>
                <a:gd name="T23" fmla="*/ 32 w 32"/>
                <a:gd name="T24" fmla="*/ 32 h 32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2" h="32">
                  <a:moveTo>
                    <a:pt x="14" y="12"/>
                  </a:moveTo>
                  <a:lnTo>
                    <a:pt x="28" y="0"/>
                  </a:lnTo>
                  <a:lnTo>
                    <a:pt x="31" y="15"/>
                  </a:lnTo>
                  <a:lnTo>
                    <a:pt x="32" y="32"/>
                  </a:lnTo>
                  <a:lnTo>
                    <a:pt x="17" y="28"/>
                  </a:lnTo>
                  <a:lnTo>
                    <a:pt x="0" y="25"/>
                  </a:lnTo>
                  <a:lnTo>
                    <a:pt x="14" y="12"/>
                  </a:lnTo>
                  <a:close/>
                </a:path>
              </a:pathLst>
            </a:custGeom>
            <a:solidFill>
              <a:srgbClr val="A374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latin typeface="Calibri" pitchFamily="34" charset="0"/>
              </a:endParaRPr>
            </a:p>
          </p:txBody>
        </p:sp>
        <p:sp>
          <p:nvSpPr>
            <p:cNvPr id="5236" name="Freeform 105"/>
            <p:cNvSpPr>
              <a:spLocks/>
            </p:cNvSpPr>
            <p:nvPr/>
          </p:nvSpPr>
          <p:spPr bwMode="auto">
            <a:xfrm>
              <a:off x="4567238" y="3943350"/>
              <a:ext cx="46037" cy="47625"/>
            </a:xfrm>
            <a:custGeom>
              <a:avLst/>
              <a:gdLst>
                <a:gd name="T0" fmla="*/ 14 w 29"/>
                <a:gd name="T1" fmla="*/ 19 h 30"/>
                <a:gd name="T2" fmla="*/ 0 w 29"/>
                <a:gd name="T3" fmla="*/ 7 h 30"/>
                <a:gd name="T4" fmla="*/ 14 w 29"/>
                <a:gd name="T5" fmla="*/ 3 h 30"/>
                <a:gd name="T6" fmla="*/ 29 w 29"/>
                <a:gd name="T7" fmla="*/ 0 h 30"/>
                <a:gd name="T8" fmla="*/ 28 w 29"/>
                <a:gd name="T9" fmla="*/ 15 h 30"/>
                <a:gd name="T10" fmla="*/ 27 w 29"/>
                <a:gd name="T11" fmla="*/ 30 h 30"/>
                <a:gd name="T12" fmla="*/ 14 w 29"/>
                <a:gd name="T13" fmla="*/ 19 h 3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9"/>
                <a:gd name="T22" fmla="*/ 0 h 30"/>
                <a:gd name="T23" fmla="*/ 29 w 29"/>
                <a:gd name="T24" fmla="*/ 30 h 3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9" h="30">
                  <a:moveTo>
                    <a:pt x="14" y="19"/>
                  </a:moveTo>
                  <a:lnTo>
                    <a:pt x="0" y="7"/>
                  </a:lnTo>
                  <a:lnTo>
                    <a:pt x="14" y="3"/>
                  </a:lnTo>
                  <a:lnTo>
                    <a:pt x="29" y="0"/>
                  </a:lnTo>
                  <a:lnTo>
                    <a:pt x="28" y="15"/>
                  </a:lnTo>
                  <a:lnTo>
                    <a:pt x="27" y="30"/>
                  </a:lnTo>
                  <a:lnTo>
                    <a:pt x="14" y="19"/>
                  </a:lnTo>
                  <a:close/>
                </a:path>
              </a:pathLst>
            </a:custGeom>
            <a:solidFill>
              <a:srgbClr val="A374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latin typeface="Calibri" pitchFamily="34" charset="0"/>
              </a:endParaRPr>
            </a:p>
          </p:txBody>
        </p:sp>
        <p:sp>
          <p:nvSpPr>
            <p:cNvPr id="5237" name="Freeform 106"/>
            <p:cNvSpPr>
              <a:spLocks/>
            </p:cNvSpPr>
            <p:nvPr/>
          </p:nvSpPr>
          <p:spPr bwMode="auto">
            <a:xfrm>
              <a:off x="4816475" y="3475038"/>
              <a:ext cx="44450" cy="61913"/>
            </a:xfrm>
            <a:custGeom>
              <a:avLst/>
              <a:gdLst>
                <a:gd name="T0" fmla="*/ 28 w 28"/>
                <a:gd name="T1" fmla="*/ 20 h 39"/>
                <a:gd name="T2" fmla="*/ 28 w 28"/>
                <a:gd name="T3" fmla="*/ 39 h 39"/>
                <a:gd name="T4" fmla="*/ 14 w 28"/>
                <a:gd name="T5" fmla="*/ 29 h 39"/>
                <a:gd name="T6" fmla="*/ 0 w 28"/>
                <a:gd name="T7" fmla="*/ 19 h 39"/>
                <a:gd name="T8" fmla="*/ 14 w 28"/>
                <a:gd name="T9" fmla="*/ 10 h 39"/>
                <a:gd name="T10" fmla="*/ 28 w 28"/>
                <a:gd name="T11" fmla="*/ 0 h 39"/>
                <a:gd name="T12" fmla="*/ 28 w 28"/>
                <a:gd name="T13" fmla="*/ 20 h 3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8"/>
                <a:gd name="T22" fmla="*/ 0 h 39"/>
                <a:gd name="T23" fmla="*/ 28 w 28"/>
                <a:gd name="T24" fmla="*/ 39 h 3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8" h="39">
                  <a:moveTo>
                    <a:pt x="28" y="20"/>
                  </a:moveTo>
                  <a:lnTo>
                    <a:pt x="28" y="39"/>
                  </a:lnTo>
                  <a:lnTo>
                    <a:pt x="14" y="29"/>
                  </a:lnTo>
                  <a:lnTo>
                    <a:pt x="0" y="19"/>
                  </a:lnTo>
                  <a:lnTo>
                    <a:pt x="14" y="10"/>
                  </a:lnTo>
                  <a:lnTo>
                    <a:pt x="28" y="0"/>
                  </a:lnTo>
                  <a:lnTo>
                    <a:pt x="28" y="20"/>
                  </a:lnTo>
                  <a:close/>
                </a:path>
              </a:pathLst>
            </a:custGeom>
            <a:solidFill>
              <a:srgbClr val="A374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latin typeface="Calibri" pitchFamily="34" charset="0"/>
              </a:endParaRPr>
            </a:p>
          </p:txBody>
        </p:sp>
        <p:sp>
          <p:nvSpPr>
            <p:cNvPr id="5238" name="Freeform 107"/>
            <p:cNvSpPr>
              <a:spLocks/>
            </p:cNvSpPr>
            <p:nvPr/>
          </p:nvSpPr>
          <p:spPr bwMode="auto">
            <a:xfrm>
              <a:off x="4932363" y="3552825"/>
              <a:ext cx="80962" cy="98425"/>
            </a:xfrm>
            <a:custGeom>
              <a:avLst/>
              <a:gdLst>
                <a:gd name="T0" fmla="*/ 43 w 51"/>
                <a:gd name="T1" fmla="*/ 31 h 62"/>
                <a:gd name="T2" fmla="*/ 36 w 51"/>
                <a:gd name="T3" fmla="*/ 62 h 62"/>
                <a:gd name="T4" fmla="*/ 18 w 51"/>
                <a:gd name="T5" fmla="*/ 41 h 62"/>
                <a:gd name="T6" fmla="*/ 0 w 51"/>
                <a:gd name="T7" fmla="*/ 19 h 62"/>
                <a:gd name="T8" fmla="*/ 25 w 51"/>
                <a:gd name="T9" fmla="*/ 11 h 62"/>
                <a:gd name="T10" fmla="*/ 51 w 51"/>
                <a:gd name="T11" fmla="*/ 0 h 62"/>
                <a:gd name="T12" fmla="*/ 43 w 51"/>
                <a:gd name="T13" fmla="*/ 31 h 6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1"/>
                <a:gd name="T22" fmla="*/ 0 h 62"/>
                <a:gd name="T23" fmla="*/ 51 w 51"/>
                <a:gd name="T24" fmla="*/ 62 h 62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1" h="62">
                  <a:moveTo>
                    <a:pt x="43" y="31"/>
                  </a:moveTo>
                  <a:lnTo>
                    <a:pt x="36" y="62"/>
                  </a:lnTo>
                  <a:lnTo>
                    <a:pt x="18" y="41"/>
                  </a:lnTo>
                  <a:lnTo>
                    <a:pt x="0" y="19"/>
                  </a:lnTo>
                  <a:lnTo>
                    <a:pt x="25" y="11"/>
                  </a:lnTo>
                  <a:lnTo>
                    <a:pt x="51" y="0"/>
                  </a:lnTo>
                  <a:lnTo>
                    <a:pt x="43" y="31"/>
                  </a:lnTo>
                  <a:close/>
                </a:path>
              </a:pathLst>
            </a:custGeom>
            <a:solidFill>
              <a:srgbClr val="A374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latin typeface="Calibri" pitchFamily="34" charset="0"/>
              </a:endParaRPr>
            </a:p>
          </p:txBody>
        </p:sp>
        <p:sp>
          <p:nvSpPr>
            <p:cNvPr id="5239" name="Freeform 108"/>
            <p:cNvSpPr>
              <a:spLocks/>
            </p:cNvSpPr>
            <p:nvPr/>
          </p:nvSpPr>
          <p:spPr bwMode="auto">
            <a:xfrm>
              <a:off x="4291013" y="3640138"/>
              <a:ext cx="61912" cy="42863"/>
            </a:xfrm>
            <a:custGeom>
              <a:avLst/>
              <a:gdLst>
                <a:gd name="T0" fmla="*/ 19 w 39"/>
                <a:gd name="T1" fmla="*/ 27 h 27"/>
                <a:gd name="T2" fmla="*/ 0 w 39"/>
                <a:gd name="T3" fmla="*/ 26 h 27"/>
                <a:gd name="T4" fmla="*/ 10 w 39"/>
                <a:gd name="T5" fmla="*/ 13 h 27"/>
                <a:gd name="T6" fmla="*/ 21 w 39"/>
                <a:gd name="T7" fmla="*/ 0 h 27"/>
                <a:gd name="T8" fmla="*/ 30 w 39"/>
                <a:gd name="T9" fmla="*/ 14 h 27"/>
                <a:gd name="T10" fmla="*/ 39 w 39"/>
                <a:gd name="T11" fmla="*/ 27 h 27"/>
                <a:gd name="T12" fmla="*/ 19 w 39"/>
                <a:gd name="T13" fmla="*/ 27 h 2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9"/>
                <a:gd name="T22" fmla="*/ 0 h 27"/>
                <a:gd name="T23" fmla="*/ 39 w 39"/>
                <a:gd name="T24" fmla="*/ 27 h 2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9" h="27">
                  <a:moveTo>
                    <a:pt x="19" y="27"/>
                  </a:moveTo>
                  <a:lnTo>
                    <a:pt x="0" y="26"/>
                  </a:lnTo>
                  <a:lnTo>
                    <a:pt x="10" y="13"/>
                  </a:lnTo>
                  <a:lnTo>
                    <a:pt x="21" y="0"/>
                  </a:lnTo>
                  <a:lnTo>
                    <a:pt x="30" y="14"/>
                  </a:lnTo>
                  <a:lnTo>
                    <a:pt x="39" y="27"/>
                  </a:lnTo>
                  <a:lnTo>
                    <a:pt x="19" y="27"/>
                  </a:lnTo>
                  <a:close/>
                </a:path>
              </a:pathLst>
            </a:custGeom>
            <a:solidFill>
              <a:srgbClr val="A374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latin typeface="Calibri" pitchFamily="34" charset="0"/>
              </a:endParaRPr>
            </a:p>
          </p:txBody>
        </p:sp>
        <p:sp>
          <p:nvSpPr>
            <p:cNvPr id="5240" name="Freeform 109"/>
            <p:cNvSpPr>
              <a:spLocks/>
            </p:cNvSpPr>
            <p:nvPr/>
          </p:nvSpPr>
          <p:spPr bwMode="auto">
            <a:xfrm>
              <a:off x="4514850" y="3336925"/>
              <a:ext cx="57150" cy="42863"/>
            </a:xfrm>
            <a:custGeom>
              <a:avLst/>
              <a:gdLst>
                <a:gd name="T0" fmla="*/ 18 w 36"/>
                <a:gd name="T1" fmla="*/ 1 h 27"/>
                <a:gd name="T2" fmla="*/ 36 w 36"/>
                <a:gd name="T3" fmla="*/ 0 h 27"/>
                <a:gd name="T4" fmla="*/ 28 w 36"/>
                <a:gd name="T5" fmla="*/ 14 h 27"/>
                <a:gd name="T6" fmla="*/ 20 w 36"/>
                <a:gd name="T7" fmla="*/ 27 h 27"/>
                <a:gd name="T8" fmla="*/ 10 w 36"/>
                <a:gd name="T9" fmla="*/ 15 h 27"/>
                <a:gd name="T10" fmla="*/ 0 w 36"/>
                <a:gd name="T11" fmla="*/ 4 h 27"/>
                <a:gd name="T12" fmla="*/ 18 w 36"/>
                <a:gd name="T13" fmla="*/ 1 h 2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6"/>
                <a:gd name="T22" fmla="*/ 0 h 27"/>
                <a:gd name="T23" fmla="*/ 36 w 36"/>
                <a:gd name="T24" fmla="*/ 27 h 2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6" h="27">
                  <a:moveTo>
                    <a:pt x="18" y="1"/>
                  </a:moveTo>
                  <a:lnTo>
                    <a:pt x="36" y="0"/>
                  </a:lnTo>
                  <a:lnTo>
                    <a:pt x="28" y="14"/>
                  </a:lnTo>
                  <a:lnTo>
                    <a:pt x="20" y="27"/>
                  </a:lnTo>
                  <a:lnTo>
                    <a:pt x="10" y="15"/>
                  </a:lnTo>
                  <a:lnTo>
                    <a:pt x="0" y="4"/>
                  </a:lnTo>
                  <a:lnTo>
                    <a:pt x="18" y="1"/>
                  </a:lnTo>
                  <a:close/>
                </a:path>
              </a:pathLst>
            </a:custGeom>
            <a:solidFill>
              <a:srgbClr val="A374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latin typeface="Calibri" pitchFamily="34" charset="0"/>
              </a:endParaRPr>
            </a:p>
          </p:txBody>
        </p:sp>
        <p:sp>
          <p:nvSpPr>
            <p:cNvPr id="5241" name="Freeform 110"/>
            <p:cNvSpPr>
              <a:spLocks/>
            </p:cNvSpPr>
            <p:nvPr/>
          </p:nvSpPr>
          <p:spPr bwMode="auto">
            <a:xfrm>
              <a:off x="4054475" y="3279775"/>
              <a:ext cx="119062" cy="60325"/>
            </a:xfrm>
            <a:custGeom>
              <a:avLst/>
              <a:gdLst>
                <a:gd name="T0" fmla="*/ 38 w 75"/>
                <a:gd name="T1" fmla="*/ 29 h 38"/>
                <a:gd name="T2" fmla="*/ 0 w 75"/>
                <a:gd name="T3" fmla="*/ 19 h 38"/>
                <a:gd name="T4" fmla="*/ 23 w 75"/>
                <a:gd name="T5" fmla="*/ 9 h 38"/>
                <a:gd name="T6" fmla="*/ 46 w 75"/>
                <a:gd name="T7" fmla="*/ 0 h 38"/>
                <a:gd name="T8" fmla="*/ 61 w 75"/>
                <a:gd name="T9" fmla="*/ 19 h 38"/>
                <a:gd name="T10" fmla="*/ 75 w 75"/>
                <a:gd name="T11" fmla="*/ 38 h 38"/>
                <a:gd name="T12" fmla="*/ 38 w 75"/>
                <a:gd name="T13" fmla="*/ 29 h 3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75"/>
                <a:gd name="T22" fmla="*/ 0 h 38"/>
                <a:gd name="T23" fmla="*/ 75 w 75"/>
                <a:gd name="T24" fmla="*/ 38 h 3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75" h="38">
                  <a:moveTo>
                    <a:pt x="38" y="29"/>
                  </a:moveTo>
                  <a:lnTo>
                    <a:pt x="0" y="19"/>
                  </a:lnTo>
                  <a:lnTo>
                    <a:pt x="23" y="9"/>
                  </a:lnTo>
                  <a:lnTo>
                    <a:pt x="46" y="0"/>
                  </a:lnTo>
                  <a:lnTo>
                    <a:pt x="61" y="19"/>
                  </a:lnTo>
                  <a:lnTo>
                    <a:pt x="75" y="38"/>
                  </a:lnTo>
                  <a:lnTo>
                    <a:pt x="38" y="29"/>
                  </a:lnTo>
                  <a:close/>
                </a:path>
              </a:pathLst>
            </a:custGeom>
            <a:solidFill>
              <a:srgbClr val="A374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latin typeface="Calibri" pitchFamily="34" charset="0"/>
              </a:endParaRPr>
            </a:p>
          </p:txBody>
        </p:sp>
        <p:sp>
          <p:nvSpPr>
            <p:cNvPr id="5242" name="Freeform 111"/>
            <p:cNvSpPr>
              <a:spLocks/>
            </p:cNvSpPr>
            <p:nvPr/>
          </p:nvSpPr>
          <p:spPr bwMode="auto">
            <a:xfrm>
              <a:off x="4235450" y="3265488"/>
              <a:ext cx="46037" cy="60325"/>
            </a:xfrm>
            <a:custGeom>
              <a:avLst/>
              <a:gdLst>
                <a:gd name="T0" fmla="*/ 28 w 29"/>
                <a:gd name="T1" fmla="*/ 19 h 38"/>
                <a:gd name="T2" fmla="*/ 29 w 29"/>
                <a:gd name="T3" fmla="*/ 38 h 38"/>
                <a:gd name="T4" fmla="*/ 15 w 29"/>
                <a:gd name="T5" fmla="*/ 31 h 38"/>
                <a:gd name="T6" fmla="*/ 0 w 29"/>
                <a:gd name="T7" fmla="*/ 22 h 38"/>
                <a:gd name="T8" fmla="*/ 12 w 29"/>
                <a:gd name="T9" fmla="*/ 11 h 38"/>
                <a:gd name="T10" fmla="*/ 25 w 29"/>
                <a:gd name="T11" fmla="*/ 0 h 38"/>
                <a:gd name="T12" fmla="*/ 28 w 29"/>
                <a:gd name="T13" fmla="*/ 19 h 3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9"/>
                <a:gd name="T22" fmla="*/ 0 h 38"/>
                <a:gd name="T23" fmla="*/ 29 w 29"/>
                <a:gd name="T24" fmla="*/ 38 h 3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9" h="38">
                  <a:moveTo>
                    <a:pt x="28" y="19"/>
                  </a:moveTo>
                  <a:lnTo>
                    <a:pt x="29" y="38"/>
                  </a:lnTo>
                  <a:lnTo>
                    <a:pt x="15" y="31"/>
                  </a:lnTo>
                  <a:lnTo>
                    <a:pt x="0" y="22"/>
                  </a:lnTo>
                  <a:lnTo>
                    <a:pt x="12" y="11"/>
                  </a:lnTo>
                  <a:lnTo>
                    <a:pt x="25" y="0"/>
                  </a:lnTo>
                  <a:lnTo>
                    <a:pt x="28" y="19"/>
                  </a:lnTo>
                  <a:close/>
                </a:path>
              </a:pathLst>
            </a:custGeom>
            <a:solidFill>
              <a:srgbClr val="A374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latin typeface="Calibri" pitchFamily="34" charset="0"/>
              </a:endParaRPr>
            </a:p>
          </p:txBody>
        </p:sp>
        <p:sp>
          <p:nvSpPr>
            <p:cNvPr id="5243" name="Freeform 112"/>
            <p:cNvSpPr>
              <a:spLocks/>
            </p:cNvSpPr>
            <p:nvPr/>
          </p:nvSpPr>
          <p:spPr bwMode="auto">
            <a:xfrm>
              <a:off x="4206875" y="3265488"/>
              <a:ext cx="46037" cy="50800"/>
            </a:xfrm>
            <a:custGeom>
              <a:avLst/>
              <a:gdLst>
                <a:gd name="T0" fmla="*/ 14 w 29"/>
                <a:gd name="T1" fmla="*/ 20 h 32"/>
                <a:gd name="T2" fmla="*/ 0 w 29"/>
                <a:gd name="T3" fmla="*/ 9 h 32"/>
                <a:gd name="T4" fmla="*/ 15 w 29"/>
                <a:gd name="T5" fmla="*/ 5 h 32"/>
                <a:gd name="T6" fmla="*/ 29 w 29"/>
                <a:gd name="T7" fmla="*/ 0 h 32"/>
                <a:gd name="T8" fmla="*/ 29 w 29"/>
                <a:gd name="T9" fmla="*/ 15 h 32"/>
                <a:gd name="T10" fmla="*/ 28 w 29"/>
                <a:gd name="T11" fmla="*/ 32 h 32"/>
                <a:gd name="T12" fmla="*/ 14 w 29"/>
                <a:gd name="T13" fmla="*/ 20 h 3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9"/>
                <a:gd name="T22" fmla="*/ 0 h 32"/>
                <a:gd name="T23" fmla="*/ 29 w 29"/>
                <a:gd name="T24" fmla="*/ 32 h 32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9" h="32">
                  <a:moveTo>
                    <a:pt x="14" y="20"/>
                  </a:moveTo>
                  <a:lnTo>
                    <a:pt x="0" y="9"/>
                  </a:lnTo>
                  <a:lnTo>
                    <a:pt x="15" y="5"/>
                  </a:lnTo>
                  <a:lnTo>
                    <a:pt x="29" y="0"/>
                  </a:lnTo>
                  <a:lnTo>
                    <a:pt x="29" y="15"/>
                  </a:lnTo>
                  <a:lnTo>
                    <a:pt x="28" y="32"/>
                  </a:lnTo>
                  <a:lnTo>
                    <a:pt x="14" y="20"/>
                  </a:lnTo>
                  <a:close/>
                </a:path>
              </a:pathLst>
            </a:custGeom>
            <a:solidFill>
              <a:srgbClr val="A374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latin typeface="Calibri" pitchFamily="34" charset="0"/>
              </a:endParaRPr>
            </a:p>
          </p:txBody>
        </p:sp>
        <p:sp>
          <p:nvSpPr>
            <p:cNvPr id="5244" name="Freeform 113"/>
            <p:cNvSpPr>
              <a:spLocks/>
            </p:cNvSpPr>
            <p:nvPr/>
          </p:nvSpPr>
          <p:spPr bwMode="auto">
            <a:xfrm>
              <a:off x="3870325" y="2159000"/>
              <a:ext cx="92075" cy="93663"/>
            </a:xfrm>
            <a:custGeom>
              <a:avLst/>
              <a:gdLst>
                <a:gd name="T0" fmla="*/ 29 w 58"/>
                <a:gd name="T1" fmla="*/ 16 h 59"/>
                <a:gd name="T2" fmla="*/ 58 w 58"/>
                <a:gd name="T3" fmla="*/ 0 h 59"/>
                <a:gd name="T4" fmla="*/ 56 w 58"/>
                <a:gd name="T5" fmla="*/ 29 h 59"/>
                <a:gd name="T6" fmla="*/ 53 w 58"/>
                <a:gd name="T7" fmla="*/ 59 h 59"/>
                <a:gd name="T8" fmla="*/ 26 w 58"/>
                <a:gd name="T9" fmla="*/ 46 h 59"/>
                <a:gd name="T10" fmla="*/ 0 w 58"/>
                <a:gd name="T11" fmla="*/ 34 h 59"/>
                <a:gd name="T12" fmla="*/ 29 w 58"/>
                <a:gd name="T13" fmla="*/ 16 h 5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8"/>
                <a:gd name="T22" fmla="*/ 0 h 59"/>
                <a:gd name="T23" fmla="*/ 58 w 58"/>
                <a:gd name="T24" fmla="*/ 59 h 5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8" h="59">
                  <a:moveTo>
                    <a:pt x="29" y="16"/>
                  </a:moveTo>
                  <a:lnTo>
                    <a:pt x="58" y="0"/>
                  </a:lnTo>
                  <a:lnTo>
                    <a:pt x="56" y="29"/>
                  </a:lnTo>
                  <a:lnTo>
                    <a:pt x="53" y="59"/>
                  </a:lnTo>
                  <a:lnTo>
                    <a:pt x="26" y="46"/>
                  </a:lnTo>
                  <a:lnTo>
                    <a:pt x="0" y="34"/>
                  </a:lnTo>
                  <a:lnTo>
                    <a:pt x="29" y="16"/>
                  </a:lnTo>
                  <a:close/>
                </a:path>
              </a:pathLst>
            </a:custGeom>
            <a:solidFill>
              <a:srgbClr val="A374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latin typeface="Calibri" pitchFamily="34" charset="0"/>
              </a:endParaRPr>
            </a:p>
          </p:txBody>
        </p:sp>
        <p:sp>
          <p:nvSpPr>
            <p:cNvPr id="5245" name="Freeform 114"/>
            <p:cNvSpPr>
              <a:spLocks/>
            </p:cNvSpPr>
            <p:nvPr/>
          </p:nvSpPr>
          <p:spPr bwMode="auto">
            <a:xfrm>
              <a:off x="4178300" y="2620963"/>
              <a:ext cx="53975" cy="53975"/>
            </a:xfrm>
            <a:custGeom>
              <a:avLst/>
              <a:gdLst>
                <a:gd name="T0" fmla="*/ 20 w 34"/>
                <a:gd name="T1" fmla="*/ 15 h 34"/>
                <a:gd name="T2" fmla="*/ 34 w 34"/>
                <a:gd name="T3" fmla="*/ 29 h 34"/>
                <a:gd name="T4" fmla="*/ 16 w 34"/>
                <a:gd name="T5" fmla="*/ 32 h 34"/>
                <a:gd name="T6" fmla="*/ 0 w 34"/>
                <a:gd name="T7" fmla="*/ 34 h 34"/>
                <a:gd name="T8" fmla="*/ 2 w 34"/>
                <a:gd name="T9" fmla="*/ 18 h 34"/>
                <a:gd name="T10" fmla="*/ 6 w 34"/>
                <a:gd name="T11" fmla="*/ 0 h 34"/>
                <a:gd name="T12" fmla="*/ 20 w 34"/>
                <a:gd name="T13" fmla="*/ 15 h 3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4"/>
                <a:gd name="T22" fmla="*/ 0 h 34"/>
                <a:gd name="T23" fmla="*/ 34 w 34"/>
                <a:gd name="T24" fmla="*/ 34 h 34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4" h="34">
                  <a:moveTo>
                    <a:pt x="20" y="15"/>
                  </a:moveTo>
                  <a:lnTo>
                    <a:pt x="34" y="29"/>
                  </a:lnTo>
                  <a:lnTo>
                    <a:pt x="16" y="32"/>
                  </a:lnTo>
                  <a:lnTo>
                    <a:pt x="0" y="34"/>
                  </a:lnTo>
                  <a:lnTo>
                    <a:pt x="2" y="18"/>
                  </a:lnTo>
                  <a:lnTo>
                    <a:pt x="6" y="0"/>
                  </a:lnTo>
                  <a:lnTo>
                    <a:pt x="20" y="15"/>
                  </a:lnTo>
                  <a:close/>
                </a:path>
              </a:pathLst>
            </a:custGeom>
            <a:solidFill>
              <a:srgbClr val="A374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latin typeface="Calibri" pitchFamily="34" charset="0"/>
              </a:endParaRPr>
            </a:p>
          </p:txBody>
        </p:sp>
        <p:sp>
          <p:nvSpPr>
            <p:cNvPr id="5246" name="Freeform 115"/>
            <p:cNvSpPr>
              <a:spLocks/>
            </p:cNvSpPr>
            <p:nvPr/>
          </p:nvSpPr>
          <p:spPr bwMode="auto">
            <a:xfrm>
              <a:off x="3808413" y="2468563"/>
              <a:ext cx="47625" cy="60325"/>
            </a:xfrm>
            <a:custGeom>
              <a:avLst/>
              <a:gdLst>
                <a:gd name="T0" fmla="*/ 3 w 30"/>
                <a:gd name="T1" fmla="*/ 19 h 38"/>
                <a:gd name="T2" fmla="*/ 0 w 30"/>
                <a:gd name="T3" fmla="*/ 0 h 38"/>
                <a:gd name="T4" fmla="*/ 16 w 30"/>
                <a:gd name="T5" fmla="*/ 9 h 38"/>
                <a:gd name="T6" fmla="*/ 30 w 30"/>
                <a:gd name="T7" fmla="*/ 17 h 38"/>
                <a:gd name="T8" fmla="*/ 17 w 30"/>
                <a:gd name="T9" fmla="*/ 28 h 38"/>
                <a:gd name="T10" fmla="*/ 5 w 30"/>
                <a:gd name="T11" fmla="*/ 38 h 38"/>
                <a:gd name="T12" fmla="*/ 3 w 30"/>
                <a:gd name="T13" fmla="*/ 19 h 3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38"/>
                <a:gd name="T23" fmla="*/ 30 w 30"/>
                <a:gd name="T24" fmla="*/ 38 h 3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38">
                  <a:moveTo>
                    <a:pt x="3" y="19"/>
                  </a:moveTo>
                  <a:lnTo>
                    <a:pt x="0" y="0"/>
                  </a:lnTo>
                  <a:lnTo>
                    <a:pt x="16" y="9"/>
                  </a:lnTo>
                  <a:lnTo>
                    <a:pt x="30" y="17"/>
                  </a:lnTo>
                  <a:lnTo>
                    <a:pt x="17" y="28"/>
                  </a:lnTo>
                  <a:lnTo>
                    <a:pt x="5" y="38"/>
                  </a:lnTo>
                  <a:lnTo>
                    <a:pt x="3" y="19"/>
                  </a:lnTo>
                  <a:close/>
                </a:path>
              </a:pathLst>
            </a:custGeom>
            <a:solidFill>
              <a:srgbClr val="A374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latin typeface="Calibri" pitchFamily="34" charset="0"/>
              </a:endParaRPr>
            </a:p>
          </p:txBody>
        </p:sp>
        <p:sp>
          <p:nvSpPr>
            <p:cNvPr id="5247" name="Freeform 116"/>
            <p:cNvSpPr>
              <a:spLocks/>
            </p:cNvSpPr>
            <p:nvPr/>
          </p:nvSpPr>
          <p:spPr bwMode="auto">
            <a:xfrm>
              <a:off x="4116388" y="2370138"/>
              <a:ext cx="87312" cy="84138"/>
            </a:xfrm>
            <a:custGeom>
              <a:avLst/>
              <a:gdLst>
                <a:gd name="T0" fmla="*/ 39 w 55"/>
                <a:gd name="T1" fmla="*/ 26 h 53"/>
                <a:gd name="T2" fmla="*/ 55 w 55"/>
                <a:gd name="T3" fmla="*/ 53 h 53"/>
                <a:gd name="T4" fmla="*/ 27 w 55"/>
                <a:gd name="T5" fmla="*/ 52 h 53"/>
                <a:gd name="T6" fmla="*/ 0 w 55"/>
                <a:gd name="T7" fmla="*/ 49 h 53"/>
                <a:gd name="T8" fmla="*/ 12 w 55"/>
                <a:gd name="T9" fmla="*/ 24 h 53"/>
                <a:gd name="T10" fmla="*/ 23 w 55"/>
                <a:gd name="T11" fmla="*/ 0 h 53"/>
                <a:gd name="T12" fmla="*/ 39 w 55"/>
                <a:gd name="T13" fmla="*/ 26 h 5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5"/>
                <a:gd name="T22" fmla="*/ 0 h 53"/>
                <a:gd name="T23" fmla="*/ 55 w 55"/>
                <a:gd name="T24" fmla="*/ 53 h 53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5" h="53">
                  <a:moveTo>
                    <a:pt x="39" y="26"/>
                  </a:moveTo>
                  <a:lnTo>
                    <a:pt x="55" y="53"/>
                  </a:lnTo>
                  <a:lnTo>
                    <a:pt x="27" y="52"/>
                  </a:lnTo>
                  <a:lnTo>
                    <a:pt x="0" y="49"/>
                  </a:lnTo>
                  <a:lnTo>
                    <a:pt x="12" y="24"/>
                  </a:lnTo>
                  <a:lnTo>
                    <a:pt x="23" y="0"/>
                  </a:lnTo>
                  <a:lnTo>
                    <a:pt x="39" y="26"/>
                  </a:lnTo>
                  <a:close/>
                </a:path>
              </a:pathLst>
            </a:custGeom>
            <a:solidFill>
              <a:srgbClr val="A374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latin typeface="Calibri" pitchFamily="34" charset="0"/>
              </a:endParaRPr>
            </a:p>
          </p:txBody>
        </p:sp>
        <p:sp>
          <p:nvSpPr>
            <p:cNvPr id="5248" name="Freeform 117"/>
            <p:cNvSpPr>
              <a:spLocks/>
            </p:cNvSpPr>
            <p:nvPr/>
          </p:nvSpPr>
          <p:spPr bwMode="auto">
            <a:xfrm>
              <a:off x="3275013" y="1990725"/>
              <a:ext cx="57150" cy="42863"/>
            </a:xfrm>
            <a:custGeom>
              <a:avLst/>
              <a:gdLst>
                <a:gd name="T0" fmla="*/ 18 w 36"/>
                <a:gd name="T1" fmla="*/ 1 h 27"/>
                <a:gd name="T2" fmla="*/ 36 w 36"/>
                <a:gd name="T3" fmla="*/ 0 h 27"/>
                <a:gd name="T4" fmla="*/ 29 w 36"/>
                <a:gd name="T5" fmla="*/ 13 h 27"/>
                <a:gd name="T6" fmla="*/ 21 w 36"/>
                <a:gd name="T7" fmla="*/ 27 h 27"/>
                <a:gd name="T8" fmla="*/ 11 w 36"/>
                <a:gd name="T9" fmla="*/ 15 h 27"/>
                <a:gd name="T10" fmla="*/ 0 w 36"/>
                <a:gd name="T11" fmla="*/ 4 h 27"/>
                <a:gd name="T12" fmla="*/ 18 w 36"/>
                <a:gd name="T13" fmla="*/ 1 h 2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6"/>
                <a:gd name="T22" fmla="*/ 0 h 27"/>
                <a:gd name="T23" fmla="*/ 36 w 36"/>
                <a:gd name="T24" fmla="*/ 27 h 2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6" h="27">
                  <a:moveTo>
                    <a:pt x="18" y="1"/>
                  </a:moveTo>
                  <a:lnTo>
                    <a:pt x="36" y="0"/>
                  </a:lnTo>
                  <a:lnTo>
                    <a:pt x="29" y="13"/>
                  </a:lnTo>
                  <a:lnTo>
                    <a:pt x="21" y="27"/>
                  </a:lnTo>
                  <a:lnTo>
                    <a:pt x="11" y="15"/>
                  </a:lnTo>
                  <a:lnTo>
                    <a:pt x="0" y="4"/>
                  </a:lnTo>
                  <a:lnTo>
                    <a:pt x="18" y="1"/>
                  </a:lnTo>
                  <a:close/>
                </a:path>
              </a:pathLst>
            </a:custGeom>
            <a:solidFill>
              <a:srgbClr val="A374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latin typeface="Calibri" pitchFamily="34" charset="0"/>
              </a:endParaRPr>
            </a:p>
          </p:txBody>
        </p:sp>
        <p:sp>
          <p:nvSpPr>
            <p:cNvPr id="5249" name="Freeform 118"/>
            <p:cNvSpPr>
              <a:spLocks/>
            </p:cNvSpPr>
            <p:nvPr/>
          </p:nvSpPr>
          <p:spPr bwMode="auto">
            <a:xfrm>
              <a:off x="3557588" y="2652713"/>
              <a:ext cx="93662" cy="93663"/>
            </a:xfrm>
            <a:custGeom>
              <a:avLst/>
              <a:gdLst>
                <a:gd name="T0" fmla="*/ 29 w 59"/>
                <a:gd name="T1" fmla="*/ 43 h 59"/>
                <a:gd name="T2" fmla="*/ 0 w 59"/>
                <a:gd name="T3" fmla="*/ 59 h 59"/>
                <a:gd name="T4" fmla="*/ 2 w 59"/>
                <a:gd name="T5" fmla="*/ 30 h 59"/>
                <a:gd name="T6" fmla="*/ 4 w 59"/>
                <a:gd name="T7" fmla="*/ 0 h 59"/>
                <a:gd name="T8" fmla="*/ 31 w 59"/>
                <a:gd name="T9" fmla="*/ 13 h 59"/>
                <a:gd name="T10" fmla="*/ 59 w 59"/>
                <a:gd name="T11" fmla="*/ 25 h 59"/>
                <a:gd name="T12" fmla="*/ 29 w 59"/>
                <a:gd name="T13" fmla="*/ 43 h 5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9"/>
                <a:gd name="T22" fmla="*/ 0 h 59"/>
                <a:gd name="T23" fmla="*/ 59 w 59"/>
                <a:gd name="T24" fmla="*/ 59 h 5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9" h="59">
                  <a:moveTo>
                    <a:pt x="29" y="43"/>
                  </a:moveTo>
                  <a:lnTo>
                    <a:pt x="0" y="59"/>
                  </a:lnTo>
                  <a:lnTo>
                    <a:pt x="2" y="30"/>
                  </a:lnTo>
                  <a:lnTo>
                    <a:pt x="4" y="0"/>
                  </a:lnTo>
                  <a:lnTo>
                    <a:pt x="31" y="13"/>
                  </a:lnTo>
                  <a:lnTo>
                    <a:pt x="59" y="25"/>
                  </a:lnTo>
                  <a:lnTo>
                    <a:pt x="29" y="43"/>
                  </a:lnTo>
                  <a:close/>
                </a:path>
              </a:pathLst>
            </a:custGeom>
            <a:solidFill>
              <a:srgbClr val="A374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latin typeface="Calibri" pitchFamily="34" charset="0"/>
              </a:endParaRPr>
            </a:p>
          </p:txBody>
        </p:sp>
        <p:sp>
          <p:nvSpPr>
            <p:cNvPr id="5250" name="Freeform 119"/>
            <p:cNvSpPr>
              <a:spLocks/>
            </p:cNvSpPr>
            <p:nvPr/>
          </p:nvSpPr>
          <p:spPr bwMode="auto">
            <a:xfrm>
              <a:off x="3311525" y="2378075"/>
              <a:ext cx="55562" cy="53975"/>
            </a:xfrm>
            <a:custGeom>
              <a:avLst/>
              <a:gdLst>
                <a:gd name="T0" fmla="*/ 14 w 35"/>
                <a:gd name="T1" fmla="*/ 19 h 34"/>
                <a:gd name="T2" fmla="*/ 0 w 35"/>
                <a:gd name="T3" fmla="*/ 5 h 34"/>
                <a:gd name="T4" fmla="*/ 18 w 35"/>
                <a:gd name="T5" fmla="*/ 2 h 34"/>
                <a:gd name="T6" fmla="*/ 35 w 35"/>
                <a:gd name="T7" fmla="*/ 0 h 34"/>
                <a:gd name="T8" fmla="*/ 31 w 35"/>
                <a:gd name="T9" fmla="*/ 16 h 34"/>
                <a:gd name="T10" fmla="*/ 29 w 35"/>
                <a:gd name="T11" fmla="*/ 34 h 34"/>
                <a:gd name="T12" fmla="*/ 14 w 35"/>
                <a:gd name="T13" fmla="*/ 19 h 3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5"/>
                <a:gd name="T22" fmla="*/ 0 h 34"/>
                <a:gd name="T23" fmla="*/ 35 w 35"/>
                <a:gd name="T24" fmla="*/ 34 h 34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5" h="34">
                  <a:moveTo>
                    <a:pt x="14" y="19"/>
                  </a:moveTo>
                  <a:lnTo>
                    <a:pt x="0" y="5"/>
                  </a:lnTo>
                  <a:lnTo>
                    <a:pt x="18" y="2"/>
                  </a:lnTo>
                  <a:lnTo>
                    <a:pt x="35" y="0"/>
                  </a:lnTo>
                  <a:lnTo>
                    <a:pt x="31" y="16"/>
                  </a:lnTo>
                  <a:lnTo>
                    <a:pt x="29" y="34"/>
                  </a:lnTo>
                  <a:lnTo>
                    <a:pt x="14" y="19"/>
                  </a:lnTo>
                  <a:close/>
                </a:path>
              </a:pathLst>
            </a:custGeom>
            <a:solidFill>
              <a:srgbClr val="A374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latin typeface="Calibri" pitchFamily="34" charset="0"/>
              </a:endParaRPr>
            </a:p>
          </p:txBody>
        </p:sp>
        <p:sp>
          <p:nvSpPr>
            <p:cNvPr id="5251" name="Freeform 120"/>
            <p:cNvSpPr>
              <a:spLocks/>
            </p:cNvSpPr>
            <p:nvPr/>
          </p:nvSpPr>
          <p:spPr bwMode="auto">
            <a:xfrm>
              <a:off x="3662363" y="2374900"/>
              <a:ext cx="47625" cy="61913"/>
            </a:xfrm>
            <a:custGeom>
              <a:avLst/>
              <a:gdLst>
                <a:gd name="T0" fmla="*/ 27 w 30"/>
                <a:gd name="T1" fmla="*/ 20 h 39"/>
                <a:gd name="T2" fmla="*/ 30 w 30"/>
                <a:gd name="T3" fmla="*/ 39 h 39"/>
                <a:gd name="T4" fmla="*/ 14 w 30"/>
                <a:gd name="T5" fmla="*/ 31 h 39"/>
                <a:gd name="T6" fmla="*/ 0 w 30"/>
                <a:gd name="T7" fmla="*/ 22 h 39"/>
                <a:gd name="T8" fmla="*/ 13 w 30"/>
                <a:gd name="T9" fmla="*/ 12 h 39"/>
                <a:gd name="T10" fmla="*/ 26 w 30"/>
                <a:gd name="T11" fmla="*/ 0 h 39"/>
                <a:gd name="T12" fmla="*/ 27 w 30"/>
                <a:gd name="T13" fmla="*/ 20 h 3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"/>
                <a:gd name="T22" fmla="*/ 0 h 39"/>
                <a:gd name="T23" fmla="*/ 30 w 30"/>
                <a:gd name="T24" fmla="*/ 39 h 3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" h="39">
                  <a:moveTo>
                    <a:pt x="27" y="20"/>
                  </a:moveTo>
                  <a:lnTo>
                    <a:pt x="30" y="39"/>
                  </a:lnTo>
                  <a:lnTo>
                    <a:pt x="14" y="31"/>
                  </a:lnTo>
                  <a:lnTo>
                    <a:pt x="0" y="22"/>
                  </a:lnTo>
                  <a:lnTo>
                    <a:pt x="13" y="12"/>
                  </a:lnTo>
                  <a:lnTo>
                    <a:pt x="26" y="0"/>
                  </a:lnTo>
                  <a:lnTo>
                    <a:pt x="27" y="20"/>
                  </a:lnTo>
                  <a:close/>
                </a:path>
              </a:pathLst>
            </a:custGeom>
            <a:solidFill>
              <a:srgbClr val="A374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latin typeface="Calibri" pitchFamily="34" charset="0"/>
              </a:endParaRPr>
            </a:p>
          </p:txBody>
        </p:sp>
        <p:sp>
          <p:nvSpPr>
            <p:cNvPr id="5252" name="Freeform 121"/>
            <p:cNvSpPr>
              <a:spLocks/>
            </p:cNvSpPr>
            <p:nvPr/>
          </p:nvSpPr>
          <p:spPr bwMode="auto">
            <a:xfrm>
              <a:off x="3316288" y="2451100"/>
              <a:ext cx="87312" cy="87313"/>
            </a:xfrm>
            <a:custGeom>
              <a:avLst/>
              <a:gdLst>
                <a:gd name="T0" fmla="*/ 15 w 55"/>
                <a:gd name="T1" fmla="*/ 26 h 55"/>
                <a:gd name="T2" fmla="*/ 0 w 55"/>
                <a:gd name="T3" fmla="*/ 0 h 55"/>
                <a:gd name="T4" fmla="*/ 27 w 55"/>
                <a:gd name="T5" fmla="*/ 2 h 55"/>
                <a:gd name="T6" fmla="*/ 55 w 55"/>
                <a:gd name="T7" fmla="*/ 3 h 55"/>
                <a:gd name="T8" fmla="*/ 43 w 55"/>
                <a:gd name="T9" fmla="*/ 29 h 55"/>
                <a:gd name="T10" fmla="*/ 32 w 55"/>
                <a:gd name="T11" fmla="*/ 55 h 55"/>
                <a:gd name="T12" fmla="*/ 15 w 55"/>
                <a:gd name="T13" fmla="*/ 26 h 5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5"/>
                <a:gd name="T22" fmla="*/ 0 h 55"/>
                <a:gd name="T23" fmla="*/ 55 w 55"/>
                <a:gd name="T24" fmla="*/ 55 h 55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5" h="55">
                  <a:moveTo>
                    <a:pt x="15" y="26"/>
                  </a:moveTo>
                  <a:lnTo>
                    <a:pt x="0" y="0"/>
                  </a:lnTo>
                  <a:lnTo>
                    <a:pt x="27" y="2"/>
                  </a:lnTo>
                  <a:lnTo>
                    <a:pt x="55" y="3"/>
                  </a:lnTo>
                  <a:lnTo>
                    <a:pt x="43" y="29"/>
                  </a:lnTo>
                  <a:lnTo>
                    <a:pt x="32" y="55"/>
                  </a:lnTo>
                  <a:lnTo>
                    <a:pt x="15" y="26"/>
                  </a:lnTo>
                  <a:close/>
                </a:path>
              </a:pathLst>
            </a:custGeom>
            <a:solidFill>
              <a:srgbClr val="A374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latin typeface="Calibri" pitchFamily="34" charset="0"/>
              </a:endParaRPr>
            </a:p>
          </p:txBody>
        </p:sp>
        <p:sp>
          <p:nvSpPr>
            <p:cNvPr id="5253" name="Freeform 122"/>
            <p:cNvSpPr>
              <a:spLocks/>
            </p:cNvSpPr>
            <p:nvPr/>
          </p:nvSpPr>
          <p:spPr bwMode="auto">
            <a:xfrm>
              <a:off x="3609975" y="2224088"/>
              <a:ext cx="50800" cy="50800"/>
            </a:xfrm>
            <a:custGeom>
              <a:avLst/>
              <a:gdLst>
                <a:gd name="T0" fmla="*/ 13 w 32"/>
                <a:gd name="T1" fmla="*/ 12 h 32"/>
                <a:gd name="T2" fmla="*/ 27 w 32"/>
                <a:gd name="T3" fmla="*/ 0 h 32"/>
                <a:gd name="T4" fmla="*/ 30 w 32"/>
                <a:gd name="T5" fmla="*/ 15 h 32"/>
                <a:gd name="T6" fmla="*/ 32 w 32"/>
                <a:gd name="T7" fmla="*/ 32 h 32"/>
                <a:gd name="T8" fmla="*/ 15 w 32"/>
                <a:gd name="T9" fmla="*/ 28 h 32"/>
                <a:gd name="T10" fmla="*/ 0 w 32"/>
                <a:gd name="T11" fmla="*/ 25 h 32"/>
                <a:gd name="T12" fmla="*/ 13 w 32"/>
                <a:gd name="T13" fmla="*/ 12 h 3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2"/>
                <a:gd name="T22" fmla="*/ 0 h 32"/>
                <a:gd name="T23" fmla="*/ 32 w 32"/>
                <a:gd name="T24" fmla="*/ 32 h 32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2" h="32">
                  <a:moveTo>
                    <a:pt x="13" y="12"/>
                  </a:moveTo>
                  <a:lnTo>
                    <a:pt x="27" y="0"/>
                  </a:lnTo>
                  <a:lnTo>
                    <a:pt x="30" y="15"/>
                  </a:lnTo>
                  <a:lnTo>
                    <a:pt x="32" y="32"/>
                  </a:lnTo>
                  <a:lnTo>
                    <a:pt x="15" y="28"/>
                  </a:lnTo>
                  <a:lnTo>
                    <a:pt x="0" y="25"/>
                  </a:lnTo>
                  <a:lnTo>
                    <a:pt x="13" y="12"/>
                  </a:lnTo>
                  <a:close/>
                </a:path>
              </a:pathLst>
            </a:custGeom>
            <a:solidFill>
              <a:srgbClr val="A374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latin typeface="Calibri" pitchFamily="34" charset="0"/>
              </a:endParaRPr>
            </a:p>
          </p:txBody>
        </p:sp>
        <p:sp>
          <p:nvSpPr>
            <p:cNvPr id="5254" name="Freeform 123"/>
            <p:cNvSpPr>
              <a:spLocks/>
            </p:cNvSpPr>
            <p:nvPr/>
          </p:nvSpPr>
          <p:spPr bwMode="auto">
            <a:xfrm>
              <a:off x="3606800" y="2549525"/>
              <a:ext cx="53975" cy="42863"/>
            </a:xfrm>
            <a:custGeom>
              <a:avLst/>
              <a:gdLst>
                <a:gd name="T0" fmla="*/ 17 w 34"/>
                <a:gd name="T1" fmla="*/ 26 h 27"/>
                <a:gd name="T2" fmla="*/ 0 w 34"/>
                <a:gd name="T3" fmla="*/ 27 h 27"/>
                <a:gd name="T4" fmla="*/ 7 w 34"/>
                <a:gd name="T5" fmla="*/ 13 h 27"/>
                <a:gd name="T6" fmla="*/ 14 w 34"/>
                <a:gd name="T7" fmla="*/ 0 h 27"/>
                <a:gd name="T8" fmla="*/ 24 w 34"/>
                <a:gd name="T9" fmla="*/ 12 h 27"/>
                <a:gd name="T10" fmla="*/ 34 w 34"/>
                <a:gd name="T11" fmla="*/ 23 h 27"/>
                <a:gd name="T12" fmla="*/ 17 w 34"/>
                <a:gd name="T13" fmla="*/ 26 h 2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4"/>
                <a:gd name="T22" fmla="*/ 0 h 27"/>
                <a:gd name="T23" fmla="*/ 34 w 34"/>
                <a:gd name="T24" fmla="*/ 27 h 2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4" h="27">
                  <a:moveTo>
                    <a:pt x="17" y="26"/>
                  </a:moveTo>
                  <a:lnTo>
                    <a:pt x="0" y="27"/>
                  </a:lnTo>
                  <a:lnTo>
                    <a:pt x="7" y="13"/>
                  </a:lnTo>
                  <a:lnTo>
                    <a:pt x="14" y="0"/>
                  </a:lnTo>
                  <a:lnTo>
                    <a:pt x="24" y="12"/>
                  </a:lnTo>
                  <a:lnTo>
                    <a:pt x="34" y="23"/>
                  </a:lnTo>
                  <a:lnTo>
                    <a:pt x="17" y="26"/>
                  </a:lnTo>
                  <a:close/>
                </a:path>
              </a:pathLst>
            </a:custGeom>
            <a:solidFill>
              <a:srgbClr val="A374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latin typeface="Calibri" pitchFamily="34" charset="0"/>
              </a:endParaRPr>
            </a:p>
          </p:txBody>
        </p:sp>
        <p:sp>
          <p:nvSpPr>
            <p:cNvPr id="5255" name="Freeform 124"/>
            <p:cNvSpPr>
              <a:spLocks/>
            </p:cNvSpPr>
            <p:nvPr/>
          </p:nvSpPr>
          <p:spPr bwMode="auto">
            <a:xfrm>
              <a:off x="3081338" y="2079625"/>
              <a:ext cx="93662" cy="95250"/>
            </a:xfrm>
            <a:custGeom>
              <a:avLst/>
              <a:gdLst>
                <a:gd name="T0" fmla="*/ 29 w 59"/>
                <a:gd name="T1" fmla="*/ 18 h 60"/>
                <a:gd name="T2" fmla="*/ 59 w 59"/>
                <a:gd name="T3" fmla="*/ 0 h 60"/>
                <a:gd name="T4" fmla="*/ 56 w 59"/>
                <a:gd name="T5" fmla="*/ 31 h 60"/>
                <a:gd name="T6" fmla="*/ 53 w 59"/>
                <a:gd name="T7" fmla="*/ 60 h 60"/>
                <a:gd name="T8" fmla="*/ 27 w 59"/>
                <a:gd name="T9" fmla="*/ 47 h 60"/>
                <a:gd name="T10" fmla="*/ 0 w 59"/>
                <a:gd name="T11" fmla="*/ 34 h 60"/>
                <a:gd name="T12" fmla="*/ 29 w 59"/>
                <a:gd name="T13" fmla="*/ 18 h 6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9"/>
                <a:gd name="T22" fmla="*/ 0 h 60"/>
                <a:gd name="T23" fmla="*/ 59 w 59"/>
                <a:gd name="T24" fmla="*/ 60 h 6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9" h="60">
                  <a:moveTo>
                    <a:pt x="29" y="18"/>
                  </a:moveTo>
                  <a:lnTo>
                    <a:pt x="59" y="0"/>
                  </a:lnTo>
                  <a:lnTo>
                    <a:pt x="56" y="31"/>
                  </a:lnTo>
                  <a:lnTo>
                    <a:pt x="53" y="60"/>
                  </a:lnTo>
                  <a:lnTo>
                    <a:pt x="27" y="47"/>
                  </a:lnTo>
                  <a:lnTo>
                    <a:pt x="0" y="34"/>
                  </a:lnTo>
                  <a:lnTo>
                    <a:pt x="29" y="18"/>
                  </a:lnTo>
                  <a:close/>
                </a:path>
              </a:pathLst>
            </a:custGeom>
            <a:solidFill>
              <a:srgbClr val="A374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latin typeface="Calibri" pitchFamily="34" charset="0"/>
              </a:endParaRPr>
            </a:p>
          </p:txBody>
        </p:sp>
        <p:sp>
          <p:nvSpPr>
            <p:cNvPr id="5256" name="Freeform 125"/>
            <p:cNvSpPr>
              <a:spLocks/>
            </p:cNvSpPr>
            <p:nvPr/>
          </p:nvSpPr>
          <p:spPr bwMode="auto">
            <a:xfrm>
              <a:off x="3502025" y="2384425"/>
              <a:ext cx="55562" cy="53975"/>
            </a:xfrm>
            <a:custGeom>
              <a:avLst/>
              <a:gdLst>
                <a:gd name="T0" fmla="*/ 21 w 35"/>
                <a:gd name="T1" fmla="*/ 14 h 34"/>
                <a:gd name="T2" fmla="*/ 35 w 35"/>
                <a:gd name="T3" fmla="*/ 29 h 34"/>
                <a:gd name="T4" fmla="*/ 18 w 35"/>
                <a:gd name="T5" fmla="*/ 31 h 34"/>
                <a:gd name="T6" fmla="*/ 0 w 35"/>
                <a:gd name="T7" fmla="*/ 34 h 34"/>
                <a:gd name="T8" fmla="*/ 4 w 35"/>
                <a:gd name="T9" fmla="*/ 16 h 34"/>
                <a:gd name="T10" fmla="*/ 8 w 35"/>
                <a:gd name="T11" fmla="*/ 0 h 34"/>
                <a:gd name="T12" fmla="*/ 21 w 35"/>
                <a:gd name="T13" fmla="*/ 14 h 3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5"/>
                <a:gd name="T22" fmla="*/ 0 h 34"/>
                <a:gd name="T23" fmla="*/ 35 w 35"/>
                <a:gd name="T24" fmla="*/ 34 h 34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5" h="34">
                  <a:moveTo>
                    <a:pt x="21" y="14"/>
                  </a:moveTo>
                  <a:lnTo>
                    <a:pt x="35" y="29"/>
                  </a:lnTo>
                  <a:lnTo>
                    <a:pt x="18" y="31"/>
                  </a:lnTo>
                  <a:lnTo>
                    <a:pt x="0" y="34"/>
                  </a:lnTo>
                  <a:lnTo>
                    <a:pt x="4" y="16"/>
                  </a:lnTo>
                  <a:lnTo>
                    <a:pt x="8" y="0"/>
                  </a:lnTo>
                  <a:lnTo>
                    <a:pt x="21" y="14"/>
                  </a:lnTo>
                  <a:close/>
                </a:path>
              </a:pathLst>
            </a:custGeom>
            <a:solidFill>
              <a:srgbClr val="A374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latin typeface="Calibri" pitchFamily="34" charset="0"/>
              </a:endParaRPr>
            </a:p>
          </p:txBody>
        </p:sp>
        <p:sp>
          <p:nvSpPr>
            <p:cNvPr id="5257" name="Freeform 126"/>
            <p:cNvSpPr>
              <a:spLocks/>
            </p:cNvSpPr>
            <p:nvPr/>
          </p:nvSpPr>
          <p:spPr bwMode="auto">
            <a:xfrm>
              <a:off x="3162300" y="2379663"/>
              <a:ext cx="44450" cy="60325"/>
            </a:xfrm>
            <a:custGeom>
              <a:avLst/>
              <a:gdLst>
                <a:gd name="T0" fmla="*/ 1 w 28"/>
                <a:gd name="T1" fmla="*/ 19 h 38"/>
                <a:gd name="T2" fmla="*/ 0 w 28"/>
                <a:gd name="T3" fmla="*/ 0 h 38"/>
                <a:gd name="T4" fmla="*/ 14 w 28"/>
                <a:gd name="T5" fmla="*/ 8 h 38"/>
                <a:gd name="T6" fmla="*/ 28 w 28"/>
                <a:gd name="T7" fmla="*/ 17 h 38"/>
                <a:gd name="T8" fmla="*/ 16 w 28"/>
                <a:gd name="T9" fmla="*/ 27 h 38"/>
                <a:gd name="T10" fmla="*/ 4 w 28"/>
                <a:gd name="T11" fmla="*/ 38 h 38"/>
                <a:gd name="T12" fmla="*/ 1 w 28"/>
                <a:gd name="T13" fmla="*/ 19 h 3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8"/>
                <a:gd name="T22" fmla="*/ 0 h 38"/>
                <a:gd name="T23" fmla="*/ 28 w 28"/>
                <a:gd name="T24" fmla="*/ 38 h 3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8" h="38">
                  <a:moveTo>
                    <a:pt x="1" y="19"/>
                  </a:moveTo>
                  <a:lnTo>
                    <a:pt x="0" y="0"/>
                  </a:lnTo>
                  <a:lnTo>
                    <a:pt x="14" y="8"/>
                  </a:lnTo>
                  <a:lnTo>
                    <a:pt x="28" y="17"/>
                  </a:lnTo>
                  <a:lnTo>
                    <a:pt x="16" y="27"/>
                  </a:lnTo>
                  <a:lnTo>
                    <a:pt x="4" y="38"/>
                  </a:lnTo>
                  <a:lnTo>
                    <a:pt x="1" y="19"/>
                  </a:lnTo>
                  <a:close/>
                </a:path>
              </a:pathLst>
            </a:custGeom>
            <a:solidFill>
              <a:srgbClr val="A374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latin typeface="Calibri" pitchFamily="34" charset="0"/>
              </a:endParaRPr>
            </a:p>
          </p:txBody>
        </p:sp>
        <p:sp>
          <p:nvSpPr>
            <p:cNvPr id="5258" name="Freeform 127"/>
            <p:cNvSpPr>
              <a:spLocks/>
            </p:cNvSpPr>
            <p:nvPr/>
          </p:nvSpPr>
          <p:spPr bwMode="auto">
            <a:xfrm>
              <a:off x="3468688" y="2278063"/>
              <a:ext cx="87312" cy="87313"/>
            </a:xfrm>
            <a:custGeom>
              <a:avLst/>
              <a:gdLst>
                <a:gd name="T0" fmla="*/ 38 w 55"/>
                <a:gd name="T1" fmla="*/ 28 h 55"/>
                <a:gd name="T2" fmla="*/ 55 w 55"/>
                <a:gd name="T3" fmla="*/ 55 h 55"/>
                <a:gd name="T4" fmla="*/ 27 w 55"/>
                <a:gd name="T5" fmla="*/ 52 h 55"/>
                <a:gd name="T6" fmla="*/ 0 w 55"/>
                <a:gd name="T7" fmla="*/ 50 h 55"/>
                <a:gd name="T8" fmla="*/ 11 w 55"/>
                <a:gd name="T9" fmla="*/ 26 h 55"/>
                <a:gd name="T10" fmla="*/ 23 w 55"/>
                <a:gd name="T11" fmla="*/ 0 h 55"/>
                <a:gd name="T12" fmla="*/ 38 w 55"/>
                <a:gd name="T13" fmla="*/ 28 h 5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5"/>
                <a:gd name="T22" fmla="*/ 0 h 55"/>
                <a:gd name="T23" fmla="*/ 55 w 55"/>
                <a:gd name="T24" fmla="*/ 55 h 55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5" h="55">
                  <a:moveTo>
                    <a:pt x="38" y="28"/>
                  </a:moveTo>
                  <a:lnTo>
                    <a:pt x="55" y="55"/>
                  </a:lnTo>
                  <a:lnTo>
                    <a:pt x="27" y="52"/>
                  </a:lnTo>
                  <a:lnTo>
                    <a:pt x="0" y="50"/>
                  </a:lnTo>
                  <a:lnTo>
                    <a:pt x="11" y="26"/>
                  </a:lnTo>
                  <a:lnTo>
                    <a:pt x="23" y="0"/>
                  </a:lnTo>
                  <a:lnTo>
                    <a:pt x="38" y="28"/>
                  </a:lnTo>
                  <a:close/>
                </a:path>
              </a:pathLst>
            </a:custGeom>
            <a:solidFill>
              <a:srgbClr val="A374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latin typeface="Calibri" pitchFamily="34" charset="0"/>
              </a:endParaRPr>
            </a:p>
          </p:txBody>
        </p:sp>
        <p:sp>
          <p:nvSpPr>
            <p:cNvPr id="5259" name="Freeform 128"/>
            <p:cNvSpPr>
              <a:spLocks/>
            </p:cNvSpPr>
            <p:nvPr/>
          </p:nvSpPr>
          <p:spPr bwMode="auto">
            <a:xfrm>
              <a:off x="3211513" y="2541588"/>
              <a:ext cx="49212" cy="50800"/>
            </a:xfrm>
            <a:custGeom>
              <a:avLst/>
              <a:gdLst>
                <a:gd name="T0" fmla="*/ 17 w 31"/>
                <a:gd name="T1" fmla="*/ 19 h 32"/>
                <a:gd name="T2" fmla="*/ 5 w 31"/>
                <a:gd name="T3" fmla="*/ 32 h 32"/>
                <a:gd name="T4" fmla="*/ 2 w 31"/>
                <a:gd name="T5" fmla="*/ 17 h 32"/>
                <a:gd name="T6" fmla="*/ 0 w 31"/>
                <a:gd name="T7" fmla="*/ 0 h 32"/>
                <a:gd name="T8" fmla="*/ 15 w 31"/>
                <a:gd name="T9" fmla="*/ 4 h 32"/>
                <a:gd name="T10" fmla="*/ 31 w 31"/>
                <a:gd name="T11" fmla="*/ 7 h 32"/>
                <a:gd name="T12" fmla="*/ 17 w 31"/>
                <a:gd name="T13" fmla="*/ 19 h 3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1"/>
                <a:gd name="T22" fmla="*/ 0 h 32"/>
                <a:gd name="T23" fmla="*/ 31 w 31"/>
                <a:gd name="T24" fmla="*/ 32 h 32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1" h="32">
                  <a:moveTo>
                    <a:pt x="17" y="19"/>
                  </a:moveTo>
                  <a:lnTo>
                    <a:pt x="5" y="32"/>
                  </a:lnTo>
                  <a:lnTo>
                    <a:pt x="2" y="17"/>
                  </a:lnTo>
                  <a:lnTo>
                    <a:pt x="0" y="0"/>
                  </a:lnTo>
                  <a:lnTo>
                    <a:pt x="15" y="4"/>
                  </a:lnTo>
                  <a:lnTo>
                    <a:pt x="31" y="7"/>
                  </a:lnTo>
                  <a:lnTo>
                    <a:pt x="17" y="19"/>
                  </a:lnTo>
                  <a:close/>
                </a:path>
              </a:pathLst>
            </a:custGeom>
            <a:solidFill>
              <a:srgbClr val="A374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latin typeface="Calibri" pitchFamily="34" charset="0"/>
              </a:endParaRPr>
            </a:p>
          </p:txBody>
        </p:sp>
        <p:sp>
          <p:nvSpPr>
            <p:cNvPr id="5260" name="Freeform 129"/>
            <p:cNvSpPr>
              <a:spLocks/>
            </p:cNvSpPr>
            <p:nvPr/>
          </p:nvSpPr>
          <p:spPr bwMode="auto">
            <a:xfrm>
              <a:off x="3208338" y="2224088"/>
              <a:ext cx="57150" cy="41275"/>
            </a:xfrm>
            <a:custGeom>
              <a:avLst/>
              <a:gdLst>
                <a:gd name="T0" fmla="*/ 18 w 36"/>
                <a:gd name="T1" fmla="*/ 1 h 26"/>
                <a:gd name="T2" fmla="*/ 36 w 36"/>
                <a:gd name="T3" fmla="*/ 0 h 26"/>
                <a:gd name="T4" fmla="*/ 28 w 36"/>
                <a:gd name="T5" fmla="*/ 12 h 26"/>
                <a:gd name="T6" fmla="*/ 21 w 36"/>
                <a:gd name="T7" fmla="*/ 26 h 26"/>
                <a:gd name="T8" fmla="*/ 10 w 36"/>
                <a:gd name="T9" fmla="*/ 15 h 26"/>
                <a:gd name="T10" fmla="*/ 0 w 36"/>
                <a:gd name="T11" fmla="*/ 3 h 26"/>
                <a:gd name="T12" fmla="*/ 18 w 36"/>
                <a:gd name="T13" fmla="*/ 1 h 2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6"/>
                <a:gd name="T22" fmla="*/ 0 h 26"/>
                <a:gd name="T23" fmla="*/ 36 w 36"/>
                <a:gd name="T24" fmla="*/ 26 h 2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6" h="26">
                  <a:moveTo>
                    <a:pt x="18" y="1"/>
                  </a:moveTo>
                  <a:lnTo>
                    <a:pt x="36" y="0"/>
                  </a:lnTo>
                  <a:lnTo>
                    <a:pt x="28" y="12"/>
                  </a:lnTo>
                  <a:lnTo>
                    <a:pt x="21" y="26"/>
                  </a:lnTo>
                  <a:lnTo>
                    <a:pt x="10" y="15"/>
                  </a:lnTo>
                  <a:lnTo>
                    <a:pt x="0" y="3"/>
                  </a:lnTo>
                  <a:lnTo>
                    <a:pt x="18" y="1"/>
                  </a:lnTo>
                  <a:close/>
                </a:path>
              </a:pathLst>
            </a:custGeom>
            <a:solidFill>
              <a:srgbClr val="A374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latin typeface="Calibri" pitchFamily="34" charset="0"/>
              </a:endParaRPr>
            </a:p>
          </p:txBody>
        </p:sp>
        <p:sp>
          <p:nvSpPr>
            <p:cNvPr id="5261" name="Freeform 19"/>
            <p:cNvSpPr>
              <a:spLocks noEditPoints="1"/>
            </p:cNvSpPr>
            <p:nvPr/>
          </p:nvSpPr>
          <p:spPr bwMode="auto">
            <a:xfrm>
              <a:off x="3577095" y="1642623"/>
              <a:ext cx="2192338" cy="1543050"/>
            </a:xfrm>
            <a:custGeom>
              <a:avLst/>
              <a:gdLst>
                <a:gd name="T0" fmla="*/ 915 w 1052"/>
                <a:gd name="T1" fmla="*/ 274 h 741"/>
                <a:gd name="T2" fmla="*/ 918 w 1052"/>
                <a:gd name="T3" fmla="*/ 238 h 741"/>
                <a:gd name="T4" fmla="*/ 890 w 1052"/>
                <a:gd name="T5" fmla="*/ 280 h 741"/>
                <a:gd name="T6" fmla="*/ 889 w 1052"/>
                <a:gd name="T7" fmla="*/ 322 h 741"/>
                <a:gd name="T8" fmla="*/ 915 w 1052"/>
                <a:gd name="T9" fmla="*/ 309 h 741"/>
                <a:gd name="T10" fmla="*/ 927 w 1052"/>
                <a:gd name="T11" fmla="*/ 288 h 741"/>
                <a:gd name="T12" fmla="*/ 984 w 1052"/>
                <a:gd name="T13" fmla="*/ 318 h 741"/>
                <a:gd name="T14" fmla="*/ 986 w 1052"/>
                <a:gd name="T15" fmla="*/ 314 h 741"/>
                <a:gd name="T16" fmla="*/ 934 w 1052"/>
                <a:gd name="T17" fmla="*/ 257 h 741"/>
                <a:gd name="T18" fmla="*/ 730 w 1052"/>
                <a:gd name="T19" fmla="*/ 287 h 741"/>
                <a:gd name="T20" fmla="*/ 732 w 1052"/>
                <a:gd name="T21" fmla="*/ 268 h 741"/>
                <a:gd name="T22" fmla="*/ 814 w 1052"/>
                <a:gd name="T23" fmla="*/ 226 h 741"/>
                <a:gd name="T24" fmla="*/ 814 w 1052"/>
                <a:gd name="T25" fmla="*/ 226 h 741"/>
                <a:gd name="T26" fmla="*/ 814 w 1052"/>
                <a:gd name="T27" fmla="*/ 225 h 741"/>
                <a:gd name="T28" fmla="*/ 806 w 1052"/>
                <a:gd name="T29" fmla="*/ 194 h 741"/>
                <a:gd name="T30" fmla="*/ 690 w 1052"/>
                <a:gd name="T31" fmla="*/ 169 h 741"/>
                <a:gd name="T32" fmla="*/ 664 w 1052"/>
                <a:gd name="T33" fmla="*/ 146 h 741"/>
                <a:gd name="T34" fmla="*/ 563 w 1052"/>
                <a:gd name="T35" fmla="*/ 335 h 741"/>
                <a:gd name="T36" fmla="*/ 409 w 1052"/>
                <a:gd name="T37" fmla="*/ 249 h 741"/>
                <a:gd name="T38" fmla="*/ 284 w 1052"/>
                <a:gd name="T39" fmla="*/ 226 h 741"/>
                <a:gd name="T40" fmla="*/ 284 w 1052"/>
                <a:gd name="T41" fmla="*/ 226 h 741"/>
                <a:gd name="T42" fmla="*/ 444 w 1052"/>
                <a:gd name="T43" fmla="*/ 293 h 741"/>
                <a:gd name="T44" fmla="*/ 382 w 1052"/>
                <a:gd name="T45" fmla="*/ 332 h 741"/>
                <a:gd name="T46" fmla="*/ 253 w 1052"/>
                <a:gd name="T47" fmla="*/ 226 h 741"/>
                <a:gd name="T48" fmla="*/ 292 w 1052"/>
                <a:gd name="T49" fmla="*/ 323 h 741"/>
                <a:gd name="T50" fmla="*/ 707 w 1052"/>
                <a:gd name="T51" fmla="*/ 285 h 741"/>
                <a:gd name="T52" fmla="*/ 708 w 1052"/>
                <a:gd name="T53" fmla="*/ 232 h 741"/>
                <a:gd name="T54" fmla="*/ 690 w 1052"/>
                <a:gd name="T55" fmla="*/ 198 h 741"/>
                <a:gd name="T56" fmla="*/ 577 w 1052"/>
                <a:gd name="T57" fmla="*/ 277 h 741"/>
                <a:gd name="T58" fmla="*/ 613 w 1052"/>
                <a:gd name="T59" fmla="*/ 168 h 741"/>
                <a:gd name="T60" fmla="*/ 533 w 1052"/>
                <a:gd name="T61" fmla="*/ 228 h 741"/>
                <a:gd name="T62" fmla="*/ 437 w 1052"/>
                <a:gd name="T63" fmla="*/ 539 h 741"/>
                <a:gd name="T64" fmla="*/ 510 w 1052"/>
                <a:gd name="T65" fmla="*/ 503 h 741"/>
                <a:gd name="T66" fmla="*/ 358 w 1052"/>
                <a:gd name="T67" fmla="*/ 548 h 741"/>
                <a:gd name="T68" fmla="*/ 437 w 1052"/>
                <a:gd name="T69" fmla="*/ 539 h 741"/>
                <a:gd name="T70" fmla="*/ 264 w 1052"/>
                <a:gd name="T71" fmla="*/ 618 h 741"/>
                <a:gd name="T72" fmla="*/ 287 w 1052"/>
                <a:gd name="T73" fmla="*/ 512 h 741"/>
                <a:gd name="T74" fmla="*/ 88 w 1052"/>
                <a:gd name="T75" fmla="*/ 441 h 741"/>
                <a:gd name="T76" fmla="*/ 188 w 1052"/>
                <a:gd name="T77" fmla="*/ 351 h 741"/>
                <a:gd name="T78" fmla="*/ 539 w 1052"/>
                <a:gd name="T79" fmla="*/ 424 h 741"/>
                <a:gd name="T80" fmla="*/ 599 w 1052"/>
                <a:gd name="T81" fmla="*/ 323 h 741"/>
                <a:gd name="T82" fmla="*/ 387 w 1052"/>
                <a:gd name="T83" fmla="*/ 386 h 741"/>
                <a:gd name="T84" fmla="*/ 134 w 1052"/>
                <a:gd name="T85" fmla="*/ 268 h 741"/>
                <a:gd name="T86" fmla="*/ 286 w 1052"/>
                <a:gd name="T87" fmla="*/ 443 h 741"/>
                <a:gd name="T88" fmla="*/ 122 w 1052"/>
                <a:gd name="T89" fmla="*/ 297 h 741"/>
                <a:gd name="T90" fmla="*/ 932 w 1052"/>
                <a:gd name="T91" fmla="*/ 490 h 741"/>
                <a:gd name="T92" fmla="*/ 711 w 1052"/>
                <a:gd name="T93" fmla="*/ 355 h 741"/>
                <a:gd name="T94" fmla="*/ 808 w 1052"/>
                <a:gd name="T95" fmla="*/ 499 h 741"/>
                <a:gd name="T96" fmla="*/ 811 w 1052"/>
                <a:gd name="T97" fmla="*/ 518 h 741"/>
                <a:gd name="T98" fmla="*/ 940 w 1052"/>
                <a:gd name="T99" fmla="*/ 236 h 741"/>
                <a:gd name="T100" fmla="*/ 70 w 1052"/>
                <a:gd name="T101" fmla="*/ 12 h 741"/>
                <a:gd name="T102" fmla="*/ 543 w 1052"/>
                <a:gd name="T103" fmla="*/ 166 h 741"/>
                <a:gd name="T104" fmla="*/ 796 w 1052"/>
                <a:gd name="T105" fmla="*/ 141 h 741"/>
                <a:gd name="T106" fmla="*/ 1033 w 1052"/>
                <a:gd name="T107" fmla="*/ 537 h 741"/>
                <a:gd name="T108" fmla="*/ 1001 w 1052"/>
                <a:gd name="T109" fmla="*/ 368 h 741"/>
                <a:gd name="T110" fmla="*/ 853 w 1052"/>
                <a:gd name="T111" fmla="*/ 695 h 741"/>
                <a:gd name="T112" fmla="*/ 680 w 1052"/>
                <a:gd name="T113" fmla="*/ 701 h 741"/>
                <a:gd name="T114" fmla="*/ 451 w 1052"/>
                <a:gd name="T115" fmla="*/ 732 h 741"/>
                <a:gd name="T116" fmla="*/ 312 w 1052"/>
                <a:gd name="T117" fmla="*/ 733 h 741"/>
                <a:gd name="T118" fmla="*/ 20 w 1052"/>
                <a:gd name="T119" fmla="*/ 400 h 741"/>
                <a:gd name="T120" fmla="*/ 101 w 1052"/>
                <a:gd name="T121" fmla="*/ 164 h 741"/>
                <a:gd name="T122" fmla="*/ 179 w 1052"/>
                <a:gd name="T123" fmla="*/ 107 h 741"/>
                <a:gd name="T124" fmla="*/ 38 w 1052"/>
                <a:gd name="T125" fmla="*/ 6 h 741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1052"/>
                <a:gd name="T190" fmla="*/ 0 h 741"/>
                <a:gd name="T191" fmla="*/ 1052 w 1052"/>
                <a:gd name="T192" fmla="*/ 741 h 741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1052" h="741">
                  <a:moveTo>
                    <a:pt x="823" y="274"/>
                  </a:moveTo>
                  <a:cubicBezTo>
                    <a:pt x="823" y="274"/>
                    <a:pt x="828" y="278"/>
                    <a:pt x="843" y="283"/>
                  </a:cubicBezTo>
                  <a:cubicBezTo>
                    <a:pt x="830" y="281"/>
                    <a:pt x="821" y="286"/>
                    <a:pt x="821" y="286"/>
                  </a:cubicBezTo>
                  <a:cubicBezTo>
                    <a:pt x="821" y="286"/>
                    <a:pt x="877" y="338"/>
                    <a:pt x="915" y="274"/>
                  </a:cubicBezTo>
                  <a:cubicBezTo>
                    <a:pt x="961" y="196"/>
                    <a:pt x="847" y="181"/>
                    <a:pt x="847" y="181"/>
                  </a:cubicBezTo>
                  <a:cubicBezTo>
                    <a:pt x="847" y="181"/>
                    <a:pt x="871" y="200"/>
                    <a:pt x="902" y="210"/>
                  </a:cubicBezTo>
                  <a:cubicBezTo>
                    <a:pt x="869" y="204"/>
                    <a:pt x="840" y="209"/>
                    <a:pt x="840" y="209"/>
                  </a:cubicBezTo>
                  <a:cubicBezTo>
                    <a:pt x="840" y="209"/>
                    <a:pt x="882" y="223"/>
                    <a:pt x="918" y="238"/>
                  </a:cubicBezTo>
                  <a:cubicBezTo>
                    <a:pt x="877" y="225"/>
                    <a:pt x="835" y="232"/>
                    <a:pt x="835" y="232"/>
                  </a:cubicBezTo>
                  <a:cubicBezTo>
                    <a:pt x="835" y="232"/>
                    <a:pt x="875" y="251"/>
                    <a:pt x="895" y="260"/>
                  </a:cubicBezTo>
                  <a:cubicBezTo>
                    <a:pt x="854" y="246"/>
                    <a:pt x="829" y="253"/>
                    <a:pt x="829" y="253"/>
                  </a:cubicBezTo>
                  <a:cubicBezTo>
                    <a:pt x="829" y="253"/>
                    <a:pt x="875" y="269"/>
                    <a:pt x="890" y="280"/>
                  </a:cubicBezTo>
                  <a:cubicBezTo>
                    <a:pt x="864" y="269"/>
                    <a:pt x="823" y="274"/>
                    <a:pt x="823" y="274"/>
                  </a:cubicBezTo>
                  <a:close/>
                  <a:moveTo>
                    <a:pt x="942" y="344"/>
                  </a:moveTo>
                  <a:cubicBezTo>
                    <a:pt x="927" y="334"/>
                    <a:pt x="909" y="325"/>
                    <a:pt x="890" y="322"/>
                  </a:cubicBezTo>
                  <a:cubicBezTo>
                    <a:pt x="889" y="322"/>
                    <a:pt x="889" y="322"/>
                    <a:pt x="889" y="322"/>
                  </a:cubicBezTo>
                  <a:cubicBezTo>
                    <a:pt x="906" y="338"/>
                    <a:pt x="925" y="345"/>
                    <a:pt x="942" y="344"/>
                  </a:cubicBezTo>
                  <a:close/>
                  <a:moveTo>
                    <a:pt x="970" y="334"/>
                  </a:moveTo>
                  <a:cubicBezTo>
                    <a:pt x="940" y="317"/>
                    <a:pt x="925" y="310"/>
                    <a:pt x="917" y="307"/>
                  </a:cubicBezTo>
                  <a:cubicBezTo>
                    <a:pt x="916" y="307"/>
                    <a:pt x="915" y="308"/>
                    <a:pt x="915" y="309"/>
                  </a:cubicBezTo>
                  <a:cubicBezTo>
                    <a:pt x="921" y="315"/>
                    <a:pt x="934" y="326"/>
                    <a:pt x="949" y="343"/>
                  </a:cubicBezTo>
                  <a:cubicBezTo>
                    <a:pt x="956" y="342"/>
                    <a:pt x="963" y="339"/>
                    <a:pt x="970" y="334"/>
                  </a:cubicBezTo>
                  <a:close/>
                  <a:moveTo>
                    <a:pt x="984" y="318"/>
                  </a:moveTo>
                  <a:cubicBezTo>
                    <a:pt x="951" y="301"/>
                    <a:pt x="934" y="291"/>
                    <a:pt x="927" y="288"/>
                  </a:cubicBezTo>
                  <a:cubicBezTo>
                    <a:pt x="927" y="288"/>
                    <a:pt x="926" y="289"/>
                    <a:pt x="926" y="290"/>
                  </a:cubicBezTo>
                  <a:cubicBezTo>
                    <a:pt x="932" y="298"/>
                    <a:pt x="945" y="313"/>
                    <a:pt x="972" y="333"/>
                  </a:cubicBezTo>
                  <a:cubicBezTo>
                    <a:pt x="973" y="332"/>
                    <a:pt x="975" y="331"/>
                    <a:pt x="976" y="330"/>
                  </a:cubicBezTo>
                  <a:cubicBezTo>
                    <a:pt x="980" y="326"/>
                    <a:pt x="982" y="322"/>
                    <a:pt x="984" y="318"/>
                  </a:cubicBezTo>
                  <a:close/>
                  <a:moveTo>
                    <a:pt x="989" y="302"/>
                  </a:moveTo>
                  <a:cubicBezTo>
                    <a:pt x="968" y="288"/>
                    <a:pt x="942" y="281"/>
                    <a:pt x="930" y="278"/>
                  </a:cubicBezTo>
                  <a:cubicBezTo>
                    <a:pt x="930" y="279"/>
                    <a:pt x="930" y="279"/>
                    <a:pt x="930" y="279"/>
                  </a:cubicBezTo>
                  <a:cubicBezTo>
                    <a:pt x="941" y="284"/>
                    <a:pt x="967" y="297"/>
                    <a:pt x="986" y="314"/>
                  </a:cubicBezTo>
                  <a:cubicBezTo>
                    <a:pt x="988" y="310"/>
                    <a:pt x="989" y="306"/>
                    <a:pt x="989" y="302"/>
                  </a:cubicBezTo>
                  <a:close/>
                  <a:moveTo>
                    <a:pt x="985" y="275"/>
                  </a:moveTo>
                  <a:cubicBezTo>
                    <a:pt x="961" y="264"/>
                    <a:pt x="943" y="259"/>
                    <a:pt x="935" y="256"/>
                  </a:cubicBezTo>
                  <a:cubicBezTo>
                    <a:pt x="934" y="257"/>
                    <a:pt x="934" y="257"/>
                    <a:pt x="934" y="257"/>
                  </a:cubicBezTo>
                  <a:cubicBezTo>
                    <a:pt x="945" y="263"/>
                    <a:pt x="971" y="278"/>
                    <a:pt x="990" y="297"/>
                  </a:cubicBezTo>
                  <a:cubicBezTo>
                    <a:pt x="990" y="289"/>
                    <a:pt x="988" y="282"/>
                    <a:pt x="985" y="275"/>
                  </a:cubicBezTo>
                  <a:close/>
                  <a:moveTo>
                    <a:pt x="789" y="277"/>
                  </a:moveTo>
                  <a:cubicBezTo>
                    <a:pt x="755" y="278"/>
                    <a:pt x="738" y="284"/>
                    <a:pt x="730" y="287"/>
                  </a:cubicBezTo>
                  <a:cubicBezTo>
                    <a:pt x="730" y="288"/>
                    <a:pt x="730" y="288"/>
                    <a:pt x="730" y="288"/>
                  </a:cubicBezTo>
                  <a:cubicBezTo>
                    <a:pt x="750" y="294"/>
                    <a:pt x="773" y="290"/>
                    <a:pt x="789" y="277"/>
                  </a:cubicBezTo>
                  <a:close/>
                  <a:moveTo>
                    <a:pt x="807" y="257"/>
                  </a:moveTo>
                  <a:cubicBezTo>
                    <a:pt x="784" y="254"/>
                    <a:pt x="745" y="251"/>
                    <a:pt x="732" y="268"/>
                  </a:cubicBezTo>
                  <a:cubicBezTo>
                    <a:pt x="732" y="269"/>
                    <a:pt x="732" y="269"/>
                    <a:pt x="732" y="269"/>
                  </a:cubicBezTo>
                  <a:cubicBezTo>
                    <a:pt x="742" y="267"/>
                    <a:pt x="779" y="267"/>
                    <a:pt x="794" y="274"/>
                  </a:cubicBezTo>
                  <a:cubicBezTo>
                    <a:pt x="799" y="269"/>
                    <a:pt x="804" y="263"/>
                    <a:pt x="807" y="257"/>
                  </a:cubicBezTo>
                  <a:close/>
                  <a:moveTo>
                    <a:pt x="814" y="226"/>
                  </a:moveTo>
                  <a:cubicBezTo>
                    <a:pt x="798" y="226"/>
                    <a:pt x="743" y="225"/>
                    <a:pt x="729" y="240"/>
                  </a:cubicBezTo>
                  <a:cubicBezTo>
                    <a:pt x="730" y="241"/>
                    <a:pt x="730" y="242"/>
                    <a:pt x="730" y="243"/>
                  </a:cubicBezTo>
                  <a:cubicBezTo>
                    <a:pt x="759" y="246"/>
                    <a:pt x="796" y="248"/>
                    <a:pt x="808" y="255"/>
                  </a:cubicBezTo>
                  <a:cubicBezTo>
                    <a:pt x="812" y="246"/>
                    <a:pt x="815" y="237"/>
                    <a:pt x="814" y="226"/>
                  </a:cubicBezTo>
                  <a:close/>
                  <a:moveTo>
                    <a:pt x="807" y="196"/>
                  </a:moveTo>
                  <a:cubicBezTo>
                    <a:pt x="788" y="199"/>
                    <a:pt x="738" y="209"/>
                    <a:pt x="720" y="212"/>
                  </a:cubicBezTo>
                  <a:cubicBezTo>
                    <a:pt x="721" y="213"/>
                    <a:pt x="721" y="214"/>
                    <a:pt x="722" y="215"/>
                  </a:cubicBezTo>
                  <a:cubicBezTo>
                    <a:pt x="737" y="214"/>
                    <a:pt x="773" y="213"/>
                    <a:pt x="814" y="225"/>
                  </a:cubicBezTo>
                  <a:cubicBezTo>
                    <a:pt x="814" y="216"/>
                    <a:pt x="811" y="206"/>
                    <a:pt x="807" y="196"/>
                  </a:cubicBezTo>
                  <a:close/>
                  <a:moveTo>
                    <a:pt x="788" y="168"/>
                  </a:moveTo>
                  <a:cubicBezTo>
                    <a:pt x="761" y="170"/>
                    <a:pt x="723" y="185"/>
                    <a:pt x="709" y="191"/>
                  </a:cubicBezTo>
                  <a:cubicBezTo>
                    <a:pt x="735" y="191"/>
                    <a:pt x="786" y="192"/>
                    <a:pt x="806" y="194"/>
                  </a:cubicBezTo>
                  <a:cubicBezTo>
                    <a:pt x="804" y="190"/>
                    <a:pt x="802" y="186"/>
                    <a:pt x="800" y="183"/>
                  </a:cubicBezTo>
                  <a:cubicBezTo>
                    <a:pt x="796" y="177"/>
                    <a:pt x="792" y="172"/>
                    <a:pt x="788" y="168"/>
                  </a:cubicBezTo>
                  <a:close/>
                  <a:moveTo>
                    <a:pt x="765" y="150"/>
                  </a:moveTo>
                  <a:cubicBezTo>
                    <a:pt x="728" y="154"/>
                    <a:pt x="702" y="164"/>
                    <a:pt x="690" y="169"/>
                  </a:cubicBezTo>
                  <a:cubicBezTo>
                    <a:pt x="713" y="168"/>
                    <a:pt x="764" y="167"/>
                    <a:pt x="788" y="168"/>
                  </a:cubicBezTo>
                  <a:cubicBezTo>
                    <a:pt x="781" y="160"/>
                    <a:pt x="773" y="154"/>
                    <a:pt x="765" y="150"/>
                  </a:cubicBezTo>
                  <a:close/>
                  <a:moveTo>
                    <a:pt x="663" y="145"/>
                  </a:moveTo>
                  <a:cubicBezTo>
                    <a:pt x="664" y="146"/>
                    <a:pt x="664" y="146"/>
                    <a:pt x="664" y="146"/>
                  </a:cubicBezTo>
                  <a:cubicBezTo>
                    <a:pt x="683" y="146"/>
                    <a:pt x="724" y="145"/>
                    <a:pt x="756" y="146"/>
                  </a:cubicBezTo>
                  <a:cubicBezTo>
                    <a:pt x="712" y="128"/>
                    <a:pt x="663" y="145"/>
                    <a:pt x="663" y="145"/>
                  </a:cubicBezTo>
                  <a:close/>
                  <a:moveTo>
                    <a:pt x="588" y="348"/>
                  </a:moveTo>
                  <a:cubicBezTo>
                    <a:pt x="588" y="348"/>
                    <a:pt x="576" y="332"/>
                    <a:pt x="563" y="335"/>
                  </a:cubicBezTo>
                  <a:cubicBezTo>
                    <a:pt x="531" y="339"/>
                    <a:pt x="525" y="392"/>
                    <a:pt x="565" y="379"/>
                  </a:cubicBezTo>
                  <a:cubicBezTo>
                    <a:pt x="542" y="348"/>
                    <a:pt x="588" y="348"/>
                    <a:pt x="588" y="348"/>
                  </a:cubicBezTo>
                  <a:close/>
                  <a:moveTo>
                    <a:pt x="291" y="206"/>
                  </a:moveTo>
                  <a:cubicBezTo>
                    <a:pt x="291" y="206"/>
                    <a:pt x="356" y="217"/>
                    <a:pt x="409" y="249"/>
                  </a:cubicBezTo>
                  <a:cubicBezTo>
                    <a:pt x="463" y="280"/>
                    <a:pt x="492" y="311"/>
                    <a:pt x="502" y="350"/>
                  </a:cubicBezTo>
                  <a:cubicBezTo>
                    <a:pt x="507" y="328"/>
                    <a:pt x="482" y="270"/>
                    <a:pt x="417" y="236"/>
                  </a:cubicBezTo>
                  <a:cubicBezTo>
                    <a:pt x="353" y="202"/>
                    <a:pt x="291" y="206"/>
                    <a:pt x="291" y="206"/>
                  </a:cubicBezTo>
                  <a:close/>
                  <a:moveTo>
                    <a:pt x="284" y="226"/>
                  </a:moveTo>
                  <a:cubicBezTo>
                    <a:pt x="284" y="226"/>
                    <a:pt x="283" y="228"/>
                    <a:pt x="289" y="242"/>
                  </a:cubicBezTo>
                  <a:cubicBezTo>
                    <a:pt x="312" y="282"/>
                    <a:pt x="348" y="295"/>
                    <a:pt x="348" y="295"/>
                  </a:cubicBezTo>
                  <a:cubicBezTo>
                    <a:pt x="348" y="295"/>
                    <a:pt x="363" y="270"/>
                    <a:pt x="367" y="252"/>
                  </a:cubicBezTo>
                  <a:cubicBezTo>
                    <a:pt x="339" y="245"/>
                    <a:pt x="284" y="226"/>
                    <a:pt x="284" y="226"/>
                  </a:cubicBezTo>
                  <a:close/>
                  <a:moveTo>
                    <a:pt x="409" y="270"/>
                  </a:moveTo>
                  <a:cubicBezTo>
                    <a:pt x="409" y="270"/>
                    <a:pt x="402" y="308"/>
                    <a:pt x="393" y="309"/>
                  </a:cubicBezTo>
                  <a:cubicBezTo>
                    <a:pt x="435" y="313"/>
                    <a:pt x="480" y="329"/>
                    <a:pt x="480" y="329"/>
                  </a:cubicBezTo>
                  <a:cubicBezTo>
                    <a:pt x="480" y="329"/>
                    <a:pt x="472" y="317"/>
                    <a:pt x="444" y="293"/>
                  </a:cubicBezTo>
                  <a:cubicBezTo>
                    <a:pt x="428" y="279"/>
                    <a:pt x="409" y="270"/>
                    <a:pt x="409" y="270"/>
                  </a:cubicBezTo>
                  <a:close/>
                  <a:moveTo>
                    <a:pt x="270" y="238"/>
                  </a:moveTo>
                  <a:cubicBezTo>
                    <a:pt x="270" y="238"/>
                    <a:pt x="263" y="251"/>
                    <a:pt x="273" y="276"/>
                  </a:cubicBezTo>
                  <a:cubicBezTo>
                    <a:pt x="283" y="300"/>
                    <a:pt x="315" y="320"/>
                    <a:pt x="382" y="332"/>
                  </a:cubicBezTo>
                  <a:cubicBezTo>
                    <a:pt x="409" y="333"/>
                    <a:pt x="439" y="334"/>
                    <a:pt x="455" y="331"/>
                  </a:cubicBezTo>
                  <a:cubicBezTo>
                    <a:pt x="427" y="325"/>
                    <a:pt x="419" y="329"/>
                    <a:pt x="354" y="312"/>
                  </a:cubicBezTo>
                  <a:cubicBezTo>
                    <a:pt x="289" y="296"/>
                    <a:pt x="270" y="238"/>
                    <a:pt x="270" y="238"/>
                  </a:cubicBezTo>
                  <a:close/>
                  <a:moveTo>
                    <a:pt x="253" y="226"/>
                  </a:moveTo>
                  <a:cubicBezTo>
                    <a:pt x="253" y="226"/>
                    <a:pt x="239" y="257"/>
                    <a:pt x="242" y="274"/>
                  </a:cubicBezTo>
                  <a:cubicBezTo>
                    <a:pt x="244" y="290"/>
                    <a:pt x="255" y="348"/>
                    <a:pt x="328" y="358"/>
                  </a:cubicBezTo>
                  <a:cubicBezTo>
                    <a:pt x="401" y="367"/>
                    <a:pt x="472" y="350"/>
                    <a:pt x="472" y="350"/>
                  </a:cubicBezTo>
                  <a:cubicBezTo>
                    <a:pt x="472" y="350"/>
                    <a:pt x="345" y="352"/>
                    <a:pt x="292" y="323"/>
                  </a:cubicBezTo>
                  <a:cubicBezTo>
                    <a:pt x="239" y="295"/>
                    <a:pt x="253" y="226"/>
                    <a:pt x="253" y="226"/>
                  </a:cubicBezTo>
                  <a:close/>
                  <a:moveTo>
                    <a:pt x="710" y="244"/>
                  </a:moveTo>
                  <a:cubicBezTo>
                    <a:pt x="695" y="274"/>
                    <a:pt x="665" y="309"/>
                    <a:pt x="652" y="325"/>
                  </a:cubicBezTo>
                  <a:cubicBezTo>
                    <a:pt x="663" y="323"/>
                    <a:pt x="697" y="315"/>
                    <a:pt x="707" y="285"/>
                  </a:cubicBezTo>
                  <a:cubicBezTo>
                    <a:pt x="710" y="274"/>
                    <a:pt x="712" y="259"/>
                    <a:pt x="710" y="244"/>
                  </a:cubicBezTo>
                  <a:close/>
                  <a:moveTo>
                    <a:pt x="697" y="207"/>
                  </a:moveTo>
                  <a:cubicBezTo>
                    <a:pt x="683" y="237"/>
                    <a:pt x="646" y="281"/>
                    <a:pt x="631" y="299"/>
                  </a:cubicBezTo>
                  <a:cubicBezTo>
                    <a:pt x="667" y="291"/>
                    <a:pt x="697" y="249"/>
                    <a:pt x="708" y="232"/>
                  </a:cubicBezTo>
                  <a:cubicBezTo>
                    <a:pt x="706" y="223"/>
                    <a:pt x="702" y="215"/>
                    <a:pt x="697" y="207"/>
                  </a:cubicBezTo>
                  <a:close/>
                  <a:moveTo>
                    <a:pt x="668" y="181"/>
                  </a:moveTo>
                  <a:cubicBezTo>
                    <a:pt x="656" y="216"/>
                    <a:pt x="621" y="273"/>
                    <a:pt x="609" y="292"/>
                  </a:cubicBezTo>
                  <a:cubicBezTo>
                    <a:pt x="654" y="269"/>
                    <a:pt x="681" y="217"/>
                    <a:pt x="690" y="198"/>
                  </a:cubicBezTo>
                  <a:cubicBezTo>
                    <a:pt x="684" y="192"/>
                    <a:pt x="677" y="186"/>
                    <a:pt x="668" y="181"/>
                  </a:cubicBezTo>
                  <a:close/>
                  <a:moveTo>
                    <a:pt x="641" y="171"/>
                  </a:moveTo>
                  <a:cubicBezTo>
                    <a:pt x="632" y="197"/>
                    <a:pt x="602" y="249"/>
                    <a:pt x="576" y="277"/>
                  </a:cubicBezTo>
                  <a:cubicBezTo>
                    <a:pt x="577" y="277"/>
                    <a:pt x="577" y="277"/>
                    <a:pt x="577" y="277"/>
                  </a:cubicBezTo>
                  <a:cubicBezTo>
                    <a:pt x="630" y="259"/>
                    <a:pt x="656" y="200"/>
                    <a:pt x="664" y="179"/>
                  </a:cubicBezTo>
                  <a:cubicBezTo>
                    <a:pt x="657" y="176"/>
                    <a:pt x="650" y="173"/>
                    <a:pt x="641" y="171"/>
                  </a:cubicBezTo>
                  <a:cubicBezTo>
                    <a:pt x="641" y="171"/>
                    <a:pt x="641" y="171"/>
                    <a:pt x="641" y="171"/>
                  </a:cubicBezTo>
                  <a:close/>
                  <a:moveTo>
                    <a:pt x="613" y="168"/>
                  </a:moveTo>
                  <a:cubicBezTo>
                    <a:pt x="601" y="193"/>
                    <a:pt x="570" y="233"/>
                    <a:pt x="550" y="252"/>
                  </a:cubicBezTo>
                  <a:cubicBezTo>
                    <a:pt x="569" y="246"/>
                    <a:pt x="615" y="225"/>
                    <a:pt x="640" y="170"/>
                  </a:cubicBezTo>
                  <a:cubicBezTo>
                    <a:pt x="630" y="168"/>
                    <a:pt x="621" y="168"/>
                    <a:pt x="613" y="168"/>
                  </a:cubicBezTo>
                  <a:close/>
                  <a:moveTo>
                    <a:pt x="533" y="228"/>
                  </a:moveTo>
                  <a:cubicBezTo>
                    <a:pt x="533" y="228"/>
                    <a:pt x="534" y="229"/>
                    <a:pt x="534" y="230"/>
                  </a:cubicBezTo>
                  <a:cubicBezTo>
                    <a:pt x="545" y="226"/>
                    <a:pt x="568" y="213"/>
                    <a:pt x="611" y="169"/>
                  </a:cubicBezTo>
                  <a:cubicBezTo>
                    <a:pt x="560" y="174"/>
                    <a:pt x="533" y="228"/>
                    <a:pt x="533" y="228"/>
                  </a:cubicBezTo>
                  <a:close/>
                  <a:moveTo>
                    <a:pt x="437" y="539"/>
                  </a:moveTo>
                  <a:cubicBezTo>
                    <a:pt x="437" y="539"/>
                    <a:pt x="456" y="527"/>
                    <a:pt x="469" y="539"/>
                  </a:cubicBezTo>
                  <a:cubicBezTo>
                    <a:pt x="483" y="551"/>
                    <a:pt x="476" y="582"/>
                    <a:pt x="438" y="585"/>
                  </a:cubicBezTo>
                  <a:cubicBezTo>
                    <a:pt x="400" y="589"/>
                    <a:pt x="387" y="551"/>
                    <a:pt x="398" y="522"/>
                  </a:cubicBezTo>
                  <a:cubicBezTo>
                    <a:pt x="409" y="494"/>
                    <a:pt x="467" y="464"/>
                    <a:pt x="510" y="503"/>
                  </a:cubicBezTo>
                  <a:cubicBezTo>
                    <a:pt x="553" y="543"/>
                    <a:pt x="528" y="591"/>
                    <a:pt x="499" y="614"/>
                  </a:cubicBezTo>
                  <a:cubicBezTo>
                    <a:pt x="527" y="610"/>
                    <a:pt x="556" y="576"/>
                    <a:pt x="549" y="528"/>
                  </a:cubicBezTo>
                  <a:cubicBezTo>
                    <a:pt x="542" y="481"/>
                    <a:pt x="492" y="457"/>
                    <a:pt x="451" y="461"/>
                  </a:cubicBezTo>
                  <a:cubicBezTo>
                    <a:pt x="411" y="465"/>
                    <a:pt x="356" y="488"/>
                    <a:pt x="358" y="548"/>
                  </a:cubicBezTo>
                  <a:cubicBezTo>
                    <a:pt x="360" y="607"/>
                    <a:pt x="408" y="621"/>
                    <a:pt x="435" y="620"/>
                  </a:cubicBezTo>
                  <a:cubicBezTo>
                    <a:pt x="463" y="620"/>
                    <a:pt x="495" y="600"/>
                    <a:pt x="496" y="552"/>
                  </a:cubicBezTo>
                  <a:cubicBezTo>
                    <a:pt x="497" y="503"/>
                    <a:pt x="441" y="506"/>
                    <a:pt x="432" y="534"/>
                  </a:cubicBezTo>
                  <a:cubicBezTo>
                    <a:pt x="432" y="543"/>
                    <a:pt x="437" y="539"/>
                    <a:pt x="437" y="539"/>
                  </a:cubicBezTo>
                  <a:close/>
                  <a:moveTo>
                    <a:pt x="264" y="618"/>
                  </a:moveTo>
                  <a:cubicBezTo>
                    <a:pt x="264" y="618"/>
                    <a:pt x="269" y="637"/>
                    <a:pt x="288" y="637"/>
                  </a:cubicBezTo>
                  <a:cubicBezTo>
                    <a:pt x="308" y="637"/>
                    <a:pt x="315" y="641"/>
                    <a:pt x="349" y="620"/>
                  </a:cubicBezTo>
                  <a:cubicBezTo>
                    <a:pt x="305" y="620"/>
                    <a:pt x="264" y="618"/>
                    <a:pt x="264" y="618"/>
                  </a:cubicBezTo>
                  <a:close/>
                  <a:moveTo>
                    <a:pt x="77" y="436"/>
                  </a:moveTo>
                  <a:cubicBezTo>
                    <a:pt x="77" y="436"/>
                    <a:pt x="86" y="451"/>
                    <a:pt x="99" y="476"/>
                  </a:cubicBezTo>
                  <a:cubicBezTo>
                    <a:pt x="113" y="501"/>
                    <a:pt x="133" y="525"/>
                    <a:pt x="169" y="532"/>
                  </a:cubicBezTo>
                  <a:cubicBezTo>
                    <a:pt x="205" y="540"/>
                    <a:pt x="228" y="543"/>
                    <a:pt x="287" y="512"/>
                  </a:cubicBezTo>
                  <a:cubicBezTo>
                    <a:pt x="373" y="450"/>
                    <a:pt x="375" y="453"/>
                    <a:pt x="444" y="413"/>
                  </a:cubicBezTo>
                  <a:cubicBezTo>
                    <a:pt x="401" y="408"/>
                    <a:pt x="351" y="451"/>
                    <a:pt x="309" y="474"/>
                  </a:cubicBezTo>
                  <a:cubicBezTo>
                    <a:pt x="266" y="496"/>
                    <a:pt x="249" y="514"/>
                    <a:pt x="185" y="513"/>
                  </a:cubicBezTo>
                  <a:cubicBezTo>
                    <a:pt x="121" y="513"/>
                    <a:pt x="94" y="447"/>
                    <a:pt x="88" y="441"/>
                  </a:cubicBezTo>
                  <a:cubicBezTo>
                    <a:pt x="82" y="434"/>
                    <a:pt x="77" y="436"/>
                    <a:pt x="77" y="436"/>
                  </a:cubicBezTo>
                  <a:close/>
                  <a:moveTo>
                    <a:pt x="223" y="208"/>
                  </a:moveTo>
                  <a:cubicBezTo>
                    <a:pt x="223" y="208"/>
                    <a:pt x="184" y="230"/>
                    <a:pt x="177" y="261"/>
                  </a:cubicBezTo>
                  <a:cubicBezTo>
                    <a:pt x="169" y="291"/>
                    <a:pt x="172" y="314"/>
                    <a:pt x="188" y="351"/>
                  </a:cubicBezTo>
                  <a:cubicBezTo>
                    <a:pt x="203" y="389"/>
                    <a:pt x="247" y="397"/>
                    <a:pt x="281" y="397"/>
                  </a:cubicBezTo>
                  <a:cubicBezTo>
                    <a:pt x="314" y="397"/>
                    <a:pt x="362" y="398"/>
                    <a:pt x="411" y="400"/>
                  </a:cubicBezTo>
                  <a:cubicBezTo>
                    <a:pt x="460" y="403"/>
                    <a:pt x="484" y="423"/>
                    <a:pt x="497" y="423"/>
                  </a:cubicBezTo>
                  <a:cubicBezTo>
                    <a:pt x="510" y="423"/>
                    <a:pt x="532" y="424"/>
                    <a:pt x="539" y="424"/>
                  </a:cubicBezTo>
                  <a:cubicBezTo>
                    <a:pt x="546" y="423"/>
                    <a:pt x="565" y="414"/>
                    <a:pt x="595" y="390"/>
                  </a:cubicBezTo>
                  <a:cubicBezTo>
                    <a:pt x="624" y="366"/>
                    <a:pt x="616" y="343"/>
                    <a:pt x="617" y="308"/>
                  </a:cubicBezTo>
                  <a:cubicBezTo>
                    <a:pt x="569" y="304"/>
                    <a:pt x="544" y="280"/>
                    <a:pt x="490" y="241"/>
                  </a:cubicBezTo>
                  <a:cubicBezTo>
                    <a:pt x="502" y="290"/>
                    <a:pt x="599" y="323"/>
                    <a:pt x="599" y="323"/>
                  </a:cubicBezTo>
                  <a:cubicBezTo>
                    <a:pt x="599" y="323"/>
                    <a:pt x="597" y="335"/>
                    <a:pt x="597" y="355"/>
                  </a:cubicBezTo>
                  <a:cubicBezTo>
                    <a:pt x="597" y="376"/>
                    <a:pt x="587" y="381"/>
                    <a:pt x="564" y="392"/>
                  </a:cubicBezTo>
                  <a:cubicBezTo>
                    <a:pt x="542" y="403"/>
                    <a:pt x="534" y="413"/>
                    <a:pt x="497" y="406"/>
                  </a:cubicBezTo>
                  <a:cubicBezTo>
                    <a:pt x="459" y="399"/>
                    <a:pt x="431" y="387"/>
                    <a:pt x="387" y="386"/>
                  </a:cubicBezTo>
                  <a:cubicBezTo>
                    <a:pt x="342" y="385"/>
                    <a:pt x="294" y="386"/>
                    <a:pt x="239" y="370"/>
                  </a:cubicBezTo>
                  <a:cubicBezTo>
                    <a:pt x="183" y="353"/>
                    <a:pt x="187" y="282"/>
                    <a:pt x="196" y="257"/>
                  </a:cubicBezTo>
                  <a:cubicBezTo>
                    <a:pt x="204" y="233"/>
                    <a:pt x="223" y="208"/>
                    <a:pt x="223" y="208"/>
                  </a:cubicBezTo>
                  <a:close/>
                  <a:moveTo>
                    <a:pt x="134" y="268"/>
                  </a:moveTo>
                  <a:cubicBezTo>
                    <a:pt x="134" y="268"/>
                    <a:pt x="118" y="270"/>
                    <a:pt x="99" y="295"/>
                  </a:cubicBezTo>
                  <a:cubicBezTo>
                    <a:pt x="81" y="321"/>
                    <a:pt x="82" y="347"/>
                    <a:pt x="98" y="390"/>
                  </a:cubicBezTo>
                  <a:cubicBezTo>
                    <a:pt x="115" y="434"/>
                    <a:pt x="171" y="454"/>
                    <a:pt x="207" y="454"/>
                  </a:cubicBezTo>
                  <a:cubicBezTo>
                    <a:pt x="243" y="454"/>
                    <a:pt x="248" y="455"/>
                    <a:pt x="286" y="443"/>
                  </a:cubicBezTo>
                  <a:cubicBezTo>
                    <a:pt x="323" y="432"/>
                    <a:pt x="365" y="405"/>
                    <a:pt x="365" y="405"/>
                  </a:cubicBezTo>
                  <a:cubicBezTo>
                    <a:pt x="365" y="405"/>
                    <a:pt x="338" y="412"/>
                    <a:pt x="306" y="419"/>
                  </a:cubicBezTo>
                  <a:cubicBezTo>
                    <a:pt x="275" y="425"/>
                    <a:pt x="230" y="440"/>
                    <a:pt x="168" y="418"/>
                  </a:cubicBezTo>
                  <a:cubicBezTo>
                    <a:pt x="107" y="395"/>
                    <a:pt x="114" y="319"/>
                    <a:pt x="122" y="297"/>
                  </a:cubicBezTo>
                  <a:cubicBezTo>
                    <a:pt x="130" y="275"/>
                    <a:pt x="134" y="268"/>
                    <a:pt x="134" y="268"/>
                  </a:cubicBezTo>
                  <a:close/>
                  <a:moveTo>
                    <a:pt x="790" y="363"/>
                  </a:moveTo>
                  <a:cubicBezTo>
                    <a:pt x="753" y="360"/>
                    <a:pt x="664" y="395"/>
                    <a:pt x="698" y="496"/>
                  </a:cubicBezTo>
                  <a:cubicBezTo>
                    <a:pt x="729" y="592"/>
                    <a:pt x="897" y="593"/>
                    <a:pt x="932" y="490"/>
                  </a:cubicBezTo>
                  <a:cubicBezTo>
                    <a:pt x="963" y="399"/>
                    <a:pt x="896" y="330"/>
                    <a:pt x="825" y="311"/>
                  </a:cubicBezTo>
                  <a:cubicBezTo>
                    <a:pt x="754" y="292"/>
                    <a:pt x="629" y="325"/>
                    <a:pt x="630" y="443"/>
                  </a:cubicBezTo>
                  <a:cubicBezTo>
                    <a:pt x="631" y="561"/>
                    <a:pt x="728" y="579"/>
                    <a:pt x="728" y="579"/>
                  </a:cubicBezTo>
                  <a:cubicBezTo>
                    <a:pt x="589" y="466"/>
                    <a:pt x="665" y="385"/>
                    <a:pt x="711" y="355"/>
                  </a:cubicBezTo>
                  <a:cubicBezTo>
                    <a:pt x="797" y="297"/>
                    <a:pt x="925" y="348"/>
                    <a:pt x="916" y="447"/>
                  </a:cubicBezTo>
                  <a:cubicBezTo>
                    <a:pt x="905" y="584"/>
                    <a:pt x="765" y="549"/>
                    <a:pt x="740" y="519"/>
                  </a:cubicBezTo>
                  <a:cubicBezTo>
                    <a:pt x="715" y="489"/>
                    <a:pt x="701" y="391"/>
                    <a:pt x="792" y="391"/>
                  </a:cubicBezTo>
                  <a:cubicBezTo>
                    <a:pt x="883" y="391"/>
                    <a:pt x="857" y="499"/>
                    <a:pt x="808" y="499"/>
                  </a:cubicBezTo>
                  <a:cubicBezTo>
                    <a:pt x="760" y="499"/>
                    <a:pt x="774" y="447"/>
                    <a:pt x="797" y="447"/>
                  </a:cubicBezTo>
                  <a:cubicBezTo>
                    <a:pt x="820" y="447"/>
                    <a:pt x="815" y="439"/>
                    <a:pt x="807" y="434"/>
                  </a:cubicBezTo>
                  <a:cubicBezTo>
                    <a:pt x="780" y="428"/>
                    <a:pt x="756" y="440"/>
                    <a:pt x="756" y="469"/>
                  </a:cubicBezTo>
                  <a:cubicBezTo>
                    <a:pt x="756" y="497"/>
                    <a:pt x="776" y="518"/>
                    <a:pt x="811" y="518"/>
                  </a:cubicBezTo>
                  <a:cubicBezTo>
                    <a:pt x="845" y="518"/>
                    <a:pt x="878" y="491"/>
                    <a:pt x="878" y="445"/>
                  </a:cubicBezTo>
                  <a:cubicBezTo>
                    <a:pt x="878" y="400"/>
                    <a:pt x="843" y="363"/>
                    <a:pt x="790" y="363"/>
                  </a:cubicBezTo>
                  <a:close/>
                  <a:moveTo>
                    <a:pt x="942" y="234"/>
                  </a:moveTo>
                  <a:cubicBezTo>
                    <a:pt x="942" y="234"/>
                    <a:pt x="941" y="234"/>
                    <a:pt x="940" y="236"/>
                  </a:cubicBezTo>
                  <a:cubicBezTo>
                    <a:pt x="947" y="246"/>
                    <a:pt x="960" y="260"/>
                    <a:pt x="984" y="274"/>
                  </a:cubicBezTo>
                  <a:cubicBezTo>
                    <a:pt x="972" y="249"/>
                    <a:pt x="942" y="234"/>
                    <a:pt x="942" y="234"/>
                  </a:cubicBezTo>
                  <a:close/>
                  <a:moveTo>
                    <a:pt x="38" y="6"/>
                  </a:moveTo>
                  <a:cubicBezTo>
                    <a:pt x="38" y="6"/>
                    <a:pt x="53" y="0"/>
                    <a:pt x="70" y="12"/>
                  </a:cubicBezTo>
                  <a:cubicBezTo>
                    <a:pt x="88" y="25"/>
                    <a:pt x="151" y="50"/>
                    <a:pt x="200" y="57"/>
                  </a:cubicBezTo>
                  <a:cubicBezTo>
                    <a:pt x="249" y="64"/>
                    <a:pt x="414" y="66"/>
                    <a:pt x="434" y="193"/>
                  </a:cubicBezTo>
                  <a:cubicBezTo>
                    <a:pt x="451" y="183"/>
                    <a:pt x="438" y="165"/>
                    <a:pt x="483" y="165"/>
                  </a:cubicBezTo>
                  <a:cubicBezTo>
                    <a:pt x="529" y="165"/>
                    <a:pt x="543" y="166"/>
                    <a:pt x="543" y="166"/>
                  </a:cubicBezTo>
                  <a:cubicBezTo>
                    <a:pt x="543" y="166"/>
                    <a:pt x="520" y="202"/>
                    <a:pt x="456" y="205"/>
                  </a:cubicBezTo>
                  <a:cubicBezTo>
                    <a:pt x="442" y="213"/>
                    <a:pt x="458" y="222"/>
                    <a:pt x="483" y="212"/>
                  </a:cubicBezTo>
                  <a:cubicBezTo>
                    <a:pt x="509" y="203"/>
                    <a:pt x="560" y="174"/>
                    <a:pt x="611" y="135"/>
                  </a:cubicBezTo>
                  <a:cubicBezTo>
                    <a:pt x="662" y="95"/>
                    <a:pt x="751" y="99"/>
                    <a:pt x="796" y="141"/>
                  </a:cubicBezTo>
                  <a:cubicBezTo>
                    <a:pt x="841" y="183"/>
                    <a:pt x="876" y="171"/>
                    <a:pt x="905" y="182"/>
                  </a:cubicBezTo>
                  <a:cubicBezTo>
                    <a:pt x="935" y="192"/>
                    <a:pt x="1013" y="233"/>
                    <a:pt x="1014" y="301"/>
                  </a:cubicBezTo>
                  <a:cubicBezTo>
                    <a:pt x="1043" y="338"/>
                    <a:pt x="1052" y="378"/>
                    <a:pt x="1024" y="476"/>
                  </a:cubicBezTo>
                  <a:cubicBezTo>
                    <a:pt x="1008" y="528"/>
                    <a:pt x="1033" y="537"/>
                    <a:pt x="1033" y="537"/>
                  </a:cubicBezTo>
                  <a:cubicBezTo>
                    <a:pt x="1033" y="537"/>
                    <a:pt x="1048" y="547"/>
                    <a:pt x="1041" y="596"/>
                  </a:cubicBezTo>
                  <a:cubicBezTo>
                    <a:pt x="1034" y="644"/>
                    <a:pt x="1039" y="657"/>
                    <a:pt x="1039" y="657"/>
                  </a:cubicBezTo>
                  <a:cubicBezTo>
                    <a:pt x="1039" y="657"/>
                    <a:pt x="988" y="624"/>
                    <a:pt x="998" y="527"/>
                  </a:cubicBezTo>
                  <a:cubicBezTo>
                    <a:pt x="1008" y="430"/>
                    <a:pt x="1030" y="398"/>
                    <a:pt x="1001" y="368"/>
                  </a:cubicBezTo>
                  <a:cubicBezTo>
                    <a:pt x="994" y="441"/>
                    <a:pt x="989" y="459"/>
                    <a:pt x="976" y="483"/>
                  </a:cubicBezTo>
                  <a:cubicBezTo>
                    <a:pt x="976" y="483"/>
                    <a:pt x="952" y="525"/>
                    <a:pt x="978" y="573"/>
                  </a:cubicBezTo>
                  <a:cubicBezTo>
                    <a:pt x="945" y="612"/>
                    <a:pt x="905" y="651"/>
                    <a:pt x="885" y="733"/>
                  </a:cubicBezTo>
                  <a:cubicBezTo>
                    <a:pt x="868" y="708"/>
                    <a:pt x="853" y="695"/>
                    <a:pt x="853" y="695"/>
                  </a:cubicBezTo>
                  <a:cubicBezTo>
                    <a:pt x="853" y="695"/>
                    <a:pt x="827" y="726"/>
                    <a:pt x="804" y="737"/>
                  </a:cubicBezTo>
                  <a:cubicBezTo>
                    <a:pt x="812" y="689"/>
                    <a:pt x="801" y="627"/>
                    <a:pt x="787" y="621"/>
                  </a:cubicBezTo>
                  <a:cubicBezTo>
                    <a:pt x="749" y="655"/>
                    <a:pt x="726" y="681"/>
                    <a:pt x="691" y="733"/>
                  </a:cubicBezTo>
                  <a:cubicBezTo>
                    <a:pt x="688" y="712"/>
                    <a:pt x="680" y="701"/>
                    <a:pt x="680" y="701"/>
                  </a:cubicBezTo>
                  <a:cubicBezTo>
                    <a:pt x="680" y="701"/>
                    <a:pt x="649" y="727"/>
                    <a:pt x="635" y="727"/>
                  </a:cubicBezTo>
                  <a:cubicBezTo>
                    <a:pt x="649" y="693"/>
                    <a:pt x="647" y="603"/>
                    <a:pt x="647" y="603"/>
                  </a:cubicBezTo>
                  <a:cubicBezTo>
                    <a:pt x="647" y="603"/>
                    <a:pt x="572" y="632"/>
                    <a:pt x="497" y="623"/>
                  </a:cubicBezTo>
                  <a:cubicBezTo>
                    <a:pt x="468" y="701"/>
                    <a:pt x="451" y="732"/>
                    <a:pt x="451" y="732"/>
                  </a:cubicBezTo>
                  <a:cubicBezTo>
                    <a:pt x="451" y="732"/>
                    <a:pt x="437" y="710"/>
                    <a:pt x="426" y="709"/>
                  </a:cubicBezTo>
                  <a:cubicBezTo>
                    <a:pt x="401" y="733"/>
                    <a:pt x="393" y="741"/>
                    <a:pt x="393" y="741"/>
                  </a:cubicBezTo>
                  <a:cubicBezTo>
                    <a:pt x="393" y="741"/>
                    <a:pt x="383" y="654"/>
                    <a:pt x="362" y="635"/>
                  </a:cubicBezTo>
                  <a:cubicBezTo>
                    <a:pt x="345" y="688"/>
                    <a:pt x="312" y="733"/>
                    <a:pt x="312" y="733"/>
                  </a:cubicBezTo>
                  <a:cubicBezTo>
                    <a:pt x="312" y="733"/>
                    <a:pt x="300" y="706"/>
                    <a:pt x="275" y="706"/>
                  </a:cubicBezTo>
                  <a:cubicBezTo>
                    <a:pt x="258" y="702"/>
                    <a:pt x="224" y="741"/>
                    <a:pt x="224" y="741"/>
                  </a:cubicBezTo>
                  <a:cubicBezTo>
                    <a:pt x="224" y="741"/>
                    <a:pt x="244" y="632"/>
                    <a:pt x="201" y="605"/>
                  </a:cubicBezTo>
                  <a:cubicBezTo>
                    <a:pt x="157" y="577"/>
                    <a:pt x="41" y="526"/>
                    <a:pt x="20" y="400"/>
                  </a:cubicBezTo>
                  <a:cubicBezTo>
                    <a:pt x="0" y="273"/>
                    <a:pt x="118" y="209"/>
                    <a:pt x="147" y="206"/>
                  </a:cubicBezTo>
                  <a:cubicBezTo>
                    <a:pt x="143" y="196"/>
                    <a:pt x="129" y="203"/>
                    <a:pt x="88" y="207"/>
                  </a:cubicBezTo>
                  <a:cubicBezTo>
                    <a:pt x="46" y="211"/>
                    <a:pt x="29" y="190"/>
                    <a:pt x="29" y="190"/>
                  </a:cubicBezTo>
                  <a:cubicBezTo>
                    <a:pt x="29" y="190"/>
                    <a:pt x="55" y="164"/>
                    <a:pt x="101" y="164"/>
                  </a:cubicBezTo>
                  <a:cubicBezTo>
                    <a:pt x="147" y="164"/>
                    <a:pt x="187" y="183"/>
                    <a:pt x="187" y="183"/>
                  </a:cubicBezTo>
                  <a:cubicBezTo>
                    <a:pt x="187" y="183"/>
                    <a:pt x="206" y="170"/>
                    <a:pt x="172" y="161"/>
                  </a:cubicBezTo>
                  <a:cubicBezTo>
                    <a:pt x="139" y="152"/>
                    <a:pt x="71" y="123"/>
                    <a:pt x="5" y="17"/>
                  </a:cubicBezTo>
                  <a:cubicBezTo>
                    <a:pt x="47" y="41"/>
                    <a:pt x="116" y="93"/>
                    <a:pt x="179" y="107"/>
                  </a:cubicBezTo>
                  <a:cubicBezTo>
                    <a:pt x="243" y="121"/>
                    <a:pt x="289" y="130"/>
                    <a:pt x="326" y="175"/>
                  </a:cubicBezTo>
                  <a:cubicBezTo>
                    <a:pt x="340" y="171"/>
                    <a:pt x="340" y="152"/>
                    <a:pt x="274" y="123"/>
                  </a:cubicBezTo>
                  <a:cubicBezTo>
                    <a:pt x="208" y="95"/>
                    <a:pt x="182" y="91"/>
                    <a:pt x="134" y="74"/>
                  </a:cubicBezTo>
                  <a:cubicBezTo>
                    <a:pt x="85" y="56"/>
                    <a:pt x="38" y="6"/>
                    <a:pt x="38" y="6"/>
                  </a:cubicBezTo>
                  <a:close/>
                  <a:moveTo>
                    <a:pt x="856" y="287"/>
                  </a:moveTo>
                  <a:cubicBezTo>
                    <a:pt x="851" y="286"/>
                    <a:pt x="847" y="284"/>
                    <a:pt x="843" y="283"/>
                  </a:cubicBezTo>
                  <a:cubicBezTo>
                    <a:pt x="847" y="284"/>
                    <a:pt x="852" y="285"/>
                    <a:pt x="856" y="287"/>
                  </a:cubicBezTo>
                  <a:close/>
                </a:path>
              </a:pathLst>
            </a:custGeom>
            <a:solidFill>
              <a:srgbClr val="FFF200"/>
            </a:solidFill>
            <a:ln w="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zh-CN" altLang="en-US">
                <a:latin typeface="Calibri" pitchFamily="34" charset="0"/>
              </a:endParaRPr>
            </a:p>
          </p:txBody>
        </p:sp>
      </p:grpSp>
      <p:pic>
        <p:nvPicPr>
          <p:cNvPr id="5125" name="图片 134" descr="LOGO白副本.pn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52413" y="269875"/>
            <a:ext cx="1420812" cy="65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" name="组合 2356"/>
          <p:cNvGrpSpPr/>
          <p:nvPr/>
        </p:nvGrpSpPr>
        <p:grpSpPr>
          <a:xfrm>
            <a:off x="7890965" y="2587648"/>
            <a:ext cx="696685" cy="730073"/>
            <a:chOff x="-3175" y="-3175"/>
            <a:chExt cx="993776" cy="1041401"/>
          </a:xfrm>
          <a:gradFill>
            <a:gsLst>
              <a:gs pos="0">
                <a:srgbClr val="FFFF00"/>
              </a:gs>
              <a:gs pos="100000">
                <a:srgbClr val="FFFF99"/>
              </a:gs>
            </a:gsLst>
            <a:lin ang="5400000" scaled="0"/>
          </a:gra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167" name="Freeform 1349"/>
            <p:cNvSpPr>
              <a:spLocks/>
            </p:cNvSpPr>
            <p:nvPr/>
          </p:nvSpPr>
          <p:spPr bwMode="auto">
            <a:xfrm>
              <a:off x="750888" y="779463"/>
              <a:ext cx="239713" cy="258763"/>
            </a:xfrm>
            <a:custGeom>
              <a:avLst/>
              <a:gdLst/>
              <a:ahLst/>
              <a:cxnLst>
                <a:cxn ang="0">
                  <a:pos x="0" y="29"/>
                </a:cxn>
                <a:cxn ang="0">
                  <a:pos x="0" y="1"/>
                </a:cxn>
                <a:cxn ang="0">
                  <a:pos x="24" y="3"/>
                </a:cxn>
                <a:cxn ang="0">
                  <a:pos x="51" y="18"/>
                </a:cxn>
                <a:cxn ang="0">
                  <a:pos x="60" y="34"/>
                </a:cxn>
                <a:cxn ang="0">
                  <a:pos x="64" y="49"/>
                </a:cxn>
                <a:cxn ang="0">
                  <a:pos x="63" y="55"/>
                </a:cxn>
                <a:cxn ang="0">
                  <a:pos x="59" y="61"/>
                </a:cxn>
                <a:cxn ang="0">
                  <a:pos x="47" y="68"/>
                </a:cxn>
                <a:cxn ang="0">
                  <a:pos x="34" y="64"/>
                </a:cxn>
                <a:cxn ang="0">
                  <a:pos x="20" y="53"/>
                </a:cxn>
                <a:cxn ang="0">
                  <a:pos x="9" y="39"/>
                </a:cxn>
                <a:cxn ang="0">
                  <a:pos x="0" y="29"/>
                </a:cxn>
              </a:cxnLst>
              <a:rect l="0" t="0" r="r" b="b"/>
              <a:pathLst>
                <a:path w="64" h="69">
                  <a:moveTo>
                    <a:pt x="0" y="29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8" y="0"/>
                    <a:pt x="16" y="0"/>
                    <a:pt x="24" y="3"/>
                  </a:cubicBezTo>
                  <a:cubicBezTo>
                    <a:pt x="32" y="6"/>
                    <a:pt x="41" y="11"/>
                    <a:pt x="51" y="18"/>
                  </a:cubicBezTo>
                  <a:cubicBezTo>
                    <a:pt x="56" y="24"/>
                    <a:pt x="58" y="29"/>
                    <a:pt x="60" y="34"/>
                  </a:cubicBezTo>
                  <a:cubicBezTo>
                    <a:pt x="61" y="39"/>
                    <a:pt x="63" y="44"/>
                    <a:pt x="64" y="49"/>
                  </a:cubicBezTo>
                  <a:cubicBezTo>
                    <a:pt x="64" y="51"/>
                    <a:pt x="64" y="53"/>
                    <a:pt x="63" y="55"/>
                  </a:cubicBezTo>
                  <a:cubicBezTo>
                    <a:pt x="62" y="58"/>
                    <a:pt x="61" y="60"/>
                    <a:pt x="59" y="61"/>
                  </a:cubicBezTo>
                  <a:cubicBezTo>
                    <a:pt x="54" y="66"/>
                    <a:pt x="50" y="68"/>
                    <a:pt x="47" y="68"/>
                  </a:cubicBezTo>
                  <a:cubicBezTo>
                    <a:pt x="43" y="69"/>
                    <a:pt x="39" y="67"/>
                    <a:pt x="34" y="64"/>
                  </a:cubicBezTo>
                  <a:cubicBezTo>
                    <a:pt x="29" y="60"/>
                    <a:pt x="24" y="57"/>
                    <a:pt x="20" y="53"/>
                  </a:cubicBezTo>
                  <a:cubicBezTo>
                    <a:pt x="16" y="49"/>
                    <a:pt x="12" y="44"/>
                    <a:pt x="9" y="39"/>
                  </a:cubicBezTo>
                  <a:cubicBezTo>
                    <a:pt x="6" y="35"/>
                    <a:pt x="4" y="33"/>
                    <a:pt x="0" y="29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168" name="Freeform 1350"/>
            <p:cNvSpPr>
              <a:spLocks/>
            </p:cNvSpPr>
            <p:nvPr/>
          </p:nvSpPr>
          <p:spPr bwMode="auto">
            <a:xfrm>
              <a:off x="750888" y="146050"/>
              <a:ext cx="206375" cy="457200"/>
            </a:xfrm>
            <a:custGeom>
              <a:avLst/>
              <a:gdLst/>
              <a:ahLst/>
              <a:cxnLst>
                <a:cxn ang="0">
                  <a:pos x="0" y="122"/>
                </a:cxn>
                <a:cxn ang="0">
                  <a:pos x="0" y="93"/>
                </a:cxn>
                <a:cxn ang="0">
                  <a:pos x="6" y="90"/>
                </a:cxn>
                <a:cxn ang="0">
                  <a:pos x="20" y="82"/>
                </a:cxn>
                <a:cxn ang="0">
                  <a:pos x="22" y="74"/>
                </a:cxn>
                <a:cxn ang="0">
                  <a:pos x="22" y="67"/>
                </a:cxn>
                <a:cxn ang="0">
                  <a:pos x="20" y="64"/>
                </a:cxn>
                <a:cxn ang="0">
                  <a:pos x="16" y="67"/>
                </a:cxn>
                <a:cxn ang="0">
                  <a:pos x="4" y="80"/>
                </a:cxn>
                <a:cxn ang="0">
                  <a:pos x="0" y="84"/>
                </a:cxn>
                <a:cxn ang="0">
                  <a:pos x="0" y="62"/>
                </a:cxn>
                <a:cxn ang="0">
                  <a:pos x="4" y="58"/>
                </a:cxn>
                <a:cxn ang="0">
                  <a:pos x="6" y="37"/>
                </a:cxn>
                <a:cxn ang="0">
                  <a:pos x="0" y="40"/>
                </a:cxn>
                <a:cxn ang="0">
                  <a:pos x="0" y="28"/>
                </a:cxn>
                <a:cxn ang="0">
                  <a:pos x="4" y="21"/>
                </a:cxn>
                <a:cxn ang="0">
                  <a:pos x="0" y="16"/>
                </a:cxn>
                <a:cxn ang="0">
                  <a:pos x="0" y="0"/>
                </a:cxn>
                <a:cxn ang="0">
                  <a:pos x="11" y="13"/>
                </a:cxn>
                <a:cxn ang="0">
                  <a:pos x="27" y="26"/>
                </a:cxn>
                <a:cxn ang="0">
                  <a:pos x="34" y="36"/>
                </a:cxn>
                <a:cxn ang="0">
                  <a:pos x="32" y="49"/>
                </a:cxn>
                <a:cxn ang="0">
                  <a:pos x="42" y="70"/>
                </a:cxn>
                <a:cxn ang="0">
                  <a:pos x="45" y="74"/>
                </a:cxn>
                <a:cxn ang="0">
                  <a:pos x="50" y="78"/>
                </a:cxn>
                <a:cxn ang="0">
                  <a:pos x="55" y="83"/>
                </a:cxn>
                <a:cxn ang="0">
                  <a:pos x="52" y="91"/>
                </a:cxn>
                <a:cxn ang="0">
                  <a:pos x="16" y="116"/>
                </a:cxn>
                <a:cxn ang="0">
                  <a:pos x="0" y="122"/>
                </a:cxn>
              </a:cxnLst>
              <a:rect l="0" t="0" r="r" b="b"/>
              <a:pathLst>
                <a:path w="55" h="122">
                  <a:moveTo>
                    <a:pt x="0" y="122"/>
                  </a:moveTo>
                  <a:cubicBezTo>
                    <a:pt x="0" y="93"/>
                    <a:pt x="0" y="93"/>
                    <a:pt x="0" y="93"/>
                  </a:cubicBezTo>
                  <a:cubicBezTo>
                    <a:pt x="2" y="92"/>
                    <a:pt x="4" y="91"/>
                    <a:pt x="6" y="90"/>
                  </a:cubicBezTo>
                  <a:cubicBezTo>
                    <a:pt x="10" y="88"/>
                    <a:pt x="15" y="85"/>
                    <a:pt x="20" y="82"/>
                  </a:cubicBezTo>
                  <a:cubicBezTo>
                    <a:pt x="21" y="79"/>
                    <a:pt x="22" y="77"/>
                    <a:pt x="22" y="74"/>
                  </a:cubicBezTo>
                  <a:cubicBezTo>
                    <a:pt x="22" y="72"/>
                    <a:pt x="22" y="69"/>
                    <a:pt x="22" y="67"/>
                  </a:cubicBezTo>
                  <a:cubicBezTo>
                    <a:pt x="20" y="64"/>
                    <a:pt x="20" y="64"/>
                    <a:pt x="20" y="64"/>
                  </a:cubicBezTo>
                  <a:cubicBezTo>
                    <a:pt x="16" y="67"/>
                    <a:pt x="16" y="67"/>
                    <a:pt x="16" y="67"/>
                  </a:cubicBezTo>
                  <a:cubicBezTo>
                    <a:pt x="12" y="72"/>
                    <a:pt x="8" y="76"/>
                    <a:pt x="4" y="80"/>
                  </a:cubicBezTo>
                  <a:cubicBezTo>
                    <a:pt x="3" y="81"/>
                    <a:pt x="1" y="83"/>
                    <a:pt x="0" y="84"/>
                  </a:cubicBezTo>
                  <a:cubicBezTo>
                    <a:pt x="0" y="62"/>
                    <a:pt x="0" y="62"/>
                    <a:pt x="0" y="62"/>
                  </a:cubicBezTo>
                  <a:cubicBezTo>
                    <a:pt x="1" y="61"/>
                    <a:pt x="2" y="60"/>
                    <a:pt x="4" y="58"/>
                  </a:cubicBezTo>
                  <a:cubicBezTo>
                    <a:pt x="14" y="46"/>
                    <a:pt x="15" y="39"/>
                    <a:pt x="6" y="37"/>
                  </a:cubicBezTo>
                  <a:cubicBezTo>
                    <a:pt x="4" y="38"/>
                    <a:pt x="2" y="39"/>
                    <a:pt x="0" y="40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4" y="26"/>
                    <a:pt x="6" y="24"/>
                    <a:pt x="4" y="21"/>
                  </a:cubicBezTo>
                  <a:cubicBezTo>
                    <a:pt x="3" y="19"/>
                    <a:pt x="1" y="18"/>
                    <a:pt x="0" y="16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" y="4"/>
                    <a:pt x="8" y="9"/>
                    <a:pt x="11" y="13"/>
                  </a:cubicBezTo>
                  <a:cubicBezTo>
                    <a:pt x="16" y="17"/>
                    <a:pt x="21" y="22"/>
                    <a:pt x="27" y="26"/>
                  </a:cubicBezTo>
                  <a:cubicBezTo>
                    <a:pt x="32" y="29"/>
                    <a:pt x="34" y="33"/>
                    <a:pt x="34" y="36"/>
                  </a:cubicBezTo>
                  <a:cubicBezTo>
                    <a:pt x="34" y="40"/>
                    <a:pt x="33" y="44"/>
                    <a:pt x="32" y="49"/>
                  </a:cubicBezTo>
                  <a:cubicBezTo>
                    <a:pt x="42" y="70"/>
                    <a:pt x="42" y="70"/>
                    <a:pt x="42" y="70"/>
                  </a:cubicBezTo>
                  <a:cubicBezTo>
                    <a:pt x="42" y="72"/>
                    <a:pt x="43" y="74"/>
                    <a:pt x="45" y="74"/>
                  </a:cubicBezTo>
                  <a:cubicBezTo>
                    <a:pt x="46" y="75"/>
                    <a:pt x="48" y="76"/>
                    <a:pt x="50" y="78"/>
                  </a:cubicBezTo>
                  <a:cubicBezTo>
                    <a:pt x="53" y="78"/>
                    <a:pt x="55" y="80"/>
                    <a:pt x="55" y="83"/>
                  </a:cubicBezTo>
                  <a:cubicBezTo>
                    <a:pt x="55" y="85"/>
                    <a:pt x="54" y="87"/>
                    <a:pt x="52" y="91"/>
                  </a:cubicBezTo>
                  <a:cubicBezTo>
                    <a:pt x="40" y="102"/>
                    <a:pt x="28" y="111"/>
                    <a:pt x="16" y="116"/>
                  </a:cubicBezTo>
                  <a:cubicBezTo>
                    <a:pt x="11" y="118"/>
                    <a:pt x="6" y="120"/>
                    <a:pt x="0" y="12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169" name="Freeform 1351"/>
            <p:cNvSpPr>
              <a:spLocks/>
            </p:cNvSpPr>
            <p:nvPr/>
          </p:nvSpPr>
          <p:spPr bwMode="auto">
            <a:xfrm>
              <a:off x="374650" y="-3175"/>
              <a:ext cx="376238" cy="966788"/>
            </a:xfrm>
            <a:custGeom>
              <a:avLst/>
              <a:gdLst/>
              <a:ahLst/>
              <a:cxnLst>
                <a:cxn ang="0">
                  <a:pos x="100" y="56"/>
                </a:cxn>
                <a:cxn ang="0">
                  <a:pos x="92" y="48"/>
                </a:cxn>
                <a:cxn ang="0">
                  <a:pos x="87" y="52"/>
                </a:cxn>
                <a:cxn ang="0">
                  <a:pos x="88" y="72"/>
                </a:cxn>
                <a:cxn ang="0">
                  <a:pos x="100" y="68"/>
                </a:cxn>
                <a:cxn ang="0">
                  <a:pos x="95" y="82"/>
                </a:cxn>
                <a:cxn ang="0">
                  <a:pos x="78" y="104"/>
                </a:cxn>
                <a:cxn ang="0">
                  <a:pos x="76" y="122"/>
                </a:cxn>
                <a:cxn ang="0">
                  <a:pos x="100" y="102"/>
                </a:cxn>
                <a:cxn ang="0">
                  <a:pos x="91" y="133"/>
                </a:cxn>
                <a:cxn ang="0">
                  <a:pos x="92" y="137"/>
                </a:cxn>
                <a:cxn ang="0">
                  <a:pos x="100" y="162"/>
                </a:cxn>
                <a:cxn ang="0">
                  <a:pos x="69" y="178"/>
                </a:cxn>
                <a:cxn ang="0">
                  <a:pos x="66" y="204"/>
                </a:cxn>
                <a:cxn ang="0">
                  <a:pos x="51" y="232"/>
                </a:cxn>
                <a:cxn ang="0">
                  <a:pos x="27" y="255"/>
                </a:cxn>
                <a:cxn ang="0">
                  <a:pos x="0" y="252"/>
                </a:cxn>
                <a:cxn ang="0">
                  <a:pos x="20" y="225"/>
                </a:cxn>
                <a:cxn ang="0">
                  <a:pos x="30" y="198"/>
                </a:cxn>
                <a:cxn ang="0">
                  <a:pos x="24" y="194"/>
                </a:cxn>
                <a:cxn ang="0">
                  <a:pos x="0" y="197"/>
                </a:cxn>
                <a:cxn ang="0">
                  <a:pos x="4" y="164"/>
                </a:cxn>
                <a:cxn ang="0">
                  <a:pos x="18" y="159"/>
                </a:cxn>
                <a:cxn ang="0">
                  <a:pos x="36" y="155"/>
                </a:cxn>
                <a:cxn ang="0">
                  <a:pos x="48" y="129"/>
                </a:cxn>
                <a:cxn ang="0">
                  <a:pos x="48" y="111"/>
                </a:cxn>
                <a:cxn ang="0">
                  <a:pos x="34" y="113"/>
                </a:cxn>
                <a:cxn ang="0">
                  <a:pos x="16" y="115"/>
                </a:cxn>
                <a:cxn ang="0">
                  <a:pos x="9" y="104"/>
                </a:cxn>
                <a:cxn ang="0">
                  <a:pos x="17" y="96"/>
                </a:cxn>
                <a:cxn ang="0">
                  <a:pos x="28" y="96"/>
                </a:cxn>
                <a:cxn ang="0">
                  <a:pos x="51" y="83"/>
                </a:cxn>
                <a:cxn ang="0">
                  <a:pos x="65" y="13"/>
                </a:cxn>
                <a:cxn ang="0">
                  <a:pos x="78" y="3"/>
                </a:cxn>
                <a:cxn ang="0">
                  <a:pos x="96" y="21"/>
                </a:cxn>
                <a:cxn ang="0">
                  <a:pos x="96" y="34"/>
                </a:cxn>
                <a:cxn ang="0">
                  <a:pos x="100" y="40"/>
                </a:cxn>
              </a:cxnLst>
              <a:rect l="0" t="0" r="r" b="b"/>
              <a:pathLst>
                <a:path w="100" h="258">
                  <a:moveTo>
                    <a:pt x="100" y="40"/>
                  </a:moveTo>
                  <a:cubicBezTo>
                    <a:pt x="100" y="56"/>
                    <a:pt x="100" y="56"/>
                    <a:pt x="100" y="56"/>
                  </a:cubicBezTo>
                  <a:cubicBezTo>
                    <a:pt x="99" y="53"/>
                    <a:pt x="97" y="52"/>
                    <a:pt x="95" y="49"/>
                  </a:cubicBezTo>
                  <a:cubicBezTo>
                    <a:pt x="92" y="48"/>
                    <a:pt x="92" y="48"/>
                    <a:pt x="92" y="48"/>
                  </a:cubicBezTo>
                  <a:cubicBezTo>
                    <a:pt x="91" y="48"/>
                    <a:pt x="90" y="48"/>
                    <a:pt x="89" y="49"/>
                  </a:cubicBezTo>
                  <a:cubicBezTo>
                    <a:pt x="89" y="49"/>
                    <a:pt x="88" y="50"/>
                    <a:pt x="87" y="52"/>
                  </a:cubicBezTo>
                  <a:cubicBezTo>
                    <a:pt x="85" y="65"/>
                    <a:pt x="85" y="65"/>
                    <a:pt x="85" y="65"/>
                  </a:cubicBezTo>
                  <a:cubicBezTo>
                    <a:pt x="85" y="69"/>
                    <a:pt x="86" y="71"/>
                    <a:pt x="88" y="72"/>
                  </a:cubicBezTo>
                  <a:cubicBezTo>
                    <a:pt x="91" y="72"/>
                    <a:pt x="93" y="71"/>
                    <a:pt x="96" y="69"/>
                  </a:cubicBezTo>
                  <a:cubicBezTo>
                    <a:pt x="97" y="69"/>
                    <a:pt x="99" y="68"/>
                    <a:pt x="100" y="68"/>
                  </a:cubicBezTo>
                  <a:cubicBezTo>
                    <a:pt x="100" y="80"/>
                    <a:pt x="100" y="80"/>
                    <a:pt x="100" y="80"/>
                  </a:cubicBezTo>
                  <a:cubicBezTo>
                    <a:pt x="98" y="81"/>
                    <a:pt x="96" y="81"/>
                    <a:pt x="95" y="82"/>
                  </a:cubicBezTo>
                  <a:cubicBezTo>
                    <a:pt x="91" y="83"/>
                    <a:pt x="87" y="86"/>
                    <a:pt x="83" y="89"/>
                  </a:cubicBezTo>
                  <a:cubicBezTo>
                    <a:pt x="81" y="94"/>
                    <a:pt x="79" y="99"/>
                    <a:pt x="78" y="104"/>
                  </a:cubicBezTo>
                  <a:cubicBezTo>
                    <a:pt x="78" y="109"/>
                    <a:pt x="77" y="114"/>
                    <a:pt x="76" y="119"/>
                  </a:cubicBezTo>
                  <a:cubicBezTo>
                    <a:pt x="76" y="120"/>
                    <a:pt x="76" y="121"/>
                    <a:pt x="76" y="122"/>
                  </a:cubicBezTo>
                  <a:cubicBezTo>
                    <a:pt x="76" y="123"/>
                    <a:pt x="77" y="124"/>
                    <a:pt x="78" y="124"/>
                  </a:cubicBezTo>
                  <a:cubicBezTo>
                    <a:pt x="85" y="119"/>
                    <a:pt x="92" y="112"/>
                    <a:pt x="100" y="102"/>
                  </a:cubicBezTo>
                  <a:cubicBezTo>
                    <a:pt x="100" y="124"/>
                    <a:pt x="100" y="124"/>
                    <a:pt x="100" y="124"/>
                  </a:cubicBezTo>
                  <a:cubicBezTo>
                    <a:pt x="97" y="127"/>
                    <a:pt x="94" y="130"/>
                    <a:pt x="91" y="133"/>
                  </a:cubicBezTo>
                  <a:cubicBezTo>
                    <a:pt x="89" y="135"/>
                    <a:pt x="88" y="136"/>
                    <a:pt x="88" y="137"/>
                  </a:cubicBezTo>
                  <a:cubicBezTo>
                    <a:pt x="88" y="137"/>
                    <a:pt x="90" y="137"/>
                    <a:pt x="92" y="137"/>
                  </a:cubicBezTo>
                  <a:cubicBezTo>
                    <a:pt x="95" y="135"/>
                    <a:pt x="97" y="134"/>
                    <a:pt x="100" y="133"/>
                  </a:cubicBezTo>
                  <a:cubicBezTo>
                    <a:pt x="100" y="162"/>
                    <a:pt x="100" y="162"/>
                    <a:pt x="100" y="162"/>
                  </a:cubicBezTo>
                  <a:cubicBezTo>
                    <a:pt x="93" y="165"/>
                    <a:pt x="86" y="169"/>
                    <a:pt x="79" y="172"/>
                  </a:cubicBezTo>
                  <a:cubicBezTo>
                    <a:pt x="73" y="174"/>
                    <a:pt x="70" y="176"/>
                    <a:pt x="69" y="178"/>
                  </a:cubicBezTo>
                  <a:cubicBezTo>
                    <a:pt x="67" y="180"/>
                    <a:pt x="66" y="184"/>
                    <a:pt x="66" y="189"/>
                  </a:cubicBezTo>
                  <a:cubicBezTo>
                    <a:pt x="67" y="195"/>
                    <a:pt x="66" y="200"/>
                    <a:pt x="66" y="204"/>
                  </a:cubicBezTo>
                  <a:cubicBezTo>
                    <a:pt x="65" y="208"/>
                    <a:pt x="62" y="213"/>
                    <a:pt x="57" y="220"/>
                  </a:cubicBezTo>
                  <a:cubicBezTo>
                    <a:pt x="55" y="224"/>
                    <a:pt x="53" y="228"/>
                    <a:pt x="51" y="232"/>
                  </a:cubicBezTo>
                  <a:cubicBezTo>
                    <a:pt x="49" y="237"/>
                    <a:pt x="45" y="241"/>
                    <a:pt x="41" y="245"/>
                  </a:cubicBezTo>
                  <a:cubicBezTo>
                    <a:pt x="36" y="250"/>
                    <a:pt x="32" y="253"/>
                    <a:pt x="27" y="255"/>
                  </a:cubicBezTo>
                  <a:cubicBezTo>
                    <a:pt x="22" y="256"/>
                    <a:pt x="17" y="257"/>
                    <a:pt x="12" y="258"/>
                  </a:cubicBezTo>
                  <a:cubicBezTo>
                    <a:pt x="0" y="252"/>
                    <a:pt x="0" y="252"/>
                    <a:pt x="0" y="252"/>
                  </a:cubicBezTo>
                  <a:cubicBezTo>
                    <a:pt x="0" y="238"/>
                    <a:pt x="0" y="238"/>
                    <a:pt x="0" y="238"/>
                  </a:cubicBezTo>
                  <a:cubicBezTo>
                    <a:pt x="20" y="225"/>
                    <a:pt x="20" y="225"/>
                    <a:pt x="20" y="225"/>
                  </a:cubicBezTo>
                  <a:cubicBezTo>
                    <a:pt x="23" y="220"/>
                    <a:pt x="25" y="215"/>
                    <a:pt x="26" y="211"/>
                  </a:cubicBezTo>
                  <a:cubicBezTo>
                    <a:pt x="27" y="207"/>
                    <a:pt x="29" y="202"/>
                    <a:pt x="30" y="198"/>
                  </a:cubicBezTo>
                  <a:cubicBezTo>
                    <a:pt x="30" y="195"/>
                    <a:pt x="30" y="194"/>
                    <a:pt x="29" y="194"/>
                  </a:cubicBezTo>
                  <a:cubicBezTo>
                    <a:pt x="27" y="193"/>
                    <a:pt x="26" y="193"/>
                    <a:pt x="24" y="194"/>
                  </a:cubicBezTo>
                  <a:cubicBezTo>
                    <a:pt x="8" y="197"/>
                    <a:pt x="8" y="197"/>
                    <a:pt x="8" y="197"/>
                  </a:cubicBezTo>
                  <a:cubicBezTo>
                    <a:pt x="5" y="197"/>
                    <a:pt x="2" y="197"/>
                    <a:pt x="0" y="197"/>
                  </a:cubicBezTo>
                  <a:cubicBezTo>
                    <a:pt x="0" y="171"/>
                    <a:pt x="0" y="171"/>
                    <a:pt x="0" y="171"/>
                  </a:cubicBezTo>
                  <a:cubicBezTo>
                    <a:pt x="1" y="167"/>
                    <a:pt x="2" y="165"/>
                    <a:pt x="4" y="164"/>
                  </a:cubicBezTo>
                  <a:cubicBezTo>
                    <a:pt x="5" y="163"/>
                    <a:pt x="8" y="162"/>
                    <a:pt x="13" y="161"/>
                  </a:cubicBezTo>
                  <a:cubicBezTo>
                    <a:pt x="15" y="160"/>
                    <a:pt x="16" y="160"/>
                    <a:pt x="18" y="159"/>
                  </a:cubicBezTo>
                  <a:cubicBezTo>
                    <a:pt x="19" y="158"/>
                    <a:pt x="21" y="159"/>
                    <a:pt x="22" y="160"/>
                  </a:cubicBezTo>
                  <a:cubicBezTo>
                    <a:pt x="26" y="160"/>
                    <a:pt x="31" y="158"/>
                    <a:pt x="36" y="155"/>
                  </a:cubicBezTo>
                  <a:cubicBezTo>
                    <a:pt x="42" y="151"/>
                    <a:pt x="45" y="148"/>
                    <a:pt x="45" y="144"/>
                  </a:cubicBezTo>
                  <a:cubicBezTo>
                    <a:pt x="46" y="139"/>
                    <a:pt x="47" y="134"/>
                    <a:pt x="48" y="129"/>
                  </a:cubicBezTo>
                  <a:cubicBezTo>
                    <a:pt x="48" y="124"/>
                    <a:pt x="49" y="119"/>
                    <a:pt x="49" y="115"/>
                  </a:cubicBezTo>
                  <a:cubicBezTo>
                    <a:pt x="49" y="113"/>
                    <a:pt x="49" y="112"/>
                    <a:pt x="48" y="111"/>
                  </a:cubicBezTo>
                  <a:cubicBezTo>
                    <a:pt x="48" y="111"/>
                    <a:pt x="46" y="111"/>
                    <a:pt x="45" y="111"/>
                  </a:cubicBezTo>
                  <a:cubicBezTo>
                    <a:pt x="41" y="113"/>
                    <a:pt x="37" y="113"/>
                    <a:pt x="34" y="113"/>
                  </a:cubicBezTo>
                  <a:cubicBezTo>
                    <a:pt x="31" y="112"/>
                    <a:pt x="27" y="113"/>
                    <a:pt x="22" y="115"/>
                  </a:cubicBezTo>
                  <a:cubicBezTo>
                    <a:pt x="19" y="115"/>
                    <a:pt x="17" y="115"/>
                    <a:pt x="16" y="115"/>
                  </a:cubicBezTo>
                  <a:cubicBezTo>
                    <a:pt x="15" y="114"/>
                    <a:pt x="13" y="113"/>
                    <a:pt x="13" y="110"/>
                  </a:cubicBezTo>
                  <a:cubicBezTo>
                    <a:pt x="10" y="107"/>
                    <a:pt x="9" y="105"/>
                    <a:pt x="9" y="104"/>
                  </a:cubicBezTo>
                  <a:cubicBezTo>
                    <a:pt x="9" y="102"/>
                    <a:pt x="10" y="101"/>
                    <a:pt x="13" y="100"/>
                  </a:cubicBezTo>
                  <a:cubicBezTo>
                    <a:pt x="15" y="99"/>
                    <a:pt x="16" y="97"/>
                    <a:pt x="17" y="96"/>
                  </a:cubicBezTo>
                  <a:cubicBezTo>
                    <a:pt x="17" y="95"/>
                    <a:pt x="18" y="95"/>
                    <a:pt x="20" y="95"/>
                  </a:cubicBezTo>
                  <a:cubicBezTo>
                    <a:pt x="28" y="96"/>
                    <a:pt x="28" y="96"/>
                    <a:pt x="28" y="96"/>
                  </a:cubicBezTo>
                  <a:cubicBezTo>
                    <a:pt x="32" y="94"/>
                    <a:pt x="36" y="92"/>
                    <a:pt x="40" y="90"/>
                  </a:cubicBezTo>
                  <a:cubicBezTo>
                    <a:pt x="44" y="89"/>
                    <a:pt x="48" y="86"/>
                    <a:pt x="51" y="83"/>
                  </a:cubicBezTo>
                  <a:cubicBezTo>
                    <a:pt x="54" y="70"/>
                    <a:pt x="55" y="59"/>
                    <a:pt x="55" y="48"/>
                  </a:cubicBezTo>
                  <a:cubicBezTo>
                    <a:pt x="55" y="37"/>
                    <a:pt x="59" y="25"/>
                    <a:pt x="65" y="13"/>
                  </a:cubicBezTo>
                  <a:cubicBezTo>
                    <a:pt x="66" y="10"/>
                    <a:pt x="68" y="8"/>
                    <a:pt x="70" y="7"/>
                  </a:cubicBezTo>
                  <a:cubicBezTo>
                    <a:pt x="73" y="6"/>
                    <a:pt x="76" y="4"/>
                    <a:pt x="78" y="3"/>
                  </a:cubicBezTo>
                  <a:cubicBezTo>
                    <a:pt x="85" y="0"/>
                    <a:pt x="91" y="1"/>
                    <a:pt x="94" y="5"/>
                  </a:cubicBezTo>
                  <a:cubicBezTo>
                    <a:pt x="98" y="9"/>
                    <a:pt x="98" y="15"/>
                    <a:pt x="96" y="21"/>
                  </a:cubicBezTo>
                  <a:cubicBezTo>
                    <a:pt x="96" y="24"/>
                    <a:pt x="96" y="26"/>
                    <a:pt x="95" y="28"/>
                  </a:cubicBezTo>
                  <a:cubicBezTo>
                    <a:pt x="95" y="29"/>
                    <a:pt x="95" y="31"/>
                    <a:pt x="96" y="34"/>
                  </a:cubicBezTo>
                  <a:cubicBezTo>
                    <a:pt x="97" y="38"/>
                    <a:pt x="97" y="38"/>
                    <a:pt x="97" y="38"/>
                  </a:cubicBezTo>
                  <a:cubicBezTo>
                    <a:pt x="98" y="39"/>
                    <a:pt x="99" y="39"/>
                    <a:pt x="100" y="4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170" name="Freeform 1352"/>
            <p:cNvSpPr>
              <a:spLocks/>
            </p:cNvSpPr>
            <p:nvPr/>
          </p:nvSpPr>
          <p:spPr bwMode="auto">
            <a:xfrm>
              <a:off x="682625" y="784225"/>
              <a:ext cx="68263" cy="104775"/>
            </a:xfrm>
            <a:custGeom>
              <a:avLst/>
              <a:gdLst/>
              <a:ahLst/>
              <a:cxnLst>
                <a:cxn ang="0">
                  <a:pos x="18" y="0"/>
                </a:cxn>
                <a:cxn ang="0">
                  <a:pos x="14" y="1"/>
                </a:cxn>
                <a:cxn ang="0">
                  <a:pos x="5" y="4"/>
                </a:cxn>
                <a:cxn ang="0">
                  <a:pos x="9" y="20"/>
                </a:cxn>
                <a:cxn ang="0">
                  <a:pos x="18" y="28"/>
                </a:cxn>
                <a:cxn ang="0">
                  <a:pos x="18" y="0"/>
                </a:cxn>
              </a:cxnLst>
              <a:rect l="0" t="0" r="r" b="b"/>
              <a:pathLst>
                <a:path w="18" h="28">
                  <a:moveTo>
                    <a:pt x="18" y="0"/>
                  </a:moveTo>
                  <a:cubicBezTo>
                    <a:pt x="17" y="0"/>
                    <a:pt x="16" y="1"/>
                    <a:pt x="14" y="1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0" y="8"/>
                    <a:pt x="1" y="14"/>
                    <a:pt x="9" y="20"/>
                  </a:cubicBezTo>
                  <a:cubicBezTo>
                    <a:pt x="12" y="23"/>
                    <a:pt x="15" y="25"/>
                    <a:pt x="18" y="28"/>
                  </a:cubicBezTo>
                  <a:cubicBezTo>
                    <a:pt x="18" y="0"/>
                    <a:pt x="18" y="0"/>
                    <a:pt x="18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171" name="Freeform 1353"/>
            <p:cNvSpPr>
              <a:spLocks/>
            </p:cNvSpPr>
            <p:nvPr/>
          </p:nvSpPr>
          <p:spPr bwMode="auto">
            <a:xfrm>
              <a:off x="374650" y="319088"/>
              <a:ext cx="41275" cy="74613"/>
            </a:xfrm>
            <a:custGeom>
              <a:avLst/>
              <a:gdLst/>
              <a:ahLst/>
              <a:cxnLst>
                <a:cxn ang="0">
                  <a:pos x="0" y="20"/>
                </a:cxn>
                <a:cxn ang="0">
                  <a:pos x="1" y="19"/>
                </a:cxn>
                <a:cxn ang="0">
                  <a:pos x="8" y="14"/>
                </a:cxn>
                <a:cxn ang="0">
                  <a:pos x="9" y="4"/>
                </a:cxn>
                <a:cxn ang="0">
                  <a:pos x="2" y="1"/>
                </a:cxn>
                <a:cxn ang="0">
                  <a:pos x="0" y="1"/>
                </a:cxn>
                <a:cxn ang="0">
                  <a:pos x="0" y="20"/>
                </a:cxn>
              </a:cxnLst>
              <a:rect l="0" t="0" r="r" b="b"/>
              <a:pathLst>
                <a:path w="11" h="20">
                  <a:moveTo>
                    <a:pt x="0" y="20"/>
                  </a:moveTo>
                  <a:cubicBezTo>
                    <a:pt x="0" y="20"/>
                    <a:pt x="1" y="19"/>
                    <a:pt x="1" y="19"/>
                  </a:cubicBezTo>
                  <a:cubicBezTo>
                    <a:pt x="3" y="17"/>
                    <a:pt x="5" y="15"/>
                    <a:pt x="8" y="14"/>
                  </a:cubicBezTo>
                  <a:cubicBezTo>
                    <a:pt x="10" y="10"/>
                    <a:pt x="11" y="7"/>
                    <a:pt x="9" y="4"/>
                  </a:cubicBezTo>
                  <a:cubicBezTo>
                    <a:pt x="8" y="2"/>
                    <a:pt x="6" y="0"/>
                    <a:pt x="2" y="1"/>
                  </a:cubicBezTo>
                  <a:cubicBezTo>
                    <a:pt x="1" y="1"/>
                    <a:pt x="0" y="1"/>
                    <a:pt x="0" y="1"/>
                  </a:cubicBezTo>
                  <a:lnTo>
                    <a:pt x="0" y="2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172" name="Freeform 1354"/>
            <p:cNvSpPr>
              <a:spLocks/>
            </p:cNvSpPr>
            <p:nvPr/>
          </p:nvSpPr>
          <p:spPr bwMode="auto">
            <a:xfrm>
              <a:off x="-3175" y="85725"/>
              <a:ext cx="377825" cy="952500"/>
            </a:xfrm>
            <a:custGeom>
              <a:avLst/>
              <a:gdLst/>
              <a:ahLst/>
              <a:cxnLst>
                <a:cxn ang="0">
                  <a:pos x="101" y="63"/>
                </a:cxn>
                <a:cxn ang="0">
                  <a:pos x="101" y="82"/>
                </a:cxn>
                <a:cxn ang="0">
                  <a:pos x="97" y="86"/>
                </a:cxn>
                <a:cxn ang="0">
                  <a:pos x="90" y="91"/>
                </a:cxn>
                <a:cxn ang="0">
                  <a:pos x="83" y="97"/>
                </a:cxn>
                <a:cxn ang="0">
                  <a:pos x="82" y="103"/>
                </a:cxn>
                <a:cxn ang="0">
                  <a:pos x="82" y="108"/>
                </a:cxn>
                <a:cxn ang="0">
                  <a:pos x="77" y="140"/>
                </a:cxn>
                <a:cxn ang="0">
                  <a:pos x="75" y="171"/>
                </a:cxn>
                <a:cxn ang="0">
                  <a:pos x="76" y="174"/>
                </a:cxn>
                <a:cxn ang="0">
                  <a:pos x="79" y="173"/>
                </a:cxn>
                <a:cxn ang="0">
                  <a:pos x="85" y="171"/>
                </a:cxn>
                <a:cxn ang="0">
                  <a:pos x="87" y="177"/>
                </a:cxn>
                <a:cxn ang="0">
                  <a:pos x="85" y="204"/>
                </a:cxn>
                <a:cxn ang="0">
                  <a:pos x="81" y="232"/>
                </a:cxn>
                <a:cxn ang="0">
                  <a:pos x="75" y="240"/>
                </a:cxn>
                <a:cxn ang="0">
                  <a:pos x="73" y="249"/>
                </a:cxn>
                <a:cxn ang="0">
                  <a:pos x="66" y="253"/>
                </a:cxn>
                <a:cxn ang="0">
                  <a:pos x="58" y="247"/>
                </a:cxn>
                <a:cxn ang="0">
                  <a:pos x="53" y="234"/>
                </a:cxn>
                <a:cxn ang="0">
                  <a:pos x="44" y="220"/>
                </a:cxn>
                <a:cxn ang="0">
                  <a:pos x="44" y="201"/>
                </a:cxn>
                <a:cxn ang="0">
                  <a:pos x="45" y="159"/>
                </a:cxn>
                <a:cxn ang="0">
                  <a:pos x="48" y="116"/>
                </a:cxn>
                <a:cxn ang="0">
                  <a:pos x="48" y="113"/>
                </a:cxn>
                <a:cxn ang="0">
                  <a:pos x="47" y="114"/>
                </a:cxn>
                <a:cxn ang="0">
                  <a:pos x="43" y="120"/>
                </a:cxn>
                <a:cxn ang="0">
                  <a:pos x="41" y="126"/>
                </a:cxn>
                <a:cxn ang="0">
                  <a:pos x="38" y="136"/>
                </a:cxn>
                <a:cxn ang="0">
                  <a:pos x="31" y="143"/>
                </a:cxn>
                <a:cxn ang="0">
                  <a:pos x="16" y="145"/>
                </a:cxn>
                <a:cxn ang="0">
                  <a:pos x="0" y="140"/>
                </a:cxn>
                <a:cxn ang="0">
                  <a:pos x="0" y="139"/>
                </a:cxn>
                <a:cxn ang="0">
                  <a:pos x="0" y="98"/>
                </a:cxn>
                <a:cxn ang="0">
                  <a:pos x="0" y="97"/>
                </a:cxn>
                <a:cxn ang="0">
                  <a:pos x="3" y="85"/>
                </a:cxn>
                <a:cxn ang="0">
                  <a:pos x="11" y="75"/>
                </a:cxn>
                <a:cxn ang="0">
                  <a:pos x="18" y="64"/>
                </a:cxn>
                <a:cxn ang="0">
                  <a:pos x="29" y="62"/>
                </a:cxn>
                <a:cxn ang="0">
                  <a:pos x="31" y="67"/>
                </a:cxn>
                <a:cxn ang="0">
                  <a:pos x="32" y="72"/>
                </a:cxn>
                <a:cxn ang="0">
                  <a:pos x="39" y="82"/>
                </a:cxn>
                <a:cxn ang="0">
                  <a:pos x="40" y="93"/>
                </a:cxn>
                <a:cxn ang="0">
                  <a:pos x="44" y="98"/>
                </a:cxn>
                <a:cxn ang="0">
                  <a:pos x="50" y="94"/>
                </a:cxn>
                <a:cxn ang="0">
                  <a:pos x="52" y="81"/>
                </a:cxn>
                <a:cxn ang="0">
                  <a:pos x="54" y="69"/>
                </a:cxn>
                <a:cxn ang="0">
                  <a:pos x="57" y="41"/>
                </a:cxn>
                <a:cxn ang="0">
                  <a:pos x="59" y="13"/>
                </a:cxn>
                <a:cxn ang="0">
                  <a:pos x="60" y="6"/>
                </a:cxn>
                <a:cxn ang="0">
                  <a:pos x="65" y="2"/>
                </a:cxn>
                <a:cxn ang="0">
                  <a:pos x="80" y="2"/>
                </a:cxn>
                <a:cxn ang="0">
                  <a:pos x="87" y="15"/>
                </a:cxn>
                <a:cxn ang="0">
                  <a:pos x="86" y="23"/>
                </a:cxn>
                <a:cxn ang="0">
                  <a:pos x="87" y="32"/>
                </a:cxn>
                <a:cxn ang="0">
                  <a:pos x="86" y="52"/>
                </a:cxn>
                <a:cxn ang="0">
                  <a:pos x="90" y="62"/>
                </a:cxn>
                <a:cxn ang="0">
                  <a:pos x="101" y="63"/>
                </a:cxn>
              </a:cxnLst>
              <a:rect l="0" t="0" r="r" b="b"/>
              <a:pathLst>
                <a:path w="101" h="254">
                  <a:moveTo>
                    <a:pt x="101" y="63"/>
                  </a:moveTo>
                  <a:cubicBezTo>
                    <a:pt x="101" y="82"/>
                    <a:pt x="101" y="82"/>
                    <a:pt x="101" y="82"/>
                  </a:cubicBezTo>
                  <a:cubicBezTo>
                    <a:pt x="99" y="84"/>
                    <a:pt x="98" y="85"/>
                    <a:pt x="97" y="86"/>
                  </a:cubicBezTo>
                  <a:cubicBezTo>
                    <a:pt x="95" y="88"/>
                    <a:pt x="92" y="89"/>
                    <a:pt x="90" y="91"/>
                  </a:cubicBezTo>
                  <a:cubicBezTo>
                    <a:pt x="87" y="92"/>
                    <a:pt x="85" y="94"/>
                    <a:pt x="83" y="97"/>
                  </a:cubicBezTo>
                  <a:cubicBezTo>
                    <a:pt x="82" y="99"/>
                    <a:pt x="82" y="101"/>
                    <a:pt x="82" y="103"/>
                  </a:cubicBezTo>
                  <a:cubicBezTo>
                    <a:pt x="82" y="105"/>
                    <a:pt x="82" y="107"/>
                    <a:pt x="82" y="108"/>
                  </a:cubicBezTo>
                  <a:cubicBezTo>
                    <a:pt x="80" y="119"/>
                    <a:pt x="78" y="130"/>
                    <a:pt x="77" y="140"/>
                  </a:cubicBezTo>
                  <a:cubicBezTo>
                    <a:pt x="76" y="149"/>
                    <a:pt x="76" y="160"/>
                    <a:pt x="75" y="171"/>
                  </a:cubicBezTo>
                  <a:cubicBezTo>
                    <a:pt x="76" y="172"/>
                    <a:pt x="76" y="173"/>
                    <a:pt x="76" y="174"/>
                  </a:cubicBezTo>
                  <a:cubicBezTo>
                    <a:pt x="77" y="175"/>
                    <a:pt x="78" y="174"/>
                    <a:pt x="79" y="173"/>
                  </a:cubicBezTo>
                  <a:cubicBezTo>
                    <a:pt x="82" y="171"/>
                    <a:pt x="83" y="170"/>
                    <a:pt x="85" y="171"/>
                  </a:cubicBezTo>
                  <a:cubicBezTo>
                    <a:pt x="86" y="172"/>
                    <a:pt x="87" y="174"/>
                    <a:pt x="87" y="177"/>
                  </a:cubicBezTo>
                  <a:cubicBezTo>
                    <a:pt x="88" y="186"/>
                    <a:pt x="87" y="195"/>
                    <a:pt x="85" y="204"/>
                  </a:cubicBezTo>
                  <a:cubicBezTo>
                    <a:pt x="82" y="213"/>
                    <a:pt x="81" y="222"/>
                    <a:pt x="81" y="232"/>
                  </a:cubicBezTo>
                  <a:cubicBezTo>
                    <a:pt x="79" y="235"/>
                    <a:pt x="77" y="238"/>
                    <a:pt x="75" y="240"/>
                  </a:cubicBezTo>
                  <a:cubicBezTo>
                    <a:pt x="74" y="242"/>
                    <a:pt x="73" y="245"/>
                    <a:pt x="73" y="249"/>
                  </a:cubicBezTo>
                  <a:cubicBezTo>
                    <a:pt x="71" y="252"/>
                    <a:pt x="68" y="254"/>
                    <a:pt x="66" y="253"/>
                  </a:cubicBezTo>
                  <a:cubicBezTo>
                    <a:pt x="63" y="253"/>
                    <a:pt x="60" y="251"/>
                    <a:pt x="58" y="247"/>
                  </a:cubicBezTo>
                  <a:cubicBezTo>
                    <a:pt x="56" y="242"/>
                    <a:pt x="54" y="237"/>
                    <a:pt x="53" y="234"/>
                  </a:cubicBezTo>
                  <a:cubicBezTo>
                    <a:pt x="51" y="229"/>
                    <a:pt x="48" y="225"/>
                    <a:pt x="44" y="220"/>
                  </a:cubicBezTo>
                  <a:cubicBezTo>
                    <a:pt x="44" y="201"/>
                    <a:pt x="44" y="201"/>
                    <a:pt x="44" y="201"/>
                  </a:cubicBezTo>
                  <a:cubicBezTo>
                    <a:pt x="44" y="187"/>
                    <a:pt x="44" y="173"/>
                    <a:pt x="45" y="159"/>
                  </a:cubicBezTo>
                  <a:cubicBezTo>
                    <a:pt x="46" y="146"/>
                    <a:pt x="47" y="132"/>
                    <a:pt x="48" y="116"/>
                  </a:cubicBezTo>
                  <a:cubicBezTo>
                    <a:pt x="48" y="115"/>
                    <a:pt x="48" y="114"/>
                    <a:pt x="48" y="113"/>
                  </a:cubicBezTo>
                  <a:cubicBezTo>
                    <a:pt x="48" y="113"/>
                    <a:pt x="47" y="113"/>
                    <a:pt x="47" y="114"/>
                  </a:cubicBezTo>
                  <a:cubicBezTo>
                    <a:pt x="45" y="116"/>
                    <a:pt x="44" y="118"/>
                    <a:pt x="43" y="120"/>
                  </a:cubicBezTo>
                  <a:cubicBezTo>
                    <a:pt x="42" y="122"/>
                    <a:pt x="41" y="124"/>
                    <a:pt x="41" y="126"/>
                  </a:cubicBezTo>
                  <a:cubicBezTo>
                    <a:pt x="40" y="129"/>
                    <a:pt x="39" y="132"/>
                    <a:pt x="38" y="136"/>
                  </a:cubicBezTo>
                  <a:cubicBezTo>
                    <a:pt x="36" y="139"/>
                    <a:pt x="34" y="141"/>
                    <a:pt x="31" y="143"/>
                  </a:cubicBezTo>
                  <a:cubicBezTo>
                    <a:pt x="27" y="144"/>
                    <a:pt x="21" y="145"/>
                    <a:pt x="16" y="145"/>
                  </a:cubicBezTo>
                  <a:cubicBezTo>
                    <a:pt x="10" y="144"/>
                    <a:pt x="5" y="142"/>
                    <a:pt x="0" y="140"/>
                  </a:cubicBezTo>
                  <a:cubicBezTo>
                    <a:pt x="0" y="140"/>
                    <a:pt x="0" y="140"/>
                    <a:pt x="0" y="139"/>
                  </a:cubicBezTo>
                  <a:cubicBezTo>
                    <a:pt x="0" y="98"/>
                    <a:pt x="0" y="98"/>
                    <a:pt x="0" y="98"/>
                  </a:cubicBezTo>
                  <a:cubicBezTo>
                    <a:pt x="0" y="98"/>
                    <a:pt x="0" y="97"/>
                    <a:pt x="0" y="97"/>
                  </a:cubicBezTo>
                  <a:cubicBezTo>
                    <a:pt x="1" y="92"/>
                    <a:pt x="2" y="88"/>
                    <a:pt x="3" y="85"/>
                  </a:cubicBezTo>
                  <a:cubicBezTo>
                    <a:pt x="3" y="82"/>
                    <a:pt x="6" y="78"/>
                    <a:pt x="11" y="75"/>
                  </a:cubicBezTo>
                  <a:cubicBezTo>
                    <a:pt x="13" y="70"/>
                    <a:pt x="15" y="67"/>
                    <a:pt x="18" y="64"/>
                  </a:cubicBezTo>
                  <a:cubicBezTo>
                    <a:pt x="21" y="62"/>
                    <a:pt x="25" y="61"/>
                    <a:pt x="29" y="62"/>
                  </a:cubicBezTo>
                  <a:cubicBezTo>
                    <a:pt x="30" y="63"/>
                    <a:pt x="30" y="65"/>
                    <a:pt x="31" y="67"/>
                  </a:cubicBezTo>
                  <a:cubicBezTo>
                    <a:pt x="31" y="69"/>
                    <a:pt x="31" y="71"/>
                    <a:pt x="32" y="72"/>
                  </a:cubicBezTo>
                  <a:cubicBezTo>
                    <a:pt x="36" y="76"/>
                    <a:pt x="38" y="80"/>
                    <a:pt x="39" y="82"/>
                  </a:cubicBezTo>
                  <a:cubicBezTo>
                    <a:pt x="39" y="85"/>
                    <a:pt x="40" y="88"/>
                    <a:pt x="40" y="93"/>
                  </a:cubicBezTo>
                  <a:cubicBezTo>
                    <a:pt x="40" y="96"/>
                    <a:pt x="41" y="98"/>
                    <a:pt x="44" y="98"/>
                  </a:cubicBezTo>
                  <a:cubicBezTo>
                    <a:pt x="46" y="98"/>
                    <a:pt x="48" y="97"/>
                    <a:pt x="50" y="94"/>
                  </a:cubicBezTo>
                  <a:cubicBezTo>
                    <a:pt x="51" y="89"/>
                    <a:pt x="51" y="85"/>
                    <a:pt x="52" y="81"/>
                  </a:cubicBezTo>
                  <a:cubicBezTo>
                    <a:pt x="53" y="77"/>
                    <a:pt x="54" y="73"/>
                    <a:pt x="54" y="69"/>
                  </a:cubicBezTo>
                  <a:cubicBezTo>
                    <a:pt x="55" y="59"/>
                    <a:pt x="56" y="50"/>
                    <a:pt x="57" y="41"/>
                  </a:cubicBezTo>
                  <a:cubicBezTo>
                    <a:pt x="58" y="32"/>
                    <a:pt x="59" y="23"/>
                    <a:pt x="59" y="13"/>
                  </a:cubicBezTo>
                  <a:cubicBezTo>
                    <a:pt x="58" y="10"/>
                    <a:pt x="59" y="7"/>
                    <a:pt x="60" y="6"/>
                  </a:cubicBezTo>
                  <a:cubicBezTo>
                    <a:pt x="61" y="4"/>
                    <a:pt x="63" y="3"/>
                    <a:pt x="65" y="2"/>
                  </a:cubicBezTo>
                  <a:cubicBezTo>
                    <a:pt x="71" y="0"/>
                    <a:pt x="77" y="0"/>
                    <a:pt x="80" y="2"/>
                  </a:cubicBezTo>
                  <a:cubicBezTo>
                    <a:pt x="84" y="4"/>
                    <a:pt x="86" y="8"/>
                    <a:pt x="87" y="15"/>
                  </a:cubicBezTo>
                  <a:cubicBezTo>
                    <a:pt x="87" y="18"/>
                    <a:pt x="87" y="20"/>
                    <a:pt x="86" y="23"/>
                  </a:cubicBezTo>
                  <a:cubicBezTo>
                    <a:pt x="86" y="25"/>
                    <a:pt x="87" y="29"/>
                    <a:pt x="87" y="32"/>
                  </a:cubicBezTo>
                  <a:cubicBezTo>
                    <a:pt x="86" y="52"/>
                    <a:pt x="86" y="52"/>
                    <a:pt x="86" y="52"/>
                  </a:cubicBezTo>
                  <a:cubicBezTo>
                    <a:pt x="85" y="57"/>
                    <a:pt x="86" y="61"/>
                    <a:pt x="90" y="62"/>
                  </a:cubicBezTo>
                  <a:cubicBezTo>
                    <a:pt x="94" y="63"/>
                    <a:pt x="97" y="63"/>
                    <a:pt x="101" y="63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173" name="Freeform 1355"/>
            <p:cNvSpPr>
              <a:spLocks/>
            </p:cNvSpPr>
            <p:nvPr/>
          </p:nvSpPr>
          <p:spPr bwMode="auto">
            <a:xfrm>
              <a:off x="333375" y="638175"/>
              <a:ext cx="41275" cy="96838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10" y="2"/>
                </a:cxn>
                <a:cxn ang="0">
                  <a:pos x="3" y="9"/>
                </a:cxn>
                <a:cxn ang="0">
                  <a:pos x="0" y="17"/>
                </a:cxn>
                <a:cxn ang="0">
                  <a:pos x="8" y="25"/>
                </a:cxn>
                <a:cxn ang="0">
                  <a:pos x="11" y="26"/>
                </a:cxn>
                <a:cxn ang="0">
                  <a:pos x="11" y="0"/>
                </a:cxn>
              </a:cxnLst>
              <a:rect l="0" t="0" r="r" b="b"/>
              <a:pathLst>
                <a:path w="11" h="26">
                  <a:moveTo>
                    <a:pt x="11" y="0"/>
                  </a:moveTo>
                  <a:cubicBezTo>
                    <a:pt x="10" y="1"/>
                    <a:pt x="10" y="1"/>
                    <a:pt x="10" y="2"/>
                  </a:cubicBezTo>
                  <a:cubicBezTo>
                    <a:pt x="8" y="4"/>
                    <a:pt x="5" y="7"/>
                    <a:pt x="3" y="9"/>
                  </a:cubicBezTo>
                  <a:cubicBezTo>
                    <a:pt x="1" y="11"/>
                    <a:pt x="0" y="14"/>
                    <a:pt x="0" y="17"/>
                  </a:cubicBezTo>
                  <a:cubicBezTo>
                    <a:pt x="2" y="21"/>
                    <a:pt x="5" y="24"/>
                    <a:pt x="8" y="25"/>
                  </a:cubicBezTo>
                  <a:cubicBezTo>
                    <a:pt x="9" y="26"/>
                    <a:pt x="10" y="26"/>
                    <a:pt x="11" y="26"/>
                  </a:cubicBezTo>
                  <a:cubicBezTo>
                    <a:pt x="11" y="0"/>
                    <a:pt x="11" y="0"/>
                    <a:pt x="11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174" name="Freeform 1356"/>
            <p:cNvSpPr>
              <a:spLocks/>
            </p:cNvSpPr>
            <p:nvPr/>
          </p:nvSpPr>
          <p:spPr bwMode="auto">
            <a:xfrm>
              <a:off x="349250" y="889000"/>
              <a:ext cx="25400" cy="52388"/>
            </a:xfrm>
            <a:custGeom>
              <a:avLst/>
              <a:gdLst/>
              <a:ahLst/>
              <a:cxnLst>
                <a:cxn ang="0">
                  <a:pos x="7" y="0"/>
                </a:cxn>
                <a:cxn ang="0">
                  <a:pos x="5" y="1"/>
                </a:cxn>
                <a:cxn ang="0">
                  <a:pos x="0" y="6"/>
                </a:cxn>
                <a:cxn ang="0">
                  <a:pos x="3" y="12"/>
                </a:cxn>
                <a:cxn ang="0">
                  <a:pos x="7" y="14"/>
                </a:cxn>
                <a:cxn ang="0">
                  <a:pos x="7" y="0"/>
                </a:cxn>
              </a:cxnLst>
              <a:rect l="0" t="0" r="r" b="b"/>
              <a:pathLst>
                <a:path w="7" h="14">
                  <a:moveTo>
                    <a:pt x="7" y="0"/>
                  </a:moveTo>
                  <a:cubicBezTo>
                    <a:pt x="5" y="1"/>
                    <a:pt x="5" y="1"/>
                    <a:pt x="5" y="1"/>
                  </a:cubicBezTo>
                  <a:cubicBezTo>
                    <a:pt x="2" y="2"/>
                    <a:pt x="1" y="4"/>
                    <a:pt x="0" y="6"/>
                  </a:cubicBezTo>
                  <a:cubicBezTo>
                    <a:pt x="0" y="8"/>
                    <a:pt x="1" y="10"/>
                    <a:pt x="3" y="12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7" y="0"/>
                    <a:pt x="7" y="0"/>
                    <a:pt x="7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</p:grpSp>
      <p:sp>
        <p:nvSpPr>
          <p:cNvPr id="175" name="Freeform 1301"/>
          <p:cNvSpPr>
            <a:spLocks noEditPoints="1"/>
          </p:cNvSpPr>
          <p:nvPr/>
        </p:nvSpPr>
        <p:spPr bwMode="auto">
          <a:xfrm>
            <a:off x="7886700" y="3488418"/>
            <a:ext cx="720056" cy="738975"/>
          </a:xfrm>
          <a:custGeom>
            <a:avLst/>
            <a:gdLst/>
            <a:ahLst/>
            <a:cxnLst>
              <a:cxn ang="0">
                <a:pos x="240" y="243"/>
              </a:cxn>
              <a:cxn ang="0">
                <a:pos x="217" y="160"/>
              </a:cxn>
              <a:cxn ang="0">
                <a:pos x="268" y="164"/>
              </a:cxn>
              <a:cxn ang="0">
                <a:pos x="218" y="94"/>
              </a:cxn>
              <a:cxn ang="0">
                <a:pos x="217" y="67"/>
              </a:cxn>
              <a:cxn ang="0">
                <a:pos x="222" y="57"/>
              </a:cxn>
              <a:cxn ang="0">
                <a:pos x="217" y="202"/>
              </a:cxn>
              <a:cxn ang="0">
                <a:pos x="181" y="200"/>
              </a:cxn>
              <a:cxn ang="0">
                <a:pos x="215" y="71"/>
              </a:cxn>
              <a:cxn ang="0">
                <a:pos x="186" y="140"/>
              </a:cxn>
              <a:cxn ang="0">
                <a:pos x="165" y="148"/>
              </a:cxn>
              <a:cxn ang="0">
                <a:pos x="156" y="113"/>
              </a:cxn>
              <a:cxn ang="0">
                <a:pos x="171" y="63"/>
              </a:cxn>
              <a:cxn ang="0">
                <a:pos x="156" y="11"/>
              </a:cxn>
              <a:cxn ang="0">
                <a:pos x="173" y="48"/>
              </a:cxn>
              <a:cxn ang="0">
                <a:pos x="183" y="68"/>
              </a:cxn>
              <a:cxn ang="0">
                <a:pos x="196" y="123"/>
              </a:cxn>
              <a:cxn ang="0">
                <a:pos x="199" y="97"/>
              </a:cxn>
              <a:cxn ang="0">
                <a:pos x="198" y="57"/>
              </a:cxn>
              <a:cxn ang="0">
                <a:pos x="217" y="160"/>
              </a:cxn>
              <a:cxn ang="0">
                <a:pos x="156" y="152"/>
              </a:cxn>
              <a:cxn ang="0">
                <a:pos x="159" y="215"/>
              </a:cxn>
              <a:cxn ang="0">
                <a:pos x="217" y="169"/>
              </a:cxn>
              <a:cxn ang="0">
                <a:pos x="162" y="84"/>
              </a:cxn>
              <a:cxn ang="0">
                <a:pos x="152" y="69"/>
              </a:cxn>
              <a:cxn ang="0">
                <a:pos x="156" y="82"/>
              </a:cxn>
              <a:cxn ang="0">
                <a:pos x="143" y="146"/>
              </a:cxn>
              <a:cxn ang="0">
                <a:pos x="138" y="125"/>
              </a:cxn>
              <a:cxn ang="0">
                <a:pos x="153" y="7"/>
              </a:cxn>
              <a:cxn ang="0">
                <a:pos x="139" y="275"/>
              </a:cxn>
              <a:cxn ang="0">
                <a:pos x="138" y="193"/>
              </a:cxn>
              <a:cxn ang="0">
                <a:pos x="156" y="152"/>
              </a:cxn>
              <a:cxn ang="0">
                <a:pos x="138" y="130"/>
              </a:cxn>
              <a:cxn ang="0">
                <a:pos x="121" y="163"/>
              </a:cxn>
              <a:cxn ang="0">
                <a:pos x="132" y="29"/>
              </a:cxn>
              <a:cxn ang="0">
                <a:pos x="136" y="191"/>
              </a:cxn>
              <a:cxn ang="0">
                <a:pos x="138" y="178"/>
              </a:cxn>
              <a:cxn ang="0">
                <a:pos x="117" y="238"/>
              </a:cxn>
              <a:cxn ang="0">
                <a:pos x="117" y="223"/>
              </a:cxn>
              <a:cxn ang="0">
                <a:pos x="116" y="160"/>
              </a:cxn>
              <a:cxn ang="0">
                <a:pos x="83" y="156"/>
              </a:cxn>
              <a:cxn ang="0">
                <a:pos x="53" y="149"/>
              </a:cxn>
              <a:cxn ang="0">
                <a:pos x="60" y="105"/>
              </a:cxn>
              <a:cxn ang="0">
                <a:pos x="37" y="86"/>
              </a:cxn>
              <a:cxn ang="0">
                <a:pos x="95" y="68"/>
              </a:cxn>
              <a:cxn ang="0">
                <a:pos x="82" y="129"/>
              </a:cxn>
              <a:cxn ang="0">
                <a:pos x="103" y="111"/>
              </a:cxn>
              <a:cxn ang="0">
                <a:pos x="110" y="41"/>
              </a:cxn>
              <a:cxn ang="0">
                <a:pos x="100" y="201"/>
              </a:cxn>
              <a:cxn ang="0">
                <a:pos x="105" y="219"/>
              </a:cxn>
              <a:cxn ang="0">
                <a:pos x="116" y="224"/>
              </a:cxn>
              <a:cxn ang="0">
                <a:pos x="102" y="248"/>
              </a:cxn>
              <a:cxn ang="0">
                <a:pos x="61" y="256"/>
              </a:cxn>
              <a:cxn ang="0">
                <a:pos x="56" y="220"/>
              </a:cxn>
              <a:cxn ang="0">
                <a:pos x="3" y="229"/>
              </a:cxn>
              <a:cxn ang="0">
                <a:pos x="28" y="198"/>
              </a:cxn>
              <a:cxn ang="0">
                <a:pos x="56" y="198"/>
              </a:cxn>
            </a:cxnLst>
            <a:rect l="0" t="0" r="r" b="b"/>
            <a:pathLst>
              <a:path w="274" h="281">
                <a:moveTo>
                  <a:pt x="217" y="202"/>
                </a:moveTo>
                <a:cubicBezTo>
                  <a:pt x="222" y="204"/>
                  <a:pt x="227" y="206"/>
                  <a:pt x="232" y="210"/>
                </a:cubicBezTo>
                <a:cubicBezTo>
                  <a:pt x="240" y="216"/>
                  <a:pt x="247" y="224"/>
                  <a:pt x="253" y="234"/>
                </a:cubicBezTo>
                <a:cubicBezTo>
                  <a:pt x="254" y="238"/>
                  <a:pt x="253" y="241"/>
                  <a:pt x="250" y="244"/>
                </a:cubicBezTo>
                <a:cubicBezTo>
                  <a:pt x="247" y="247"/>
                  <a:pt x="243" y="247"/>
                  <a:pt x="240" y="243"/>
                </a:cubicBezTo>
                <a:cubicBezTo>
                  <a:pt x="233" y="238"/>
                  <a:pt x="227" y="234"/>
                  <a:pt x="221" y="231"/>
                </a:cubicBezTo>
                <a:cubicBezTo>
                  <a:pt x="219" y="230"/>
                  <a:pt x="218" y="229"/>
                  <a:pt x="217" y="229"/>
                </a:cubicBezTo>
                <a:cubicBezTo>
                  <a:pt x="217" y="202"/>
                  <a:pt x="217" y="202"/>
                  <a:pt x="217" y="202"/>
                </a:cubicBezTo>
                <a:close/>
                <a:moveTo>
                  <a:pt x="217" y="169"/>
                </a:moveTo>
                <a:cubicBezTo>
                  <a:pt x="217" y="160"/>
                  <a:pt x="217" y="160"/>
                  <a:pt x="217" y="160"/>
                </a:cubicBezTo>
                <a:cubicBezTo>
                  <a:pt x="227" y="157"/>
                  <a:pt x="238" y="155"/>
                  <a:pt x="249" y="152"/>
                </a:cubicBezTo>
                <a:cubicBezTo>
                  <a:pt x="252" y="151"/>
                  <a:pt x="256" y="150"/>
                  <a:pt x="259" y="151"/>
                </a:cubicBezTo>
                <a:cubicBezTo>
                  <a:pt x="263" y="152"/>
                  <a:pt x="266" y="153"/>
                  <a:pt x="270" y="155"/>
                </a:cubicBezTo>
                <a:cubicBezTo>
                  <a:pt x="273" y="156"/>
                  <a:pt x="274" y="158"/>
                  <a:pt x="273" y="160"/>
                </a:cubicBezTo>
                <a:cubicBezTo>
                  <a:pt x="273" y="161"/>
                  <a:pt x="271" y="162"/>
                  <a:pt x="268" y="164"/>
                </a:cubicBezTo>
                <a:cubicBezTo>
                  <a:pt x="253" y="164"/>
                  <a:pt x="238" y="166"/>
                  <a:pt x="224" y="168"/>
                </a:cubicBezTo>
                <a:cubicBezTo>
                  <a:pt x="222" y="168"/>
                  <a:pt x="219" y="169"/>
                  <a:pt x="217" y="169"/>
                </a:cubicBezTo>
                <a:close/>
                <a:moveTo>
                  <a:pt x="217" y="122"/>
                </a:moveTo>
                <a:cubicBezTo>
                  <a:pt x="217" y="94"/>
                  <a:pt x="217" y="94"/>
                  <a:pt x="217" y="94"/>
                </a:cubicBezTo>
                <a:cubicBezTo>
                  <a:pt x="217" y="94"/>
                  <a:pt x="217" y="94"/>
                  <a:pt x="218" y="94"/>
                </a:cubicBezTo>
                <a:cubicBezTo>
                  <a:pt x="221" y="97"/>
                  <a:pt x="224" y="100"/>
                  <a:pt x="226" y="104"/>
                </a:cubicBezTo>
                <a:cubicBezTo>
                  <a:pt x="228" y="106"/>
                  <a:pt x="229" y="109"/>
                  <a:pt x="228" y="111"/>
                </a:cubicBezTo>
                <a:cubicBezTo>
                  <a:pt x="228" y="113"/>
                  <a:pt x="226" y="116"/>
                  <a:pt x="223" y="118"/>
                </a:cubicBezTo>
                <a:cubicBezTo>
                  <a:pt x="221" y="119"/>
                  <a:pt x="219" y="121"/>
                  <a:pt x="217" y="122"/>
                </a:cubicBezTo>
                <a:close/>
                <a:moveTo>
                  <a:pt x="217" y="67"/>
                </a:moveTo>
                <a:cubicBezTo>
                  <a:pt x="217" y="37"/>
                  <a:pt x="217" y="37"/>
                  <a:pt x="217" y="37"/>
                </a:cubicBezTo>
                <a:cubicBezTo>
                  <a:pt x="219" y="37"/>
                  <a:pt x="221" y="37"/>
                  <a:pt x="223" y="37"/>
                </a:cubicBezTo>
                <a:cubicBezTo>
                  <a:pt x="226" y="38"/>
                  <a:pt x="227" y="39"/>
                  <a:pt x="228" y="42"/>
                </a:cubicBezTo>
                <a:cubicBezTo>
                  <a:pt x="229" y="44"/>
                  <a:pt x="229" y="46"/>
                  <a:pt x="227" y="48"/>
                </a:cubicBezTo>
                <a:cubicBezTo>
                  <a:pt x="222" y="57"/>
                  <a:pt x="222" y="57"/>
                  <a:pt x="222" y="57"/>
                </a:cubicBezTo>
                <a:cubicBezTo>
                  <a:pt x="220" y="60"/>
                  <a:pt x="219" y="64"/>
                  <a:pt x="217" y="67"/>
                </a:cubicBezTo>
                <a:close/>
                <a:moveTo>
                  <a:pt x="187" y="199"/>
                </a:moveTo>
                <a:cubicBezTo>
                  <a:pt x="191" y="198"/>
                  <a:pt x="194" y="198"/>
                  <a:pt x="197" y="198"/>
                </a:cubicBezTo>
                <a:cubicBezTo>
                  <a:pt x="201" y="198"/>
                  <a:pt x="204" y="199"/>
                  <a:pt x="207" y="200"/>
                </a:cubicBezTo>
                <a:cubicBezTo>
                  <a:pt x="210" y="200"/>
                  <a:pt x="214" y="201"/>
                  <a:pt x="217" y="202"/>
                </a:cubicBezTo>
                <a:cubicBezTo>
                  <a:pt x="217" y="229"/>
                  <a:pt x="217" y="229"/>
                  <a:pt x="217" y="229"/>
                </a:cubicBezTo>
                <a:cubicBezTo>
                  <a:pt x="212" y="227"/>
                  <a:pt x="206" y="225"/>
                  <a:pt x="201" y="224"/>
                </a:cubicBezTo>
                <a:cubicBezTo>
                  <a:pt x="196" y="221"/>
                  <a:pt x="192" y="218"/>
                  <a:pt x="188" y="215"/>
                </a:cubicBezTo>
                <a:cubicBezTo>
                  <a:pt x="184" y="213"/>
                  <a:pt x="182" y="208"/>
                  <a:pt x="181" y="203"/>
                </a:cubicBezTo>
                <a:cubicBezTo>
                  <a:pt x="180" y="201"/>
                  <a:pt x="180" y="200"/>
                  <a:pt x="181" y="200"/>
                </a:cubicBezTo>
                <a:cubicBezTo>
                  <a:pt x="182" y="199"/>
                  <a:pt x="183" y="198"/>
                  <a:pt x="184" y="199"/>
                </a:cubicBezTo>
                <a:cubicBezTo>
                  <a:pt x="187" y="199"/>
                  <a:pt x="187" y="199"/>
                  <a:pt x="187" y="199"/>
                </a:cubicBezTo>
                <a:close/>
                <a:moveTo>
                  <a:pt x="217" y="37"/>
                </a:moveTo>
                <a:cubicBezTo>
                  <a:pt x="217" y="67"/>
                  <a:pt x="217" y="67"/>
                  <a:pt x="217" y="67"/>
                </a:cubicBezTo>
                <a:cubicBezTo>
                  <a:pt x="216" y="69"/>
                  <a:pt x="216" y="70"/>
                  <a:pt x="215" y="71"/>
                </a:cubicBezTo>
                <a:cubicBezTo>
                  <a:pt x="213" y="76"/>
                  <a:pt x="212" y="81"/>
                  <a:pt x="211" y="86"/>
                </a:cubicBezTo>
                <a:cubicBezTo>
                  <a:pt x="213" y="89"/>
                  <a:pt x="215" y="91"/>
                  <a:pt x="217" y="94"/>
                </a:cubicBezTo>
                <a:cubicBezTo>
                  <a:pt x="217" y="122"/>
                  <a:pt x="217" y="122"/>
                  <a:pt x="217" y="122"/>
                </a:cubicBezTo>
                <a:cubicBezTo>
                  <a:pt x="212" y="125"/>
                  <a:pt x="208" y="128"/>
                  <a:pt x="204" y="130"/>
                </a:cubicBezTo>
                <a:cubicBezTo>
                  <a:pt x="199" y="133"/>
                  <a:pt x="192" y="136"/>
                  <a:pt x="186" y="140"/>
                </a:cubicBezTo>
                <a:cubicBezTo>
                  <a:pt x="183" y="141"/>
                  <a:pt x="181" y="141"/>
                  <a:pt x="179" y="143"/>
                </a:cubicBezTo>
                <a:cubicBezTo>
                  <a:pt x="178" y="144"/>
                  <a:pt x="177" y="146"/>
                  <a:pt x="177" y="150"/>
                </a:cubicBezTo>
                <a:cubicBezTo>
                  <a:pt x="176" y="152"/>
                  <a:pt x="175" y="153"/>
                  <a:pt x="174" y="154"/>
                </a:cubicBezTo>
                <a:cubicBezTo>
                  <a:pt x="173" y="154"/>
                  <a:pt x="172" y="154"/>
                  <a:pt x="170" y="152"/>
                </a:cubicBezTo>
                <a:cubicBezTo>
                  <a:pt x="168" y="150"/>
                  <a:pt x="166" y="149"/>
                  <a:pt x="165" y="148"/>
                </a:cubicBezTo>
                <a:cubicBezTo>
                  <a:pt x="163" y="147"/>
                  <a:pt x="163" y="145"/>
                  <a:pt x="163" y="143"/>
                </a:cubicBezTo>
                <a:cubicBezTo>
                  <a:pt x="163" y="141"/>
                  <a:pt x="162" y="140"/>
                  <a:pt x="160" y="140"/>
                </a:cubicBezTo>
                <a:cubicBezTo>
                  <a:pt x="159" y="140"/>
                  <a:pt x="157" y="140"/>
                  <a:pt x="156" y="141"/>
                </a:cubicBezTo>
                <a:cubicBezTo>
                  <a:pt x="156" y="141"/>
                  <a:pt x="156" y="141"/>
                  <a:pt x="156" y="141"/>
                </a:cubicBezTo>
                <a:cubicBezTo>
                  <a:pt x="156" y="113"/>
                  <a:pt x="156" y="113"/>
                  <a:pt x="156" y="113"/>
                </a:cubicBezTo>
                <a:cubicBezTo>
                  <a:pt x="158" y="115"/>
                  <a:pt x="160" y="117"/>
                  <a:pt x="162" y="118"/>
                </a:cubicBezTo>
                <a:cubicBezTo>
                  <a:pt x="164" y="119"/>
                  <a:pt x="164" y="118"/>
                  <a:pt x="165" y="118"/>
                </a:cubicBezTo>
                <a:cubicBezTo>
                  <a:pt x="166" y="116"/>
                  <a:pt x="166" y="115"/>
                  <a:pt x="166" y="114"/>
                </a:cubicBezTo>
                <a:cubicBezTo>
                  <a:pt x="172" y="67"/>
                  <a:pt x="172" y="67"/>
                  <a:pt x="172" y="67"/>
                </a:cubicBezTo>
                <a:cubicBezTo>
                  <a:pt x="172" y="66"/>
                  <a:pt x="172" y="64"/>
                  <a:pt x="171" y="63"/>
                </a:cubicBezTo>
                <a:cubicBezTo>
                  <a:pt x="171" y="61"/>
                  <a:pt x="169" y="61"/>
                  <a:pt x="167" y="61"/>
                </a:cubicBezTo>
                <a:cubicBezTo>
                  <a:pt x="164" y="62"/>
                  <a:pt x="164" y="62"/>
                  <a:pt x="164" y="62"/>
                </a:cubicBezTo>
                <a:cubicBezTo>
                  <a:pt x="161" y="63"/>
                  <a:pt x="159" y="65"/>
                  <a:pt x="156" y="66"/>
                </a:cubicBezTo>
                <a:cubicBezTo>
                  <a:pt x="156" y="11"/>
                  <a:pt x="156" y="11"/>
                  <a:pt x="156" y="11"/>
                </a:cubicBezTo>
                <a:cubicBezTo>
                  <a:pt x="156" y="11"/>
                  <a:pt x="156" y="11"/>
                  <a:pt x="156" y="11"/>
                </a:cubicBezTo>
                <a:cubicBezTo>
                  <a:pt x="160" y="13"/>
                  <a:pt x="163" y="15"/>
                  <a:pt x="163" y="18"/>
                </a:cubicBezTo>
                <a:cubicBezTo>
                  <a:pt x="163" y="21"/>
                  <a:pt x="164" y="24"/>
                  <a:pt x="164" y="28"/>
                </a:cubicBezTo>
                <a:cubicBezTo>
                  <a:pt x="166" y="31"/>
                  <a:pt x="167" y="33"/>
                  <a:pt x="169" y="36"/>
                </a:cubicBezTo>
                <a:cubicBezTo>
                  <a:pt x="171" y="38"/>
                  <a:pt x="172" y="41"/>
                  <a:pt x="172" y="45"/>
                </a:cubicBezTo>
                <a:cubicBezTo>
                  <a:pt x="172" y="47"/>
                  <a:pt x="173" y="48"/>
                  <a:pt x="173" y="48"/>
                </a:cubicBezTo>
                <a:cubicBezTo>
                  <a:pt x="174" y="49"/>
                  <a:pt x="176" y="49"/>
                  <a:pt x="178" y="49"/>
                </a:cubicBezTo>
                <a:cubicBezTo>
                  <a:pt x="182" y="49"/>
                  <a:pt x="184" y="49"/>
                  <a:pt x="186" y="51"/>
                </a:cubicBezTo>
                <a:cubicBezTo>
                  <a:pt x="187" y="53"/>
                  <a:pt x="187" y="55"/>
                  <a:pt x="187" y="59"/>
                </a:cubicBezTo>
                <a:cubicBezTo>
                  <a:pt x="187" y="61"/>
                  <a:pt x="187" y="62"/>
                  <a:pt x="186" y="64"/>
                </a:cubicBezTo>
                <a:cubicBezTo>
                  <a:pt x="184" y="65"/>
                  <a:pt x="183" y="67"/>
                  <a:pt x="183" y="68"/>
                </a:cubicBezTo>
                <a:cubicBezTo>
                  <a:pt x="180" y="79"/>
                  <a:pt x="178" y="89"/>
                  <a:pt x="178" y="98"/>
                </a:cubicBezTo>
                <a:cubicBezTo>
                  <a:pt x="177" y="108"/>
                  <a:pt x="177" y="118"/>
                  <a:pt x="177" y="129"/>
                </a:cubicBezTo>
                <a:cubicBezTo>
                  <a:pt x="177" y="132"/>
                  <a:pt x="177" y="132"/>
                  <a:pt x="178" y="133"/>
                </a:cubicBezTo>
                <a:cubicBezTo>
                  <a:pt x="179" y="133"/>
                  <a:pt x="181" y="133"/>
                  <a:pt x="183" y="132"/>
                </a:cubicBezTo>
                <a:cubicBezTo>
                  <a:pt x="188" y="129"/>
                  <a:pt x="192" y="126"/>
                  <a:pt x="196" y="123"/>
                </a:cubicBezTo>
                <a:cubicBezTo>
                  <a:pt x="201" y="119"/>
                  <a:pt x="205" y="114"/>
                  <a:pt x="209" y="109"/>
                </a:cubicBezTo>
                <a:cubicBezTo>
                  <a:pt x="211" y="107"/>
                  <a:pt x="211" y="104"/>
                  <a:pt x="210" y="103"/>
                </a:cubicBezTo>
                <a:cubicBezTo>
                  <a:pt x="210" y="101"/>
                  <a:pt x="208" y="99"/>
                  <a:pt x="205" y="99"/>
                </a:cubicBezTo>
                <a:cubicBezTo>
                  <a:pt x="204" y="99"/>
                  <a:pt x="203" y="99"/>
                  <a:pt x="201" y="99"/>
                </a:cubicBezTo>
                <a:cubicBezTo>
                  <a:pt x="201" y="99"/>
                  <a:pt x="200" y="98"/>
                  <a:pt x="199" y="97"/>
                </a:cubicBezTo>
                <a:cubicBezTo>
                  <a:pt x="196" y="92"/>
                  <a:pt x="196" y="87"/>
                  <a:pt x="197" y="82"/>
                </a:cubicBezTo>
                <a:cubicBezTo>
                  <a:pt x="199" y="77"/>
                  <a:pt x="201" y="72"/>
                  <a:pt x="203" y="67"/>
                </a:cubicBezTo>
                <a:cubicBezTo>
                  <a:pt x="203" y="66"/>
                  <a:pt x="204" y="64"/>
                  <a:pt x="204" y="62"/>
                </a:cubicBezTo>
                <a:cubicBezTo>
                  <a:pt x="205" y="61"/>
                  <a:pt x="204" y="59"/>
                  <a:pt x="203" y="58"/>
                </a:cubicBezTo>
                <a:cubicBezTo>
                  <a:pt x="198" y="57"/>
                  <a:pt x="198" y="57"/>
                  <a:pt x="198" y="57"/>
                </a:cubicBezTo>
                <a:cubicBezTo>
                  <a:pt x="197" y="56"/>
                  <a:pt x="197" y="55"/>
                  <a:pt x="198" y="53"/>
                </a:cubicBezTo>
                <a:cubicBezTo>
                  <a:pt x="199" y="52"/>
                  <a:pt x="200" y="50"/>
                  <a:pt x="200" y="49"/>
                </a:cubicBezTo>
                <a:cubicBezTo>
                  <a:pt x="202" y="43"/>
                  <a:pt x="205" y="39"/>
                  <a:pt x="209" y="38"/>
                </a:cubicBezTo>
                <a:cubicBezTo>
                  <a:pt x="211" y="37"/>
                  <a:pt x="214" y="37"/>
                  <a:pt x="217" y="37"/>
                </a:cubicBezTo>
                <a:close/>
                <a:moveTo>
                  <a:pt x="217" y="160"/>
                </a:moveTo>
                <a:cubicBezTo>
                  <a:pt x="215" y="160"/>
                  <a:pt x="213" y="160"/>
                  <a:pt x="211" y="160"/>
                </a:cubicBezTo>
                <a:cubicBezTo>
                  <a:pt x="200" y="163"/>
                  <a:pt x="187" y="166"/>
                  <a:pt x="174" y="169"/>
                </a:cubicBezTo>
                <a:cubicBezTo>
                  <a:pt x="169" y="170"/>
                  <a:pt x="166" y="170"/>
                  <a:pt x="165" y="168"/>
                </a:cubicBezTo>
                <a:cubicBezTo>
                  <a:pt x="163" y="166"/>
                  <a:pt x="161" y="163"/>
                  <a:pt x="159" y="159"/>
                </a:cubicBezTo>
                <a:cubicBezTo>
                  <a:pt x="159" y="156"/>
                  <a:pt x="157" y="154"/>
                  <a:pt x="156" y="152"/>
                </a:cubicBezTo>
                <a:cubicBezTo>
                  <a:pt x="156" y="278"/>
                  <a:pt x="156" y="278"/>
                  <a:pt x="156" y="278"/>
                </a:cubicBezTo>
                <a:cubicBezTo>
                  <a:pt x="159" y="276"/>
                  <a:pt x="161" y="273"/>
                  <a:pt x="161" y="269"/>
                </a:cubicBezTo>
                <a:cubicBezTo>
                  <a:pt x="161" y="264"/>
                  <a:pt x="161" y="259"/>
                  <a:pt x="160" y="255"/>
                </a:cubicBezTo>
                <a:cubicBezTo>
                  <a:pt x="159" y="250"/>
                  <a:pt x="159" y="245"/>
                  <a:pt x="158" y="240"/>
                </a:cubicBezTo>
                <a:cubicBezTo>
                  <a:pt x="159" y="231"/>
                  <a:pt x="159" y="222"/>
                  <a:pt x="159" y="215"/>
                </a:cubicBezTo>
                <a:cubicBezTo>
                  <a:pt x="159" y="207"/>
                  <a:pt x="161" y="198"/>
                  <a:pt x="163" y="189"/>
                </a:cubicBezTo>
                <a:cubicBezTo>
                  <a:pt x="164" y="185"/>
                  <a:pt x="164" y="185"/>
                  <a:pt x="164" y="185"/>
                </a:cubicBezTo>
                <a:cubicBezTo>
                  <a:pt x="165" y="182"/>
                  <a:pt x="168" y="180"/>
                  <a:pt x="171" y="179"/>
                </a:cubicBezTo>
                <a:cubicBezTo>
                  <a:pt x="174" y="178"/>
                  <a:pt x="177" y="178"/>
                  <a:pt x="180" y="178"/>
                </a:cubicBezTo>
                <a:cubicBezTo>
                  <a:pt x="193" y="174"/>
                  <a:pt x="205" y="171"/>
                  <a:pt x="217" y="169"/>
                </a:cubicBezTo>
                <a:cubicBezTo>
                  <a:pt x="217" y="160"/>
                  <a:pt x="217" y="160"/>
                  <a:pt x="217" y="160"/>
                </a:cubicBezTo>
                <a:close/>
                <a:moveTo>
                  <a:pt x="156" y="96"/>
                </a:moveTo>
                <a:cubicBezTo>
                  <a:pt x="156" y="96"/>
                  <a:pt x="157" y="96"/>
                  <a:pt x="157" y="95"/>
                </a:cubicBezTo>
                <a:cubicBezTo>
                  <a:pt x="159" y="94"/>
                  <a:pt x="160" y="91"/>
                  <a:pt x="161" y="90"/>
                </a:cubicBezTo>
                <a:cubicBezTo>
                  <a:pt x="162" y="87"/>
                  <a:pt x="162" y="85"/>
                  <a:pt x="162" y="84"/>
                </a:cubicBezTo>
                <a:cubicBezTo>
                  <a:pt x="160" y="82"/>
                  <a:pt x="159" y="81"/>
                  <a:pt x="156" y="82"/>
                </a:cubicBezTo>
                <a:lnTo>
                  <a:pt x="156" y="96"/>
                </a:lnTo>
                <a:close/>
                <a:moveTo>
                  <a:pt x="156" y="11"/>
                </a:moveTo>
                <a:cubicBezTo>
                  <a:pt x="156" y="66"/>
                  <a:pt x="156" y="66"/>
                  <a:pt x="156" y="66"/>
                </a:cubicBezTo>
                <a:cubicBezTo>
                  <a:pt x="154" y="67"/>
                  <a:pt x="153" y="68"/>
                  <a:pt x="152" y="69"/>
                </a:cubicBezTo>
                <a:cubicBezTo>
                  <a:pt x="148" y="71"/>
                  <a:pt x="145" y="75"/>
                  <a:pt x="141" y="78"/>
                </a:cubicBezTo>
                <a:cubicBezTo>
                  <a:pt x="140" y="81"/>
                  <a:pt x="140" y="83"/>
                  <a:pt x="141" y="84"/>
                </a:cubicBezTo>
                <a:cubicBezTo>
                  <a:pt x="142" y="85"/>
                  <a:pt x="145" y="85"/>
                  <a:pt x="147" y="85"/>
                </a:cubicBezTo>
                <a:cubicBezTo>
                  <a:pt x="149" y="83"/>
                  <a:pt x="151" y="82"/>
                  <a:pt x="154" y="82"/>
                </a:cubicBezTo>
                <a:cubicBezTo>
                  <a:pt x="155" y="82"/>
                  <a:pt x="155" y="82"/>
                  <a:pt x="156" y="82"/>
                </a:cubicBezTo>
                <a:cubicBezTo>
                  <a:pt x="156" y="96"/>
                  <a:pt x="156" y="96"/>
                  <a:pt x="156" y="96"/>
                </a:cubicBezTo>
                <a:cubicBezTo>
                  <a:pt x="152" y="101"/>
                  <a:pt x="150" y="104"/>
                  <a:pt x="152" y="107"/>
                </a:cubicBezTo>
                <a:cubicBezTo>
                  <a:pt x="152" y="109"/>
                  <a:pt x="154" y="111"/>
                  <a:pt x="156" y="113"/>
                </a:cubicBezTo>
                <a:cubicBezTo>
                  <a:pt x="156" y="141"/>
                  <a:pt x="156" y="141"/>
                  <a:pt x="156" y="141"/>
                </a:cubicBezTo>
                <a:cubicBezTo>
                  <a:pt x="151" y="143"/>
                  <a:pt x="147" y="145"/>
                  <a:pt x="143" y="146"/>
                </a:cubicBezTo>
                <a:cubicBezTo>
                  <a:pt x="142" y="147"/>
                  <a:pt x="140" y="148"/>
                  <a:pt x="138" y="149"/>
                </a:cubicBezTo>
                <a:cubicBezTo>
                  <a:pt x="138" y="130"/>
                  <a:pt x="138" y="130"/>
                  <a:pt x="138" y="130"/>
                </a:cubicBezTo>
                <a:cubicBezTo>
                  <a:pt x="139" y="129"/>
                  <a:pt x="139" y="128"/>
                  <a:pt x="139" y="127"/>
                </a:cubicBezTo>
                <a:cubicBezTo>
                  <a:pt x="140" y="127"/>
                  <a:pt x="139" y="126"/>
                  <a:pt x="139" y="125"/>
                </a:cubicBezTo>
                <a:cubicBezTo>
                  <a:pt x="138" y="125"/>
                  <a:pt x="138" y="125"/>
                  <a:pt x="138" y="125"/>
                </a:cubicBezTo>
                <a:cubicBezTo>
                  <a:pt x="138" y="16"/>
                  <a:pt x="138" y="16"/>
                  <a:pt x="138" y="16"/>
                </a:cubicBezTo>
                <a:cubicBezTo>
                  <a:pt x="139" y="12"/>
                  <a:pt x="140" y="8"/>
                  <a:pt x="140" y="3"/>
                </a:cubicBezTo>
                <a:cubicBezTo>
                  <a:pt x="142" y="1"/>
                  <a:pt x="143" y="0"/>
                  <a:pt x="144" y="0"/>
                </a:cubicBezTo>
                <a:cubicBezTo>
                  <a:pt x="145" y="0"/>
                  <a:pt x="148" y="1"/>
                  <a:pt x="150" y="3"/>
                </a:cubicBezTo>
                <a:cubicBezTo>
                  <a:pt x="151" y="4"/>
                  <a:pt x="152" y="5"/>
                  <a:pt x="153" y="7"/>
                </a:cubicBezTo>
                <a:cubicBezTo>
                  <a:pt x="154" y="8"/>
                  <a:pt x="154" y="10"/>
                  <a:pt x="156" y="11"/>
                </a:cubicBezTo>
                <a:close/>
                <a:moveTo>
                  <a:pt x="156" y="152"/>
                </a:moveTo>
                <a:cubicBezTo>
                  <a:pt x="156" y="278"/>
                  <a:pt x="156" y="278"/>
                  <a:pt x="156" y="278"/>
                </a:cubicBezTo>
                <a:cubicBezTo>
                  <a:pt x="155" y="279"/>
                  <a:pt x="154" y="279"/>
                  <a:pt x="153" y="280"/>
                </a:cubicBezTo>
                <a:cubicBezTo>
                  <a:pt x="148" y="281"/>
                  <a:pt x="143" y="279"/>
                  <a:pt x="139" y="275"/>
                </a:cubicBezTo>
                <a:cubicBezTo>
                  <a:pt x="138" y="275"/>
                  <a:pt x="138" y="274"/>
                  <a:pt x="138" y="274"/>
                </a:cubicBezTo>
                <a:cubicBezTo>
                  <a:pt x="138" y="233"/>
                  <a:pt x="138" y="233"/>
                  <a:pt x="138" y="233"/>
                </a:cubicBezTo>
                <a:cubicBezTo>
                  <a:pt x="138" y="232"/>
                  <a:pt x="138" y="231"/>
                  <a:pt x="139" y="230"/>
                </a:cubicBezTo>
                <a:cubicBezTo>
                  <a:pt x="139" y="195"/>
                  <a:pt x="139" y="195"/>
                  <a:pt x="139" y="195"/>
                </a:cubicBezTo>
                <a:cubicBezTo>
                  <a:pt x="138" y="194"/>
                  <a:pt x="138" y="193"/>
                  <a:pt x="138" y="193"/>
                </a:cubicBezTo>
                <a:cubicBezTo>
                  <a:pt x="138" y="178"/>
                  <a:pt x="138" y="178"/>
                  <a:pt x="138" y="178"/>
                </a:cubicBezTo>
                <a:cubicBezTo>
                  <a:pt x="142" y="175"/>
                  <a:pt x="143" y="172"/>
                  <a:pt x="142" y="168"/>
                </a:cubicBezTo>
                <a:cubicBezTo>
                  <a:pt x="141" y="162"/>
                  <a:pt x="143" y="157"/>
                  <a:pt x="148" y="152"/>
                </a:cubicBezTo>
                <a:cubicBezTo>
                  <a:pt x="151" y="151"/>
                  <a:pt x="154" y="151"/>
                  <a:pt x="155" y="152"/>
                </a:cubicBezTo>
                <a:cubicBezTo>
                  <a:pt x="156" y="152"/>
                  <a:pt x="156" y="152"/>
                  <a:pt x="156" y="152"/>
                </a:cubicBezTo>
                <a:close/>
                <a:moveTo>
                  <a:pt x="138" y="16"/>
                </a:moveTo>
                <a:cubicBezTo>
                  <a:pt x="138" y="125"/>
                  <a:pt x="138" y="125"/>
                  <a:pt x="138" y="125"/>
                </a:cubicBezTo>
                <a:cubicBezTo>
                  <a:pt x="137" y="125"/>
                  <a:pt x="137" y="126"/>
                  <a:pt x="137" y="126"/>
                </a:cubicBezTo>
                <a:cubicBezTo>
                  <a:pt x="136" y="127"/>
                  <a:pt x="136" y="129"/>
                  <a:pt x="136" y="132"/>
                </a:cubicBezTo>
                <a:cubicBezTo>
                  <a:pt x="137" y="131"/>
                  <a:pt x="137" y="130"/>
                  <a:pt x="138" y="130"/>
                </a:cubicBezTo>
                <a:cubicBezTo>
                  <a:pt x="138" y="149"/>
                  <a:pt x="138" y="149"/>
                  <a:pt x="138" y="149"/>
                </a:cubicBezTo>
                <a:cubicBezTo>
                  <a:pt x="136" y="150"/>
                  <a:pt x="133" y="151"/>
                  <a:pt x="131" y="152"/>
                </a:cubicBezTo>
                <a:cubicBezTo>
                  <a:pt x="128" y="152"/>
                  <a:pt x="127" y="153"/>
                  <a:pt x="127" y="154"/>
                </a:cubicBezTo>
                <a:cubicBezTo>
                  <a:pt x="126" y="155"/>
                  <a:pt x="126" y="157"/>
                  <a:pt x="126" y="159"/>
                </a:cubicBezTo>
                <a:cubicBezTo>
                  <a:pt x="124" y="161"/>
                  <a:pt x="123" y="163"/>
                  <a:pt x="121" y="163"/>
                </a:cubicBezTo>
                <a:cubicBezTo>
                  <a:pt x="120" y="163"/>
                  <a:pt x="118" y="162"/>
                  <a:pt x="117" y="160"/>
                </a:cubicBezTo>
                <a:cubicBezTo>
                  <a:pt x="117" y="39"/>
                  <a:pt x="117" y="39"/>
                  <a:pt x="117" y="39"/>
                </a:cubicBezTo>
                <a:cubicBezTo>
                  <a:pt x="118" y="39"/>
                  <a:pt x="119" y="39"/>
                  <a:pt x="120" y="39"/>
                </a:cubicBezTo>
                <a:cubicBezTo>
                  <a:pt x="123" y="40"/>
                  <a:pt x="126" y="39"/>
                  <a:pt x="128" y="38"/>
                </a:cubicBezTo>
                <a:cubicBezTo>
                  <a:pt x="130" y="35"/>
                  <a:pt x="131" y="33"/>
                  <a:pt x="132" y="29"/>
                </a:cubicBezTo>
                <a:cubicBezTo>
                  <a:pt x="134" y="25"/>
                  <a:pt x="136" y="20"/>
                  <a:pt x="138" y="16"/>
                </a:cubicBezTo>
                <a:cubicBezTo>
                  <a:pt x="138" y="16"/>
                  <a:pt x="138" y="16"/>
                  <a:pt x="138" y="16"/>
                </a:cubicBezTo>
                <a:close/>
                <a:moveTo>
                  <a:pt x="138" y="178"/>
                </a:moveTo>
                <a:cubicBezTo>
                  <a:pt x="138" y="193"/>
                  <a:pt x="138" y="193"/>
                  <a:pt x="138" y="193"/>
                </a:cubicBezTo>
                <a:cubicBezTo>
                  <a:pt x="137" y="192"/>
                  <a:pt x="136" y="191"/>
                  <a:pt x="136" y="191"/>
                </a:cubicBezTo>
                <a:cubicBezTo>
                  <a:pt x="135" y="191"/>
                  <a:pt x="133" y="191"/>
                  <a:pt x="131" y="191"/>
                </a:cubicBezTo>
                <a:cubicBezTo>
                  <a:pt x="126" y="193"/>
                  <a:pt x="122" y="195"/>
                  <a:pt x="117" y="196"/>
                </a:cubicBezTo>
                <a:cubicBezTo>
                  <a:pt x="117" y="185"/>
                  <a:pt x="117" y="185"/>
                  <a:pt x="117" y="185"/>
                </a:cubicBezTo>
                <a:cubicBezTo>
                  <a:pt x="122" y="183"/>
                  <a:pt x="128" y="182"/>
                  <a:pt x="135" y="180"/>
                </a:cubicBezTo>
                <a:cubicBezTo>
                  <a:pt x="136" y="179"/>
                  <a:pt x="137" y="178"/>
                  <a:pt x="138" y="178"/>
                </a:cubicBezTo>
                <a:close/>
                <a:moveTo>
                  <a:pt x="138" y="233"/>
                </a:moveTo>
                <a:cubicBezTo>
                  <a:pt x="138" y="274"/>
                  <a:pt x="138" y="274"/>
                  <a:pt x="138" y="274"/>
                </a:cubicBezTo>
                <a:cubicBezTo>
                  <a:pt x="134" y="267"/>
                  <a:pt x="128" y="262"/>
                  <a:pt x="122" y="258"/>
                </a:cubicBezTo>
                <a:cubicBezTo>
                  <a:pt x="120" y="257"/>
                  <a:pt x="118" y="257"/>
                  <a:pt x="117" y="256"/>
                </a:cubicBezTo>
                <a:cubicBezTo>
                  <a:pt x="117" y="238"/>
                  <a:pt x="117" y="238"/>
                  <a:pt x="117" y="238"/>
                </a:cubicBezTo>
                <a:cubicBezTo>
                  <a:pt x="117" y="238"/>
                  <a:pt x="117" y="238"/>
                  <a:pt x="117" y="238"/>
                </a:cubicBezTo>
                <a:cubicBezTo>
                  <a:pt x="120" y="239"/>
                  <a:pt x="122" y="239"/>
                  <a:pt x="125" y="239"/>
                </a:cubicBezTo>
                <a:cubicBezTo>
                  <a:pt x="129" y="239"/>
                  <a:pt x="132" y="239"/>
                  <a:pt x="134" y="238"/>
                </a:cubicBezTo>
                <a:cubicBezTo>
                  <a:pt x="136" y="238"/>
                  <a:pt x="137" y="236"/>
                  <a:pt x="138" y="233"/>
                </a:cubicBezTo>
                <a:close/>
                <a:moveTo>
                  <a:pt x="117" y="223"/>
                </a:moveTo>
                <a:cubicBezTo>
                  <a:pt x="117" y="219"/>
                  <a:pt x="117" y="219"/>
                  <a:pt x="117" y="219"/>
                </a:cubicBezTo>
                <a:cubicBezTo>
                  <a:pt x="117" y="220"/>
                  <a:pt x="117" y="221"/>
                  <a:pt x="117" y="223"/>
                </a:cubicBezTo>
                <a:close/>
                <a:moveTo>
                  <a:pt x="117" y="39"/>
                </a:moveTo>
                <a:cubicBezTo>
                  <a:pt x="117" y="160"/>
                  <a:pt x="117" y="160"/>
                  <a:pt x="117" y="160"/>
                </a:cubicBezTo>
                <a:cubicBezTo>
                  <a:pt x="116" y="160"/>
                  <a:pt x="116" y="160"/>
                  <a:pt x="116" y="160"/>
                </a:cubicBezTo>
                <a:cubicBezTo>
                  <a:pt x="113" y="157"/>
                  <a:pt x="110" y="155"/>
                  <a:pt x="109" y="152"/>
                </a:cubicBezTo>
                <a:cubicBezTo>
                  <a:pt x="108" y="150"/>
                  <a:pt x="107" y="148"/>
                  <a:pt x="107" y="145"/>
                </a:cubicBezTo>
                <a:cubicBezTo>
                  <a:pt x="105" y="141"/>
                  <a:pt x="103" y="140"/>
                  <a:pt x="102" y="140"/>
                </a:cubicBezTo>
                <a:cubicBezTo>
                  <a:pt x="101" y="139"/>
                  <a:pt x="99" y="140"/>
                  <a:pt x="96" y="142"/>
                </a:cubicBezTo>
                <a:cubicBezTo>
                  <a:pt x="92" y="147"/>
                  <a:pt x="87" y="152"/>
                  <a:pt x="83" y="156"/>
                </a:cubicBezTo>
                <a:cubicBezTo>
                  <a:pt x="78" y="160"/>
                  <a:pt x="74" y="164"/>
                  <a:pt x="72" y="168"/>
                </a:cubicBezTo>
                <a:cubicBezTo>
                  <a:pt x="70" y="170"/>
                  <a:pt x="68" y="170"/>
                  <a:pt x="66" y="170"/>
                </a:cubicBezTo>
                <a:cubicBezTo>
                  <a:pt x="65" y="170"/>
                  <a:pt x="63" y="169"/>
                  <a:pt x="62" y="168"/>
                </a:cubicBezTo>
                <a:cubicBezTo>
                  <a:pt x="58" y="164"/>
                  <a:pt x="56" y="162"/>
                  <a:pt x="55" y="159"/>
                </a:cubicBezTo>
                <a:cubicBezTo>
                  <a:pt x="54" y="156"/>
                  <a:pt x="54" y="153"/>
                  <a:pt x="53" y="149"/>
                </a:cubicBezTo>
                <a:cubicBezTo>
                  <a:pt x="52" y="146"/>
                  <a:pt x="52" y="142"/>
                  <a:pt x="52" y="141"/>
                </a:cubicBezTo>
                <a:cubicBezTo>
                  <a:pt x="52" y="138"/>
                  <a:pt x="54" y="136"/>
                  <a:pt x="57" y="132"/>
                </a:cubicBezTo>
                <a:cubicBezTo>
                  <a:pt x="59" y="128"/>
                  <a:pt x="61" y="125"/>
                  <a:pt x="62" y="122"/>
                </a:cubicBezTo>
                <a:cubicBezTo>
                  <a:pt x="62" y="119"/>
                  <a:pt x="63" y="116"/>
                  <a:pt x="64" y="112"/>
                </a:cubicBezTo>
                <a:cubicBezTo>
                  <a:pt x="63" y="109"/>
                  <a:pt x="62" y="106"/>
                  <a:pt x="60" y="105"/>
                </a:cubicBezTo>
                <a:cubicBezTo>
                  <a:pt x="57" y="104"/>
                  <a:pt x="55" y="105"/>
                  <a:pt x="52" y="109"/>
                </a:cubicBezTo>
                <a:cubicBezTo>
                  <a:pt x="50" y="110"/>
                  <a:pt x="48" y="111"/>
                  <a:pt x="47" y="112"/>
                </a:cubicBezTo>
                <a:cubicBezTo>
                  <a:pt x="46" y="113"/>
                  <a:pt x="44" y="113"/>
                  <a:pt x="43" y="113"/>
                </a:cubicBezTo>
                <a:cubicBezTo>
                  <a:pt x="38" y="109"/>
                  <a:pt x="35" y="104"/>
                  <a:pt x="34" y="101"/>
                </a:cubicBezTo>
                <a:cubicBezTo>
                  <a:pt x="34" y="97"/>
                  <a:pt x="35" y="92"/>
                  <a:pt x="37" y="86"/>
                </a:cubicBezTo>
                <a:cubicBezTo>
                  <a:pt x="37" y="83"/>
                  <a:pt x="38" y="80"/>
                  <a:pt x="39" y="79"/>
                </a:cubicBezTo>
                <a:cubicBezTo>
                  <a:pt x="40" y="77"/>
                  <a:pt x="43" y="76"/>
                  <a:pt x="47" y="74"/>
                </a:cubicBezTo>
                <a:cubicBezTo>
                  <a:pt x="53" y="68"/>
                  <a:pt x="60" y="62"/>
                  <a:pt x="67" y="55"/>
                </a:cubicBezTo>
                <a:cubicBezTo>
                  <a:pt x="75" y="48"/>
                  <a:pt x="82" y="46"/>
                  <a:pt x="89" y="47"/>
                </a:cubicBezTo>
                <a:cubicBezTo>
                  <a:pt x="95" y="53"/>
                  <a:pt x="97" y="60"/>
                  <a:pt x="95" y="68"/>
                </a:cubicBezTo>
                <a:cubicBezTo>
                  <a:pt x="94" y="76"/>
                  <a:pt x="89" y="81"/>
                  <a:pt x="79" y="83"/>
                </a:cubicBezTo>
                <a:cubicBezTo>
                  <a:pt x="76" y="84"/>
                  <a:pt x="73" y="86"/>
                  <a:pt x="71" y="89"/>
                </a:cubicBezTo>
                <a:cubicBezTo>
                  <a:pt x="69" y="91"/>
                  <a:pt x="70" y="94"/>
                  <a:pt x="73" y="97"/>
                </a:cubicBezTo>
                <a:cubicBezTo>
                  <a:pt x="76" y="103"/>
                  <a:pt x="79" y="109"/>
                  <a:pt x="80" y="113"/>
                </a:cubicBezTo>
                <a:cubicBezTo>
                  <a:pt x="81" y="118"/>
                  <a:pt x="81" y="123"/>
                  <a:pt x="82" y="129"/>
                </a:cubicBezTo>
                <a:cubicBezTo>
                  <a:pt x="82" y="131"/>
                  <a:pt x="83" y="132"/>
                  <a:pt x="85" y="133"/>
                </a:cubicBezTo>
                <a:cubicBezTo>
                  <a:pt x="86" y="133"/>
                  <a:pt x="88" y="133"/>
                  <a:pt x="90" y="132"/>
                </a:cubicBezTo>
                <a:cubicBezTo>
                  <a:pt x="101" y="125"/>
                  <a:pt x="101" y="125"/>
                  <a:pt x="101" y="125"/>
                </a:cubicBezTo>
                <a:cubicBezTo>
                  <a:pt x="103" y="123"/>
                  <a:pt x="104" y="120"/>
                  <a:pt x="103" y="118"/>
                </a:cubicBezTo>
                <a:cubicBezTo>
                  <a:pt x="103" y="115"/>
                  <a:pt x="103" y="113"/>
                  <a:pt x="103" y="111"/>
                </a:cubicBezTo>
                <a:cubicBezTo>
                  <a:pt x="102" y="108"/>
                  <a:pt x="103" y="106"/>
                  <a:pt x="103" y="104"/>
                </a:cubicBezTo>
                <a:cubicBezTo>
                  <a:pt x="104" y="102"/>
                  <a:pt x="105" y="100"/>
                  <a:pt x="107" y="97"/>
                </a:cubicBezTo>
                <a:cubicBezTo>
                  <a:pt x="108" y="90"/>
                  <a:pt x="108" y="82"/>
                  <a:pt x="108" y="75"/>
                </a:cubicBezTo>
                <a:cubicBezTo>
                  <a:pt x="107" y="67"/>
                  <a:pt x="107" y="59"/>
                  <a:pt x="107" y="51"/>
                </a:cubicBezTo>
                <a:cubicBezTo>
                  <a:pt x="107" y="47"/>
                  <a:pt x="108" y="43"/>
                  <a:pt x="110" y="41"/>
                </a:cubicBezTo>
                <a:cubicBezTo>
                  <a:pt x="111" y="39"/>
                  <a:pt x="113" y="39"/>
                  <a:pt x="117" y="39"/>
                </a:cubicBezTo>
                <a:close/>
                <a:moveTo>
                  <a:pt x="117" y="185"/>
                </a:moveTo>
                <a:cubicBezTo>
                  <a:pt x="117" y="196"/>
                  <a:pt x="117" y="196"/>
                  <a:pt x="117" y="196"/>
                </a:cubicBezTo>
                <a:cubicBezTo>
                  <a:pt x="117" y="197"/>
                  <a:pt x="116" y="197"/>
                  <a:pt x="116" y="197"/>
                </a:cubicBezTo>
                <a:cubicBezTo>
                  <a:pt x="111" y="198"/>
                  <a:pt x="105" y="200"/>
                  <a:pt x="100" y="201"/>
                </a:cubicBezTo>
                <a:cubicBezTo>
                  <a:pt x="98" y="201"/>
                  <a:pt x="96" y="202"/>
                  <a:pt x="95" y="202"/>
                </a:cubicBezTo>
                <a:cubicBezTo>
                  <a:pt x="95" y="203"/>
                  <a:pt x="95" y="204"/>
                  <a:pt x="95" y="206"/>
                </a:cubicBezTo>
                <a:cubicBezTo>
                  <a:pt x="96" y="208"/>
                  <a:pt x="97" y="211"/>
                  <a:pt x="97" y="213"/>
                </a:cubicBezTo>
                <a:cubicBezTo>
                  <a:pt x="97" y="215"/>
                  <a:pt x="98" y="218"/>
                  <a:pt x="100" y="220"/>
                </a:cubicBezTo>
                <a:cubicBezTo>
                  <a:pt x="102" y="220"/>
                  <a:pt x="103" y="219"/>
                  <a:pt x="105" y="219"/>
                </a:cubicBezTo>
                <a:cubicBezTo>
                  <a:pt x="107" y="218"/>
                  <a:pt x="109" y="217"/>
                  <a:pt x="111" y="217"/>
                </a:cubicBezTo>
                <a:cubicBezTo>
                  <a:pt x="113" y="216"/>
                  <a:pt x="115" y="217"/>
                  <a:pt x="117" y="218"/>
                </a:cubicBezTo>
                <a:cubicBezTo>
                  <a:pt x="117" y="218"/>
                  <a:pt x="117" y="218"/>
                  <a:pt x="117" y="219"/>
                </a:cubicBezTo>
                <a:cubicBezTo>
                  <a:pt x="117" y="223"/>
                  <a:pt x="117" y="223"/>
                  <a:pt x="117" y="223"/>
                </a:cubicBezTo>
                <a:cubicBezTo>
                  <a:pt x="117" y="223"/>
                  <a:pt x="116" y="224"/>
                  <a:pt x="116" y="224"/>
                </a:cubicBezTo>
                <a:cubicBezTo>
                  <a:pt x="114" y="225"/>
                  <a:pt x="113" y="227"/>
                  <a:pt x="112" y="228"/>
                </a:cubicBezTo>
                <a:cubicBezTo>
                  <a:pt x="111" y="229"/>
                  <a:pt x="111" y="231"/>
                  <a:pt x="111" y="234"/>
                </a:cubicBezTo>
                <a:cubicBezTo>
                  <a:pt x="113" y="236"/>
                  <a:pt x="114" y="237"/>
                  <a:pt x="117" y="238"/>
                </a:cubicBezTo>
                <a:cubicBezTo>
                  <a:pt x="117" y="256"/>
                  <a:pt x="117" y="256"/>
                  <a:pt x="117" y="256"/>
                </a:cubicBezTo>
                <a:cubicBezTo>
                  <a:pt x="112" y="253"/>
                  <a:pt x="107" y="251"/>
                  <a:pt x="102" y="248"/>
                </a:cubicBezTo>
                <a:cubicBezTo>
                  <a:pt x="99" y="246"/>
                  <a:pt x="96" y="246"/>
                  <a:pt x="92" y="247"/>
                </a:cubicBezTo>
                <a:cubicBezTo>
                  <a:pt x="88" y="248"/>
                  <a:pt x="85" y="250"/>
                  <a:pt x="83" y="253"/>
                </a:cubicBezTo>
                <a:cubicBezTo>
                  <a:pt x="81" y="256"/>
                  <a:pt x="78" y="258"/>
                  <a:pt x="75" y="260"/>
                </a:cubicBezTo>
                <a:cubicBezTo>
                  <a:pt x="72" y="262"/>
                  <a:pt x="69" y="263"/>
                  <a:pt x="66" y="263"/>
                </a:cubicBezTo>
                <a:cubicBezTo>
                  <a:pt x="65" y="261"/>
                  <a:pt x="63" y="258"/>
                  <a:pt x="61" y="256"/>
                </a:cubicBezTo>
                <a:cubicBezTo>
                  <a:pt x="60" y="253"/>
                  <a:pt x="58" y="251"/>
                  <a:pt x="57" y="249"/>
                </a:cubicBezTo>
                <a:cubicBezTo>
                  <a:pt x="57" y="246"/>
                  <a:pt x="56" y="243"/>
                  <a:pt x="57" y="241"/>
                </a:cubicBezTo>
                <a:cubicBezTo>
                  <a:pt x="57" y="239"/>
                  <a:pt x="57" y="236"/>
                  <a:pt x="57" y="234"/>
                </a:cubicBezTo>
                <a:cubicBezTo>
                  <a:pt x="56" y="230"/>
                  <a:pt x="55" y="228"/>
                  <a:pt x="55" y="226"/>
                </a:cubicBezTo>
                <a:cubicBezTo>
                  <a:pt x="54" y="225"/>
                  <a:pt x="55" y="223"/>
                  <a:pt x="56" y="220"/>
                </a:cubicBezTo>
                <a:cubicBezTo>
                  <a:pt x="56" y="218"/>
                  <a:pt x="56" y="216"/>
                  <a:pt x="55" y="216"/>
                </a:cubicBezTo>
                <a:cubicBezTo>
                  <a:pt x="53" y="215"/>
                  <a:pt x="52" y="215"/>
                  <a:pt x="52" y="215"/>
                </a:cubicBezTo>
                <a:cubicBezTo>
                  <a:pt x="44" y="217"/>
                  <a:pt x="38" y="219"/>
                  <a:pt x="32" y="221"/>
                </a:cubicBezTo>
                <a:cubicBezTo>
                  <a:pt x="25" y="224"/>
                  <a:pt x="19" y="226"/>
                  <a:pt x="12" y="229"/>
                </a:cubicBezTo>
                <a:cubicBezTo>
                  <a:pt x="8" y="230"/>
                  <a:pt x="5" y="230"/>
                  <a:pt x="3" y="229"/>
                </a:cubicBezTo>
                <a:cubicBezTo>
                  <a:pt x="1" y="228"/>
                  <a:pt x="1" y="225"/>
                  <a:pt x="0" y="220"/>
                </a:cubicBezTo>
                <a:cubicBezTo>
                  <a:pt x="0" y="216"/>
                  <a:pt x="0" y="212"/>
                  <a:pt x="2" y="208"/>
                </a:cubicBezTo>
                <a:cubicBezTo>
                  <a:pt x="3" y="205"/>
                  <a:pt x="7" y="203"/>
                  <a:pt x="13" y="203"/>
                </a:cubicBezTo>
                <a:cubicBezTo>
                  <a:pt x="15" y="204"/>
                  <a:pt x="18" y="204"/>
                  <a:pt x="20" y="203"/>
                </a:cubicBezTo>
                <a:cubicBezTo>
                  <a:pt x="23" y="201"/>
                  <a:pt x="25" y="200"/>
                  <a:pt x="28" y="198"/>
                </a:cubicBezTo>
                <a:cubicBezTo>
                  <a:pt x="34" y="198"/>
                  <a:pt x="38" y="197"/>
                  <a:pt x="43" y="195"/>
                </a:cubicBezTo>
                <a:cubicBezTo>
                  <a:pt x="47" y="192"/>
                  <a:pt x="51" y="190"/>
                  <a:pt x="56" y="187"/>
                </a:cubicBezTo>
                <a:cubicBezTo>
                  <a:pt x="60" y="186"/>
                  <a:pt x="62" y="186"/>
                  <a:pt x="62" y="187"/>
                </a:cubicBezTo>
                <a:cubicBezTo>
                  <a:pt x="62" y="189"/>
                  <a:pt x="61" y="192"/>
                  <a:pt x="57" y="195"/>
                </a:cubicBezTo>
                <a:cubicBezTo>
                  <a:pt x="57" y="196"/>
                  <a:pt x="56" y="197"/>
                  <a:pt x="56" y="198"/>
                </a:cubicBezTo>
                <a:cubicBezTo>
                  <a:pt x="56" y="199"/>
                  <a:pt x="57" y="199"/>
                  <a:pt x="58" y="199"/>
                </a:cubicBezTo>
                <a:cubicBezTo>
                  <a:pt x="71" y="196"/>
                  <a:pt x="84" y="193"/>
                  <a:pt x="96" y="190"/>
                </a:cubicBezTo>
                <a:cubicBezTo>
                  <a:pt x="103" y="189"/>
                  <a:pt x="109" y="187"/>
                  <a:pt x="117" y="185"/>
                </a:cubicBezTo>
                <a:close/>
              </a:path>
            </a:pathLst>
          </a:custGeom>
          <a:gradFill>
            <a:gsLst>
              <a:gs pos="0">
                <a:srgbClr val="FFFF00"/>
              </a:gs>
              <a:gs pos="100000">
                <a:srgbClr val="FFFF99"/>
              </a:gs>
            </a:gsLst>
            <a:lin ang="5400000" scaled="0"/>
          </a:gradFill>
          <a:ln w="9525">
            <a:noFill/>
            <a:round/>
            <a:headEnd/>
            <a:tailEnd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+mn-lt"/>
              <a:ea typeface="+mn-ea"/>
            </a:endParaRPr>
          </a:p>
        </p:txBody>
      </p:sp>
      <p:grpSp>
        <p:nvGrpSpPr>
          <p:cNvPr id="5" name="组合 175"/>
          <p:cNvGrpSpPr>
            <a:grpSpLocks/>
          </p:cNvGrpSpPr>
          <p:nvPr/>
        </p:nvGrpSpPr>
        <p:grpSpPr bwMode="auto">
          <a:xfrm>
            <a:off x="7883525" y="1643063"/>
            <a:ext cx="784225" cy="782637"/>
            <a:chOff x="7074568" y="0"/>
            <a:chExt cx="2069432" cy="2065544"/>
          </a:xfrm>
        </p:grpSpPr>
        <p:sp>
          <p:nvSpPr>
            <p:cNvPr id="5134" name="Freeform 1276"/>
            <p:cNvSpPr>
              <a:spLocks noEditPoints="1"/>
            </p:cNvSpPr>
            <p:nvPr/>
          </p:nvSpPr>
          <p:spPr bwMode="auto">
            <a:xfrm>
              <a:off x="7074568" y="0"/>
              <a:ext cx="2069432" cy="1545248"/>
            </a:xfrm>
            <a:custGeom>
              <a:avLst/>
              <a:gdLst>
                <a:gd name="T0" fmla="*/ 537 w 642"/>
                <a:gd name="T1" fmla="*/ 283 h 479"/>
                <a:gd name="T2" fmla="*/ 623 w 642"/>
                <a:gd name="T3" fmla="*/ 188 h 479"/>
                <a:gd name="T4" fmla="*/ 628 w 642"/>
                <a:gd name="T5" fmla="*/ 120 h 479"/>
                <a:gd name="T6" fmla="*/ 635 w 642"/>
                <a:gd name="T7" fmla="*/ 132 h 479"/>
                <a:gd name="T8" fmla="*/ 524 w 642"/>
                <a:gd name="T9" fmla="*/ 162 h 479"/>
                <a:gd name="T10" fmla="*/ 524 w 642"/>
                <a:gd name="T11" fmla="*/ 157 h 479"/>
                <a:gd name="T12" fmla="*/ 524 w 642"/>
                <a:gd name="T13" fmla="*/ 157 h 479"/>
                <a:gd name="T14" fmla="*/ 524 w 642"/>
                <a:gd name="T15" fmla="*/ 435 h 479"/>
                <a:gd name="T16" fmla="*/ 497 w 642"/>
                <a:gd name="T17" fmla="*/ 353 h 479"/>
                <a:gd name="T18" fmla="*/ 524 w 642"/>
                <a:gd name="T19" fmla="*/ 116 h 479"/>
                <a:gd name="T20" fmla="*/ 494 w 642"/>
                <a:gd name="T21" fmla="*/ 223 h 479"/>
                <a:gd name="T22" fmla="*/ 400 w 642"/>
                <a:gd name="T23" fmla="*/ 460 h 479"/>
                <a:gd name="T24" fmla="*/ 393 w 642"/>
                <a:gd name="T25" fmla="*/ 452 h 479"/>
                <a:gd name="T26" fmla="*/ 399 w 642"/>
                <a:gd name="T27" fmla="*/ 144 h 479"/>
                <a:gd name="T28" fmla="*/ 424 w 642"/>
                <a:gd name="T29" fmla="*/ 228 h 479"/>
                <a:gd name="T30" fmla="*/ 455 w 642"/>
                <a:gd name="T31" fmla="*/ 255 h 479"/>
                <a:gd name="T32" fmla="*/ 448 w 642"/>
                <a:gd name="T33" fmla="*/ 443 h 479"/>
                <a:gd name="T34" fmla="*/ 352 w 642"/>
                <a:gd name="T35" fmla="*/ 206 h 479"/>
                <a:gd name="T36" fmla="*/ 357 w 642"/>
                <a:gd name="T37" fmla="*/ 264 h 479"/>
                <a:gd name="T38" fmla="*/ 388 w 642"/>
                <a:gd name="T39" fmla="*/ 134 h 479"/>
                <a:gd name="T40" fmla="*/ 353 w 642"/>
                <a:gd name="T41" fmla="*/ 28 h 479"/>
                <a:gd name="T42" fmla="*/ 341 w 642"/>
                <a:gd name="T43" fmla="*/ 438 h 479"/>
                <a:gd name="T44" fmla="*/ 388 w 642"/>
                <a:gd name="T45" fmla="*/ 448 h 479"/>
                <a:gd name="T46" fmla="*/ 370 w 642"/>
                <a:gd name="T47" fmla="*/ 439 h 479"/>
                <a:gd name="T48" fmla="*/ 297 w 642"/>
                <a:gd name="T49" fmla="*/ 127 h 479"/>
                <a:gd name="T50" fmla="*/ 319 w 642"/>
                <a:gd name="T51" fmla="*/ 36 h 479"/>
                <a:gd name="T52" fmla="*/ 337 w 642"/>
                <a:gd name="T53" fmla="*/ 234 h 479"/>
                <a:gd name="T54" fmla="*/ 341 w 642"/>
                <a:gd name="T55" fmla="*/ 359 h 479"/>
                <a:gd name="T56" fmla="*/ 276 w 642"/>
                <a:gd name="T57" fmla="*/ 288 h 479"/>
                <a:gd name="T58" fmla="*/ 341 w 642"/>
                <a:gd name="T59" fmla="*/ 404 h 479"/>
                <a:gd name="T60" fmla="*/ 335 w 642"/>
                <a:gd name="T61" fmla="*/ 445 h 479"/>
                <a:gd name="T62" fmla="*/ 214 w 642"/>
                <a:gd name="T63" fmla="*/ 265 h 479"/>
                <a:gd name="T64" fmla="*/ 207 w 642"/>
                <a:gd name="T65" fmla="*/ 319 h 479"/>
                <a:gd name="T66" fmla="*/ 214 w 642"/>
                <a:gd name="T67" fmla="*/ 283 h 479"/>
                <a:gd name="T68" fmla="*/ 269 w 642"/>
                <a:gd name="T69" fmla="*/ 288 h 479"/>
                <a:gd name="T70" fmla="*/ 302 w 642"/>
                <a:gd name="T71" fmla="*/ 179 h 479"/>
                <a:gd name="T72" fmla="*/ 207 w 642"/>
                <a:gd name="T73" fmla="*/ 338 h 479"/>
                <a:gd name="T74" fmla="*/ 207 w 642"/>
                <a:gd name="T75" fmla="*/ 283 h 479"/>
                <a:gd name="T76" fmla="*/ 178 w 642"/>
                <a:gd name="T77" fmla="*/ 187 h 479"/>
                <a:gd name="T78" fmla="*/ 154 w 642"/>
                <a:gd name="T79" fmla="*/ 206 h 479"/>
                <a:gd name="T80" fmla="*/ 155 w 642"/>
                <a:gd name="T81" fmla="*/ 344 h 479"/>
                <a:gd name="T82" fmla="*/ 169 w 642"/>
                <a:gd name="T83" fmla="*/ 365 h 479"/>
                <a:gd name="T84" fmla="*/ 207 w 642"/>
                <a:gd name="T85" fmla="*/ 350 h 479"/>
                <a:gd name="T86" fmla="*/ 182 w 642"/>
                <a:gd name="T87" fmla="*/ 328 h 479"/>
                <a:gd name="T88" fmla="*/ 141 w 642"/>
                <a:gd name="T89" fmla="*/ 197 h 479"/>
                <a:gd name="T90" fmla="*/ 154 w 642"/>
                <a:gd name="T91" fmla="*/ 346 h 479"/>
                <a:gd name="T92" fmla="*/ 154 w 642"/>
                <a:gd name="T93" fmla="*/ 206 h 479"/>
                <a:gd name="T94" fmla="*/ 146 w 642"/>
                <a:gd name="T95" fmla="*/ 442 h 479"/>
                <a:gd name="T96" fmla="*/ 141 w 642"/>
                <a:gd name="T97" fmla="*/ 197 h 479"/>
                <a:gd name="T98" fmla="*/ 141 w 642"/>
                <a:gd name="T99" fmla="*/ 370 h 479"/>
                <a:gd name="T100" fmla="*/ 127 w 642"/>
                <a:gd name="T101" fmla="*/ 343 h 479"/>
                <a:gd name="T102" fmla="*/ 84 w 642"/>
                <a:gd name="T103" fmla="*/ 340 h 479"/>
                <a:gd name="T104" fmla="*/ 84 w 642"/>
                <a:gd name="T105" fmla="*/ 288 h 479"/>
                <a:gd name="T106" fmla="*/ 73 w 642"/>
                <a:gd name="T107" fmla="*/ 313 h 479"/>
                <a:gd name="T108" fmla="*/ 18 w 642"/>
                <a:gd name="T109" fmla="*/ 312 h 479"/>
                <a:gd name="T110" fmla="*/ 76 w 642"/>
                <a:gd name="T111" fmla="*/ 365 h 479"/>
                <a:gd name="T112" fmla="*/ 84 w 642"/>
                <a:gd name="T113" fmla="*/ 345 h 479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642"/>
                <a:gd name="T172" fmla="*/ 0 h 479"/>
                <a:gd name="T173" fmla="*/ 642 w 642"/>
                <a:gd name="T174" fmla="*/ 479 h 479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642" h="479">
                  <a:moveTo>
                    <a:pt x="524" y="435"/>
                  </a:moveTo>
                  <a:cubicBezTo>
                    <a:pt x="539" y="424"/>
                    <a:pt x="557" y="404"/>
                    <a:pt x="553" y="374"/>
                  </a:cubicBezTo>
                  <a:cubicBezTo>
                    <a:pt x="548" y="335"/>
                    <a:pt x="539" y="313"/>
                    <a:pt x="524" y="297"/>
                  </a:cubicBezTo>
                  <a:cubicBezTo>
                    <a:pt x="524" y="435"/>
                    <a:pt x="524" y="435"/>
                    <a:pt x="524" y="435"/>
                  </a:cubicBezTo>
                  <a:close/>
                  <a:moveTo>
                    <a:pt x="524" y="278"/>
                  </a:moveTo>
                  <a:cubicBezTo>
                    <a:pt x="529" y="281"/>
                    <a:pt x="534" y="282"/>
                    <a:pt x="537" y="283"/>
                  </a:cubicBezTo>
                  <a:cubicBezTo>
                    <a:pt x="562" y="287"/>
                    <a:pt x="578" y="271"/>
                    <a:pt x="588" y="265"/>
                  </a:cubicBezTo>
                  <a:cubicBezTo>
                    <a:pt x="597" y="259"/>
                    <a:pt x="608" y="265"/>
                    <a:pt x="608" y="265"/>
                  </a:cubicBezTo>
                  <a:cubicBezTo>
                    <a:pt x="608" y="265"/>
                    <a:pt x="603" y="247"/>
                    <a:pt x="588" y="247"/>
                  </a:cubicBezTo>
                  <a:cubicBezTo>
                    <a:pt x="574" y="247"/>
                    <a:pt x="557" y="256"/>
                    <a:pt x="550" y="248"/>
                  </a:cubicBezTo>
                  <a:cubicBezTo>
                    <a:pt x="543" y="239"/>
                    <a:pt x="580" y="233"/>
                    <a:pt x="585" y="230"/>
                  </a:cubicBezTo>
                  <a:cubicBezTo>
                    <a:pt x="591" y="227"/>
                    <a:pt x="619" y="203"/>
                    <a:pt x="623" y="188"/>
                  </a:cubicBezTo>
                  <a:cubicBezTo>
                    <a:pt x="629" y="174"/>
                    <a:pt x="628" y="174"/>
                    <a:pt x="628" y="174"/>
                  </a:cubicBezTo>
                  <a:cubicBezTo>
                    <a:pt x="628" y="174"/>
                    <a:pt x="632" y="172"/>
                    <a:pt x="635" y="168"/>
                  </a:cubicBezTo>
                  <a:cubicBezTo>
                    <a:pt x="640" y="162"/>
                    <a:pt x="642" y="156"/>
                    <a:pt x="642" y="150"/>
                  </a:cubicBezTo>
                  <a:cubicBezTo>
                    <a:pt x="642" y="149"/>
                    <a:pt x="642" y="149"/>
                    <a:pt x="642" y="149"/>
                  </a:cubicBezTo>
                  <a:cubicBezTo>
                    <a:pt x="642" y="147"/>
                    <a:pt x="642" y="147"/>
                    <a:pt x="642" y="147"/>
                  </a:cubicBezTo>
                  <a:cubicBezTo>
                    <a:pt x="642" y="137"/>
                    <a:pt x="636" y="125"/>
                    <a:pt x="628" y="120"/>
                  </a:cubicBezTo>
                  <a:cubicBezTo>
                    <a:pt x="628" y="120"/>
                    <a:pt x="630" y="114"/>
                    <a:pt x="625" y="112"/>
                  </a:cubicBezTo>
                  <a:cubicBezTo>
                    <a:pt x="620" y="110"/>
                    <a:pt x="609" y="109"/>
                    <a:pt x="608" y="119"/>
                  </a:cubicBezTo>
                  <a:cubicBezTo>
                    <a:pt x="608" y="122"/>
                    <a:pt x="608" y="125"/>
                    <a:pt x="610" y="127"/>
                  </a:cubicBezTo>
                  <a:cubicBezTo>
                    <a:pt x="611" y="129"/>
                    <a:pt x="614" y="131"/>
                    <a:pt x="618" y="130"/>
                  </a:cubicBezTo>
                  <a:cubicBezTo>
                    <a:pt x="623" y="130"/>
                    <a:pt x="627" y="125"/>
                    <a:pt x="627" y="123"/>
                  </a:cubicBezTo>
                  <a:cubicBezTo>
                    <a:pt x="630" y="125"/>
                    <a:pt x="632" y="128"/>
                    <a:pt x="635" y="132"/>
                  </a:cubicBezTo>
                  <a:cubicBezTo>
                    <a:pt x="637" y="135"/>
                    <a:pt x="639" y="140"/>
                    <a:pt x="639" y="145"/>
                  </a:cubicBezTo>
                  <a:cubicBezTo>
                    <a:pt x="640" y="154"/>
                    <a:pt x="636" y="163"/>
                    <a:pt x="625" y="168"/>
                  </a:cubicBezTo>
                  <a:cubicBezTo>
                    <a:pt x="618" y="171"/>
                    <a:pt x="606" y="171"/>
                    <a:pt x="601" y="164"/>
                  </a:cubicBezTo>
                  <a:cubicBezTo>
                    <a:pt x="596" y="157"/>
                    <a:pt x="585" y="151"/>
                    <a:pt x="571" y="151"/>
                  </a:cubicBezTo>
                  <a:cubicBezTo>
                    <a:pt x="556" y="152"/>
                    <a:pt x="530" y="159"/>
                    <a:pt x="529" y="160"/>
                  </a:cubicBezTo>
                  <a:cubicBezTo>
                    <a:pt x="528" y="160"/>
                    <a:pt x="526" y="161"/>
                    <a:pt x="524" y="162"/>
                  </a:cubicBezTo>
                  <a:cubicBezTo>
                    <a:pt x="524" y="208"/>
                    <a:pt x="524" y="208"/>
                    <a:pt x="524" y="208"/>
                  </a:cubicBezTo>
                  <a:cubicBezTo>
                    <a:pt x="526" y="208"/>
                    <a:pt x="529" y="207"/>
                    <a:pt x="531" y="206"/>
                  </a:cubicBezTo>
                  <a:cubicBezTo>
                    <a:pt x="565" y="195"/>
                    <a:pt x="586" y="189"/>
                    <a:pt x="586" y="189"/>
                  </a:cubicBezTo>
                  <a:cubicBezTo>
                    <a:pt x="567" y="202"/>
                    <a:pt x="546" y="211"/>
                    <a:pt x="524" y="217"/>
                  </a:cubicBezTo>
                  <a:cubicBezTo>
                    <a:pt x="524" y="278"/>
                    <a:pt x="524" y="278"/>
                    <a:pt x="524" y="278"/>
                  </a:cubicBezTo>
                  <a:close/>
                  <a:moveTo>
                    <a:pt x="524" y="157"/>
                  </a:moveTo>
                  <a:cubicBezTo>
                    <a:pt x="524" y="116"/>
                    <a:pt x="524" y="116"/>
                    <a:pt x="524" y="116"/>
                  </a:cubicBezTo>
                  <a:cubicBezTo>
                    <a:pt x="538" y="114"/>
                    <a:pt x="549" y="113"/>
                    <a:pt x="551" y="113"/>
                  </a:cubicBezTo>
                  <a:cubicBezTo>
                    <a:pt x="554" y="112"/>
                    <a:pt x="562" y="95"/>
                    <a:pt x="562" y="95"/>
                  </a:cubicBezTo>
                  <a:cubicBezTo>
                    <a:pt x="562" y="95"/>
                    <a:pt x="562" y="99"/>
                    <a:pt x="560" y="108"/>
                  </a:cubicBezTo>
                  <a:cubicBezTo>
                    <a:pt x="558" y="116"/>
                    <a:pt x="552" y="128"/>
                    <a:pt x="546" y="133"/>
                  </a:cubicBezTo>
                  <a:cubicBezTo>
                    <a:pt x="542" y="137"/>
                    <a:pt x="531" y="149"/>
                    <a:pt x="524" y="157"/>
                  </a:cubicBezTo>
                  <a:close/>
                  <a:moveTo>
                    <a:pt x="455" y="452"/>
                  </a:moveTo>
                  <a:cubicBezTo>
                    <a:pt x="466" y="463"/>
                    <a:pt x="468" y="463"/>
                    <a:pt x="468" y="463"/>
                  </a:cubicBezTo>
                  <a:cubicBezTo>
                    <a:pt x="468" y="463"/>
                    <a:pt x="477" y="436"/>
                    <a:pt x="477" y="427"/>
                  </a:cubicBezTo>
                  <a:cubicBezTo>
                    <a:pt x="477" y="417"/>
                    <a:pt x="468" y="401"/>
                    <a:pt x="479" y="403"/>
                  </a:cubicBezTo>
                  <a:cubicBezTo>
                    <a:pt x="491" y="405"/>
                    <a:pt x="508" y="445"/>
                    <a:pt x="508" y="445"/>
                  </a:cubicBezTo>
                  <a:cubicBezTo>
                    <a:pt x="508" y="445"/>
                    <a:pt x="515" y="442"/>
                    <a:pt x="524" y="435"/>
                  </a:cubicBezTo>
                  <a:cubicBezTo>
                    <a:pt x="524" y="297"/>
                    <a:pt x="524" y="297"/>
                    <a:pt x="524" y="297"/>
                  </a:cubicBezTo>
                  <a:cubicBezTo>
                    <a:pt x="520" y="292"/>
                    <a:pt x="516" y="289"/>
                    <a:pt x="511" y="285"/>
                  </a:cubicBezTo>
                  <a:cubicBezTo>
                    <a:pt x="496" y="275"/>
                    <a:pt x="472" y="263"/>
                    <a:pt x="455" y="255"/>
                  </a:cubicBezTo>
                  <a:cubicBezTo>
                    <a:pt x="455" y="277"/>
                    <a:pt x="455" y="277"/>
                    <a:pt x="455" y="277"/>
                  </a:cubicBezTo>
                  <a:cubicBezTo>
                    <a:pt x="462" y="283"/>
                    <a:pt x="468" y="289"/>
                    <a:pt x="472" y="295"/>
                  </a:cubicBezTo>
                  <a:cubicBezTo>
                    <a:pt x="487" y="320"/>
                    <a:pt x="497" y="353"/>
                    <a:pt x="497" y="353"/>
                  </a:cubicBezTo>
                  <a:cubicBezTo>
                    <a:pt x="497" y="353"/>
                    <a:pt x="479" y="319"/>
                    <a:pt x="455" y="292"/>
                  </a:cubicBezTo>
                  <a:cubicBezTo>
                    <a:pt x="455" y="452"/>
                    <a:pt x="455" y="452"/>
                    <a:pt x="455" y="452"/>
                  </a:cubicBezTo>
                  <a:close/>
                  <a:moveTo>
                    <a:pt x="455" y="233"/>
                  </a:moveTo>
                  <a:cubicBezTo>
                    <a:pt x="455" y="158"/>
                    <a:pt x="455" y="158"/>
                    <a:pt x="455" y="158"/>
                  </a:cubicBezTo>
                  <a:cubicBezTo>
                    <a:pt x="463" y="144"/>
                    <a:pt x="479" y="135"/>
                    <a:pt x="495" y="125"/>
                  </a:cubicBezTo>
                  <a:cubicBezTo>
                    <a:pt x="504" y="121"/>
                    <a:pt x="515" y="118"/>
                    <a:pt x="524" y="116"/>
                  </a:cubicBezTo>
                  <a:cubicBezTo>
                    <a:pt x="524" y="157"/>
                    <a:pt x="524" y="157"/>
                    <a:pt x="524" y="157"/>
                  </a:cubicBezTo>
                  <a:cubicBezTo>
                    <a:pt x="520" y="162"/>
                    <a:pt x="517" y="166"/>
                    <a:pt x="517" y="166"/>
                  </a:cubicBezTo>
                  <a:cubicBezTo>
                    <a:pt x="517" y="166"/>
                    <a:pt x="521" y="164"/>
                    <a:pt x="524" y="162"/>
                  </a:cubicBezTo>
                  <a:cubicBezTo>
                    <a:pt x="524" y="208"/>
                    <a:pt x="524" y="208"/>
                    <a:pt x="524" y="208"/>
                  </a:cubicBezTo>
                  <a:cubicBezTo>
                    <a:pt x="492" y="218"/>
                    <a:pt x="462" y="222"/>
                    <a:pt x="462" y="222"/>
                  </a:cubicBezTo>
                  <a:cubicBezTo>
                    <a:pt x="473" y="224"/>
                    <a:pt x="484" y="224"/>
                    <a:pt x="494" y="223"/>
                  </a:cubicBezTo>
                  <a:cubicBezTo>
                    <a:pt x="505" y="222"/>
                    <a:pt x="515" y="220"/>
                    <a:pt x="524" y="217"/>
                  </a:cubicBezTo>
                  <a:cubicBezTo>
                    <a:pt x="524" y="278"/>
                    <a:pt x="524" y="278"/>
                    <a:pt x="524" y="278"/>
                  </a:cubicBezTo>
                  <a:cubicBezTo>
                    <a:pt x="502" y="268"/>
                    <a:pt x="473" y="242"/>
                    <a:pt x="459" y="234"/>
                  </a:cubicBezTo>
                  <a:cubicBezTo>
                    <a:pt x="458" y="234"/>
                    <a:pt x="456" y="233"/>
                    <a:pt x="455" y="233"/>
                  </a:cubicBezTo>
                  <a:close/>
                  <a:moveTo>
                    <a:pt x="388" y="453"/>
                  </a:moveTo>
                  <a:cubicBezTo>
                    <a:pt x="392" y="456"/>
                    <a:pt x="396" y="458"/>
                    <a:pt x="400" y="460"/>
                  </a:cubicBezTo>
                  <a:cubicBezTo>
                    <a:pt x="407" y="463"/>
                    <a:pt x="414" y="460"/>
                    <a:pt x="418" y="456"/>
                  </a:cubicBezTo>
                  <a:cubicBezTo>
                    <a:pt x="423" y="450"/>
                    <a:pt x="424" y="441"/>
                    <a:pt x="414" y="437"/>
                  </a:cubicBezTo>
                  <a:cubicBezTo>
                    <a:pt x="405" y="433"/>
                    <a:pt x="398" y="433"/>
                    <a:pt x="398" y="433"/>
                  </a:cubicBezTo>
                  <a:cubicBezTo>
                    <a:pt x="398" y="433"/>
                    <a:pt x="399" y="437"/>
                    <a:pt x="406" y="439"/>
                  </a:cubicBezTo>
                  <a:cubicBezTo>
                    <a:pt x="416" y="442"/>
                    <a:pt x="419" y="448"/>
                    <a:pt x="416" y="452"/>
                  </a:cubicBezTo>
                  <a:cubicBezTo>
                    <a:pt x="410" y="460"/>
                    <a:pt x="401" y="457"/>
                    <a:pt x="393" y="452"/>
                  </a:cubicBezTo>
                  <a:cubicBezTo>
                    <a:pt x="391" y="451"/>
                    <a:pt x="390" y="450"/>
                    <a:pt x="388" y="448"/>
                  </a:cubicBezTo>
                  <a:cubicBezTo>
                    <a:pt x="388" y="453"/>
                    <a:pt x="388" y="453"/>
                    <a:pt x="388" y="453"/>
                  </a:cubicBezTo>
                  <a:close/>
                  <a:moveTo>
                    <a:pt x="388" y="316"/>
                  </a:moveTo>
                  <a:cubicBezTo>
                    <a:pt x="388" y="134"/>
                    <a:pt x="388" y="134"/>
                    <a:pt x="388" y="134"/>
                  </a:cubicBezTo>
                  <a:cubicBezTo>
                    <a:pt x="400" y="164"/>
                    <a:pt x="392" y="227"/>
                    <a:pt x="392" y="227"/>
                  </a:cubicBezTo>
                  <a:cubicBezTo>
                    <a:pt x="411" y="212"/>
                    <a:pt x="409" y="175"/>
                    <a:pt x="399" y="144"/>
                  </a:cubicBezTo>
                  <a:cubicBezTo>
                    <a:pt x="396" y="134"/>
                    <a:pt x="393" y="125"/>
                    <a:pt x="388" y="117"/>
                  </a:cubicBezTo>
                  <a:cubicBezTo>
                    <a:pt x="388" y="29"/>
                    <a:pt x="388" y="29"/>
                    <a:pt x="388" y="29"/>
                  </a:cubicBezTo>
                  <a:cubicBezTo>
                    <a:pt x="392" y="31"/>
                    <a:pt x="395" y="33"/>
                    <a:pt x="398" y="35"/>
                  </a:cubicBezTo>
                  <a:cubicBezTo>
                    <a:pt x="418" y="50"/>
                    <a:pt x="427" y="78"/>
                    <a:pt x="436" y="107"/>
                  </a:cubicBezTo>
                  <a:cubicBezTo>
                    <a:pt x="445" y="136"/>
                    <a:pt x="426" y="188"/>
                    <a:pt x="420" y="197"/>
                  </a:cubicBezTo>
                  <a:cubicBezTo>
                    <a:pt x="414" y="206"/>
                    <a:pt x="424" y="228"/>
                    <a:pt x="424" y="228"/>
                  </a:cubicBezTo>
                  <a:cubicBezTo>
                    <a:pt x="424" y="228"/>
                    <a:pt x="440" y="218"/>
                    <a:pt x="445" y="213"/>
                  </a:cubicBezTo>
                  <a:cubicBezTo>
                    <a:pt x="449" y="208"/>
                    <a:pt x="446" y="189"/>
                    <a:pt x="451" y="169"/>
                  </a:cubicBezTo>
                  <a:cubicBezTo>
                    <a:pt x="452" y="165"/>
                    <a:pt x="453" y="161"/>
                    <a:pt x="455" y="158"/>
                  </a:cubicBezTo>
                  <a:cubicBezTo>
                    <a:pt x="455" y="233"/>
                    <a:pt x="455" y="233"/>
                    <a:pt x="455" y="233"/>
                  </a:cubicBezTo>
                  <a:cubicBezTo>
                    <a:pt x="441" y="228"/>
                    <a:pt x="439" y="248"/>
                    <a:pt x="439" y="248"/>
                  </a:cubicBezTo>
                  <a:cubicBezTo>
                    <a:pt x="439" y="248"/>
                    <a:pt x="446" y="251"/>
                    <a:pt x="455" y="255"/>
                  </a:cubicBezTo>
                  <a:cubicBezTo>
                    <a:pt x="455" y="277"/>
                    <a:pt x="455" y="277"/>
                    <a:pt x="455" y="277"/>
                  </a:cubicBezTo>
                  <a:cubicBezTo>
                    <a:pt x="437" y="261"/>
                    <a:pt x="414" y="251"/>
                    <a:pt x="414" y="251"/>
                  </a:cubicBezTo>
                  <a:cubicBezTo>
                    <a:pt x="414" y="251"/>
                    <a:pt x="428" y="260"/>
                    <a:pt x="453" y="289"/>
                  </a:cubicBezTo>
                  <a:cubicBezTo>
                    <a:pt x="454" y="290"/>
                    <a:pt x="454" y="291"/>
                    <a:pt x="455" y="292"/>
                  </a:cubicBezTo>
                  <a:cubicBezTo>
                    <a:pt x="455" y="452"/>
                    <a:pt x="455" y="452"/>
                    <a:pt x="455" y="452"/>
                  </a:cubicBezTo>
                  <a:cubicBezTo>
                    <a:pt x="453" y="449"/>
                    <a:pt x="451" y="447"/>
                    <a:pt x="448" y="443"/>
                  </a:cubicBezTo>
                  <a:cubicBezTo>
                    <a:pt x="432" y="424"/>
                    <a:pt x="413" y="371"/>
                    <a:pt x="412" y="365"/>
                  </a:cubicBezTo>
                  <a:cubicBezTo>
                    <a:pt x="411" y="358"/>
                    <a:pt x="410" y="299"/>
                    <a:pt x="403" y="292"/>
                  </a:cubicBezTo>
                  <a:cubicBezTo>
                    <a:pt x="396" y="286"/>
                    <a:pt x="394" y="306"/>
                    <a:pt x="388" y="316"/>
                  </a:cubicBezTo>
                  <a:close/>
                  <a:moveTo>
                    <a:pt x="341" y="182"/>
                  </a:moveTo>
                  <a:cubicBezTo>
                    <a:pt x="344" y="185"/>
                    <a:pt x="346" y="187"/>
                    <a:pt x="348" y="188"/>
                  </a:cubicBezTo>
                  <a:cubicBezTo>
                    <a:pt x="355" y="193"/>
                    <a:pt x="363" y="206"/>
                    <a:pt x="352" y="206"/>
                  </a:cubicBezTo>
                  <a:cubicBezTo>
                    <a:pt x="349" y="206"/>
                    <a:pt x="346" y="205"/>
                    <a:pt x="341" y="203"/>
                  </a:cubicBezTo>
                  <a:cubicBezTo>
                    <a:pt x="341" y="230"/>
                    <a:pt x="341" y="230"/>
                    <a:pt x="341" y="230"/>
                  </a:cubicBezTo>
                  <a:cubicBezTo>
                    <a:pt x="358" y="238"/>
                    <a:pt x="370" y="244"/>
                    <a:pt x="367" y="243"/>
                  </a:cubicBezTo>
                  <a:cubicBezTo>
                    <a:pt x="358" y="240"/>
                    <a:pt x="349" y="238"/>
                    <a:pt x="341" y="235"/>
                  </a:cubicBezTo>
                  <a:cubicBezTo>
                    <a:pt x="341" y="278"/>
                    <a:pt x="341" y="278"/>
                    <a:pt x="341" y="278"/>
                  </a:cubicBezTo>
                  <a:cubicBezTo>
                    <a:pt x="349" y="269"/>
                    <a:pt x="357" y="264"/>
                    <a:pt x="357" y="264"/>
                  </a:cubicBezTo>
                  <a:cubicBezTo>
                    <a:pt x="357" y="264"/>
                    <a:pt x="350" y="277"/>
                    <a:pt x="344" y="288"/>
                  </a:cubicBezTo>
                  <a:cubicBezTo>
                    <a:pt x="343" y="290"/>
                    <a:pt x="342" y="292"/>
                    <a:pt x="341" y="294"/>
                  </a:cubicBezTo>
                  <a:cubicBezTo>
                    <a:pt x="341" y="359"/>
                    <a:pt x="341" y="359"/>
                    <a:pt x="341" y="359"/>
                  </a:cubicBezTo>
                  <a:cubicBezTo>
                    <a:pt x="357" y="357"/>
                    <a:pt x="382" y="327"/>
                    <a:pt x="388" y="317"/>
                  </a:cubicBezTo>
                  <a:cubicBezTo>
                    <a:pt x="388" y="317"/>
                    <a:pt x="388" y="317"/>
                    <a:pt x="388" y="316"/>
                  </a:cubicBezTo>
                  <a:cubicBezTo>
                    <a:pt x="388" y="134"/>
                    <a:pt x="388" y="134"/>
                    <a:pt x="388" y="134"/>
                  </a:cubicBezTo>
                  <a:cubicBezTo>
                    <a:pt x="388" y="134"/>
                    <a:pt x="388" y="134"/>
                    <a:pt x="388" y="133"/>
                  </a:cubicBezTo>
                  <a:cubicBezTo>
                    <a:pt x="376" y="104"/>
                    <a:pt x="371" y="98"/>
                    <a:pt x="371" y="98"/>
                  </a:cubicBezTo>
                  <a:cubicBezTo>
                    <a:pt x="376" y="98"/>
                    <a:pt x="383" y="106"/>
                    <a:pt x="388" y="117"/>
                  </a:cubicBezTo>
                  <a:cubicBezTo>
                    <a:pt x="388" y="29"/>
                    <a:pt x="388" y="29"/>
                    <a:pt x="388" y="29"/>
                  </a:cubicBezTo>
                  <a:cubicBezTo>
                    <a:pt x="369" y="15"/>
                    <a:pt x="347" y="0"/>
                    <a:pt x="347" y="0"/>
                  </a:cubicBezTo>
                  <a:cubicBezTo>
                    <a:pt x="347" y="0"/>
                    <a:pt x="360" y="22"/>
                    <a:pt x="353" y="28"/>
                  </a:cubicBezTo>
                  <a:cubicBezTo>
                    <a:pt x="348" y="32"/>
                    <a:pt x="344" y="31"/>
                    <a:pt x="341" y="28"/>
                  </a:cubicBezTo>
                  <a:cubicBezTo>
                    <a:pt x="341" y="182"/>
                    <a:pt x="341" y="182"/>
                    <a:pt x="341" y="182"/>
                  </a:cubicBezTo>
                  <a:close/>
                  <a:moveTo>
                    <a:pt x="341" y="459"/>
                  </a:moveTo>
                  <a:cubicBezTo>
                    <a:pt x="351" y="479"/>
                    <a:pt x="351" y="479"/>
                    <a:pt x="351" y="479"/>
                  </a:cubicBezTo>
                  <a:cubicBezTo>
                    <a:pt x="351" y="479"/>
                    <a:pt x="364" y="478"/>
                    <a:pt x="359" y="466"/>
                  </a:cubicBezTo>
                  <a:cubicBezTo>
                    <a:pt x="355" y="459"/>
                    <a:pt x="350" y="448"/>
                    <a:pt x="341" y="438"/>
                  </a:cubicBezTo>
                  <a:cubicBezTo>
                    <a:pt x="341" y="459"/>
                    <a:pt x="341" y="459"/>
                    <a:pt x="341" y="459"/>
                  </a:cubicBezTo>
                  <a:close/>
                  <a:moveTo>
                    <a:pt x="341" y="411"/>
                  </a:moveTo>
                  <a:cubicBezTo>
                    <a:pt x="341" y="404"/>
                    <a:pt x="341" y="404"/>
                    <a:pt x="341" y="404"/>
                  </a:cubicBezTo>
                  <a:cubicBezTo>
                    <a:pt x="345" y="405"/>
                    <a:pt x="349" y="406"/>
                    <a:pt x="353" y="407"/>
                  </a:cubicBezTo>
                  <a:cubicBezTo>
                    <a:pt x="375" y="413"/>
                    <a:pt x="375" y="431"/>
                    <a:pt x="377" y="435"/>
                  </a:cubicBezTo>
                  <a:cubicBezTo>
                    <a:pt x="378" y="438"/>
                    <a:pt x="383" y="443"/>
                    <a:pt x="388" y="448"/>
                  </a:cubicBezTo>
                  <a:cubicBezTo>
                    <a:pt x="388" y="453"/>
                    <a:pt x="388" y="453"/>
                    <a:pt x="388" y="453"/>
                  </a:cubicBezTo>
                  <a:cubicBezTo>
                    <a:pt x="384" y="450"/>
                    <a:pt x="381" y="447"/>
                    <a:pt x="381" y="447"/>
                  </a:cubicBezTo>
                  <a:cubicBezTo>
                    <a:pt x="381" y="447"/>
                    <a:pt x="380" y="452"/>
                    <a:pt x="378" y="460"/>
                  </a:cubicBezTo>
                  <a:cubicBezTo>
                    <a:pt x="376" y="468"/>
                    <a:pt x="364" y="477"/>
                    <a:pt x="364" y="477"/>
                  </a:cubicBezTo>
                  <a:cubicBezTo>
                    <a:pt x="364" y="477"/>
                    <a:pt x="376" y="452"/>
                    <a:pt x="376" y="445"/>
                  </a:cubicBezTo>
                  <a:cubicBezTo>
                    <a:pt x="376" y="439"/>
                    <a:pt x="375" y="438"/>
                    <a:pt x="370" y="439"/>
                  </a:cubicBezTo>
                  <a:cubicBezTo>
                    <a:pt x="366" y="439"/>
                    <a:pt x="369" y="431"/>
                    <a:pt x="369" y="431"/>
                  </a:cubicBezTo>
                  <a:cubicBezTo>
                    <a:pt x="370" y="421"/>
                    <a:pt x="360" y="415"/>
                    <a:pt x="347" y="412"/>
                  </a:cubicBezTo>
                  <a:cubicBezTo>
                    <a:pt x="345" y="412"/>
                    <a:pt x="343" y="411"/>
                    <a:pt x="341" y="411"/>
                  </a:cubicBezTo>
                  <a:close/>
                  <a:moveTo>
                    <a:pt x="296" y="12"/>
                  </a:moveTo>
                  <a:cubicBezTo>
                    <a:pt x="296" y="12"/>
                    <a:pt x="301" y="26"/>
                    <a:pt x="295" y="34"/>
                  </a:cubicBezTo>
                  <a:cubicBezTo>
                    <a:pt x="289" y="42"/>
                    <a:pt x="274" y="89"/>
                    <a:pt x="297" y="127"/>
                  </a:cubicBezTo>
                  <a:cubicBezTo>
                    <a:pt x="315" y="158"/>
                    <a:pt x="331" y="174"/>
                    <a:pt x="341" y="182"/>
                  </a:cubicBezTo>
                  <a:cubicBezTo>
                    <a:pt x="341" y="28"/>
                    <a:pt x="341" y="28"/>
                    <a:pt x="341" y="28"/>
                  </a:cubicBezTo>
                  <a:cubicBezTo>
                    <a:pt x="340" y="26"/>
                    <a:pt x="339" y="24"/>
                    <a:pt x="338" y="22"/>
                  </a:cubicBezTo>
                  <a:cubicBezTo>
                    <a:pt x="335" y="16"/>
                    <a:pt x="329" y="6"/>
                    <a:pt x="329" y="6"/>
                  </a:cubicBezTo>
                  <a:cubicBezTo>
                    <a:pt x="329" y="6"/>
                    <a:pt x="338" y="28"/>
                    <a:pt x="334" y="32"/>
                  </a:cubicBezTo>
                  <a:cubicBezTo>
                    <a:pt x="330" y="37"/>
                    <a:pt x="324" y="43"/>
                    <a:pt x="319" y="36"/>
                  </a:cubicBezTo>
                  <a:cubicBezTo>
                    <a:pt x="313" y="28"/>
                    <a:pt x="311" y="20"/>
                    <a:pt x="306" y="16"/>
                  </a:cubicBezTo>
                  <a:cubicBezTo>
                    <a:pt x="302" y="13"/>
                    <a:pt x="296" y="12"/>
                    <a:pt x="296" y="12"/>
                  </a:cubicBezTo>
                  <a:close/>
                  <a:moveTo>
                    <a:pt x="341" y="203"/>
                  </a:moveTo>
                  <a:cubicBezTo>
                    <a:pt x="341" y="230"/>
                    <a:pt x="341" y="230"/>
                    <a:pt x="341" y="230"/>
                  </a:cubicBezTo>
                  <a:cubicBezTo>
                    <a:pt x="308" y="215"/>
                    <a:pt x="259" y="193"/>
                    <a:pt x="273" y="202"/>
                  </a:cubicBezTo>
                  <a:cubicBezTo>
                    <a:pt x="294" y="216"/>
                    <a:pt x="313" y="227"/>
                    <a:pt x="337" y="234"/>
                  </a:cubicBezTo>
                  <a:cubicBezTo>
                    <a:pt x="338" y="234"/>
                    <a:pt x="340" y="235"/>
                    <a:pt x="341" y="235"/>
                  </a:cubicBezTo>
                  <a:cubicBezTo>
                    <a:pt x="341" y="278"/>
                    <a:pt x="341" y="278"/>
                    <a:pt x="341" y="278"/>
                  </a:cubicBezTo>
                  <a:cubicBezTo>
                    <a:pt x="337" y="284"/>
                    <a:pt x="332" y="292"/>
                    <a:pt x="330" y="301"/>
                  </a:cubicBezTo>
                  <a:cubicBezTo>
                    <a:pt x="324" y="326"/>
                    <a:pt x="325" y="351"/>
                    <a:pt x="325" y="351"/>
                  </a:cubicBezTo>
                  <a:cubicBezTo>
                    <a:pt x="325" y="351"/>
                    <a:pt x="335" y="312"/>
                    <a:pt x="341" y="294"/>
                  </a:cubicBezTo>
                  <a:cubicBezTo>
                    <a:pt x="341" y="359"/>
                    <a:pt x="341" y="359"/>
                    <a:pt x="341" y="359"/>
                  </a:cubicBezTo>
                  <a:cubicBezTo>
                    <a:pt x="341" y="359"/>
                    <a:pt x="340" y="359"/>
                    <a:pt x="339" y="359"/>
                  </a:cubicBezTo>
                  <a:cubicBezTo>
                    <a:pt x="324" y="359"/>
                    <a:pt x="326" y="377"/>
                    <a:pt x="326" y="377"/>
                  </a:cubicBezTo>
                  <a:cubicBezTo>
                    <a:pt x="326" y="377"/>
                    <a:pt x="313" y="365"/>
                    <a:pt x="308" y="338"/>
                  </a:cubicBezTo>
                  <a:cubicBezTo>
                    <a:pt x="305" y="313"/>
                    <a:pt x="323" y="278"/>
                    <a:pt x="328" y="269"/>
                  </a:cubicBezTo>
                  <a:cubicBezTo>
                    <a:pt x="321" y="270"/>
                    <a:pt x="310" y="272"/>
                    <a:pt x="300" y="275"/>
                  </a:cubicBezTo>
                  <a:cubicBezTo>
                    <a:pt x="289" y="279"/>
                    <a:pt x="281" y="283"/>
                    <a:pt x="276" y="288"/>
                  </a:cubicBezTo>
                  <a:cubicBezTo>
                    <a:pt x="270" y="294"/>
                    <a:pt x="266" y="302"/>
                    <a:pt x="264" y="313"/>
                  </a:cubicBezTo>
                  <a:cubicBezTo>
                    <a:pt x="264" y="313"/>
                    <a:pt x="270" y="310"/>
                    <a:pt x="275" y="311"/>
                  </a:cubicBezTo>
                  <a:cubicBezTo>
                    <a:pt x="280" y="312"/>
                    <a:pt x="275" y="322"/>
                    <a:pt x="272" y="323"/>
                  </a:cubicBezTo>
                  <a:cubicBezTo>
                    <a:pt x="269" y="324"/>
                    <a:pt x="261" y="318"/>
                    <a:pt x="261" y="318"/>
                  </a:cubicBezTo>
                  <a:cubicBezTo>
                    <a:pt x="256" y="334"/>
                    <a:pt x="259" y="406"/>
                    <a:pt x="296" y="405"/>
                  </a:cubicBezTo>
                  <a:cubicBezTo>
                    <a:pt x="313" y="405"/>
                    <a:pt x="326" y="402"/>
                    <a:pt x="341" y="404"/>
                  </a:cubicBezTo>
                  <a:cubicBezTo>
                    <a:pt x="341" y="411"/>
                    <a:pt x="341" y="411"/>
                    <a:pt x="341" y="411"/>
                  </a:cubicBezTo>
                  <a:cubicBezTo>
                    <a:pt x="324" y="409"/>
                    <a:pt x="305" y="411"/>
                    <a:pt x="303" y="413"/>
                  </a:cubicBezTo>
                  <a:cubicBezTo>
                    <a:pt x="303" y="413"/>
                    <a:pt x="307" y="414"/>
                    <a:pt x="325" y="424"/>
                  </a:cubicBezTo>
                  <a:cubicBezTo>
                    <a:pt x="331" y="427"/>
                    <a:pt x="336" y="432"/>
                    <a:pt x="341" y="438"/>
                  </a:cubicBezTo>
                  <a:cubicBezTo>
                    <a:pt x="341" y="459"/>
                    <a:pt x="341" y="459"/>
                    <a:pt x="341" y="459"/>
                  </a:cubicBezTo>
                  <a:cubicBezTo>
                    <a:pt x="335" y="445"/>
                    <a:pt x="335" y="445"/>
                    <a:pt x="335" y="445"/>
                  </a:cubicBezTo>
                  <a:cubicBezTo>
                    <a:pt x="315" y="432"/>
                    <a:pt x="315" y="432"/>
                    <a:pt x="315" y="432"/>
                  </a:cubicBezTo>
                  <a:cubicBezTo>
                    <a:pt x="315" y="432"/>
                    <a:pt x="294" y="421"/>
                    <a:pt x="275" y="406"/>
                  </a:cubicBezTo>
                  <a:cubicBezTo>
                    <a:pt x="257" y="391"/>
                    <a:pt x="250" y="352"/>
                    <a:pt x="251" y="339"/>
                  </a:cubicBezTo>
                  <a:cubicBezTo>
                    <a:pt x="252" y="327"/>
                    <a:pt x="257" y="294"/>
                    <a:pt x="256" y="274"/>
                  </a:cubicBezTo>
                  <a:cubicBezTo>
                    <a:pt x="255" y="257"/>
                    <a:pt x="252" y="249"/>
                    <a:pt x="247" y="245"/>
                  </a:cubicBezTo>
                  <a:cubicBezTo>
                    <a:pt x="232" y="237"/>
                    <a:pt x="211" y="245"/>
                    <a:pt x="214" y="265"/>
                  </a:cubicBezTo>
                  <a:cubicBezTo>
                    <a:pt x="216" y="273"/>
                    <a:pt x="220" y="281"/>
                    <a:pt x="221" y="283"/>
                  </a:cubicBezTo>
                  <a:cubicBezTo>
                    <a:pt x="225" y="283"/>
                    <a:pt x="228" y="283"/>
                    <a:pt x="229" y="281"/>
                  </a:cubicBezTo>
                  <a:cubicBezTo>
                    <a:pt x="232" y="277"/>
                    <a:pt x="232" y="270"/>
                    <a:pt x="232" y="270"/>
                  </a:cubicBezTo>
                  <a:cubicBezTo>
                    <a:pt x="232" y="270"/>
                    <a:pt x="239" y="286"/>
                    <a:pt x="234" y="304"/>
                  </a:cubicBezTo>
                  <a:cubicBezTo>
                    <a:pt x="229" y="319"/>
                    <a:pt x="211" y="334"/>
                    <a:pt x="207" y="336"/>
                  </a:cubicBezTo>
                  <a:cubicBezTo>
                    <a:pt x="207" y="319"/>
                    <a:pt x="207" y="319"/>
                    <a:pt x="207" y="319"/>
                  </a:cubicBezTo>
                  <a:cubicBezTo>
                    <a:pt x="209" y="317"/>
                    <a:pt x="211" y="316"/>
                    <a:pt x="212" y="314"/>
                  </a:cubicBezTo>
                  <a:cubicBezTo>
                    <a:pt x="219" y="304"/>
                    <a:pt x="226" y="291"/>
                    <a:pt x="226" y="291"/>
                  </a:cubicBezTo>
                  <a:cubicBezTo>
                    <a:pt x="226" y="291"/>
                    <a:pt x="214" y="305"/>
                    <a:pt x="209" y="310"/>
                  </a:cubicBezTo>
                  <a:cubicBezTo>
                    <a:pt x="208" y="311"/>
                    <a:pt x="208" y="312"/>
                    <a:pt x="207" y="312"/>
                  </a:cubicBezTo>
                  <a:cubicBezTo>
                    <a:pt x="207" y="283"/>
                    <a:pt x="207" y="283"/>
                    <a:pt x="207" y="283"/>
                  </a:cubicBezTo>
                  <a:cubicBezTo>
                    <a:pt x="209" y="283"/>
                    <a:pt x="211" y="283"/>
                    <a:pt x="214" y="283"/>
                  </a:cubicBezTo>
                  <a:cubicBezTo>
                    <a:pt x="213" y="279"/>
                    <a:pt x="211" y="274"/>
                    <a:pt x="210" y="270"/>
                  </a:cubicBezTo>
                  <a:cubicBezTo>
                    <a:pt x="207" y="261"/>
                    <a:pt x="207" y="252"/>
                    <a:pt x="212" y="245"/>
                  </a:cubicBezTo>
                  <a:cubicBezTo>
                    <a:pt x="217" y="240"/>
                    <a:pt x="222" y="237"/>
                    <a:pt x="227" y="236"/>
                  </a:cubicBezTo>
                  <a:cubicBezTo>
                    <a:pt x="243" y="232"/>
                    <a:pt x="254" y="241"/>
                    <a:pt x="259" y="252"/>
                  </a:cubicBezTo>
                  <a:cubicBezTo>
                    <a:pt x="264" y="265"/>
                    <a:pt x="262" y="279"/>
                    <a:pt x="264" y="293"/>
                  </a:cubicBezTo>
                  <a:cubicBezTo>
                    <a:pt x="264" y="293"/>
                    <a:pt x="266" y="291"/>
                    <a:pt x="269" y="288"/>
                  </a:cubicBezTo>
                  <a:cubicBezTo>
                    <a:pt x="278" y="279"/>
                    <a:pt x="284" y="275"/>
                    <a:pt x="297" y="271"/>
                  </a:cubicBezTo>
                  <a:cubicBezTo>
                    <a:pt x="321" y="263"/>
                    <a:pt x="321" y="263"/>
                    <a:pt x="321" y="263"/>
                  </a:cubicBezTo>
                  <a:cubicBezTo>
                    <a:pt x="307" y="258"/>
                    <a:pt x="280" y="246"/>
                    <a:pt x="267" y="227"/>
                  </a:cubicBezTo>
                  <a:cubicBezTo>
                    <a:pt x="249" y="201"/>
                    <a:pt x="252" y="173"/>
                    <a:pt x="252" y="173"/>
                  </a:cubicBezTo>
                  <a:cubicBezTo>
                    <a:pt x="252" y="173"/>
                    <a:pt x="258" y="184"/>
                    <a:pt x="264" y="188"/>
                  </a:cubicBezTo>
                  <a:cubicBezTo>
                    <a:pt x="270" y="194"/>
                    <a:pt x="295" y="179"/>
                    <a:pt x="302" y="179"/>
                  </a:cubicBezTo>
                  <a:cubicBezTo>
                    <a:pt x="308" y="179"/>
                    <a:pt x="327" y="195"/>
                    <a:pt x="341" y="203"/>
                  </a:cubicBezTo>
                  <a:close/>
                  <a:moveTo>
                    <a:pt x="207" y="391"/>
                  </a:moveTo>
                  <a:cubicBezTo>
                    <a:pt x="211" y="392"/>
                    <a:pt x="215" y="393"/>
                    <a:pt x="217" y="392"/>
                  </a:cubicBezTo>
                  <a:cubicBezTo>
                    <a:pt x="226" y="389"/>
                    <a:pt x="229" y="400"/>
                    <a:pt x="229" y="400"/>
                  </a:cubicBezTo>
                  <a:cubicBezTo>
                    <a:pt x="229" y="400"/>
                    <a:pt x="234" y="390"/>
                    <a:pt x="231" y="374"/>
                  </a:cubicBezTo>
                  <a:cubicBezTo>
                    <a:pt x="229" y="359"/>
                    <a:pt x="211" y="341"/>
                    <a:pt x="207" y="338"/>
                  </a:cubicBezTo>
                  <a:cubicBezTo>
                    <a:pt x="207" y="350"/>
                    <a:pt x="207" y="350"/>
                    <a:pt x="207" y="350"/>
                  </a:cubicBezTo>
                  <a:cubicBezTo>
                    <a:pt x="209" y="352"/>
                    <a:pt x="211" y="354"/>
                    <a:pt x="212" y="357"/>
                  </a:cubicBezTo>
                  <a:cubicBezTo>
                    <a:pt x="220" y="370"/>
                    <a:pt x="224" y="385"/>
                    <a:pt x="224" y="385"/>
                  </a:cubicBezTo>
                  <a:cubicBezTo>
                    <a:pt x="224" y="385"/>
                    <a:pt x="214" y="368"/>
                    <a:pt x="207" y="358"/>
                  </a:cubicBezTo>
                  <a:lnTo>
                    <a:pt x="207" y="391"/>
                  </a:lnTo>
                  <a:close/>
                  <a:moveTo>
                    <a:pt x="207" y="283"/>
                  </a:moveTo>
                  <a:cubicBezTo>
                    <a:pt x="206" y="283"/>
                    <a:pt x="206" y="283"/>
                    <a:pt x="205" y="283"/>
                  </a:cubicBezTo>
                  <a:cubicBezTo>
                    <a:pt x="201" y="284"/>
                    <a:pt x="188" y="305"/>
                    <a:pt x="182" y="307"/>
                  </a:cubicBezTo>
                  <a:cubicBezTo>
                    <a:pt x="176" y="310"/>
                    <a:pt x="178" y="300"/>
                    <a:pt x="181" y="296"/>
                  </a:cubicBezTo>
                  <a:cubicBezTo>
                    <a:pt x="184" y="292"/>
                    <a:pt x="193" y="279"/>
                    <a:pt x="199" y="253"/>
                  </a:cubicBezTo>
                  <a:cubicBezTo>
                    <a:pt x="204" y="227"/>
                    <a:pt x="188" y="203"/>
                    <a:pt x="183" y="199"/>
                  </a:cubicBezTo>
                  <a:cubicBezTo>
                    <a:pt x="178" y="196"/>
                    <a:pt x="178" y="187"/>
                    <a:pt x="178" y="187"/>
                  </a:cubicBezTo>
                  <a:cubicBezTo>
                    <a:pt x="178" y="187"/>
                    <a:pt x="175" y="188"/>
                    <a:pt x="173" y="192"/>
                  </a:cubicBezTo>
                  <a:cubicBezTo>
                    <a:pt x="171" y="195"/>
                    <a:pt x="171" y="200"/>
                    <a:pt x="169" y="205"/>
                  </a:cubicBezTo>
                  <a:cubicBezTo>
                    <a:pt x="168" y="210"/>
                    <a:pt x="164" y="208"/>
                    <a:pt x="160" y="206"/>
                  </a:cubicBezTo>
                  <a:cubicBezTo>
                    <a:pt x="157" y="203"/>
                    <a:pt x="158" y="190"/>
                    <a:pt x="158" y="190"/>
                  </a:cubicBezTo>
                  <a:cubicBezTo>
                    <a:pt x="158" y="190"/>
                    <a:pt x="157" y="197"/>
                    <a:pt x="156" y="200"/>
                  </a:cubicBezTo>
                  <a:cubicBezTo>
                    <a:pt x="156" y="203"/>
                    <a:pt x="155" y="205"/>
                    <a:pt x="154" y="206"/>
                  </a:cubicBezTo>
                  <a:cubicBezTo>
                    <a:pt x="154" y="302"/>
                    <a:pt x="154" y="302"/>
                    <a:pt x="154" y="302"/>
                  </a:cubicBezTo>
                  <a:cubicBezTo>
                    <a:pt x="158" y="315"/>
                    <a:pt x="164" y="326"/>
                    <a:pt x="164" y="326"/>
                  </a:cubicBezTo>
                  <a:cubicBezTo>
                    <a:pt x="164" y="326"/>
                    <a:pt x="159" y="326"/>
                    <a:pt x="155" y="319"/>
                  </a:cubicBezTo>
                  <a:cubicBezTo>
                    <a:pt x="154" y="318"/>
                    <a:pt x="154" y="317"/>
                    <a:pt x="154" y="316"/>
                  </a:cubicBezTo>
                  <a:cubicBezTo>
                    <a:pt x="154" y="346"/>
                    <a:pt x="154" y="346"/>
                    <a:pt x="154" y="346"/>
                  </a:cubicBezTo>
                  <a:cubicBezTo>
                    <a:pt x="154" y="344"/>
                    <a:pt x="155" y="344"/>
                    <a:pt x="155" y="344"/>
                  </a:cubicBezTo>
                  <a:cubicBezTo>
                    <a:pt x="155" y="344"/>
                    <a:pt x="155" y="345"/>
                    <a:pt x="154" y="346"/>
                  </a:cubicBezTo>
                  <a:cubicBezTo>
                    <a:pt x="154" y="459"/>
                    <a:pt x="154" y="459"/>
                    <a:pt x="154" y="459"/>
                  </a:cubicBezTo>
                  <a:cubicBezTo>
                    <a:pt x="157" y="466"/>
                    <a:pt x="164" y="474"/>
                    <a:pt x="164" y="474"/>
                  </a:cubicBezTo>
                  <a:cubicBezTo>
                    <a:pt x="164" y="474"/>
                    <a:pt x="165" y="474"/>
                    <a:pt x="171" y="460"/>
                  </a:cubicBezTo>
                  <a:cubicBezTo>
                    <a:pt x="177" y="445"/>
                    <a:pt x="178" y="412"/>
                    <a:pt x="177" y="408"/>
                  </a:cubicBezTo>
                  <a:cubicBezTo>
                    <a:pt x="177" y="404"/>
                    <a:pt x="166" y="370"/>
                    <a:pt x="169" y="365"/>
                  </a:cubicBezTo>
                  <a:cubicBezTo>
                    <a:pt x="172" y="361"/>
                    <a:pt x="177" y="372"/>
                    <a:pt x="182" y="377"/>
                  </a:cubicBezTo>
                  <a:cubicBezTo>
                    <a:pt x="186" y="380"/>
                    <a:pt x="197" y="387"/>
                    <a:pt x="207" y="391"/>
                  </a:cubicBezTo>
                  <a:cubicBezTo>
                    <a:pt x="207" y="358"/>
                    <a:pt x="207" y="358"/>
                    <a:pt x="207" y="358"/>
                  </a:cubicBezTo>
                  <a:cubicBezTo>
                    <a:pt x="205" y="356"/>
                    <a:pt x="203" y="353"/>
                    <a:pt x="202" y="352"/>
                  </a:cubicBezTo>
                  <a:cubicBezTo>
                    <a:pt x="196" y="347"/>
                    <a:pt x="190" y="341"/>
                    <a:pt x="190" y="341"/>
                  </a:cubicBezTo>
                  <a:cubicBezTo>
                    <a:pt x="190" y="341"/>
                    <a:pt x="199" y="343"/>
                    <a:pt x="207" y="350"/>
                  </a:cubicBezTo>
                  <a:cubicBezTo>
                    <a:pt x="207" y="338"/>
                    <a:pt x="207" y="338"/>
                    <a:pt x="207" y="338"/>
                  </a:cubicBezTo>
                  <a:cubicBezTo>
                    <a:pt x="206" y="337"/>
                    <a:pt x="206" y="337"/>
                    <a:pt x="206" y="337"/>
                  </a:cubicBezTo>
                  <a:cubicBezTo>
                    <a:pt x="206" y="337"/>
                    <a:pt x="206" y="337"/>
                    <a:pt x="207" y="336"/>
                  </a:cubicBezTo>
                  <a:cubicBezTo>
                    <a:pt x="207" y="319"/>
                    <a:pt x="207" y="319"/>
                    <a:pt x="207" y="319"/>
                  </a:cubicBezTo>
                  <a:cubicBezTo>
                    <a:pt x="197" y="326"/>
                    <a:pt x="180" y="330"/>
                    <a:pt x="180" y="330"/>
                  </a:cubicBezTo>
                  <a:cubicBezTo>
                    <a:pt x="182" y="328"/>
                    <a:pt x="182" y="328"/>
                    <a:pt x="182" y="328"/>
                  </a:cubicBezTo>
                  <a:cubicBezTo>
                    <a:pt x="182" y="328"/>
                    <a:pt x="199" y="318"/>
                    <a:pt x="207" y="312"/>
                  </a:cubicBezTo>
                  <a:lnTo>
                    <a:pt x="207" y="283"/>
                  </a:lnTo>
                  <a:close/>
                  <a:moveTo>
                    <a:pt x="154" y="206"/>
                  </a:moveTo>
                  <a:cubicBezTo>
                    <a:pt x="152" y="207"/>
                    <a:pt x="151" y="208"/>
                    <a:pt x="149" y="206"/>
                  </a:cubicBezTo>
                  <a:cubicBezTo>
                    <a:pt x="144" y="204"/>
                    <a:pt x="147" y="189"/>
                    <a:pt x="147" y="189"/>
                  </a:cubicBezTo>
                  <a:cubicBezTo>
                    <a:pt x="147" y="189"/>
                    <a:pt x="144" y="192"/>
                    <a:pt x="141" y="197"/>
                  </a:cubicBezTo>
                  <a:cubicBezTo>
                    <a:pt x="141" y="314"/>
                    <a:pt x="141" y="314"/>
                    <a:pt x="141" y="314"/>
                  </a:cubicBezTo>
                  <a:cubicBezTo>
                    <a:pt x="141" y="314"/>
                    <a:pt x="141" y="314"/>
                    <a:pt x="142" y="315"/>
                  </a:cubicBezTo>
                  <a:cubicBezTo>
                    <a:pt x="147" y="319"/>
                    <a:pt x="145" y="333"/>
                    <a:pt x="145" y="333"/>
                  </a:cubicBezTo>
                  <a:cubicBezTo>
                    <a:pt x="145" y="333"/>
                    <a:pt x="143" y="332"/>
                    <a:pt x="141" y="331"/>
                  </a:cubicBezTo>
                  <a:cubicBezTo>
                    <a:pt x="141" y="359"/>
                    <a:pt x="141" y="359"/>
                    <a:pt x="141" y="359"/>
                  </a:cubicBezTo>
                  <a:cubicBezTo>
                    <a:pt x="146" y="353"/>
                    <a:pt x="151" y="348"/>
                    <a:pt x="154" y="346"/>
                  </a:cubicBezTo>
                  <a:cubicBezTo>
                    <a:pt x="154" y="316"/>
                    <a:pt x="154" y="316"/>
                    <a:pt x="154" y="316"/>
                  </a:cubicBezTo>
                  <a:cubicBezTo>
                    <a:pt x="151" y="308"/>
                    <a:pt x="148" y="293"/>
                    <a:pt x="144" y="282"/>
                  </a:cubicBezTo>
                  <a:cubicBezTo>
                    <a:pt x="141" y="270"/>
                    <a:pt x="152" y="250"/>
                    <a:pt x="152" y="250"/>
                  </a:cubicBezTo>
                  <a:cubicBezTo>
                    <a:pt x="152" y="250"/>
                    <a:pt x="149" y="253"/>
                    <a:pt x="148" y="273"/>
                  </a:cubicBezTo>
                  <a:cubicBezTo>
                    <a:pt x="147" y="281"/>
                    <a:pt x="150" y="292"/>
                    <a:pt x="154" y="302"/>
                  </a:cubicBezTo>
                  <a:cubicBezTo>
                    <a:pt x="154" y="206"/>
                    <a:pt x="154" y="206"/>
                    <a:pt x="154" y="206"/>
                  </a:cubicBezTo>
                  <a:close/>
                  <a:moveTo>
                    <a:pt x="141" y="452"/>
                  </a:moveTo>
                  <a:cubicBezTo>
                    <a:pt x="141" y="370"/>
                    <a:pt x="141" y="370"/>
                    <a:pt x="141" y="370"/>
                  </a:cubicBezTo>
                  <a:cubicBezTo>
                    <a:pt x="147" y="357"/>
                    <a:pt x="151" y="350"/>
                    <a:pt x="154" y="346"/>
                  </a:cubicBezTo>
                  <a:cubicBezTo>
                    <a:pt x="154" y="459"/>
                    <a:pt x="154" y="459"/>
                    <a:pt x="154" y="459"/>
                  </a:cubicBezTo>
                  <a:cubicBezTo>
                    <a:pt x="153" y="458"/>
                    <a:pt x="152" y="456"/>
                    <a:pt x="152" y="456"/>
                  </a:cubicBezTo>
                  <a:cubicBezTo>
                    <a:pt x="150" y="450"/>
                    <a:pt x="152" y="439"/>
                    <a:pt x="146" y="442"/>
                  </a:cubicBezTo>
                  <a:cubicBezTo>
                    <a:pt x="144" y="443"/>
                    <a:pt x="142" y="448"/>
                    <a:pt x="141" y="452"/>
                  </a:cubicBezTo>
                  <a:close/>
                  <a:moveTo>
                    <a:pt x="141" y="197"/>
                  </a:moveTo>
                  <a:cubicBezTo>
                    <a:pt x="136" y="203"/>
                    <a:pt x="130" y="212"/>
                    <a:pt x="125" y="219"/>
                  </a:cubicBezTo>
                  <a:cubicBezTo>
                    <a:pt x="116" y="231"/>
                    <a:pt x="116" y="248"/>
                    <a:pt x="116" y="266"/>
                  </a:cubicBezTo>
                  <a:cubicBezTo>
                    <a:pt x="116" y="284"/>
                    <a:pt x="135" y="309"/>
                    <a:pt x="141" y="314"/>
                  </a:cubicBezTo>
                  <a:cubicBezTo>
                    <a:pt x="141" y="197"/>
                    <a:pt x="141" y="197"/>
                    <a:pt x="141" y="197"/>
                  </a:cubicBezTo>
                  <a:close/>
                  <a:moveTo>
                    <a:pt x="141" y="331"/>
                  </a:moveTo>
                  <a:cubicBezTo>
                    <a:pt x="141" y="359"/>
                    <a:pt x="141" y="359"/>
                    <a:pt x="141" y="359"/>
                  </a:cubicBezTo>
                  <a:cubicBezTo>
                    <a:pt x="136" y="365"/>
                    <a:pt x="132" y="373"/>
                    <a:pt x="130" y="380"/>
                  </a:cubicBezTo>
                  <a:cubicBezTo>
                    <a:pt x="126" y="397"/>
                    <a:pt x="127" y="417"/>
                    <a:pt x="127" y="417"/>
                  </a:cubicBezTo>
                  <a:cubicBezTo>
                    <a:pt x="127" y="417"/>
                    <a:pt x="131" y="393"/>
                    <a:pt x="140" y="373"/>
                  </a:cubicBezTo>
                  <a:cubicBezTo>
                    <a:pt x="140" y="372"/>
                    <a:pt x="141" y="371"/>
                    <a:pt x="141" y="370"/>
                  </a:cubicBezTo>
                  <a:cubicBezTo>
                    <a:pt x="141" y="452"/>
                    <a:pt x="141" y="452"/>
                    <a:pt x="141" y="452"/>
                  </a:cubicBezTo>
                  <a:cubicBezTo>
                    <a:pt x="139" y="461"/>
                    <a:pt x="138" y="472"/>
                    <a:pt x="138" y="472"/>
                  </a:cubicBezTo>
                  <a:cubicBezTo>
                    <a:pt x="138" y="472"/>
                    <a:pt x="104" y="468"/>
                    <a:pt x="99" y="440"/>
                  </a:cubicBezTo>
                  <a:cubicBezTo>
                    <a:pt x="94" y="411"/>
                    <a:pt x="96" y="395"/>
                    <a:pt x="107" y="381"/>
                  </a:cubicBezTo>
                  <a:cubicBezTo>
                    <a:pt x="117" y="367"/>
                    <a:pt x="140" y="347"/>
                    <a:pt x="140" y="347"/>
                  </a:cubicBezTo>
                  <a:cubicBezTo>
                    <a:pt x="140" y="347"/>
                    <a:pt x="135" y="334"/>
                    <a:pt x="127" y="343"/>
                  </a:cubicBezTo>
                  <a:cubicBezTo>
                    <a:pt x="118" y="351"/>
                    <a:pt x="104" y="378"/>
                    <a:pt x="91" y="385"/>
                  </a:cubicBezTo>
                  <a:cubicBezTo>
                    <a:pt x="89" y="386"/>
                    <a:pt x="86" y="387"/>
                    <a:pt x="84" y="387"/>
                  </a:cubicBezTo>
                  <a:cubicBezTo>
                    <a:pt x="84" y="345"/>
                    <a:pt x="84" y="345"/>
                    <a:pt x="84" y="345"/>
                  </a:cubicBezTo>
                  <a:cubicBezTo>
                    <a:pt x="97" y="344"/>
                    <a:pt x="114" y="341"/>
                    <a:pt x="114" y="341"/>
                  </a:cubicBezTo>
                  <a:cubicBezTo>
                    <a:pt x="123" y="336"/>
                    <a:pt x="123" y="336"/>
                    <a:pt x="123" y="336"/>
                  </a:cubicBezTo>
                  <a:cubicBezTo>
                    <a:pt x="123" y="336"/>
                    <a:pt x="104" y="340"/>
                    <a:pt x="84" y="340"/>
                  </a:cubicBezTo>
                  <a:cubicBezTo>
                    <a:pt x="84" y="288"/>
                    <a:pt x="84" y="288"/>
                    <a:pt x="84" y="288"/>
                  </a:cubicBezTo>
                  <a:cubicBezTo>
                    <a:pt x="85" y="288"/>
                    <a:pt x="86" y="288"/>
                    <a:pt x="86" y="288"/>
                  </a:cubicBezTo>
                  <a:cubicBezTo>
                    <a:pt x="100" y="291"/>
                    <a:pt x="113" y="294"/>
                    <a:pt x="119" y="305"/>
                  </a:cubicBezTo>
                  <a:cubicBezTo>
                    <a:pt x="126" y="315"/>
                    <a:pt x="128" y="326"/>
                    <a:pt x="131" y="328"/>
                  </a:cubicBezTo>
                  <a:cubicBezTo>
                    <a:pt x="133" y="329"/>
                    <a:pt x="138" y="331"/>
                    <a:pt x="141" y="331"/>
                  </a:cubicBezTo>
                  <a:close/>
                  <a:moveTo>
                    <a:pt x="84" y="288"/>
                  </a:moveTo>
                  <a:cubicBezTo>
                    <a:pt x="71" y="286"/>
                    <a:pt x="53" y="291"/>
                    <a:pt x="52" y="291"/>
                  </a:cubicBezTo>
                  <a:cubicBezTo>
                    <a:pt x="50" y="291"/>
                    <a:pt x="42" y="283"/>
                    <a:pt x="42" y="283"/>
                  </a:cubicBezTo>
                  <a:cubicBezTo>
                    <a:pt x="42" y="283"/>
                    <a:pt x="43" y="286"/>
                    <a:pt x="46" y="290"/>
                  </a:cubicBezTo>
                  <a:cubicBezTo>
                    <a:pt x="48" y="294"/>
                    <a:pt x="54" y="300"/>
                    <a:pt x="59" y="302"/>
                  </a:cubicBezTo>
                  <a:cubicBezTo>
                    <a:pt x="63" y="304"/>
                    <a:pt x="81" y="314"/>
                    <a:pt x="81" y="314"/>
                  </a:cubicBezTo>
                  <a:cubicBezTo>
                    <a:pt x="81" y="314"/>
                    <a:pt x="74" y="313"/>
                    <a:pt x="73" y="313"/>
                  </a:cubicBezTo>
                  <a:cubicBezTo>
                    <a:pt x="73" y="313"/>
                    <a:pt x="56" y="314"/>
                    <a:pt x="48" y="316"/>
                  </a:cubicBezTo>
                  <a:cubicBezTo>
                    <a:pt x="40" y="318"/>
                    <a:pt x="35" y="324"/>
                    <a:pt x="33" y="329"/>
                  </a:cubicBezTo>
                  <a:cubicBezTo>
                    <a:pt x="31" y="334"/>
                    <a:pt x="25" y="335"/>
                    <a:pt x="20" y="335"/>
                  </a:cubicBezTo>
                  <a:cubicBezTo>
                    <a:pt x="10" y="336"/>
                    <a:pt x="4" y="327"/>
                    <a:pt x="8" y="318"/>
                  </a:cubicBezTo>
                  <a:cubicBezTo>
                    <a:pt x="9" y="314"/>
                    <a:pt x="11" y="311"/>
                    <a:pt x="11" y="311"/>
                  </a:cubicBezTo>
                  <a:cubicBezTo>
                    <a:pt x="11" y="311"/>
                    <a:pt x="15" y="313"/>
                    <a:pt x="18" y="312"/>
                  </a:cubicBezTo>
                  <a:cubicBezTo>
                    <a:pt x="21" y="312"/>
                    <a:pt x="22" y="311"/>
                    <a:pt x="21" y="305"/>
                  </a:cubicBezTo>
                  <a:cubicBezTo>
                    <a:pt x="19" y="299"/>
                    <a:pt x="12" y="302"/>
                    <a:pt x="10" y="304"/>
                  </a:cubicBezTo>
                  <a:cubicBezTo>
                    <a:pt x="8" y="307"/>
                    <a:pt x="9" y="310"/>
                    <a:pt x="9" y="310"/>
                  </a:cubicBezTo>
                  <a:cubicBezTo>
                    <a:pt x="0" y="319"/>
                    <a:pt x="3" y="336"/>
                    <a:pt x="19" y="338"/>
                  </a:cubicBezTo>
                  <a:cubicBezTo>
                    <a:pt x="19" y="338"/>
                    <a:pt x="19" y="340"/>
                    <a:pt x="25" y="347"/>
                  </a:cubicBezTo>
                  <a:cubicBezTo>
                    <a:pt x="42" y="369"/>
                    <a:pt x="61" y="356"/>
                    <a:pt x="76" y="365"/>
                  </a:cubicBezTo>
                  <a:cubicBezTo>
                    <a:pt x="78" y="365"/>
                    <a:pt x="78" y="366"/>
                    <a:pt x="78" y="367"/>
                  </a:cubicBezTo>
                  <a:cubicBezTo>
                    <a:pt x="75" y="373"/>
                    <a:pt x="64" y="371"/>
                    <a:pt x="55" y="374"/>
                  </a:cubicBezTo>
                  <a:cubicBezTo>
                    <a:pt x="47" y="376"/>
                    <a:pt x="48" y="388"/>
                    <a:pt x="48" y="388"/>
                  </a:cubicBezTo>
                  <a:cubicBezTo>
                    <a:pt x="48" y="388"/>
                    <a:pt x="53" y="382"/>
                    <a:pt x="60" y="384"/>
                  </a:cubicBezTo>
                  <a:cubicBezTo>
                    <a:pt x="65" y="385"/>
                    <a:pt x="74" y="390"/>
                    <a:pt x="84" y="387"/>
                  </a:cubicBezTo>
                  <a:cubicBezTo>
                    <a:pt x="84" y="345"/>
                    <a:pt x="84" y="345"/>
                    <a:pt x="84" y="345"/>
                  </a:cubicBezTo>
                  <a:cubicBezTo>
                    <a:pt x="82" y="345"/>
                    <a:pt x="81" y="345"/>
                    <a:pt x="79" y="346"/>
                  </a:cubicBezTo>
                  <a:cubicBezTo>
                    <a:pt x="66" y="346"/>
                    <a:pt x="46" y="340"/>
                    <a:pt x="46" y="340"/>
                  </a:cubicBezTo>
                  <a:cubicBezTo>
                    <a:pt x="46" y="340"/>
                    <a:pt x="59" y="340"/>
                    <a:pt x="80" y="340"/>
                  </a:cubicBezTo>
                  <a:cubicBezTo>
                    <a:pt x="82" y="340"/>
                    <a:pt x="83" y="340"/>
                    <a:pt x="84" y="340"/>
                  </a:cubicBezTo>
                  <a:lnTo>
                    <a:pt x="84" y="288"/>
                  </a:lnTo>
                  <a:close/>
                </a:path>
              </a:pathLst>
            </a:custGeom>
            <a:gradFill rotWithShape="1">
              <a:gsLst>
                <a:gs pos="0">
                  <a:srgbClr val="FFFF99"/>
                </a:gs>
                <a:gs pos="100000">
                  <a:srgbClr val="FFFF00"/>
                </a:gs>
              </a:gsLst>
              <a:lin ang="12600000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latin typeface="Calibri" pitchFamily="34" charset="0"/>
              </a:endParaRPr>
            </a:p>
          </p:txBody>
        </p:sp>
        <p:sp>
          <p:nvSpPr>
            <p:cNvPr id="5135" name="Freeform 1281"/>
            <p:cNvSpPr>
              <a:spLocks noEditPoints="1"/>
            </p:cNvSpPr>
            <p:nvPr/>
          </p:nvSpPr>
          <p:spPr bwMode="auto">
            <a:xfrm rot="-1503004">
              <a:off x="7870641" y="1383674"/>
              <a:ext cx="771904" cy="681870"/>
            </a:xfrm>
            <a:custGeom>
              <a:avLst/>
              <a:gdLst>
                <a:gd name="T0" fmla="*/ 205 w 247"/>
                <a:gd name="T1" fmla="*/ 92 h 218"/>
                <a:gd name="T2" fmla="*/ 157 w 247"/>
                <a:gd name="T3" fmla="*/ 117 h 218"/>
                <a:gd name="T4" fmla="*/ 157 w 247"/>
                <a:gd name="T5" fmla="*/ 122 h 218"/>
                <a:gd name="T6" fmla="*/ 231 w 247"/>
                <a:gd name="T7" fmla="*/ 161 h 218"/>
                <a:gd name="T8" fmla="*/ 236 w 247"/>
                <a:gd name="T9" fmla="*/ 152 h 218"/>
                <a:gd name="T10" fmla="*/ 242 w 247"/>
                <a:gd name="T11" fmla="*/ 140 h 218"/>
                <a:gd name="T12" fmla="*/ 184 w 247"/>
                <a:gd name="T13" fmla="*/ 72 h 218"/>
                <a:gd name="T14" fmla="*/ 181 w 247"/>
                <a:gd name="T15" fmla="*/ 40 h 218"/>
                <a:gd name="T16" fmla="*/ 162 w 247"/>
                <a:gd name="T17" fmla="*/ 53 h 218"/>
                <a:gd name="T18" fmla="*/ 157 w 247"/>
                <a:gd name="T19" fmla="*/ 60 h 218"/>
                <a:gd name="T20" fmla="*/ 154 w 247"/>
                <a:gd name="T21" fmla="*/ 79 h 218"/>
                <a:gd name="T22" fmla="*/ 137 w 247"/>
                <a:gd name="T23" fmla="*/ 71 h 218"/>
                <a:gd name="T24" fmla="*/ 157 w 247"/>
                <a:gd name="T25" fmla="*/ 41 h 218"/>
                <a:gd name="T26" fmla="*/ 122 w 247"/>
                <a:gd name="T27" fmla="*/ 9 h 218"/>
                <a:gd name="T28" fmla="*/ 131 w 247"/>
                <a:gd name="T29" fmla="*/ 58 h 218"/>
                <a:gd name="T30" fmla="*/ 122 w 247"/>
                <a:gd name="T31" fmla="*/ 100 h 218"/>
                <a:gd name="T32" fmla="*/ 157 w 247"/>
                <a:gd name="T33" fmla="*/ 151 h 218"/>
                <a:gd name="T34" fmla="*/ 132 w 247"/>
                <a:gd name="T35" fmla="*/ 95 h 218"/>
                <a:gd name="T36" fmla="*/ 157 w 247"/>
                <a:gd name="T37" fmla="*/ 85 h 218"/>
                <a:gd name="T38" fmla="*/ 127 w 247"/>
                <a:gd name="T39" fmla="*/ 131 h 218"/>
                <a:gd name="T40" fmla="*/ 122 w 247"/>
                <a:gd name="T41" fmla="*/ 9 h 218"/>
                <a:gd name="T42" fmla="*/ 99 w 247"/>
                <a:gd name="T43" fmla="*/ 48 h 218"/>
                <a:gd name="T44" fmla="*/ 84 w 247"/>
                <a:gd name="T45" fmla="*/ 83 h 218"/>
                <a:gd name="T46" fmla="*/ 84 w 247"/>
                <a:gd name="T47" fmla="*/ 100 h 218"/>
                <a:gd name="T48" fmla="*/ 84 w 247"/>
                <a:gd name="T49" fmla="*/ 109 h 218"/>
                <a:gd name="T50" fmla="*/ 104 w 247"/>
                <a:gd name="T51" fmla="*/ 113 h 218"/>
                <a:gd name="T52" fmla="*/ 85 w 247"/>
                <a:gd name="T53" fmla="*/ 181 h 218"/>
                <a:gd name="T54" fmla="*/ 102 w 247"/>
                <a:gd name="T55" fmla="*/ 180 h 218"/>
                <a:gd name="T56" fmla="*/ 107 w 247"/>
                <a:gd name="T57" fmla="*/ 190 h 218"/>
                <a:gd name="T58" fmla="*/ 114 w 247"/>
                <a:gd name="T59" fmla="*/ 110 h 218"/>
                <a:gd name="T60" fmla="*/ 122 w 247"/>
                <a:gd name="T61" fmla="*/ 30 h 218"/>
                <a:gd name="T62" fmla="*/ 122 w 247"/>
                <a:gd name="T63" fmla="*/ 9 h 218"/>
                <a:gd name="T64" fmla="*/ 28 w 247"/>
                <a:gd name="T65" fmla="*/ 18 h 218"/>
                <a:gd name="T66" fmla="*/ 31 w 247"/>
                <a:gd name="T67" fmla="*/ 46 h 218"/>
                <a:gd name="T68" fmla="*/ 0 w 247"/>
                <a:gd name="T69" fmla="*/ 61 h 218"/>
                <a:gd name="T70" fmla="*/ 84 w 247"/>
                <a:gd name="T71" fmla="*/ 100 h 218"/>
                <a:gd name="T72" fmla="*/ 42 w 247"/>
                <a:gd name="T73" fmla="*/ 73 h 218"/>
                <a:gd name="T74" fmla="*/ 84 w 247"/>
                <a:gd name="T75" fmla="*/ 49 h 218"/>
                <a:gd name="T76" fmla="*/ 37 w 247"/>
                <a:gd name="T77" fmla="*/ 141 h 218"/>
                <a:gd name="T78" fmla="*/ 58 w 247"/>
                <a:gd name="T79" fmla="*/ 135 h 218"/>
                <a:gd name="T80" fmla="*/ 55 w 247"/>
                <a:gd name="T81" fmla="*/ 195 h 218"/>
                <a:gd name="T82" fmla="*/ 78 w 247"/>
                <a:gd name="T83" fmla="*/ 217 h 218"/>
                <a:gd name="T84" fmla="*/ 73 w 247"/>
                <a:gd name="T85" fmla="*/ 213 h 218"/>
                <a:gd name="T86" fmla="*/ 68 w 247"/>
                <a:gd name="T87" fmla="*/ 188 h 218"/>
                <a:gd name="T88" fmla="*/ 81 w 247"/>
                <a:gd name="T89" fmla="*/ 145 h 218"/>
                <a:gd name="T90" fmla="*/ 84 w 247"/>
                <a:gd name="T91" fmla="*/ 132 h 218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247"/>
                <a:gd name="T139" fmla="*/ 0 h 218"/>
                <a:gd name="T140" fmla="*/ 247 w 247"/>
                <a:gd name="T141" fmla="*/ 218 h 218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247" h="218">
                  <a:moveTo>
                    <a:pt x="247" y="138"/>
                  </a:moveTo>
                  <a:cubicBezTo>
                    <a:pt x="247" y="138"/>
                    <a:pt x="240" y="134"/>
                    <a:pt x="240" y="129"/>
                  </a:cubicBezTo>
                  <a:cubicBezTo>
                    <a:pt x="239" y="123"/>
                    <a:pt x="228" y="99"/>
                    <a:pt x="205" y="92"/>
                  </a:cubicBezTo>
                  <a:cubicBezTo>
                    <a:pt x="182" y="84"/>
                    <a:pt x="167" y="85"/>
                    <a:pt x="162" y="86"/>
                  </a:cubicBezTo>
                  <a:cubicBezTo>
                    <a:pt x="161" y="86"/>
                    <a:pt x="159" y="86"/>
                    <a:pt x="157" y="85"/>
                  </a:cubicBezTo>
                  <a:cubicBezTo>
                    <a:pt x="157" y="117"/>
                    <a:pt x="157" y="117"/>
                    <a:pt x="157" y="117"/>
                  </a:cubicBezTo>
                  <a:cubicBezTo>
                    <a:pt x="161" y="119"/>
                    <a:pt x="163" y="121"/>
                    <a:pt x="166" y="122"/>
                  </a:cubicBezTo>
                  <a:cubicBezTo>
                    <a:pt x="182" y="130"/>
                    <a:pt x="186" y="130"/>
                    <a:pt x="186" y="130"/>
                  </a:cubicBezTo>
                  <a:cubicBezTo>
                    <a:pt x="186" y="130"/>
                    <a:pt x="166" y="130"/>
                    <a:pt x="157" y="122"/>
                  </a:cubicBezTo>
                  <a:cubicBezTo>
                    <a:pt x="157" y="151"/>
                    <a:pt x="157" y="151"/>
                    <a:pt x="157" y="151"/>
                  </a:cubicBezTo>
                  <a:cubicBezTo>
                    <a:pt x="171" y="159"/>
                    <a:pt x="184" y="167"/>
                    <a:pt x="198" y="165"/>
                  </a:cubicBezTo>
                  <a:cubicBezTo>
                    <a:pt x="211" y="164"/>
                    <a:pt x="231" y="161"/>
                    <a:pt x="231" y="161"/>
                  </a:cubicBezTo>
                  <a:cubicBezTo>
                    <a:pt x="231" y="161"/>
                    <a:pt x="218" y="157"/>
                    <a:pt x="219" y="152"/>
                  </a:cubicBezTo>
                  <a:cubicBezTo>
                    <a:pt x="219" y="147"/>
                    <a:pt x="224" y="147"/>
                    <a:pt x="227" y="149"/>
                  </a:cubicBezTo>
                  <a:cubicBezTo>
                    <a:pt x="230" y="151"/>
                    <a:pt x="236" y="152"/>
                    <a:pt x="236" y="152"/>
                  </a:cubicBezTo>
                  <a:cubicBezTo>
                    <a:pt x="236" y="152"/>
                    <a:pt x="225" y="147"/>
                    <a:pt x="225" y="143"/>
                  </a:cubicBezTo>
                  <a:cubicBezTo>
                    <a:pt x="224" y="140"/>
                    <a:pt x="225" y="136"/>
                    <a:pt x="229" y="137"/>
                  </a:cubicBezTo>
                  <a:cubicBezTo>
                    <a:pt x="234" y="138"/>
                    <a:pt x="238" y="140"/>
                    <a:pt x="242" y="140"/>
                  </a:cubicBezTo>
                  <a:cubicBezTo>
                    <a:pt x="245" y="140"/>
                    <a:pt x="247" y="138"/>
                    <a:pt x="247" y="138"/>
                  </a:cubicBezTo>
                  <a:close/>
                  <a:moveTo>
                    <a:pt x="157" y="78"/>
                  </a:moveTo>
                  <a:cubicBezTo>
                    <a:pt x="166" y="75"/>
                    <a:pt x="182" y="74"/>
                    <a:pt x="184" y="72"/>
                  </a:cubicBezTo>
                  <a:cubicBezTo>
                    <a:pt x="187" y="70"/>
                    <a:pt x="192" y="55"/>
                    <a:pt x="196" y="55"/>
                  </a:cubicBezTo>
                  <a:cubicBezTo>
                    <a:pt x="201" y="55"/>
                    <a:pt x="206" y="57"/>
                    <a:pt x="206" y="57"/>
                  </a:cubicBezTo>
                  <a:cubicBezTo>
                    <a:pt x="206" y="57"/>
                    <a:pt x="198" y="44"/>
                    <a:pt x="181" y="40"/>
                  </a:cubicBezTo>
                  <a:cubicBezTo>
                    <a:pt x="174" y="38"/>
                    <a:pt x="165" y="39"/>
                    <a:pt x="157" y="41"/>
                  </a:cubicBezTo>
                  <a:cubicBezTo>
                    <a:pt x="157" y="54"/>
                    <a:pt x="157" y="54"/>
                    <a:pt x="157" y="54"/>
                  </a:cubicBezTo>
                  <a:cubicBezTo>
                    <a:pt x="159" y="53"/>
                    <a:pt x="161" y="53"/>
                    <a:pt x="162" y="53"/>
                  </a:cubicBezTo>
                  <a:cubicBezTo>
                    <a:pt x="174" y="52"/>
                    <a:pt x="188" y="52"/>
                    <a:pt x="188" y="52"/>
                  </a:cubicBezTo>
                  <a:cubicBezTo>
                    <a:pt x="188" y="52"/>
                    <a:pt x="170" y="55"/>
                    <a:pt x="164" y="57"/>
                  </a:cubicBezTo>
                  <a:cubicBezTo>
                    <a:pt x="162" y="58"/>
                    <a:pt x="160" y="58"/>
                    <a:pt x="157" y="60"/>
                  </a:cubicBezTo>
                  <a:lnTo>
                    <a:pt x="157" y="78"/>
                  </a:lnTo>
                  <a:close/>
                  <a:moveTo>
                    <a:pt x="157" y="85"/>
                  </a:moveTo>
                  <a:cubicBezTo>
                    <a:pt x="154" y="84"/>
                    <a:pt x="151" y="82"/>
                    <a:pt x="154" y="79"/>
                  </a:cubicBezTo>
                  <a:cubicBezTo>
                    <a:pt x="155" y="79"/>
                    <a:pt x="156" y="78"/>
                    <a:pt x="157" y="78"/>
                  </a:cubicBezTo>
                  <a:cubicBezTo>
                    <a:pt x="157" y="60"/>
                    <a:pt x="157" y="60"/>
                    <a:pt x="157" y="60"/>
                  </a:cubicBezTo>
                  <a:cubicBezTo>
                    <a:pt x="149" y="64"/>
                    <a:pt x="137" y="71"/>
                    <a:pt x="137" y="71"/>
                  </a:cubicBezTo>
                  <a:cubicBezTo>
                    <a:pt x="135" y="70"/>
                    <a:pt x="135" y="70"/>
                    <a:pt x="135" y="70"/>
                  </a:cubicBezTo>
                  <a:cubicBezTo>
                    <a:pt x="135" y="70"/>
                    <a:pt x="147" y="58"/>
                    <a:pt x="157" y="54"/>
                  </a:cubicBezTo>
                  <a:cubicBezTo>
                    <a:pt x="157" y="41"/>
                    <a:pt x="157" y="41"/>
                    <a:pt x="157" y="41"/>
                  </a:cubicBezTo>
                  <a:cubicBezTo>
                    <a:pt x="148" y="43"/>
                    <a:pt x="141" y="47"/>
                    <a:pt x="141" y="47"/>
                  </a:cubicBezTo>
                  <a:cubicBezTo>
                    <a:pt x="141" y="47"/>
                    <a:pt x="136" y="20"/>
                    <a:pt x="124" y="10"/>
                  </a:cubicBezTo>
                  <a:cubicBezTo>
                    <a:pt x="123" y="10"/>
                    <a:pt x="123" y="9"/>
                    <a:pt x="122" y="9"/>
                  </a:cubicBezTo>
                  <a:cubicBezTo>
                    <a:pt x="122" y="23"/>
                    <a:pt x="122" y="23"/>
                    <a:pt x="122" y="23"/>
                  </a:cubicBezTo>
                  <a:cubicBezTo>
                    <a:pt x="124" y="26"/>
                    <a:pt x="127" y="29"/>
                    <a:pt x="128" y="33"/>
                  </a:cubicBezTo>
                  <a:cubicBezTo>
                    <a:pt x="135" y="45"/>
                    <a:pt x="131" y="58"/>
                    <a:pt x="131" y="58"/>
                  </a:cubicBezTo>
                  <a:cubicBezTo>
                    <a:pt x="131" y="58"/>
                    <a:pt x="129" y="50"/>
                    <a:pt x="127" y="43"/>
                  </a:cubicBezTo>
                  <a:cubicBezTo>
                    <a:pt x="127" y="41"/>
                    <a:pt x="125" y="36"/>
                    <a:pt x="122" y="30"/>
                  </a:cubicBezTo>
                  <a:cubicBezTo>
                    <a:pt x="122" y="100"/>
                    <a:pt x="122" y="100"/>
                    <a:pt x="122" y="100"/>
                  </a:cubicBezTo>
                  <a:cubicBezTo>
                    <a:pt x="125" y="102"/>
                    <a:pt x="129" y="105"/>
                    <a:pt x="130" y="108"/>
                  </a:cubicBezTo>
                  <a:cubicBezTo>
                    <a:pt x="131" y="114"/>
                    <a:pt x="142" y="142"/>
                    <a:pt x="156" y="150"/>
                  </a:cubicBezTo>
                  <a:cubicBezTo>
                    <a:pt x="157" y="151"/>
                    <a:pt x="157" y="151"/>
                    <a:pt x="157" y="151"/>
                  </a:cubicBezTo>
                  <a:cubicBezTo>
                    <a:pt x="157" y="122"/>
                    <a:pt x="157" y="122"/>
                    <a:pt x="157" y="122"/>
                  </a:cubicBezTo>
                  <a:cubicBezTo>
                    <a:pt x="157" y="121"/>
                    <a:pt x="157" y="121"/>
                    <a:pt x="157" y="121"/>
                  </a:cubicBezTo>
                  <a:cubicBezTo>
                    <a:pt x="149" y="112"/>
                    <a:pt x="136" y="102"/>
                    <a:pt x="132" y="95"/>
                  </a:cubicBezTo>
                  <a:cubicBezTo>
                    <a:pt x="128" y="89"/>
                    <a:pt x="130" y="86"/>
                    <a:pt x="130" y="86"/>
                  </a:cubicBezTo>
                  <a:cubicBezTo>
                    <a:pt x="130" y="86"/>
                    <a:pt x="144" y="106"/>
                    <a:pt x="157" y="117"/>
                  </a:cubicBezTo>
                  <a:cubicBezTo>
                    <a:pt x="157" y="85"/>
                    <a:pt x="157" y="85"/>
                    <a:pt x="157" y="85"/>
                  </a:cubicBezTo>
                  <a:close/>
                  <a:moveTo>
                    <a:pt x="122" y="171"/>
                  </a:moveTo>
                  <a:cubicBezTo>
                    <a:pt x="122" y="122"/>
                    <a:pt x="122" y="122"/>
                    <a:pt x="122" y="122"/>
                  </a:cubicBezTo>
                  <a:cubicBezTo>
                    <a:pt x="124" y="125"/>
                    <a:pt x="126" y="128"/>
                    <a:pt x="127" y="131"/>
                  </a:cubicBezTo>
                  <a:cubicBezTo>
                    <a:pt x="133" y="140"/>
                    <a:pt x="130" y="152"/>
                    <a:pt x="125" y="164"/>
                  </a:cubicBezTo>
                  <a:cubicBezTo>
                    <a:pt x="125" y="167"/>
                    <a:pt x="123" y="169"/>
                    <a:pt x="122" y="171"/>
                  </a:cubicBezTo>
                  <a:close/>
                  <a:moveTo>
                    <a:pt x="122" y="9"/>
                  </a:moveTo>
                  <a:cubicBezTo>
                    <a:pt x="111" y="0"/>
                    <a:pt x="102" y="1"/>
                    <a:pt x="102" y="1"/>
                  </a:cubicBezTo>
                  <a:cubicBezTo>
                    <a:pt x="102" y="1"/>
                    <a:pt x="109" y="7"/>
                    <a:pt x="103" y="13"/>
                  </a:cubicBezTo>
                  <a:cubicBezTo>
                    <a:pt x="97" y="18"/>
                    <a:pt x="97" y="41"/>
                    <a:pt x="99" y="48"/>
                  </a:cubicBezTo>
                  <a:cubicBezTo>
                    <a:pt x="100" y="54"/>
                    <a:pt x="107" y="63"/>
                    <a:pt x="102" y="63"/>
                  </a:cubicBezTo>
                  <a:cubicBezTo>
                    <a:pt x="99" y="63"/>
                    <a:pt x="91" y="56"/>
                    <a:pt x="84" y="49"/>
                  </a:cubicBezTo>
                  <a:cubicBezTo>
                    <a:pt x="84" y="83"/>
                    <a:pt x="84" y="83"/>
                    <a:pt x="84" y="83"/>
                  </a:cubicBezTo>
                  <a:cubicBezTo>
                    <a:pt x="104" y="85"/>
                    <a:pt x="112" y="84"/>
                    <a:pt x="112" y="84"/>
                  </a:cubicBezTo>
                  <a:cubicBezTo>
                    <a:pt x="112" y="84"/>
                    <a:pt x="98" y="89"/>
                    <a:pt x="84" y="89"/>
                  </a:cubicBezTo>
                  <a:cubicBezTo>
                    <a:pt x="84" y="100"/>
                    <a:pt x="84" y="100"/>
                    <a:pt x="84" y="100"/>
                  </a:cubicBezTo>
                  <a:cubicBezTo>
                    <a:pt x="95" y="97"/>
                    <a:pt x="104" y="94"/>
                    <a:pt x="104" y="94"/>
                  </a:cubicBezTo>
                  <a:cubicBezTo>
                    <a:pt x="104" y="94"/>
                    <a:pt x="111" y="104"/>
                    <a:pt x="101" y="107"/>
                  </a:cubicBezTo>
                  <a:cubicBezTo>
                    <a:pt x="97" y="108"/>
                    <a:pt x="91" y="108"/>
                    <a:pt x="84" y="109"/>
                  </a:cubicBezTo>
                  <a:cubicBezTo>
                    <a:pt x="84" y="132"/>
                    <a:pt x="84" y="132"/>
                    <a:pt x="84" y="132"/>
                  </a:cubicBezTo>
                  <a:cubicBezTo>
                    <a:pt x="90" y="125"/>
                    <a:pt x="96" y="118"/>
                    <a:pt x="96" y="118"/>
                  </a:cubicBezTo>
                  <a:cubicBezTo>
                    <a:pt x="104" y="113"/>
                    <a:pt x="104" y="113"/>
                    <a:pt x="104" y="113"/>
                  </a:cubicBezTo>
                  <a:cubicBezTo>
                    <a:pt x="104" y="113"/>
                    <a:pt x="94" y="125"/>
                    <a:pt x="84" y="139"/>
                  </a:cubicBezTo>
                  <a:cubicBezTo>
                    <a:pt x="84" y="182"/>
                    <a:pt x="84" y="182"/>
                    <a:pt x="84" y="182"/>
                  </a:cubicBezTo>
                  <a:cubicBezTo>
                    <a:pt x="84" y="182"/>
                    <a:pt x="85" y="182"/>
                    <a:pt x="85" y="181"/>
                  </a:cubicBezTo>
                  <a:cubicBezTo>
                    <a:pt x="91" y="176"/>
                    <a:pt x="99" y="164"/>
                    <a:pt x="99" y="163"/>
                  </a:cubicBezTo>
                  <a:cubicBezTo>
                    <a:pt x="99" y="162"/>
                    <a:pt x="102" y="156"/>
                    <a:pt x="102" y="156"/>
                  </a:cubicBezTo>
                  <a:cubicBezTo>
                    <a:pt x="102" y="156"/>
                    <a:pt x="102" y="175"/>
                    <a:pt x="102" y="180"/>
                  </a:cubicBezTo>
                  <a:cubicBezTo>
                    <a:pt x="101" y="185"/>
                    <a:pt x="103" y="191"/>
                    <a:pt x="105" y="195"/>
                  </a:cubicBezTo>
                  <a:cubicBezTo>
                    <a:pt x="108" y="199"/>
                    <a:pt x="109" y="201"/>
                    <a:pt x="109" y="201"/>
                  </a:cubicBezTo>
                  <a:cubicBezTo>
                    <a:pt x="109" y="201"/>
                    <a:pt x="106" y="191"/>
                    <a:pt x="107" y="190"/>
                  </a:cubicBezTo>
                  <a:cubicBezTo>
                    <a:pt x="108" y="189"/>
                    <a:pt x="117" y="181"/>
                    <a:pt x="122" y="171"/>
                  </a:cubicBezTo>
                  <a:cubicBezTo>
                    <a:pt x="122" y="122"/>
                    <a:pt x="122" y="122"/>
                    <a:pt x="122" y="122"/>
                  </a:cubicBezTo>
                  <a:cubicBezTo>
                    <a:pt x="118" y="117"/>
                    <a:pt x="114" y="113"/>
                    <a:pt x="114" y="110"/>
                  </a:cubicBezTo>
                  <a:cubicBezTo>
                    <a:pt x="114" y="107"/>
                    <a:pt x="117" y="97"/>
                    <a:pt x="117" y="97"/>
                  </a:cubicBezTo>
                  <a:cubicBezTo>
                    <a:pt x="117" y="97"/>
                    <a:pt x="119" y="98"/>
                    <a:pt x="122" y="100"/>
                  </a:cubicBezTo>
                  <a:cubicBezTo>
                    <a:pt x="122" y="30"/>
                    <a:pt x="122" y="30"/>
                    <a:pt x="122" y="30"/>
                  </a:cubicBezTo>
                  <a:cubicBezTo>
                    <a:pt x="117" y="21"/>
                    <a:pt x="112" y="11"/>
                    <a:pt x="112" y="11"/>
                  </a:cubicBezTo>
                  <a:cubicBezTo>
                    <a:pt x="112" y="11"/>
                    <a:pt x="117" y="16"/>
                    <a:pt x="122" y="23"/>
                  </a:cubicBezTo>
                  <a:lnTo>
                    <a:pt x="122" y="9"/>
                  </a:lnTo>
                  <a:close/>
                  <a:moveTo>
                    <a:pt x="84" y="49"/>
                  </a:moveTo>
                  <a:cubicBezTo>
                    <a:pt x="78" y="43"/>
                    <a:pt x="73" y="38"/>
                    <a:pt x="72" y="37"/>
                  </a:cubicBezTo>
                  <a:cubicBezTo>
                    <a:pt x="69" y="35"/>
                    <a:pt x="42" y="20"/>
                    <a:pt x="28" y="18"/>
                  </a:cubicBezTo>
                  <a:cubicBezTo>
                    <a:pt x="15" y="16"/>
                    <a:pt x="13" y="17"/>
                    <a:pt x="13" y="17"/>
                  </a:cubicBezTo>
                  <a:cubicBezTo>
                    <a:pt x="13" y="17"/>
                    <a:pt x="19" y="32"/>
                    <a:pt x="23" y="35"/>
                  </a:cubicBezTo>
                  <a:cubicBezTo>
                    <a:pt x="26" y="39"/>
                    <a:pt x="36" y="43"/>
                    <a:pt x="31" y="46"/>
                  </a:cubicBezTo>
                  <a:cubicBezTo>
                    <a:pt x="25" y="49"/>
                    <a:pt x="3" y="39"/>
                    <a:pt x="3" y="39"/>
                  </a:cubicBezTo>
                  <a:cubicBezTo>
                    <a:pt x="3" y="39"/>
                    <a:pt x="0" y="47"/>
                    <a:pt x="0" y="56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0" y="69"/>
                    <a:pt x="3" y="78"/>
                    <a:pt x="11" y="85"/>
                  </a:cubicBezTo>
                  <a:cubicBezTo>
                    <a:pt x="31" y="102"/>
                    <a:pt x="45" y="107"/>
                    <a:pt x="61" y="105"/>
                  </a:cubicBezTo>
                  <a:cubicBezTo>
                    <a:pt x="68" y="105"/>
                    <a:pt x="76" y="102"/>
                    <a:pt x="84" y="100"/>
                  </a:cubicBezTo>
                  <a:cubicBezTo>
                    <a:pt x="84" y="89"/>
                    <a:pt x="84" y="89"/>
                    <a:pt x="84" y="89"/>
                  </a:cubicBezTo>
                  <a:cubicBezTo>
                    <a:pt x="80" y="89"/>
                    <a:pt x="76" y="88"/>
                    <a:pt x="73" y="87"/>
                  </a:cubicBezTo>
                  <a:cubicBezTo>
                    <a:pt x="57" y="83"/>
                    <a:pt x="42" y="73"/>
                    <a:pt x="42" y="73"/>
                  </a:cubicBezTo>
                  <a:cubicBezTo>
                    <a:pt x="42" y="73"/>
                    <a:pt x="62" y="80"/>
                    <a:pt x="83" y="83"/>
                  </a:cubicBezTo>
                  <a:cubicBezTo>
                    <a:pt x="83" y="83"/>
                    <a:pt x="84" y="83"/>
                    <a:pt x="84" y="83"/>
                  </a:cubicBezTo>
                  <a:cubicBezTo>
                    <a:pt x="84" y="49"/>
                    <a:pt x="84" y="49"/>
                    <a:pt x="84" y="49"/>
                  </a:cubicBezTo>
                  <a:close/>
                  <a:moveTo>
                    <a:pt x="84" y="109"/>
                  </a:moveTo>
                  <a:cubicBezTo>
                    <a:pt x="72" y="110"/>
                    <a:pt x="58" y="112"/>
                    <a:pt x="51" y="116"/>
                  </a:cubicBezTo>
                  <a:cubicBezTo>
                    <a:pt x="39" y="123"/>
                    <a:pt x="39" y="135"/>
                    <a:pt x="37" y="141"/>
                  </a:cubicBezTo>
                  <a:cubicBezTo>
                    <a:pt x="36" y="147"/>
                    <a:pt x="29" y="149"/>
                    <a:pt x="29" y="149"/>
                  </a:cubicBezTo>
                  <a:cubicBezTo>
                    <a:pt x="29" y="149"/>
                    <a:pt x="37" y="154"/>
                    <a:pt x="43" y="149"/>
                  </a:cubicBezTo>
                  <a:cubicBezTo>
                    <a:pt x="49" y="144"/>
                    <a:pt x="52" y="134"/>
                    <a:pt x="58" y="135"/>
                  </a:cubicBezTo>
                  <a:cubicBezTo>
                    <a:pt x="65" y="136"/>
                    <a:pt x="52" y="152"/>
                    <a:pt x="50" y="155"/>
                  </a:cubicBezTo>
                  <a:cubicBezTo>
                    <a:pt x="50" y="158"/>
                    <a:pt x="47" y="178"/>
                    <a:pt x="50" y="186"/>
                  </a:cubicBezTo>
                  <a:cubicBezTo>
                    <a:pt x="53" y="193"/>
                    <a:pt x="55" y="195"/>
                    <a:pt x="55" y="195"/>
                  </a:cubicBezTo>
                  <a:cubicBezTo>
                    <a:pt x="55" y="195"/>
                    <a:pt x="51" y="206"/>
                    <a:pt x="58" y="211"/>
                  </a:cubicBezTo>
                  <a:cubicBezTo>
                    <a:pt x="65" y="216"/>
                    <a:pt x="73" y="215"/>
                    <a:pt x="73" y="215"/>
                  </a:cubicBezTo>
                  <a:cubicBezTo>
                    <a:pt x="73" y="215"/>
                    <a:pt x="75" y="218"/>
                    <a:pt x="78" y="217"/>
                  </a:cubicBezTo>
                  <a:cubicBezTo>
                    <a:pt x="81" y="216"/>
                    <a:pt x="86" y="212"/>
                    <a:pt x="82" y="208"/>
                  </a:cubicBezTo>
                  <a:cubicBezTo>
                    <a:pt x="78" y="204"/>
                    <a:pt x="76" y="205"/>
                    <a:pt x="75" y="207"/>
                  </a:cubicBezTo>
                  <a:cubicBezTo>
                    <a:pt x="73" y="209"/>
                    <a:pt x="73" y="213"/>
                    <a:pt x="73" y="213"/>
                  </a:cubicBezTo>
                  <a:cubicBezTo>
                    <a:pt x="73" y="213"/>
                    <a:pt x="62" y="213"/>
                    <a:pt x="59" y="209"/>
                  </a:cubicBezTo>
                  <a:cubicBezTo>
                    <a:pt x="57" y="204"/>
                    <a:pt x="55" y="198"/>
                    <a:pt x="57" y="194"/>
                  </a:cubicBezTo>
                  <a:cubicBezTo>
                    <a:pt x="59" y="191"/>
                    <a:pt x="64" y="186"/>
                    <a:pt x="68" y="188"/>
                  </a:cubicBezTo>
                  <a:cubicBezTo>
                    <a:pt x="73" y="188"/>
                    <a:pt x="79" y="187"/>
                    <a:pt x="84" y="182"/>
                  </a:cubicBezTo>
                  <a:cubicBezTo>
                    <a:pt x="84" y="139"/>
                    <a:pt x="84" y="139"/>
                    <a:pt x="84" y="139"/>
                  </a:cubicBezTo>
                  <a:cubicBezTo>
                    <a:pt x="83" y="141"/>
                    <a:pt x="82" y="143"/>
                    <a:pt x="81" y="145"/>
                  </a:cubicBezTo>
                  <a:cubicBezTo>
                    <a:pt x="71" y="162"/>
                    <a:pt x="65" y="172"/>
                    <a:pt x="65" y="172"/>
                  </a:cubicBezTo>
                  <a:cubicBezTo>
                    <a:pt x="65" y="172"/>
                    <a:pt x="70" y="153"/>
                    <a:pt x="76" y="143"/>
                  </a:cubicBezTo>
                  <a:cubicBezTo>
                    <a:pt x="79" y="140"/>
                    <a:pt x="81" y="136"/>
                    <a:pt x="84" y="132"/>
                  </a:cubicBezTo>
                  <a:lnTo>
                    <a:pt x="84" y="109"/>
                  </a:lnTo>
                  <a:close/>
                </a:path>
              </a:pathLst>
            </a:custGeom>
            <a:gradFill rotWithShape="1">
              <a:gsLst>
                <a:gs pos="0">
                  <a:srgbClr val="FFFF99"/>
                </a:gs>
                <a:gs pos="100000">
                  <a:srgbClr val="FFFF00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latin typeface="Calibri" pitchFamily="34" charset="0"/>
              </a:endParaRPr>
            </a:p>
          </p:txBody>
        </p:sp>
      </p:grpSp>
      <p:grpSp>
        <p:nvGrpSpPr>
          <p:cNvPr id="7" name="组合 2344"/>
          <p:cNvGrpSpPr/>
          <p:nvPr/>
        </p:nvGrpSpPr>
        <p:grpSpPr>
          <a:xfrm>
            <a:off x="7769392" y="651571"/>
            <a:ext cx="819234" cy="836334"/>
            <a:chOff x="-7938" y="3175"/>
            <a:chExt cx="1017589" cy="1108075"/>
          </a:xfrm>
          <a:gradFill>
            <a:gsLst>
              <a:gs pos="0">
                <a:srgbClr val="FFFF00"/>
              </a:gs>
              <a:gs pos="100000">
                <a:srgbClr val="FFFF99"/>
              </a:gs>
            </a:gsLst>
            <a:lin ang="5400000" scaled="0"/>
          </a:gra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180" name="Freeform 1336"/>
            <p:cNvSpPr>
              <a:spLocks/>
            </p:cNvSpPr>
            <p:nvPr/>
          </p:nvSpPr>
          <p:spPr bwMode="auto">
            <a:xfrm>
              <a:off x="941388" y="387350"/>
              <a:ext cx="68263" cy="77788"/>
            </a:xfrm>
            <a:custGeom>
              <a:avLst/>
              <a:gdLst/>
              <a:ahLst/>
              <a:cxnLst>
                <a:cxn ang="0">
                  <a:pos x="0" y="21"/>
                </a:cxn>
                <a:cxn ang="0">
                  <a:pos x="0" y="0"/>
                </a:cxn>
                <a:cxn ang="0">
                  <a:pos x="12" y="3"/>
                </a:cxn>
                <a:cxn ang="0">
                  <a:pos x="18" y="9"/>
                </a:cxn>
                <a:cxn ang="0">
                  <a:pos x="11" y="15"/>
                </a:cxn>
                <a:cxn ang="0">
                  <a:pos x="0" y="21"/>
                </a:cxn>
              </a:cxnLst>
              <a:rect l="0" t="0" r="r" b="b"/>
              <a:pathLst>
                <a:path w="18" h="21">
                  <a:moveTo>
                    <a:pt x="0" y="21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4" y="0"/>
                    <a:pt x="8" y="1"/>
                    <a:pt x="12" y="3"/>
                  </a:cubicBezTo>
                  <a:cubicBezTo>
                    <a:pt x="16" y="4"/>
                    <a:pt x="18" y="6"/>
                    <a:pt x="18" y="9"/>
                  </a:cubicBezTo>
                  <a:cubicBezTo>
                    <a:pt x="17" y="11"/>
                    <a:pt x="15" y="14"/>
                    <a:pt x="11" y="15"/>
                  </a:cubicBezTo>
                  <a:cubicBezTo>
                    <a:pt x="7" y="17"/>
                    <a:pt x="3" y="19"/>
                    <a:pt x="0" y="2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181" name="Freeform 1337"/>
            <p:cNvSpPr>
              <a:spLocks/>
            </p:cNvSpPr>
            <p:nvPr/>
          </p:nvSpPr>
          <p:spPr bwMode="auto">
            <a:xfrm>
              <a:off x="479425" y="187325"/>
              <a:ext cx="49213" cy="7937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" y="1"/>
                </a:cxn>
                <a:cxn ang="0">
                  <a:pos x="12" y="7"/>
                </a:cxn>
                <a:cxn ang="0">
                  <a:pos x="9" y="16"/>
                </a:cxn>
                <a:cxn ang="0">
                  <a:pos x="0" y="21"/>
                </a:cxn>
                <a:cxn ang="0">
                  <a:pos x="0" y="0"/>
                </a:cxn>
              </a:cxnLst>
              <a:rect l="0" t="0" r="r" b="b"/>
              <a:pathLst>
                <a:path w="13" h="21">
                  <a:moveTo>
                    <a:pt x="0" y="0"/>
                  </a:moveTo>
                  <a:cubicBezTo>
                    <a:pt x="2" y="0"/>
                    <a:pt x="3" y="0"/>
                    <a:pt x="5" y="1"/>
                  </a:cubicBezTo>
                  <a:cubicBezTo>
                    <a:pt x="8" y="2"/>
                    <a:pt x="11" y="4"/>
                    <a:pt x="12" y="7"/>
                  </a:cubicBezTo>
                  <a:cubicBezTo>
                    <a:pt x="13" y="9"/>
                    <a:pt x="12" y="12"/>
                    <a:pt x="9" y="16"/>
                  </a:cubicBezTo>
                  <a:cubicBezTo>
                    <a:pt x="6" y="17"/>
                    <a:pt x="3" y="20"/>
                    <a:pt x="0" y="21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182" name="Freeform 1338"/>
            <p:cNvSpPr>
              <a:spLocks/>
            </p:cNvSpPr>
            <p:nvPr/>
          </p:nvSpPr>
          <p:spPr bwMode="auto">
            <a:xfrm>
              <a:off x="479425" y="319088"/>
              <a:ext cx="19050" cy="603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" y="5"/>
                </a:cxn>
                <a:cxn ang="0">
                  <a:pos x="1" y="15"/>
                </a:cxn>
                <a:cxn ang="0">
                  <a:pos x="0" y="16"/>
                </a:cxn>
                <a:cxn ang="0">
                  <a:pos x="0" y="0"/>
                </a:cxn>
              </a:cxnLst>
              <a:rect l="0" t="0" r="r" b="b"/>
              <a:pathLst>
                <a:path w="5" h="16">
                  <a:moveTo>
                    <a:pt x="0" y="0"/>
                  </a:moveTo>
                  <a:cubicBezTo>
                    <a:pt x="2" y="1"/>
                    <a:pt x="3" y="2"/>
                    <a:pt x="5" y="5"/>
                  </a:cubicBezTo>
                  <a:cubicBezTo>
                    <a:pt x="5" y="9"/>
                    <a:pt x="3" y="12"/>
                    <a:pt x="1" y="15"/>
                  </a:cubicBezTo>
                  <a:cubicBezTo>
                    <a:pt x="0" y="15"/>
                    <a:pt x="0" y="16"/>
                    <a:pt x="0" y="16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183" name="Freeform 1339"/>
            <p:cNvSpPr>
              <a:spLocks/>
            </p:cNvSpPr>
            <p:nvPr/>
          </p:nvSpPr>
          <p:spPr bwMode="auto">
            <a:xfrm>
              <a:off x="479425" y="544513"/>
              <a:ext cx="26988" cy="523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" y="1"/>
                </a:cxn>
                <a:cxn ang="0">
                  <a:pos x="7" y="5"/>
                </a:cxn>
                <a:cxn ang="0">
                  <a:pos x="5" y="10"/>
                </a:cxn>
                <a:cxn ang="0">
                  <a:pos x="0" y="14"/>
                </a:cxn>
                <a:cxn ang="0">
                  <a:pos x="0" y="0"/>
                </a:cxn>
              </a:cxnLst>
              <a:rect l="0" t="0" r="r" b="b"/>
              <a:pathLst>
                <a:path w="7" h="14">
                  <a:moveTo>
                    <a:pt x="0" y="0"/>
                  </a:moveTo>
                  <a:cubicBezTo>
                    <a:pt x="1" y="0"/>
                    <a:pt x="3" y="1"/>
                    <a:pt x="5" y="1"/>
                  </a:cubicBezTo>
                  <a:cubicBezTo>
                    <a:pt x="7" y="3"/>
                    <a:pt x="7" y="4"/>
                    <a:pt x="7" y="5"/>
                  </a:cubicBezTo>
                  <a:cubicBezTo>
                    <a:pt x="7" y="6"/>
                    <a:pt x="6" y="8"/>
                    <a:pt x="5" y="10"/>
                  </a:cubicBezTo>
                  <a:cubicBezTo>
                    <a:pt x="3" y="11"/>
                    <a:pt x="2" y="12"/>
                    <a:pt x="0" y="14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184" name="Freeform 1340"/>
            <p:cNvSpPr>
              <a:spLocks/>
            </p:cNvSpPr>
            <p:nvPr/>
          </p:nvSpPr>
          <p:spPr bwMode="auto">
            <a:xfrm>
              <a:off x="479425" y="123825"/>
              <a:ext cx="461963" cy="987425"/>
            </a:xfrm>
            <a:custGeom>
              <a:avLst/>
              <a:gdLst/>
              <a:ahLst/>
              <a:cxnLst>
                <a:cxn ang="0">
                  <a:pos x="115" y="70"/>
                </a:cxn>
                <a:cxn ang="0">
                  <a:pos x="64" y="90"/>
                </a:cxn>
                <a:cxn ang="0">
                  <a:pos x="55" y="89"/>
                </a:cxn>
                <a:cxn ang="0">
                  <a:pos x="44" y="44"/>
                </a:cxn>
                <a:cxn ang="0">
                  <a:pos x="59" y="35"/>
                </a:cxn>
                <a:cxn ang="0">
                  <a:pos x="88" y="41"/>
                </a:cxn>
                <a:cxn ang="0">
                  <a:pos x="103" y="31"/>
                </a:cxn>
                <a:cxn ang="0">
                  <a:pos x="87" y="3"/>
                </a:cxn>
                <a:cxn ang="0">
                  <a:pos x="80" y="2"/>
                </a:cxn>
                <a:cxn ang="0">
                  <a:pos x="68" y="18"/>
                </a:cxn>
                <a:cxn ang="0">
                  <a:pos x="41" y="41"/>
                </a:cxn>
                <a:cxn ang="0">
                  <a:pos x="31" y="49"/>
                </a:cxn>
                <a:cxn ang="0">
                  <a:pos x="24" y="61"/>
                </a:cxn>
                <a:cxn ang="0">
                  <a:pos x="23" y="69"/>
                </a:cxn>
                <a:cxn ang="0">
                  <a:pos x="23" y="96"/>
                </a:cxn>
                <a:cxn ang="0">
                  <a:pos x="18" y="130"/>
                </a:cxn>
                <a:cxn ang="0">
                  <a:pos x="9" y="157"/>
                </a:cxn>
                <a:cxn ang="0">
                  <a:pos x="2" y="146"/>
                </a:cxn>
                <a:cxn ang="0">
                  <a:pos x="0" y="176"/>
                </a:cxn>
                <a:cxn ang="0">
                  <a:pos x="8" y="179"/>
                </a:cxn>
                <a:cxn ang="0">
                  <a:pos x="17" y="182"/>
                </a:cxn>
                <a:cxn ang="0">
                  <a:pos x="27" y="197"/>
                </a:cxn>
                <a:cxn ang="0">
                  <a:pos x="34" y="191"/>
                </a:cxn>
                <a:cxn ang="0">
                  <a:pos x="44" y="174"/>
                </a:cxn>
                <a:cxn ang="0">
                  <a:pos x="52" y="157"/>
                </a:cxn>
                <a:cxn ang="0">
                  <a:pos x="63" y="123"/>
                </a:cxn>
                <a:cxn ang="0">
                  <a:pos x="80" y="113"/>
                </a:cxn>
                <a:cxn ang="0">
                  <a:pos x="78" y="167"/>
                </a:cxn>
                <a:cxn ang="0">
                  <a:pos x="73" y="219"/>
                </a:cxn>
                <a:cxn ang="0">
                  <a:pos x="75" y="234"/>
                </a:cxn>
                <a:cxn ang="0">
                  <a:pos x="81" y="250"/>
                </a:cxn>
                <a:cxn ang="0">
                  <a:pos x="102" y="263"/>
                </a:cxn>
                <a:cxn ang="0">
                  <a:pos x="111" y="247"/>
                </a:cxn>
                <a:cxn ang="0">
                  <a:pos x="108" y="192"/>
                </a:cxn>
                <a:cxn ang="0">
                  <a:pos x="113" y="109"/>
                </a:cxn>
                <a:cxn ang="0">
                  <a:pos x="118" y="93"/>
                </a:cxn>
                <a:cxn ang="0">
                  <a:pos x="123" y="70"/>
                </a:cxn>
              </a:cxnLst>
              <a:rect l="0" t="0" r="r" b="b"/>
              <a:pathLst>
                <a:path w="123" h="263">
                  <a:moveTo>
                    <a:pt x="123" y="70"/>
                  </a:moveTo>
                  <a:cubicBezTo>
                    <a:pt x="120" y="70"/>
                    <a:pt x="117" y="70"/>
                    <a:pt x="115" y="70"/>
                  </a:cubicBezTo>
                  <a:cubicBezTo>
                    <a:pt x="108" y="71"/>
                    <a:pt x="101" y="73"/>
                    <a:pt x="94" y="77"/>
                  </a:cubicBezTo>
                  <a:cubicBezTo>
                    <a:pt x="64" y="90"/>
                    <a:pt x="64" y="90"/>
                    <a:pt x="64" y="90"/>
                  </a:cubicBezTo>
                  <a:cubicBezTo>
                    <a:pt x="63" y="92"/>
                    <a:pt x="61" y="93"/>
                    <a:pt x="60" y="93"/>
                  </a:cubicBezTo>
                  <a:cubicBezTo>
                    <a:pt x="59" y="93"/>
                    <a:pt x="57" y="91"/>
                    <a:pt x="55" y="89"/>
                  </a:cubicBezTo>
                  <a:cubicBezTo>
                    <a:pt x="53" y="81"/>
                    <a:pt x="50" y="73"/>
                    <a:pt x="48" y="66"/>
                  </a:cubicBezTo>
                  <a:cubicBezTo>
                    <a:pt x="46" y="59"/>
                    <a:pt x="45" y="52"/>
                    <a:pt x="44" y="44"/>
                  </a:cubicBezTo>
                  <a:cubicBezTo>
                    <a:pt x="45" y="41"/>
                    <a:pt x="47" y="39"/>
                    <a:pt x="50" y="38"/>
                  </a:cubicBezTo>
                  <a:cubicBezTo>
                    <a:pt x="53" y="37"/>
                    <a:pt x="56" y="36"/>
                    <a:pt x="59" y="35"/>
                  </a:cubicBezTo>
                  <a:cubicBezTo>
                    <a:pt x="65" y="34"/>
                    <a:pt x="70" y="33"/>
                    <a:pt x="74" y="34"/>
                  </a:cubicBezTo>
                  <a:cubicBezTo>
                    <a:pt x="78" y="35"/>
                    <a:pt x="82" y="37"/>
                    <a:pt x="88" y="41"/>
                  </a:cubicBezTo>
                  <a:cubicBezTo>
                    <a:pt x="92" y="43"/>
                    <a:pt x="96" y="44"/>
                    <a:pt x="100" y="41"/>
                  </a:cubicBezTo>
                  <a:cubicBezTo>
                    <a:pt x="103" y="39"/>
                    <a:pt x="104" y="36"/>
                    <a:pt x="103" y="31"/>
                  </a:cubicBezTo>
                  <a:cubicBezTo>
                    <a:pt x="101" y="26"/>
                    <a:pt x="98" y="21"/>
                    <a:pt x="96" y="17"/>
                  </a:cubicBezTo>
                  <a:cubicBezTo>
                    <a:pt x="94" y="12"/>
                    <a:pt x="91" y="8"/>
                    <a:pt x="87" y="3"/>
                  </a:cubicBezTo>
                  <a:cubicBezTo>
                    <a:pt x="87" y="1"/>
                    <a:pt x="85" y="0"/>
                    <a:pt x="84" y="0"/>
                  </a:cubicBezTo>
                  <a:cubicBezTo>
                    <a:pt x="82" y="0"/>
                    <a:pt x="81" y="1"/>
                    <a:pt x="80" y="2"/>
                  </a:cubicBezTo>
                  <a:cubicBezTo>
                    <a:pt x="79" y="6"/>
                    <a:pt x="78" y="9"/>
                    <a:pt x="76" y="11"/>
                  </a:cubicBezTo>
                  <a:cubicBezTo>
                    <a:pt x="74" y="13"/>
                    <a:pt x="71" y="16"/>
                    <a:pt x="68" y="18"/>
                  </a:cubicBezTo>
                  <a:cubicBezTo>
                    <a:pt x="63" y="20"/>
                    <a:pt x="58" y="24"/>
                    <a:pt x="54" y="27"/>
                  </a:cubicBezTo>
                  <a:cubicBezTo>
                    <a:pt x="50" y="31"/>
                    <a:pt x="45" y="35"/>
                    <a:pt x="41" y="41"/>
                  </a:cubicBezTo>
                  <a:cubicBezTo>
                    <a:pt x="39" y="42"/>
                    <a:pt x="37" y="43"/>
                    <a:pt x="36" y="44"/>
                  </a:cubicBezTo>
                  <a:cubicBezTo>
                    <a:pt x="34" y="45"/>
                    <a:pt x="32" y="47"/>
                    <a:pt x="31" y="49"/>
                  </a:cubicBezTo>
                  <a:cubicBezTo>
                    <a:pt x="29" y="51"/>
                    <a:pt x="28" y="53"/>
                    <a:pt x="27" y="55"/>
                  </a:cubicBezTo>
                  <a:cubicBezTo>
                    <a:pt x="27" y="57"/>
                    <a:pt x="26" y="58"/>
                    <a:pt x="24" y="61"/>
                  </a:cubicBezTo>
                  <a:cubicBezTo>
                    <a:pt x="23" y="62"/>
                    <a:pt x="22" y="62"/>
                    <a:pt x="22" y="64"/>
                  </a:cubicBezTo>
                  <a:cubicBezTo>
                    <a:pt x="22" y="66"/>
                    <a:pt x="22" y="67"/>
                    <a:pt x="23" y="69"/>
                  </a:cubicBezTo>
                  <a:cubicBezTo>
                    <a:pt x="25" y="73"/>
                    <a:pt x="25" y="77"/>
                    <a:pt x="25" y="82"/>
                  </a:cubicBezTo>
                  <a:cubicBezTo>
                    <a:pt x="25" y="87"/>
                    <a:pt x="24" y="92"/>
                    <a:pt x="23" y="96"/>
                  </a:cubicBezTo>
                  <a:cubicBezTo>
                    <a:pt x="19" y="107"/>
                    <a:pt x="19" y="107"/>
                    <a:pt x="19" y="107"/>
                  </a:cubicBezTo>
                  <a:cubicBezTo>
                    <a:pt x="20" y="115"/>
                    <a:pt x="20" y="122"/>
                    <a:pt x="18" y="130"/>
                  </a:cubicBezTo>
                  <a:cubicBezTo>
                    <a:pt x="17" y="138"/>
                    <a:pt x="15" y="145"/>
                    <a:pt x="13" y="153"/>
                  </a:cubicBezTo>
                  <a:cubicBezTo>
                    <a:pt x="12" y="156"/>
                    <a:pt x="11" y="157"/>
                    <a:pt x="9" y="157"/>
                  </a:cubicBezTo>
                  <a:cubicBezTo>
                    <a:pt x="7" y="156"/>
                    <a:pt x="5" y="155"/>
                    <a:pt x="5" y="152"/>
                  </a:cubicBezTo>
                  <a:cubicBezTo>
                    <a:pt x="3" y="150"/>
                    <a:pt x="3" y="149"/>
                    <a:pt x="2" y="146"/>
                  </a:cubicBezTo>
                  <a:cubicBezTo>
                    <a:pt x="1" y="146"/>
                    <a:pt x="1" y="145"/>
                    <a:pt x="0" y="144"/>
                  </a:cubicBezTo>
                  <a:cubicBezTo>
                    <a:pt x="0" y="176"/>
                    <a:pt x="0" y="176"/>
                    <a:pt x="0" y="176"/>
                  </a:cubicBezTo>
                  <a:cubicBezTo>
                    <a:pt x="2" y="177"/>
                    <a:pt x="3" y="178"/>
                    <a:pt x="4" y="178"/>
                  </a:cubicBezTo>
                  <a:cubicBezTo>
                    <a:pt x="5" y="179"/>
                    <a:pt x="7" y="179"/>
                    <a:pt x="8" y="179"/>
                  </a:cubicBezTo>
                  <a:cubicBezTo>
                    <a:pt x="11" y="177"/>
                    <a:pt x="13" y="176"/>
                    <a:pt x="14" y="177"/>
                  </a:cubicBezTo>
                  <a:cubicBezTo>
                    <a:pt x="15" y="178"/>
                    <a:pt x="16" y="180"/>
                    <a:pt x="17" y="182"/>
                  </a:cubicBezTo>
                  <a:cubicBezTo>
                    <a:pt x="18" y="184"/>
                    <a:pt x="19" y="187"/>
                    <a:pt x="21" y="190"/>
                  </a:cubicBezTo>
                  <a:cubicBezTo>
                    <a:pt x="22" y="193"/>
                    <a:pt x="24" y="196"/>
                    <a:pt x="27" y="197"/>
                  </a:cubicBezTo>
                  <a:cubicBezTo>
                    <a:pt x="29" y="197"/>
                    <a:pt x="31" y="197"/>
                    <a:pt x="31" y="195"/>
                  </a:cubicBezTo>
                  <a:cubicBezTo>
                    <a:pt x="32" y="194"/>
                    <a:pt x="33" y="192"/>
                    <a:pt x="34" y="191"/>
                  </a:cubicBezTo>
                  <a:cubicBezTo>
                    <a:pt x="35" y="187"/>
                    <a:pt x="36" y="184"/>
                    <a:pt x="37" y="182"/>
                  </a:cubicBezTo>
                  <a:cubicBezTo>
                    <a:pt x="38" y="179"/>
                    <a:pt x="41" y="176"/>
                    <a:pt x="44" y="174"/>
                  </a:cubicBezTo>
                  <a:cubicBezTo>
                    <a:pt x="45" y="170"/>
                    <a:pt x="46" y="168"/>
                    <a:pt x="47" y="165"/>
                  </a:cubicBezTo>
                  <a:cubicBezTo>
                    <a:pt x="49" y="162"/>
                    <a:pt x="51" y="160"/>
                    <a:pt x="52" y="157"/>
                  </a:cubicBezTo>
                  <a:cubicBezTo>
                    <a:pt x="58" y="136"/>
                    <a:pt x="58" y="136"/>
                    <a:pt x="58" y="136"/>
                  </a:cubicBezTo>
                  <a:cubicBezTo>
                    <a:pt x="59" y="131"/>
                    <a:pt x="60" y="127"/>
                    <a:pt x="63" y="123"/>
                  </a:cubicBezTo>
                  <a:cubicBezTo>
                    <a:pt x="65" y="120"/>
                    <a:pt x="69" y="117"/>
                    <a:pt x="75" y="115"/>
                  </a:cubicBezTo>
                  <a:cubicBezTo>
                    <a:pt x="77" y="113"/>
                    <a:pt x="79" y="113"/>
                    <a:pt x="80" y="113"/>
                  </a:cubicBezTo>
                  <a:cubicBezTo>
                    <a:pt x="81" y="114"/>
                    <a:pt x="81" y="116"/>
                    <a:pt x="81" y="118"/>
                  </a:cubicBezTo>
                  <a:cubicBezTo>
                    <a:pt x="79" y="136"/>
                    <a:pt x="78" y="152"/>
                    <a:pt x="78" y="167"/>
                  </a:cubicBezTo>
                  <a:cubicBezTo>
                    <a:pt x="78" y="182"/>
                    <a:pt x="77" y="198"/>
                    <a:pt x="77" y="215"/>
                  </a:cubicBezTo>
                  <a:cubicBezTo>
                    <a:pt x="76" y="216"/>
                    <a:pt x="75" y="218"/>
                    <a:pt x="73" y="219"/>
                  </a:cubicBezTo>
                  <a:cubicBezTo>
                    <a:pt x="72" y="220"/>
                    <a:pt x="71" y="222"/>
                    <a:pt x="70" y="224"/>
                  </a:cubicBezTo>
                  <a:cubicBezTo>
                    <a:pt x="71" y="227"/>
                    <a:pt x="73" y="231"/>
                    <a:pt x="75" y="234"/>
                  </a:cubicBezTo>
                  <a:cubicBezTo>
                    <a:pt x="77" y="238"/>
                    <a:pt x="78" y="242"/>
                    <a:pt x="79" y="246"/>
                  </a:cubicBezTo>
                  <a:cubicBezTo>
                    <a:pt x="81" y="250"/>
                    <a:pt x="81" y="250"/>
                    <a:pt x="81" y="250"/>
                  </a:cubicBezTo>
                  <a:cubicBezTo>
                    <a:pt x="83" y="254"/>
                    <a:pt x="87" y="258"/>
                    <a:pt x="90" y="260"/>
                  </a:cubicBezTo>
                  <a:cubicBezTo>
                    <a:pt x="94" y="262"/>
                    <a:pt x="98" y="263"/>
                    <a:pt x="102" y="263"/>
                  </a:cubicBezTo>
                  <a:cubicBezTo>
                    <a:pt x="104" y="262"/>
                    <a:pt x="106" y="259"/>
                    <a:pt x="108" y="256"/>
                  </a:cubicBezTo>
                  <a:cubicBezTo>
                    <a:pt x="110" y="252"/>
                    <a:pt x="110" y="249"/>
                    <a:pt x="111" y="247"/>
                  </a:cubicBezTo>
                  <a:cubicBezTo>
                    <a:pt x="110" y="237"/>
                    <a:pt x="110" y="228"/>
                    <a:pt x="109" y="219"/>
                  </a:cubicBezTo>
                  <a:cubicBezTo>
                    <a:pt x="108" y="211"/>
                    <a:pt x="108" y="202"/>
                    <a:pt x="108" y="192"/>
                  </a:cubicBezTo>
                  <a:cubicBezTo>
                    <a:pt x="108" y="178"/>
                    <a:pt x="108" y="164"/>
                    <a:pt x="109" y="150"/>
                  </a:cubicBezTo>
                  <a:cubicBezTo>
                    <a:pt x="110" y="137"/>
                    <a:pt x="111" y="123"/>
                    <a:pt x="113" y="109"/>
                  </a:cubicBezTo>
                  <a:cubicBezTo>
                    <a:pt x="111" y="108"/>
                    <a:pt x="111" y="108"/>
                    <a:pt x="111" y="108"/>
                  </a:cubicBezTo>
                  <a:cubicBezTo>
                    <a:pt x="111" y="99"/>
                    <a:pt x="113" y="95"/>
                    <a:pt x="118" y="93"/>
                  </a:cubicBezTo>
                  <a:cubicBezTo>
                    <a:pt x="120" y="92"/>
                    <a:pt x="121" y="91"/>
                    <a:pt x="123" y="91"/>
                  </a:cubicBezTo>
                  <a:cubicBezTo>
                    <a:pt x="123" y="70"/>
                    <a:pt x="123" y="70"/>
                    <a:pt x="123" y="7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185" name="Freeform 1341"/>
            <p:cNvSpPr>
              <a:spLocks/>
            </p:cNvSpPr>
            <p:nvPr/>
          </p:nvSpPr>
          <p:spPr bwMode="auto">
            <a:xfrm>
              <a:off x="479425" y="60325"/>
              <a:ext cx="26988" cy="71438"/>
            </a:xfrm>
            <a:custGeom>
              <a:avLst/>
              <a:gdLst/>
              <a:ahLst/>
              <a:cxnLst>
                <a:cxn ang="0">
                  <a:pos x="0" y="19"/>
                </a:cxn>
                <a:cxn ang="0">
                  <a:pos x="0" y="0"/>
                </a:cxn>
                <a:cxn ang="0">
                  <a:pos x="3" y="3"/>
                </a:cxn>
                <a:cxn ang="0">
                  <a:pos x="4" y="16"/>
                </a:cxn>
                <a:cxn ang="0">
                  <a:pos x="0" y="19"/>
                </a:cxn>
              </a:cxnLst>
              <a:rect l="0" t="0" r="r" b="b"/>
              <a:pathLst>
                <a:path w="7" h="19">
                  <a:moveTo>
                    <a:pt x="0" y="19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" y="1"/>
                    <a:pt x="2" y="2"/>
                    <a:pt x="3" y="3"/>
                  </a:cubicBezTo>
                  <a:cubicBezTo>
                    <a:pt x="7" y="8"/>
                    <a:pt x="7" y="12"/>
                    <a:pt x="4" y="16"/>
                  </a:cubicBezTo>
                  <a:cubicBezTo>
                    <a:pt x="3" y="17"/>
                    <a:pt x="1" y="19"/>
                    <a:pt x="0" y="19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186" name="Freeform 1342"/>
            <p:cNvSpPr>
              <a:spLocks/>
            </p:cNvSpPr>
            <p:nvPr/>
          </p:nvSpPr>
          <p:spPr bwMode="auto">
            <a:xfrm>
              <a:off x="-7938" y="184150"/>
              <a:ext cx="487363" cy="762000"/>
            </a:xfrm>
            <a:custGeom>
              <a:avLst/>
              <a:gdLst/>
              <a:ahLst/>
              <a:cxnLst>
                <a:cxn ang="0">
                  <a:pos x="122" y="0"/>
                </a:cxn>
                <a:cxn ang="0">
                  <a:pos x="130" y="22"/>
                </a:cxn>
                <a:cxn ang="0">
                  <a:pos x="110" y="32"/>
                </a:cxn>
                <a:cxn ang="0">
                  <a:pos x="99" y="41"/>
                </a:cxn>
                <a:cxn ang="0">
                  <a:pos x="102" y="45"/>
                </a:cxn>
                <a:cxn ang="0">
                  <a:pos x="119" y="36"/>
                </a:cxn>
                <a:cxn ang="0">
                  <a:pos x="130" y="36"/>
                </a:cxn>
                <a:cxn ang="0">
                  <a:pos x="121" y="62"/>
                </a:cxn>
                <a:cxn ang="0">
                  <a:pos x="122" y="69"/>
                </a:cxn>
                <a:cxn ang="0">
                  <a:pos x="121" y="83"/>
                </a:cxn>
                <a:cxn ang="0">
                  <a:pos x="122" y="93"/>
                </a:cxn>
                <a:cxn ang="0">
                  <a:pos x="130" y="96"/>
                </a:cxn>
                <a:cxn ang="0">
                  <a:pos x="123" y="114"/>
                </a:cxn>
                <a:cxn ang="0">
                  <a:pos x="108" y="157"/>
                </a:cxn>
                <a:cxn ang="0">
                  <a:pos x="103" y="202"/>
                </a:cxn>
                <a:cxn ang="0">
                  <a:pos x="85" y="178"/>
                </a:cxn>
                <a:cxn ang="0">
                  <a:pos x="65" y="180"/>
                </a:cxn>
                <a:cxn ang="0">
                  <a:pos x="52" y="196"/>
                </a:cxn>
                <a:cxn ang="0">
                  <a:pos x="43" y="177"/>
                </a:cxn>
                <a:cxn ang="0">
                  <a:pos x="45" y="160"/>
                </a:cxn>
                <a:cxn ang="0">
                  <a:pos x="61" y="158"/>
                </a:cxn>
                <a:cxn ang="0">
                  <a:pos x="74" y="153"/>
                </a:cxn>
                <a:cxn ang="0">
                  <a:pos x="80" y="156"/>
                </a:cxn>
                <a:cxn ang="0">
                  <a:pos x="87" y="169"/>
                </a:cxn>
                <a:cxn ang="0">
                  <a:pos x="96" y="136"/>
                </a:cxn>
                <a:cxn ang="0">
                  <a:pos x="88" y="132"/>
                </a:cxn>
                <a:cxn ang="0">
                  <a:pos x="47" y="148"/>
                </a:cxn>
                <a:cxn ang="0">
                  <a:pos x="14" y="164"/>
                </a:cxn>
                <a:cxn ang="0">
                  <a:pos x="2" y="163"/>
                </a:cxn>
                <a:cxn ang="0">
                  <a:pos x="16" y="137"/>
                </a:cxn>
                <a:cxn ang="0">
                  <a:pos x="19" y="140"/>
                </a:cxn>
                <a:cxn ang="0">
                  <a:pos x="27" y="143"/>
                </a:cxn>
                <a:cxn ang="0">
                  <a:pos x="94" y="116"/>
                </a:cxn>
                <a:cxn ang="0">
                  <a:pos x="100" y="104"/>
                </a:cxn>
                <a:cxn ang="0">
                  <a:pos x="92" y="100"/>
                </a:cxn>
                <a:cxn ang="0">
                  <a:pos x="67" y="111"/>
                </a:cxn>
                <a:cxn ang="0">
                  <a:pos x="63" y="108"/>
                </a:cxn>
                <a:cxn ang="0">
                  <a:pos x="65" y="94"/>
                </a:cxn>
                <a:cxn ang="0">
                  <a:pos x="69" y="90"/>
                </a:cxn>
                <a:cxn ang="0">
                  <a:pos x="111" y="54"/>
                </a:cxn>
                <a:cxn ang="0">
                  <a:pos x="107" y="50"/>
                </a:cxn>
                <a:cxn ang="0">
                  <a:pos x="80" y="77"/>
                </a:cxn>
                <a:cxn ang="0">
                  <a:pos x="64" y="82"/>
                </a:cxn>
                <a:cxn ang="0">
                  <a:pos x="70" y="57"/>
                </a:cxn>
                <a:cxn ang="0">
                  <a:pos x="78" y="46"/>
                </a:cxn>
                <a:cxn ang="0">
                  <a:pos x="75" y="39"/>
                </a:cxn>
                <a:cxn ang="0">
                  <a:pos x="52" y="36"/>
                </a:cxn>
                <a:cxn ang="0">
                  <a:pos x="53" y="28"/>
                </a:cxn>
              </a:cxnLst>
              <a:rect l="0" t="0" r="r" b="b"/>
              <a:pathLst>
                <a:path w="130" h="203">
                  <a:moveTo>
                    <a:pt x="110" y="2"/>
                  </a:moveTo>
                  <a:cubicBezTo>
                    <a:pt x="114" y="1"/>
                    <a:pt x="118" y="1"/>
                    <a:pt x="122" y="0"/>
                  </a:cubicBezTo>
                  <a:cubicBezTo>
                    <a:pt x="124" y="0"/>
                    <a:pt x="127" y="0"/>
                    <a:pt x="130" y="1"/>
                  </a:cubicBezTo>
                  <a:cubicBezTo>
                    <a:pt x="130" y="22"/>
                    <a:pt x="130" y="22"/>
                    <a:pt x="130" y="22"/>
                  </a:cubicBezTo>
                  <a:cubicBezTo>
                    <a:pt x="128" y="23"/>
                    <a:pt x="126" y="24"/>
                    <a:pt x="124" y="25"/>
                  </a:cubicBezTo>
                  <a:cubicBezTo>
                    <a:pt x="119" y="28"/>
                    <a:pt x="115" y="30"/>
                    <a:pt x="110" y="32"/>
                  </a:cubicBezTo>
                  <a:cubicBezTo>
                    <a:pt x="107" y="32"/>
                    <a:pt x="106" y="33"/>
                    <a:pt x="104" y="35"/>
                  </a:cubicBezTo>
                  <a:cubicBezTo>
                    <a:pt x="102" y="36"/>
                    <a:pt x="100" y="38"/>
                    <a:pt x="99" y="41"/>
                  </a:cubicBezTo>
                  <a:cubicBezTo>
                    <a:pt x="98" y="43"/>
                    <a:pt x="97" y="44"/>
                    <a:pt x="98" y="45"/>
                  </a:cubicBezTo>
                  <a:cubicBezTo>
                    <a:pt x="99" y="46"/>
                    <a:pt x="100" y="46"/>
                    <a:pt x="102" y="45"/>
                  </a:cubicBezTo>
                  <a:cubicBezTo>
                    <a:pt x="105" y="43"/>
                    <a:pt x="108" y="41"/>
                    <a:pt x="111" y="39"/>
                  </a:cubicBezTo>
                  <a:cubicBezTo>
                    <a:pt x="114" y="38"/>
                    <a:pt x="117" y="37"/>
                    <a:pt x="119" y="36"/>
                  </a:cubicBezTo>
                  <a:cubicBezTo>
                    <a:pt x="122" y="34"/>
                    <a:pt x="125" y="34"/>
                    <a:pt x="128" y="35"/>
                  </a:cubicBezTo>
                  <a:cubicBezTo>
                    <a:pt x="129" y="35"/>
                    <a:pt x="129" y="35"/>
                    <a:pt x="130" y="36"/>
                  </a:cubicBezTo>
                  <a:cubicBezTo>
                    <a:pt x="130" y="52"/>
                    <a:pt x="130" y="52"/>
                    <a:pt x="130" y="52"/>
                  </a:cubicBezTo>
                  <a:cubicBezTo>
                    <a:pt x="128" y="55"/>
                    <a:pt x="124" y="59"/>
                    <a:pt x="121" y="62"/>
                  </a:cubicBezTo>
                  <a:cubicBezTo>
                    <a:pt x="119" y="64"/>
                    <a:pt x="119" y="65"/>
                    <a:pt x="119" y="65"/>
                  </a:cubicBezTo>
                  <a:cubicBezTo>
                    <a:pt x="119" y="66"/>
                    <a:pt x="120" y="68"/>
                    <a:pt x="122" y="69"/>
                  </a:cubicBezTo>
                  <a:cubicBezTo>
                    <a:pt x="126" y="71"/>
                    <a:pt x="128" y="73"/>
                    <a:pt x="128" y="75"/>
                  </a:cubicBezTo>
                  <a:cubicBezTo>
                    <a:pt x="127" y="78"/>
                    <a:pt x="125" y="80"/>
                    <a:pt x="121" y="83"/>
                  </a:cubicBezTo>
                  <a:cubicBezTo>
                    <a:pt x="118" y="85"/>
                    <a:pt x="117" y="87"/>
                    <a:pt x="117" y="89"/>
                  </a:cubicBezTo>
                  <a:cubicBezTo>
                    <a:pt x="117" y="91"/>
                    <a:pt x="119" y="93"/>
                    <a:pt x="122" y="93"/>
                  </a:cubicBezTo>
                  <a:cubicBezTo>
                    <a:pt x="124" y="93"/>
                    <a:pt x="126" y="94"/>
                    <a:pt x="128" y="95"/>
                  </a:cubicBezTo>
                  <a:cubicBezTo>
                    <a:pt x="129" y="95"/>
                    <a:pt x="129" y="95"/>
                    <a:pt x="130" y="96"/>
                  </a:cubicBezTo>
                  <a:cubicBezTo>
                    <a:pt x="130" y="110"/>
                    <a:pt x="130" y="110"/>
                    <a:pt x="130" y="110"/>
                  </a:cubicBezTo>
                  <a:cubicBezTo>
                    <a:pt x="128" y="111"/>
                    <a:pt x="125" y="112"/>
                    <a:pt x="123" y="114"/>
                  </a:cubicBezTo>
                  <a:cubicBezTo>
                    <a:pt x="119" y="116"/>
                    <a:pt x="116" y="118"/>
                    <a:pt x="113" y="121"/>
                  </a:cubicBezTo>
                  <a:cubicBezTo>
                    <a:pt x="110" y="133"/>
                    <a:pt x="109" y="145"/>
                    <a:pt x="108" y="157"/>
                  </a:cubicBezTo>
                  <a:cubicBezTo>
                    <a:pt x="108" y="168"/>
                    <a:pt x="109" y="180"/>
                    <a:pt x="110" y="192"/>
                  </a:cubicBezTo>
                  <a:cubicBezTo>
                    <a:pt x="110" y="199"/>
                    <a:pt x="107" y="203"/>
                    <a:pt x="103" y="202"/>
                  </a:cubicBezTo>
                  <a:cubicBezTo>
                    <a:pt x="100" y="202"/>
                    <a:pt x="96" y="199"/>
                    <a:pt x="92" y="193"/>
                  </a:cubicBezTo>
                  <a:cubicBezTo>
                    <a:pt x="92" y="186"/>
                    <a:pt x="89" y="181"/>
                    <a:pt x="85" y="178"/>
                  </a:cubicBezTo>
                  <a:cubicBezTo>
                    <a:pt x="81" y="174"/>
                    <a:pt x="76" y="173"/>
                    <a:pt x="70" y="174"/>
                  </a:cubicBezTo>
                  <a:cubicBezTo>
                    <a:pt x="68" y="176"/>
                    <a:pt x="66" y="177"/>
                    <a:pt x="65" y="180"/>
                  </a:cubicBezTo>
                  <a:cubicBezTo>
                    <a:pt x="64" y="183"/>
                    <a:pt x="64" y="185"/>
                    <a:pt x="63" y="188"/>
                  </a:cubicBezTo>
                  <a:cubicBezTo>
                    <a:pt x="59" y="194"/>
                    <a:pt x="56" y="196"/>
                    <a:pt x="52" y="196"/>
                  </a:cubicBezTo>
                  <a:cubicBezTo>
                    <a:pt x="49" y="195"/>
                    <a:pt x="46" y="192"/>
                    <a:pt x="45" y="187"/>
                  </a:cubicBezTo>
                  <a:cubicBezTo>
                    <a:pt x="44" y="184"/>
                    <a:pt x="43" y="180"/>
                    <a:pt x="43" y="177"/>
                  </a:cubicBezTo>
                  <a:cubicBezTo>
                    <a:pt x="44" y="173"/>
                    <a:pt x="43" y="170"/>
                    <a:pt x="42" y="166"/>
                  </a:cubicBezTo>
                  <a:cubicBezTo>
                    <a:pt x="42" y="163"/>
                    <a:pt x="43" y="161"/>
                    <a:pt x="45" y="160"/>
                  </a:cubicBezTo>
                  <a:cubicBezTo>
                    <a:pt x="47" y="158"/>
                    <a:pt x="49" y="158"/>
                    <a:pt x="52" y="158"/>
                  </a:cubicBezTo>
                  <a:cubicBezTo>
                    <a:pt x="55" y="158"/>
                    <a:pt x="59" y="158"/>
                    <a:pt x="61" y="158"/>
                  </a:cubicBezTo>
                  <a:cubicBezTo>
                    <a:pt x="64" y="158"/>
                    <a:pt x="68" y="156"/>
                    <a:pt x="72" y="154"/>
                  </a:cubicBezTo>
                  <a:cubicBezTo>
                    <a:pt x="73" y="153"/>
                    <a:pt x="74" y="153"/>
                    <a:pt x="74" y="153"/>
                  </a:cubicBezTo>
                  <a:cubicBezTo>
                    <a:pt x="75" y="152"/>
                    <a:pt x="77" y="152"/>
                    <a:pt x="78" y="153"/>
                  </a:cubicBezTo>
                  <a:cubicBezTo>
                    <a:pt x="80" y="154"/>
                    <a:pt x="81" y="155"/>
                    <a:pt x="80" y="156"/>
                  </a:cubicBezTo>
                  <a:cubicBezTo>
                    <a:pt x="80" y="158"/>
                    <a:pt x="80" y="159"/>
                    <a:pt x="80" y="161"/>
                  </a:cubicBezTo>
                  <a:cubicBezTo>
                    <a:pt x="80" y="166"/>
                    <a:pt x="82" y="169"/>
                    <a:pt x="87" y="169"/>
                  </a:cubicBezTo>
                  <a:cubicBezTo>
                    <a:pt x="93" y="170"/>
                    <a:pt x="96" y="167"/>
                    <a:pt x="96" y="162"/>
                  </a:cubicBezTo>
                  <a:cubicBezTo>
                    <a:pt x="96" y="136"/>
                    <a:pt x="96" y="136"/>
                    <a:pt x="96" y="136"/>
                  </a:cubicBezTo>
                  <a:cubicBezTo>
                    <a:pt x="96" y="133"/>
                    <a:pt x="96" y="130"/>
                    <a:pt x="94" y="130"/>
                  </a:cubicBezTo>
                  <a:cubicBezTo>
                    <a:pt x="92" y="130"/>
                    <a:pt x="91" y="130"/>
                    <a:pt x="88" y="132"/>
                  </a:cubicBezTo>
                  <a:cubicBezTo>
                    <a:pt x="81" y="135"/>
                    <a:pt x="74" y="139"/>
                    <a:pt x="68" y="141"/>
                  </a:cubicBezTo>
                  <a:cubicBezTo>
                    <a:pt x="61" y="144"/>
                    <a:pt x="54" y="146"/>
                    <a:pt x="47" y="148"/>
                  </a:cubicBezTo>
                  <a:cubicBezTo>
                    <a:pt x="41" y="152"/>
                    <a:pt x="36" y="154"/>
                    <a:pt x="30" y="157"/>
                  </a:cubicBezTo>
                  <a:cubicBezTo>
                    <a:pt x="25" y="160"/>
                    <a:pt x="20" y="162"/>
                    <a:pt x="14" y="164"/>
                  </a:cubicBezTo>
                  <a:cubicBezTo>
                    <a:pt x="12" y="164"/>
                    <a:pt x="10" y="165"/>
                    <a:pt x="8" y="165"/>
                  </a:cubicBezTo>
                  <a:cubicBezTo>
                    <a:pt x="5" y="165"/>
                    <a:pt x="4" y="165"/>
                    <a:pt x="2" y="163"/>
                  </a:cubicBezTo>
                  <a:cubicBezTo>
                    <a:pt x="0" y="159"/>
                    <a:pt x="1" y="154"/>
                    <a:pt x="4" y="149"/>
                  </a:cubicBezTo>
                  <a:cubicBezTo>
                    <a:pt x="6" y="145"/>
                    <a:pt x="10" y="141"/>
                    <a:pt x="16" y="137"/>
                  </a:cubicBezTo>
                  <a:cubicBezTo>
                    <a:pt x="17" y="137"/>
                    <a:pt x="17" y="137"/>
                    <a:pt x="17" y="137"/>
                  </a:cubicBezTo>
                  <a:cubicBezTo>
                    <a:pt x="18" y="138"/>
                    <a:pt x="18" y="139"/>
                    <a:pt x="19" y="140"/>
                  </a:cubicBezTo>
                  <a:cubicBezTo>
                    <a:pt x="19" y="142"/>
                    <a:pt x="20" y="143"/>
                    <a:pt x="22" y="144"/>
                  </a:cubicBezTo>
                  <a:cubicBezTo>
                    <a:pt x="23" y="144"/>
                    <a:pt x="25" y="144"/>
                    <a:pt x="27" y="143"/>
                  </a:cubicBezTo>
                  <a:cubicBezTo>
                    <a:pt x="38" y="139"/>
                    <a:pt x="49" y="135"/>
                    <a:pt x="59" y="131"/>
                  </a:cubicBezTo>
                  <a:cubicBezTo>
                    <a:pt x="70" y="126"/>
                    <a:pt x="82" y="121"/>
                    <a:pt x="94" y="116"/>
                  </a:cubicBezTo>
                  <a:cubicBezTo>
                    <a:pt x="96" y="114"/>
                    <a:pt x="98" y="112"/>
                    <a:pt x="99" y="111"/>
                  </a:cubicBezTo>
                  <a:cubicBezTo>
                    <a:pt x="99" y="109"/>
                    <a:pt x="100" y="106"/>
                    <a:pt x="100" y="104"/>
                  </a:cubicBezTo>
                  <a:cubicBezTo>
                    <a:pt x="100" y="102"/>
                    <a:pt x="99" y="100"/>
                    <a:pt x="98" y="99"/>
                  </a:cubicBezTo>
                  <a:cubicBezTo>
                    <a:pt x="97" y="98"/>
                    <a:pt x="95" y="99"/>
                    <a:pt x="92" y="100"/>
                  </a:cubicBezTo>
                  <a:cubicBezTo>
                    <a:pt x="88" y="103"/>
                    <a:pt x="83" y="105"/>
                    <a:pt x="79" y="106"/>
                  </a:cubicBezTo>
                  <a:cubicBezTo>
                    <a:pt x="75" y="108"/>
                    <a:pt x="71" y="109"/>
                    <a:pt x="67" y="111"/>
                  </a:cubicBezTo>
                  <a:cubicBezTo>
                    <a:pt x="65" y="111"/>
                    <a:pt x="64" y="111"/>
                    <a:pt x="63" y="110"/>
                  </a:cubicBezTo>
                  <a:cubicBezTo>
                    <a:pt x="62" y="110"/>
                    <a:pt x="62" y="109"/>
                    <a:pt x="63" y="108"/>
                  </a:cubicBezTo>
                  <a:cubicBezTo>
                    <a:pt x="64" y="105"/>
                    <a:pt x="64" y="103"/>
                    <a:pt x="64" y="101"/>
                  </a:cubicBezTo>
                  <a:cubicBezTo>
                    <a:pt x="64" y="99"/>
                    <a:pt x="64" y="97"/>
                    <a:pt x="65" y="94"/>
                  </a:cubicBezTo>
                  <a:cubicBezTo>
                    <a:pt x="65" y="93"/>
                    <a:pt x="65" y="92"/>
                    <a:pt x="66" y="91"/>
                  </a:cubicBezTo>
                  <a:cubicBezTo>
                    <a:pt x="67" y="90"/>
                    <a:pt x="68" y="90"/>
                    <a:pt x="69" y="90"/>
                  </a:cubicBezTo>
                  <a:cubicBezTo>
                    <a:pt x="77" y="88"/>
                    <a:pt x="84" y="84"/>
                    <a:pt x="92" y="77"/>
                  </a:cubicBezTo>
                  <a:cubicBezTo>
                    <a:pt x="100" y="70"/>
                    <a:pt x="106" y="62"/>
                    <a:pt x="111" y="54"/>
                  </a:cubicBezTo>
                  <a:cubicBezTo>
                    <a:pt x="112" y="52"/>
                    <a:pt x="112" y="50"/>
                    <a:pt x="111" y="49"/>
                  </a:cubicBezTo>
                  <a:cubicBezTo>
                    <a:pt x="111" y="49"/>
                    <a:pt x="110" y="49"/>
                    <a:pt x="107" y="50"/>
                  </a:cubicBezTo>
                  <a:cubicBezTo>
                    <a:pt x="102" y="53"/>
                    <a:pt x="97" y="57"/>
                    <a:pt x="92" y="62"/>
                  </a:cubicBezTo>
                  <a:cubicBezTo>
                    <a:pt x="87" y="67"/>
                    <a:pt x="83" y="72"/>
                    <a:pt x="80" y="77"/>
                  </a:cubicBezTo>
                  <a:cubicBezTo>
                    <a:pt x="78" y="80"/>
                    <a:pt x="75" y="82"/>
                    <a:pt x="72" y="83"/>
                  </a:cubicBezTo>
                  <a:cubicBezTo>
                    <a:pt x="69" y="84"/>
                    <a:pt x="67" y="83"/>
                    <a:pt x="64" y="82"/>
                  </a:cubicBezTo>
                  <a:cubicBezTo>
                    <a:pt x="62" y="79"/>
                    <a:pt x="62" y="74"/>
                    <a:pt x="63" y="69"/>
                  </a:cubicBezTo>
                  <a:cubicBezTo>
                    <a:pt x="65" y="64"/>
                    <a:pt x="67" y="60"/>
                    <a:pt x="70" y="57"/>
                  </a:cubicBezTo>
                  <a:cubicBezTo>
                    <a:pt x="72" y="55"/>
                    <a:pt x="73" y="53"/>
                    <a:pt x="74" y="51"/>
                  </a:cubicBezTo>
                  <a:cubicBezTo>
                    <a:pt x="76" y="50"/>
                    <a:pt x="77" y="49"/>
                    <a:pt x="78" y="46"/>
                  </a:cubicBezTo>
                  <a:cubicBezTo>
                    <a:pt x="79" y="44"/>
                    <a:pt x="80" y="42"/>
                    <a:pt x="80" y="41"/>
                  </a:cubicBezTo>
                  <a:cubicBezTo>
                    <a:pt x="79" y="39"/>
                    <a:pt x="78" y="39"/>
                    <a:pt x="75" y="39"/>
                  </a:cubicBezTo>
                  <a:cubicBezTo>
                    <a:pt x="70" y="39"/>
                    <a:pt x="67" y="39"/>
                    <a:pt x="63" y="39"/>
                  </a:cubicBezTo>
                  <a:cubicBezTo>
                    <a:pt x="59" y="39"/>
                    <a:pt x="56" y="38"/>
                    <a:pt x="52" y="36"/>
                  </a:cubicBezTo>
                  <a:cubicBezTo>
                    <a:pt x="48" y="33"/>
                    <a:pt x="46" y="31"/>
                    <a:pt x="47" y="30"/>
                  </a:cubicBezTo>
                  <a:cubicBezTo>
                    <a:pt x="48" y="29"/>
                    <a:pt x="50" y="28"/>
                    <a:pt x="53" y="28"/>
                  </a:cubicBezTo>
                  <a:cubicBezTo>
                    <a:pt x="110" y="2"/>
                    <a:pt x="110" y="2"/>
                    <a:pt x="110" y="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187" name="Freeform 1343"/>
            <p:cNvSpPr>
              <a:spLocks/>
            </p:cNvSpPr>
            <p:nvPr/>
          </p:nvSpPr>
          <p:spPr bwMode="auto">
            <a:xfrm>
              <a:off x="319088" y="3175"/>
              <a:ext cx="160338" cy="147638"/>
            </a:xfrm>
            <a:custGeom>
              <a:avLst/>
              <a:gdLst/>
              <a:ahLst/>
              <a:cxnLst>
                <a:cxn ang="0">
                  <a:pos x="43" y="15"/>
                </a:cxn>
                <a:cxn ang="0">
                  <a:pos x="43" y="34"/>
                </a:cxn>
                <a:cxn ang="0">
                  <a:pos x="33" y="39"/>
                </a:cxn>
                <a:cxn ang="0">
                  <a:pos x="20" y="39"/>
                </a:cxn>
                <a:cxn ang="0">
                  <a:pos x="7" y="36"/>
                </a:cxn>
                <a:cxn ang="0">
                  <a:pos x="3" y="32"/>
                </a:cxn>
                <a:cxn ang="0">
                  <a:pos x="4" y="27"/>
                </a:cxn>
                <a:cxn ang="0">
                  <a:pos x="1" y="14"/>
                </a:cxn>
                <a:cxn ang="0">
                  <a:pos x="5" y="1"/>
                </a:cxn>
                <a:cxn ang="0">
                  <a:pos x="8" y="0"/>
                </a:cxn>
                <a:cxn ang="0">
                  <a:pos x="11" y="0"/>
                </a:cxn>
                <a:cxn ang="0">
                  <a:pos x="28" y="4"/>
                </a:cxn>
                <a:cxn ang="0">
                  <a:pos x="43" y="15"/>
                </a:cxn>
              </a:cxnLst>
              <a:rect l="0" t="0" r="r" b="b"/>
              <a:pathLst>
                <a:path w="43" h="39">
                  <a:moveTo>
                    <a:pt x="43" y="15"/>
                  </a:moveTo>
                  <a:cubicBezTo>
                    <a:pt x="43" y="34"/>
                    <a:pt x="43" y="34"/>
                    <a:pt x="43" y="34"/>
                  </a:cubicBezTo>
                  <a:cubicBezTo>
                    <a:pt x="40" y="36"/>
                    <a:pt x="37" y="38"/>
                    <a:pt x="33" y="39"/>
                  </a:cubicBezTo>
                  <a:cubicBezTo>
                    <a:pt x="29" y="39"/>
                    <a:pt x="24" y="39"/>
                    <a:pt x="20" y="39"/>
                  </a:cubicBezTo>
                  <a:cubicBezTo>
                    <a:pt x="16" y="38"/>
                    <a:pt x="12" y="37"/>
                    <a:pt x="7" y="36"/>
                  </a:cubicBezTo>
                  <a:cubicBezTo>
                    <a:pt x="5" y="35"/>
                    <a:pt x="4" y="34"/>
                    <a:pt x="3" y="32"/>
                  </a:cubicBezTo>
                  <a:cubicBezTo>
                    <a:pt x="2" y="31"/>
                    <a:pt x="2" y="29"/>
                    <a:pt x="4" y="27"/>
                  </a:cubicBezTo>
                  <a:cubicBezTo>
                    <a:pt x="4" y="23"/>
                    <a:pt x="4" y="18"/>
                    <a:pt x="1" y="14"/>
                  </a:cubicBezTo>
                  <a:cubicBezTo>
                    <a:pt x="0" y="9"/>
                    <a:pt x="0" y="5"/>
                    <a:pt x="5" y="1"/>
                  </a:cubicBezTo>
                  <a:cubicBezTo>
                    <a:pt x="6" y="1"/>
                    <a:pt x="7" y="0"/>
                    <a:pt x="8" y="0"/>
                  </a:cubicBezTo>
                  <a:cubicBezTo>
                    <a:pt x="9" y="0"/>
                    <a:pt x="10" y="0"/>
                    <a:pt x="11" y="0"/>
                  </a:cubicBezTo>
                  <a:cubicBezTo>
                    <a:pt x="17" y="0"/>
                    <a:pt x="23" y="1"/>
                    <a:pt x="28" y="4"/>
                  </a:cubicBezTo>
                  <a:cubicBezTo>
                    <a:pt x="33" y="6"/>
                    <a:pt x="38" y="10"/>
                    <a:pt x="43" y="1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188" name="Freeform 1344"/>
            <p:cNvSpPr>
              <a:spLocks/>
            </p:cNvSpPr>
            <p:nvPr/>
          </p:nvSpPr>
          <p:spPr bwMode="auto">
            <a:xfrm>
              <a:off x="431800" y="660400"/>
              <a:ext cx="47625" cy="123825"/>
            </a:xfrm>
            <a:custGeom>
              <a:avLst/>
              <a:gdLst/>
              <a:ahLst/>
              <a:cxnLst>
                <a:cxn ang="0">
                  <a:pos x="13" y="1"/>
                </a:cxn>
                <a:cxn ang="0">
                  <a:pos x="10" y="0"/>
                </a:cxn>
                <a:cxn ang="0">
                  <a:pos x="3" y="2"/>
                </a:cxn>
                <a:cxn ang="0">
                  <a:pos x="1" y="8"/>
                </a:cxn>
                <a:cxn ang="0">
                  <a:pos x="4" y="21"/>
                </a:cxn>
                <a:cxn ang="0">
                  <a:pos x="12" y="32"/>
                </a:cxn>
                <a:cxn ang="0">
                  <a:pos x="13" y="33"/>
                </a:cxn>
                <a:cxn ang="0">
                  <a:pos x="13" y="1"/>
                </a:cxn>
              </a:cxnLst>
              <a:rect l="0" t="0" r="r" b="b"/>
              <a:pathLst>
                <a:path w="13" h="33">
                  <a:moveTo>
                    <a:pt x="13" y="1"/>
                  </a:moveTo>
                  <a:cubicBezTo>
                    <a:pt x="12" y="1"/>
                    <a:pt x="11" y="0"/>
                    <a:pt x="10" y="0"/>
                  </a:cubicBezTo>
                  <a:cubicBezTo>
                    <a:pt x="8" y="0"/>
                    <a:pt x="6" y="1"/>
                    <a:pt x="3" y="2"/>
                  </a:cubicBezTo>
                  <a:cubicBezTo>
                    <a:pt x="1" y="3"/>
                    <a:pt x="0" y="6"/>
                    <a:pt x="1" y="8"/>
                  </a:cubicBezTo>
                  <a:cubicBezTo>
                    <a:pt x="2" y="13"/>
                    <a:pt x="3" y="17"/>
                    <a:pt x="4" y="21"/>
                  </a:cubicBezTo>
                  <a:cubicBezTo>
                    <a:pt x="5" y="25"/>
                    <a:pt x="7" y="29"/>
                    <a:pt x="12" y="32"/>
                  </a:cubicBezTo>
                  <a:cubicBezTo>
                    <a:pt x="12" y="33"/>
                    <a:pt x="13" y="33"/>
                    <a:pt x="13" y="33"/>
                  </a:cubicBezTo>
                  <a:lnTo>
                    <a:pt x="13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</p:grpSp>
      <p:grpSp>
        <p:nvGrpSpPr>
          <p:cNvPr id="8" name="组合 2333"/>
          <p:cNvGrpSpPr/>
          <p:nvPr/>
        </p:nvGrpSpPr>
        <p:grpSpPr>
          <a:xfrm>
            <a:off x="7211650" y="1481958"/>
            <a:ext cx="973137" cy="1147763"/>
            <a:chOff x="150813" y="552450"/>
            <a:chExt cx="973137" cy="1147763"/>
          </a:xfrm>
          <a:gradFill>
            <a:gsLst>
              <a:gs pos="0">
                <a:srgbClr val="FFFF00"/>
              </a:gs>
              <a:gs pos="100000">
                <a:srgbClr val="FFFF99"/>
              </a:gs>
            </a:gsLst>
            <a:lin ang="5400000" scaled="0"/>
          </a:gra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190" name="Freeform 1324"/>
            <p:cNvSpPr>
              <a:spLocks/>
            </p:cNvSpPr>
            <p:nvPr/>
          </p:nvSpPr>
          <p:spPr bwMode="auto">
            <a:xfrm>
              <a:off x="681038" y="638175"/>
              <a:ext cx="442912" cy="1062038"/>
            </a:xfrm>
            <a:custGeom>
              <a:avLst/>
              <a:gdLst/>
              <a:ahLst/>
              <a:cxnLst>
                <a:cxn ang="0">
                  <a:pos x="118" y="130"/>
                </a:cxn>
                <a:cxn ang="0">
                  <a:pos x="114" y="127"/>
                </a:cxn>
                <a:cxn ang="0">
                  <a:pos x="81" y="126"/>
                </a:cxn>
                <a:cxn ang="0">
                  <a:pos x="48" y="131"/>
                </a:cxn>
                <a:cxn ang="0">
                  <a:pos x="42" y="131"/>
                </a:cxn>
                <a:cxn ang="0">
                  <a:pos x="39" y="126"/>
                </a:cxn>
                <a:cxn ang="0">
                  <a:pos x="37" y="86"/>
                </a:cxn>
                <a:cxn ang="0">
                  <a:pos x="42" y="66"/>
                </a:cxn>
                <a:cxn ang="0">
                  <a:pos x="39" y="51"/>
                </a:cxn>
                <a:cxn ang="0">
                  <a:pos x="40" y="38"/>
                </a:cxn>
                <a:cxn ang="0">
                  <a:pos x="51" y="31"/>
                </a:cxn>
                <a:cxn ang="0">
                  <a:pos x="63" y="27"/>
                </a:cxn>
                <a:cxn ang="0">
                  <a:pos x="71" y="17"/>
                </a:cxn>
                <a:cxn ang="0">
                  <a:pos x="64" y="7"/>
                </a:cxn>
                <a:cxn ang="0">
                  <a:pos x="43" y="0"/>
                </a:cxn>
                <a:cxn ang="0">
                  <a:pos x="36" y="2"/>
                </a:cxn>
                <a:cxn ang="0">
                  <a:pos x="31" y="5"/>
                </a:cxn>
                <a:cxn ang="0">
                  <a:pos x="1" y="10"/>
                </a:cxn>
                <a:cxn ang="0">
                  <a:pos x="0" y="9"/>
                </a:cxn>
                <a:cxn ang="0">
                  <a:pos x="0" y="65"/>
                </a:cxn>
                <a:cxn ang="0">
                  <a:pos x="2" y="65"/>
                </a:cxn>
                <a:cxn ang="0">
                  <a:pos x="1" y="66"/>
                </a:cxn>
                <a:cxn ang="0">
                  <a:pos x="0" y="67"/>
                </a:cxn>
                <a:cxn ang="0">
                  <a:pos x="0" y="68"/>
                </a:cxn>
                <a:cxn ang="0">
                  <a:pos x="0" y="94"/>
                </a:cxn>
                <a:cxn ang="0">
                  <a:pos x="2" y="94"/>
                </a:cxn>
                <a:cxn ang="0">
                  <a:pos x="7" y="103"/>
                </a:cxn>
                <a:cxn ang="0">
                  <a:pos x="0" y="114"/>
                </a:cxn>
                <a:cxn ang="0">
                  <a:pos x="0" y="130"/>
                </a:cxn>
                <a:cxn ang="0">
                  <a:pos x="4" y="134"/>
                </a:cxn>
                <a:cxn ang="0">
                  <a:pos x="0" y="141"/>
                </a:cxn>
                <a:cxn ang="0">
                  <a:pos x="0" y="166"/>
                </a:cxn>
                <a:cxn ang="0">
                  <a:pos x="4" y="167"/>
                </a:cxn>
                <a:cxn ang="0">
                  <a:pos x="7" y="176"/>
                </a:cxn>
                <a:cxn ang="0">
                  <a:pos x="6" y="195"/>
                </a:cxn>
                <a:cxn ang="0">
                  <a:pos x="8" y="213"/>
                </a:cxn>
                <a:cxn ang="0">
                  <a:pos x="7" y="245"/>
                </a:cxn>
                <a:cxn ang="0">
                  <a:pos x="16" y="276"/>
                </a:cxn>
                <a:cxn ang="0">
                  <a:pos x="24" y="283"/>
                </a:cxn>
                <a:cxn ang="0">
                  <a:pos x="33" y="274"/>
                </a:cxn>
                <a:cxn ang="0">
                  <a:pos x="38" y="236"/>
                </a:cxn>
                <a:cxn ang="0">
                  <a:pos x="39" y="197"/>
                </a:cxn>
                <a:cxn ang="0">
                  <a:pos x="38" y="183"/>
                </a:cxn>
                <a:cxn ang="0">
                  <a:pos x="39" y="169"/>
                </a:cxn>
                <a:cxn ang="0">
                  <a:pos x="39" y="162"/>
                </a:cxn>
                <a:cxn ang="0">
                  <a:pos x="46" y="158"/>
                </a:cxn>
                <a:cxn ang="0">
                  <a:pos x="116" y="143"/>
                </a:cxn>
                <a:cxn ang="0">
                  <a:pos x="118" y="142"/>
                </a:cxn>
                <a:cxn ang="0">
                  <a:pos x="118" y="130"/>
                </a:cxn>
              </a:cxnLst>
              <a:rect l="0" t="0" r="r" b="b"/>
              <a:pathLst>
                <a:path w="118" h="283">
                  <a:moveTo>
                    <a:pt x="118" y="130"/>
                  </a:moveTo>
                  <a:cubicBezTo>
                    <a:pt x="117" y="129"/>
                    <a:pt x="116" y="128"/>
                    <a:pt x="114" y="127"/>
                  </a:cubicBezTo>
                  <a:cubicBezTo>
                    <a:pt x="102" y="126"/>
                    <a:pt x="91" y="125"/>
                    <a:pt x="81" y="126"/>
                  </a:cubicBezTo>
                  <a:cubicBezTo>
                    <a:pt x="70" y="126"/>
                    <a:pt x="60" y="128"/>
                    <a:pt x="48" y="131"/>
                  </a:cubicBezTo>
                  <a:cubicBezTo>
                    <a:pt x="46" y="132"/>
                    <a:pt x="44" y="132"/>
                    <a:pt x="42" y="131"/>
                  </a:cubicBezTo>
                  <a:cubicBezTo>
                    <a:pt x="41" y="131"/>
                    <a:pt x="40" y="130"/>
                    <a:pt x="39" y="126"/>
                  </a:cubicBezTo>
                  <a:cubicBezTo>
                    <a:pt x="37" y="86"/>
                    <a:pt x="37" y="86"/>
                    <a:pt x="37" y="86"/>
                  </a:cubicBezTo>
                  <a:cubicBezTo>
                    <a:pt x="42" y="66"/>
                    <a:pt x="42" y="66"/>
                    <a:pt x="42" y="66"/>
                  </a:cubicBezTo>
                  <a:cubicBezTo>
                    <a:pt x="41" y="61"/>
                    <a:pt x="40" y="56"/>
                    <a:pt x="39" y="51"/>
                  </a:cubicBezTo>
                  <a:cubicBezTo>
                    <a:pt x="39" y="47"/>
                    <a:pt x="39" y="42"/>
                    <a:pt x="40" y="38"/>
                  </a:cubicBezTo>
                  <a:cubicBezTo>
                    <a:pt x="42" y="34"/>
                    <a:pt x="46" y="32"/>
                    <a:pt x="51" y="31"/>
                  </a:cubicBezTo>
                  <a:cubicBezTo>
                    <a:pt x="55" y="29"/>
                    <a:pt x="59" y="28"/>
                    <a:pt x="63" y="27"/>
                  </a:cubicBezTo>
                  <a:cubicBezTo>
                    <a:pt x="68" y="24"/>
                    <a:pt x="71" y="20"/>
                    <a:pt x="71" y="17"/>
                  </a:cubicBezTo>
                  <a:cubicBezTo>
                    <a:pt x="72" y="13"/>
                    <a:pt x="70" y="9"/>
                    <a:pt x="64" y="7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40" y="0"/>
                    <a:pt x="38" y="0"/>
                    <a:pt x="36" y="2"/>
                  </a:cubicBezTo>
                  <a:cubicBezTo>
                    <a:pt x="35" y="3"/>
                    <a:pt x="33" y="4"/>
                    <a:pt x="31" y="5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0" y="10"/>
                    <a:pt x="0" y="9"/>
                    <a:pt x="0" y="9"/>
                  </a:cubicBezTo>
                  <a:cubicBezTo>
                    <a:pt x="0" y="65"/>
                    <a:pt x="0" y="65"/>
                    <a:pt x="0" y="65"/>
                  </a:cubicBezTo>
                  <a:cubicBezTo>
                    <a:pt x="2" y="65"/>
                    <a:pt x="2" y="65"/>
                    <a:pt x="2" y="65"/>
                  </a:cubicBezTo>
                  <a:cubicBezTo>
                    <a:pt x="3" y="65"/>
                    <a:pt x="2" y="65"/>
                    <a:pt x="1" y="66"/>
                  </a:cubicBezTo>
                  <a:cubicBezTo>
                    <a:pt x="1" y="67"/>
                    <a:pt x="0" y="67"/>
                    <a:pt x="0" y="67"/>
                  </a:cubicBezTo>
                  <a:cubicBezTo>
                    <a:pt x="0" y="67"/>
                    <a:pt x="0" y="67"/>
                    <a:pt x="0" y="68"/>
                  </a:cubicBezTo>
                  <a:cubicBezTo>
                    <a:pt x="0" y="94"/>
                    <a:pt x="0" y="94"/>
                    <a:pt x="0" y="94"/>
                  </a:cubicBezTo>
                  <a:cubicBezTo>
                    <a:pt x="2" y="94"/>
                    <a:pt x="2" y="94"/>
                    <a:pt x="2" y="94"/>
                  </a:cubicBezTo>
                  <a:cubicBezTo>
                    <a:pt x="6" y="95"/>
                    <a:pt x="7" y="98"/>
                    <a:pt x="7" y="103"/>
                  </a:cubicBezTo>
                  <a:cubicBezTo>
                    <a:pt x="7" y="108"/>
                    <a:pt x="4" y="112"/>
                    <a:pt x="0" y="114"/>
                  </a:cubicBezTo>
                  <a:cubicBezTo>
                    <a:pt x="0" y="130"/>
                    <a:pt x="0" y="130"/>
                    <a:pt x="0" y="130"/>
                  </a:cubicBezTo>
                  <a:cubicBezTo>
                    <a:pt x="2" y="130"/>
                    <a:pt x="4" y="132"/>
                    <a:pt x="4" y="134"/>
                  </a:cubicBezTo>
                  <a:cubicBezTo>
                    <a:pt x="4" y="137"/>
                    <a:pt x="3" y="140"/>
                    <a:pt x="0" y="141"/>
                  </a:cubicBezTo>
                  <a:cubicBezTo>
                    <a:pt x="0" y="166"/>
                    <a:pt x="0" y="166"/>
                    <a:pt x="0" y="166"/>
                  </a:cubicBezTo>
                  <a:cubicBezTo>
                    <a:pt x="2" y="166"/>
                    <a:pt x="3" y="166"/>
                    <a:pt x="4" y="167"/>
                  </a:cubicBezTo>
                  <a:cubicBezTo>
                    <a:pt x="5" y="169"/>
                    <a:pt x="6" y="172"/>
                    <a:pt x="7" y="176"/>
                  </a:cubicBezTo>
                  <a:cubicBezTo>
                    <a:pt x="6" y="182"/>
                    <a:pt x="5" y="188"/>
                    <a:pt x="6" y="195"/>
                  </a:cubicBezTo>
                  <a:cubicBezTo>
                    <a:pt x="6" y="200"/>
                    <a:pt x="7" y="207"/>
                    <a:pt x="8" y="213"/>
                  </a:cubicBezTo>
                  <a:cubicBezTo>
                    <a:pt x="7" y="224"/>
                    <a:pt x="7" y="235"/>
                    <a:pt x="7" y="245"/>
                  </a:cubicBezTo>
                  <a:cubicBezTo>
                    <a:pt x="7" y="255"/>
                    <a:pt x="10" y="265"/>
                    <a:pt x="16" y="276"/>
                  </a:cubicBezTo>
                  <a:cubicBezTo>
                    <a:pt x="18" y="281"/>
                    <a:pt x="21" y="283"/>
                    <a:pt x="24" y="283"/>
                  </a:cubicBezTo>
                  <a:cubicBezTo>
                    <a:pt x="28" y="283"/>
                    <a:pt x="31" y="279"/>
                    <a:pt x="33" y="274"/>
                  </a:cubicBezTo>
                  <a:cubicBezTo>
                    <a:pt x="35" y="260"/>
                    <a:pt x="37" y="247"/>
                    <a:pt x="38" y="236"/>
                  </a:cubicBezTo>
                  <a:cubicBezTo>
                    <a:pt x="39" y="223"/>
                    <a:pt x="39" y="211"/>
                    <a:pt x="39" y="197"/>
                  </a:cubicBezTo>
                  <a:cubicBezTo>
                    <a:pt x="38" y="192"/>
                    <a:pt x="38" y="187"/>
                    <a:pt x="38" y="183"/>
                  </a:cubicBezTo>
                  <a:cubicBezTo>
                    <a:pt x="37" y="178"/>
                    <a:pt x="38" y="174"/>
                    <a:pt x="39" y="169"/>
                  </a:cubicBezTo>
                  <a:cubicBezTo>
                    <a:pt x="38" y="167"/>
                    <a:pt x="38" y="164"/>
                    <a:pt x="39" y="162"/>
                  </a:cubicBezTo>
                  <a:cubicBezTo>
                    <a:pt x="40" y="160"/>
                    <a:pt x="42" y="159"/>
                    <a:pt x="46" y="158"/>
                  </a:cubicBezTo>
                  <a:cubicBezTo>
                    <a:pt x="116" y="143"/>
                    <a:pt x="116" y="143"/>
                    <a:pt x="116" y="143"/>
                  </a:cubicBezTo>
                  <a:cubicBezTo>
                    <a:pt x="116" y="143"/>
                    <a:pt x="117" y="142"/>
                    <a:pt x="118" y="142"/>
                  </a:cubicBezTo>
                  <a:lnTo>
                    <a:pt x="118" y="13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191" name="Freeform 1325"/>
            <p:cNvSpPr>
              <a:spLocks/>
            </p:cNvSpPr>
            <p:nvPr/>
          </p:nvSpPr>
          <p:spPr bwMode="auto">
            <a:xfrm>
              <a:off x="642938" y="623888"/>
              <a:ext cx="38100" cy="388938"/>
            </a:xfrm>
            <a:custGeom>
              <a:avLst/>
              <a:gdLst/>
              <a:ahLst/>
              <a:cxnLst>
                <a:cxn ang="0">
                  <a:pos x="10" y="13"/>
                </a:cxn>
                <a:cxn ang="0">
                  <a:pos x="10" y="69"/>
                </a:cxn>
                <a:cxn ang="0">
                  <a:pos x="10" y="69"/>
                </a:cxn>
                <a:cxn ang="0">
                  <a:pos x="7" y="71"/>
                </a:cxn>
                <a:cxn ang="0">
                  <a:pos x="10" y="72"/>
                </a:cxn>
                <a:cxn ang="0">
                  <a:pos x="10" y="98"/>
                </a:cxn>
                <a:cxn ang="0">
                  <a:pos x="9" y="99"/>
                </a:cxn>
                <a:cxn ang="0">
                  <a:pos x="0" y="104"/>
                </a:cxn>
                <a:cxn ang="0">
                  <a:pos x="0" y="61"/>
                </a:cxn>
                <a:cxn ang="0">
                  <a:pos x="0" y="60"/>
                </a:cxn>
                <a:cxn ang="0">
                  <a:pos x="1" y="57"/>
                </a:cxn>
                <a:cxn ang="0">
                  <a:pos x="0" y="55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10" y="13"/>
                </a:cxn>
              </a:cxnLst>
              <a:rect l="0" t="0" r="r" b="b"/>
              <a:pathLst>
                <a:path w="10" h="104">
                  <a:moveTo>
                    <a:pt x="10" y="13"/>
                  </a:moveTo>
                  <a:cubicBezTo>
                    <a:pt x="10" y="69"/>
                    <a:pt x="10" y="69"/>
                    <a:pt x="10" y="69"/>
                  </a:cubicBezTo>
                  <a:cubicBezTo>
                    <a:pt x="10" y="69"/>
                    <a:pt x="10" y="69"/>
                    <a:pt x="10" y="69"/>
                  </a:cubicBezTo>
                  <a:cubicBezTo>
                    <a:pt x="8" y="69"/>
                    <a:pt x="7" y="70"/>
                    <a:pt x="7" y="71"/>
                  </a:cubicBezTo>
                  <a:cubicBezTo>
                    <a:pt x="7" y="72"/>
                    <a:pt x="8" y="72"/>
                    <a:pt x="10" y="72"/>
                  </a:cubicBezTo>
                  <a:cubicBezTo>
                    <a:pt x="10" y="98"/>
                    <a:pt x="10" y="98"/>
                    <a:pt x="10" y="98"/>
                  </a:cubicBezTo>
                  <a:cubicBezTo>
                    <a:pt x="9" y="99"/>
                    <a:pt x="9" y="99"/>
                    <a:pt x="9" y="99"/>
                  </a:cubicBezTo>
                  <a:cubicBezTo>
                    <a:pt x="5" y="101"/>
                    <a:pt x="2" y="102"/>
                    <a:pt x="0" y="104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1" y="59"/>
                    <a:pt x="2" y="58"/>
                    <a:pt x="1" y="57"/>
                  </a:cubicBezTo>
                  <a:cubicBezTo>
                    <a:pt x="1" y="56"/>
                    <a:pt x="1" y="55"/>
                    <a:pt x="0" y="55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3" y="5"/>
                    <a:pt x="6" y="9"/>
                    <a:pt x="10" y="13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192" name="Freeform 1326"/>
            <p:cNvSpPr>
              <a:spLocks/>
            </p:cNvSpPr>
            <p:nvPr/>
          </p:nvSpPr>
          <p:spPr bwMode="auto">
            <a:xfrm>
              <a:off x="642938" y="1065213"/>
              <a:ext cx="38100" cy="68263"/>
            </a:xfrm>
            <a:custGeom>
              <a:avLst/>
              <a:gdLst/>
              <a:ahLst/>
              <a:cxnLst>
                <a:cxn ang="0">
                  <a:pos x="10" y="0"/>
                </a:cxn>
                <a:cxn ang="0">
                  <a:pos x="10" y="16"/>
                </a:cxn>
                <a:cxn ang="0">
                  <a:pos x="6" y="16"/>
                </a:cxn>
                <a:cxn ang="0">
                  <a:pos x="0" y="18"/>
                </a:cxn>
                <a:cxn ang="0">
                  <a:pos x="0" y="1"/>
                </a:cxn>
                <a:cxn ang="0">
                  <a:pos x="10" y="0"/>
                </a:cxn>
                <a:cxn ang="0">
                  <a:pos x="10" y="0"/>
                </a:cxn>
              </a:cxnLst>
              <a:rect l="0" t="0" r="r" b="b"/>
              <a:pathLst>
                <a:path w="10" h="18">
                  <a:moveTo>
                    <a:pt x="10" y="0"/>
                  </a:moveTo>
                  <a:cubicBezTo>
                    <a:pt x="10" y="16"/>
                    <a:pt x="10" y="16"/>
                    <a:pt x="10" y="16"/>
                  </a:cubicBezTo>
                  <a:cubicBezTo>
                    <a:pt x="9" y="16"/>
                    <a:pt x="8" y="16"/>
                    <a:pt x="6" y="16"/>
                  </a:cubicBezTo>
                  <a:cubicBezTo>
                    <a:pt x="4" y="16"/>
                    <a:pt x="2" y="17"/>
                    <a:pt x="0" y="18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3" y="0"/>
                    <a:pt x="6" y="0"/>
                    <a:pt x="10" y="0"/>
                  </a:cubicBezTo>
                  <a:cubicBezTo>
                    <a:pt x="10" y="0"/>
                    <a:pt x="10" y="0"/>
                    <a:pt x="1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193" name="Freeform 1327"/>
            <p:cNvSpPr>
              <a:spLocks/>
            </p:cNvSpPr>
            <p:nvPr/>
          </p:nvSpPr>
          <p:spPr bwMode="auto">
            <a:xfrm>
              <a:off x="642938" y="1166813"/>
              <a:ext cx="38100" cy="101600"/>
            </a:xfrm>
            <a:custGeom>
              <a:avLst/>
              <a:gdLst/>
              <a:ahLst/>
              <a:cxnLst>
                <a:cxn ang="0">
                  <a:pos x="10" y="0"/>
                </a:cxn>
                <a:cxn ang="0">
                  <a:pos x="10" y="25"/>
                </a:cxn>
                <a:cxn ang="0">
                  <a:pos x="7" y="26"/>
                </a:cxn>
                <a:cxn ang="0">
                  <a:pos x="0" y="27"/>
                </a:cxn>
                <a:cxn ang="0">
                  <a:pos x="0" y="4"/>
                </a:cxn>
                <a:cxn ang="0">
                  <a:pos x="9" y="1"/>
                </a:cxn>
                <a:cxn ang="0">
                  <a:pos x="10" y="0"/>
                </a:cxn>
              </a:cxnLst>
              <a:rect l="0" t="0" r="r" b="b"/>
              <a:pathLst>
                <a:path w="10" h="27">
                  <a:moveTo>
                    <a:pt x="10" y="0"/>
                  </a:moveTo>
                  <a:cubicBezTo>
                    <a:pt x="10" y="25"/>
                    <a:pt x="10" y="25"/>
                    <a:pt x="10" y="25"/>
                  </a:cubicBezTo>
                  <a:cubicBezTo>
                    <a:pt x="9" y="25"/>
                    <a:pt x="8" y="26"/>
                    <a:pt x="7" y="26"/>
                  </a:cubicBezTo>
                  <a:cubicBezTo>
                    <a:pt x="5" y="26"/>
                    <a:pt x="2" y="26"/>
                    <a:pt x="0" y="27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9" y="1"/>
                    <a:pt x="10" y="1"/>
                    <a:pt x="1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194" name="Freeform 1328"/>
            <p:cNvSpPr>
              <a:spLocks/>
            </p:cNvSpPr>
            <p:nvPr/>
          </p:nvSpPr>
          <p:spPr bwMode="auto">
            <a:xfrm>
              <a:off x="398463" y="552450"/>
              <a:ext cx="244475" cy="319088"/>
            </a:xfrm>
            <a:custGeom>
              <a:avLst/>
              <a:gdLst/>
              <a:ahLst/>
              <a:cxnLst>
                <a:cxn ang="0">
                  <a:pos x="65" y="19"/>
                </a:cxn>
                <a:cxn ang="0">
                  <a:pos x="65" y="74"/>
                </a:cxn>
                <a:cxn ang="0">
                  <a:pos x="64" y="74"/>
                </a:cxn>
                <a:cxn ang="0">
                  <a:pos x="46" y="78"/>
                </a:cxn>
                <a:cxn ang="0">
                  <a:pos x="27" y="83"/>
                </a:cxn>
                <a:cxn ang="0">
                  <a:pos x="19" y="85"/>
                </a:cxn>
                <a:cxn ang="0">
                  <a:pos x="11" y="83"/>
                </a:cxn>
                <a:cxn ang="0">
                  <a:pos x="1" y="65"/>
                </a:cxn>
                <a:cxn ang="0">
                  <a:pos x="4" y="46"/>
                </a:cxn>
                <a:cxn ang="0">
                  <a:pos x="16" y="32"/>
                </a:cxn>
                <a:cxn ang="0">
                  <a:pos x="28" y="18"/>
                </a:cxn>
                <a:cxn ang="0">
                  <a:pos x="33" y="7"/>
                </a:cxn>
                <a:cxn ang="0">
                  <a:pos x="46" y="0"/>
                </a:cxn>
                <a:cxn ang="0">
                  <a:pos x="51" y="0"/>
                </a:cxn>
                <a:cxn ang="0">
                  <a:pos x="54" y="6"/>
                </a:cxn>
                <a:cxn ang="0">
                  <a:pos x="65" y="19"/>
                </a:cxn>
              </a:cxnLst>
              <a:rect l="0" t="0" r="r" b="b"/>
              <a:pathLst>
                <a:path w="65" h="85">
                  <a:moveTo>
                    <a:pt x="65" y="19"/>
                  </a:moveTo>
                  <a:cubicBezTo>
                    <a:pt x="65" y="74"/>
                    <a:pt x="65" y="74"/>
                    <a:pt x="65" y="74"/>
                  </a:cubicBezTo>
                  <a:cubicBezTo>
                    <a:pt x="64" y="74"/>
                    <a:pt x="64" y="74"/>
                    <a:pt x="64" y="74"/>
                  </a:cubicBezTo>
                  <a:cubicBezTo>
                    <a:pt x="57" y="75"/>
                    <a:pt x="52" y="77"/>
                    <a:pt x="46" y="78"/>
                  </a:cubicBezTo>
                  <a:cubicBezTo>
                    <a:pt x="40" y="79"/>
                    <a:pt x="33" y="81"/>
                    <a:pt x="27" y="83"/>
                  </a:cubicBezTo>
                  <a:cubicBezTo>
                    <a:pt x="24" y="84"/>
                    <a:pt x="22" y="85"/>
                    <a:pt x="19" y="85"/>
                  </a:cubicBezTo>
                  <a:cubicBezTo>
                    <a:pt x="17" y="85"/>
                    <a:pt x="15" y="84"/>
                    <a:pt x="11" y="83"/>
                  </a:cubicBezTo>
                  <a:cubicBezTo>
                    <a:pt x="5" y="77"/>
                    <a:pt x="2" y="71"/>
                    <a:pt x="1" y="65"/>
                  </a:cubicBezTo>
                  <a:cubicBezTo>
                    <a:pt x="0" y="59"/>
                    <a:pt x="1" y="52"/>
                    <a:pt x="4" y="46"/>
                  </a:cubicBezTo>
                  <a:cubicBezTo>
                    <a:pt x="8" y="41"/>
                    <a:pt x="12" y="36"/>
                    <a:pt x="16" y="32"/>
                  </a:cubicBezTo>
                  <a:cubicBezTo>
                    <a:pt x="21" y="28"/>
                    <a:pt x="25" y="23"/>
                    <a:pt x="28" y="18"/>
                  </a:cubicBezTo>
                  <a:cubicBezTo>
                    <a:pt x="29" y="12"/>
                    <a:pt x="31" y="8"/>
                    <a:pt x="33" y="7"/>
                  </a:cubicBezTo>
                  <a:cubicBezTo>
                    <a:pt x="36" y="6"/>
                    <a:pt x="40" y="4"/>
                    <a:pt x="46" y="0"/>
                  </a:cubicBezTo>
                  <a:cubicBezTo>
                    <a:pt x="49" y="0"/>
                    <a:pt x="50" y="0"/>
                    <a:pt x="51" y="0"/>
                  </a:cubicBezTo>
                  <a:cubicBezTo>
                    <a:pt x="52" y="1"/>
                    <a:pt x="53" y="3"/>
                    <a:pt x="54" y="6"/>
                  </a:cubicBezTo>
                  <a:cubicBezTo>
                    <a:pt x="58" y="10"/>
                    <a:pt x="61" y="14"/>
                    <a:pt x="65" y="19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195" name="Freeform 1329"/>
            <p:cNvSpPr>
              <a:spLocks/>
            </p:cNvSpPr>
            <p:nvPr/>
          </p:nvSpPr>
          <p:spPr bwMode="auto">
            <a:xfrm>
              <a:off x="409575" y="852488"/>
              <a:ext cx="233362" cy="341313"/>
            </a:xfrm>
            <a:custGeom>
              <a:avLst/>
              <a:gdLst/>
              <a:ahLst/>
              <a:cxnLst>
                <a:cxn ang="0">
                  <a:pos x="62" y="0"/>
                </a:cxn>
                <a:cxn ang="0">
                  <a:pos x="43" y="14"/>
                </a:cxn>
                <a:cxn ang="0">
                  <a:pos x="24" y="23"/>
                </a:cxn>
                <a:cxn ang="0">
                  <a:pos x="16" y="26"/>
                </a:cxn>
                <a:cxn ang="0">
                  <a:pos x="10" y="28"/>
                </a:cxn>
                <a:cxn ang="0">
                  <a:pos x="5" y="30"/>
                </a:cxn>
                <a:cxn ang="0">
                  <a:pos x="5" y="36"/>
                </a:cxn>
                <a:cxn ang="0">
                  <a:pos x="1" y="40"/>
                </a:cxn>
                <a:cxn ang="0">
                  <a:pos x="3" y="45"/>
                </a:cxn>
                <a:cxn ang="0">
                  <a:pos x="17" y="53"/>
                </a:cxn>
                <a:cxn ang="0">
                  <a:pos x="30" y="49"/>
                </a:cxn>
                <a:cxn ang="0">
                  <a:pos x="35" y="49"/>
                </a:cxn>
                <a:cxn ang="0">
                  <a:pos x="35" y="54"/>
                </a:cxn>
                <a:cxn ang="0">
                  <a:pos x="23" y="66"/>
                </a:cxn>
                <a:cxn ang="0">
                  <a:pos x="10" y="73"/>
                </a:cxn>
                <a:cxn ang="0">
                  <a:pos x="4" y="85"/>
                </a:cxn>
                <a:cxn ang="0">
                  <a:pos x="15" y="91"/>
                </a:cxn>
                <a:cxn ang="0">
                  <a:pos x="42" y="81"/>
                </a:cxn>
                <a:cxn ang="0">
                  <a:pos x="62" y="75"/>
                </a:cxn>
                <a:cxn ang="0">
                  <a:pos x="62" y="58"/>
                </a:cxn>
                <a:cxn ang="0">
                  <a:pos x="59" y="59"/>
                </a:cxn>
                <a:cxn ang="0">
                  <a:pos x="47" y="61"/>
                </a:cxn>
                <a:cxn ang="0">
                  <a:pos x="44" y="59"/>
                </a:cxn>
                <a:cxn ang="0">
                  <a:pos x="45" y="54"/>
                </a:cxn>
                <a:cxn ang="0">
                  <a:pos x="58" y="45"/>
                </a:cxn>
                <a:cxn ang="0">
                  <a:pos x="62" y="43"/>
                </a:cxn>
                <a:cxn ang="0">
                  <a:pos x="62" y="0"/>
                </a:cxn>
              </a:cxnLst>
              <a:rect l="0" t="0" r="r" b="b"/>
              <a:pathLst>
                <a:path w="62" h="91">
                  <a:moveTo>
                    <a:pt x="62" y="0"/>
                  </a:moveTo>
                  <a:cubicBezTo>
                    <a:pt x="54" y="6"/>
                    <a:pt x="48" y="10"/>
                    <a:pt x="43" y="14"/>
                  </a:cubicBezTo>
                  <a:cubicBezTo>
                    <a:pt x="37" y="17"/>
                    <a:pt x="31" y="21"/>
                    <a:pt x="24" y="23"/>
                  </a:cubicBezTo>
                  <a:cubicBezTo>
                    <a:pt x="21" y="25"/>
                    <a:pt x="19" y="26"/>
                    <a:pt x="16" y="26"/>
                  </a:cubicBezTo>
                  <a:cubicBezTo>
                    <a:pt x="15" y="27"/>
                    <a:pt x="12" y="27"/>
                    <a:pt x="10" y="28"/>
                  </a:cubicBezTo>
                  <a:cubicBezTo>
                    <a:pt x="7" y="29"/>
                    <a:pt x="5" y="29"/>
                    <a:pt x="5" y="30"/>
                  </a:cubicBezTo>
                  <a:cubicBezTo>
                    <a:pt x="5" y="31"/>
                    <a:pt x="5" y="33"/>
                    <a:pt x="5" y="36"/>
                  </a:cubicBezTo>
                  <a:cubicBezTo>
                    <a:pt x="3" y="37"/>
                    <a:pt x="2" y="39"/>
                    <a:pt x="1" y="40"/>
                  </a:cubicBezTo>
                  <a:cubicBezTo>
                    <a:pt x="0" y="41"/>
                    <a:pt x="1" y="43"/>
                    <a:pt x="3" y="45"/>
                  </a:cubicBezTo>
                  <a:cubicBezTo>
                    <a:pt x="8" y="50"/>
                    <a:pt x="13" y="53"/>
                    <a:pt x="17" y="53"/>
                  </a:cubicBezTo>
                  <a:cubicBezTo>
                    <a:pt x="21" y="53"/>
                    <a:pt x="25" y="52"/>
                    <a:pt x="30" y="49"/>
                  </a:cubicBezTo>
                  <a:cubicBezTo>
                    <a:pt x="32" y="48"/>
                    <a:pt x="34" y="48"/>
                    <a:pt x="35" y="49"/>
                  </a:cubicBezTo>
                  <a:cubicBezTo>
                    <a:pt x="36" y="50"/>
                    <a:pt x="36" y="51"/>
                    <a:pt x="35" y="54"/>
                  </a:cubicBezTo>
                  <a:cubicBezTo>
                    <a:pt x="31" y="58"/>
                    <a:pt x="27" y="63"/>
                    <a:pt x="23" y="66"/>
                  </a:cubicBezTo>
                  <a:cubicBezTo>
                    <a:pt x="19" y="70"/>
                    <a:pt x="14" y="73"/>
                    <a:pt x="10" y="73"/>
                  </a:cubicBezTo>
                  <a:cubicBezTo>
                    <a:pt x="4" y="77"/>
                    <a:pt x="2" y="81"/>
                    <a:pt x="4" y="85"/>
                  </a:cubicBezTo>
                  <a:cubicBezTo>
                    <a:pt x="6" y="89"/>
                    <a:pt x="10" y="91"/>
                    <a:pt x="15" y="91"/>
                  </a:cubicBezTo>
                  <a:cubicBezTo>
                    <a:pt x="25" y="87"/>
                    <a:pt x="34" y="83"/>
                    <a:pt x="42" y="81"/>
                  </a:cubicBezTo>
                  <a:cubicBezTo>
                    <a:pt x="48" y="79"/>
                    <a:pt x="55" y="77"/>
                    <a:pt x="62" y="75"/>
                  </a:cubicBezTo>
                  <a:cubicBezTo>
                    <a:pt x="62" y="58"/>
                    <a:pt x="62" y="58"/>
                    <a:pt x="62" y="58"/>
                  </a:cubicBezTo>
                  <a:cubicBezTo>
                    <a:pt x="61" y="58"/>
                    <a:pt x="60" y="59"/>
                    <a:pt x="59" y="59"/>
                  </a:cubicBezTo>
                  <a:cubicBezTo>
                    <a:pt x="55" y="60"/>
                    <a:pt x="51" y="60"/>
                    <a:pt x="47" y="61"/>
                  </a:cubicBezTo>
                  <a:cubicBezTo>
                    <a:pt x="44" y="60"/>
                    <a:pt x="44" y="60"/>
                    <a:pt x="44" y="59"/>
                  </a:cubicBezTo>
                  <a:cubicBezTo>
                    <a:pt x="43" y="58"/>
                    <a:pt x="44" y="56"/>
                    <a:pt x="45" y="54"/>
                  </a:cubicBezTo>
                  <a:cubicBezTo>
                    <a:pt x="50" y="51"/>
                    <a:pt x="54" y="48"/>
                    <a:pt x="58" y="45"/>
                  </a:cubicBezTo>
                  <a:cubicBezTo>
                    <a:pt x="59" y="45"/>
                    <a:pt x="60" y="44"/>
                    <a:pt x="62" y="43"/>
                  </a:cubicBezTo>
                  <a:cubicBezTo>
                    <a:pt x="62" y="0"/>
                    <a:pt x="62" y="0"/>
                    <a:pt x="62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196" name="Freeform 1330"/>
            <p:cNvSpPr>
              <a:spLocks/>
            </p:cNvSpPr>
            <p:nvPr/>
          </p:nvSpPr>
          <p:spPr bwMode="auto">
            <a:xfrm>
              <a:off x="222250" y="1182688"/>
              <a:ext cx="420687" cy="209550"/>
            </a:xfrm>
            <a:custGeom>
              <a:avLst/>
              <a:gdLst/>
              <a:ahLst/>
              <a:cxnLst>
                <a:cxn ang="0">
                  <a:pos x="112" y="0"/>
                </a:cxn>
                <a:cxn ang="0">
                  <a:pos x="112" y="23"/>
                </a:cxn>
                <a:cxn ang="0">
                  <a:pos x="64" y="34"/>
                </a:cxn>
                <a:cxn ang="0">
                  <a:pos x="9" y="54"/>
                </a:cxn>
                <a:cxn ang="0">
                  <a:pos x="0" y="56"/>
                </a:cxn>
                <a:cxn ang="0">
                  <a:pos x="0" y="22"/>
                </a:cxn>
                <a:cxn ang="0">
                  <a:pos x="1" y="21"/>
                </a:cxn>
                <a:cxn ang="0">
                  <a:pos x="13" y="22"/>
                </a:cxn>
                <a:cxn ang="0">
                  <a:pos x="20" y="24"/>
                </a:cxn>
                <a:cxn ang="0">
                  <a:pos x="31" y="22"/>
                </a:cxn>
                <a:cxn ang="0">
                  <a:pos x="43" y="19"/>
                </a:cxn>
                <a:cxn ang="0">
                  <a:pos x="112" y="0"/>
                </a:cxn>
              </a:cxnLst>
              <a:rect l="0" t="0" r="r" b="b"/>
              <a:pathLst>
                <a:path w="112" h="56">
                  <a:moveTo>
                    <a:pt x="112" y="0"/>
                  </a:moveTo>
                  <a:cubicBezTo>
                    <a:pt x="112" y="23"/>
                    <a:pt x="112" y="23"/>
                    <a:pt x="112" y="23"/>
                  </a:cubicBezTo>
                  <a:cubicBezTo>
                    <a:pt x="95" y="26"/>
                    <a:pt x="79" y="29"/>
                    <a:pt x="64" y="34"/>
                  </a:cubicBezTo>
                  <a:cubicBezTo>
                    <a:pt x="47" y="39"/>
                    <a:pt x="29" y="46"/>
                    <a:pt x="9" y="54"/>
                  </a:cubicBezTo>
                  <a:cubicBezTo>
                    <a:pt x="6" y="55"/>
                    <a:pt x="2" y="56"/>
                    <a:pt x="0" y="56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2"/>
                    <a:pt x="1" y="21"/>
                    <a:pt x="1" y="21"/>
                  </a:cubicBezTo>
                  <a:cubicBezTo>
                    <a:pt x="4" y="20"/>
                    <a:pt x="8" y="20"/>
                    <a:pt x="13" y="22"/>
                  </a:cubicBezTo>
                  <a:cubicBezTo>
                    <a:pt x="20" y="24"/>
                    <a:pt x="20" y="24"/>
                    <a:pt x="20" y="24"/>
                  </a:cubicBezTo>
                  <a:cubicBezTo>
                    <a:pt x="24" y="23"/>
                    <a:pt x="28" y="23"/>
                    <a:pt x="31" y="22"/>
                  </a:cubicBezTo>
                  <a:cubicBezTo>
                    <a:pt x="35" y="21"/>
                    <a:pt x="38" y="20"/>
                    <a:pt x="43" y="19"/>
                  </a:cubicBezTo>
                  <a:cubicBezTo>
                    <a:pt x="112" y="0"/>
                    <a:pt x="112" y="0"/>
                    <a:pt x="112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197" name="Freeform 1331"/>
            <p:cNvSpPr>
              <a:spLocks/>
            </p:cNvSpPr>
            <p:nvPr/>
          </p:nvSpPr>
          <p:spPr bwMode="auto">
            <a:xfrm>
              <a:off x="150813" y="1265238"/>
              <a:ext cx="71437" cy="127000"/>
            </a:xfrm>
            <a:custGeom>
              <a:avLst/>
              <a:gdLst/>
              <a:ahLst/>
              <a:cxnLst>
                <a:cxn ang="0">
                  <a:pos x="19" y="0"/>
                </a:cxn>
                <a:cxn ang="0">
                  <a:pos x="19" y="34"/>
                </a:cxn>
                <a:cxn ang="0">
                  <a:pos x="15" y="34"/>
                </a:cxn>
                <a:cxn ang="0">
                  <a:pos x="2" y="28"/>
                </a:cxn>
                <a:cxn ang="0">
                  <a:pos x="1" y="16"/>
                </a:cxn>
                <a:cxn ang="0">
                  <a:pos x="9" y="6"/>
                </a:cxn>
                <a:cxn ang="0">
                  <a:pos x="19" y="0"/>
                </a:cxn>
              </a:cxnLst>
              <a:rect l="0" t="0" r="r" b="b"/>
              <a:pathLst>
                <a:path w="19" h="34">
                  <a:moveTo>
                    <a:pt x="19" y="0"/>
                  </a:moveTo>
                  <a:cubicBezTo>
                    <a:pt x="19" y="34"/>
                    <a:pt x="19" y="34"/>
                    <a:pt x="19" y="34"/>
                  </a:cubicBezTo>
                  <a:cubicBezTo>
                    <a:pt x="17" y="34"/>
                    <a:pt x="16" y="34"/>
                    <a:pt x="15" y="34"/>
                  </a:cubicBezTo>
                  <a:cubicBezTo>
                    <a:pt x="11" y="34"/>
                    <a:pt x="7" y="32"/>
                    <a:pt x="2" y="28"/>
                  </a:cubicBezTo>
                  <a:cubicBezTo>
                    <a:pt x="0" y="25"/>
                    <a:pt x="0" y="21"/>
                    <a:pt x="1" y="16"/>
                  </a:cubicBezTo>
                  <a:cubicBezTo>
                    <a:pt x="2" y="11"/>
                    <a:pt x="5" y="8"/>
                    <a:pt x="9" y="6"/>
                  </a:cubicBezTo>
                  <a:cubicBezTo>
                    <a:pt x="13" y="3"/>
                    <a:pt x="16" y="1"/>
                    <a:pt x="19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</p:grpSp>
      <p:pic>
        <p:nvPicPr>
          <p:cNvPr id="198" name="Picture 5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239000" y="4410075"/>
            <a:ext cx="1352550" cy="24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6" name="TextBox 26"/>
          <p:cNvSpPr txBox="1"/>
          <p:nvPr/>
        </p:nvSpPr>
        <p:spPr>
          <a:xfrm rot="19436320">
            <a:off x="249695" y="458825"/>
            <a:ext cx="1586745" cy="830997"/>
          </a:xfrm>
          <a:prstGeom prst="rect">
            <a:avLst/>
          </a:prstGeom>
          <a:noFill/>
          <a:ln w="38100">
            <a:solidFill>
              <a:srgbClr val="FF0000">
                <a:alpha val="60000"/>
              </a:srgbClr>
            </a:solidFill>
          </a:ln>
          <a:scene3d>
            <a:camera prst="orthographicFront"/>
            <a:lightRig rig="flat" dir="tl">
              <a:rot lat="0" lon="0" rev="6600000"/>
            </a:lightRig>
          </a:scene3d>
          <a:sp3d contourW="8890">
            <a:bevelT w="38100" h="31750"/>
            <a:contourClr>
              <a:srgbClr val="FF0000"/>
            </a:contourClr>
          </a:sp3d>
        </p:spPr>
        <p:txBody>
          <a:bodyPr wrap="square" rtlCol="0">
            <a:spAutoFit/>
            <a:sp3d extrusionH="25400" contourW="8890">
              <a:bevelT w="38100" h="31750"/>
              <a:contourClr>
                <a:srgbClr val="FF0000"/>
              </a:contourClr>
            </a:sp3d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 w="11430"/>
                <a:solidFill>
                  <a:srgbClr val="FF0000">
                    <a:alpha val="60000"/>
                  </a:srgbClr>
                </a:solidFill>
                <a:effectLst>
                  <a:outerShdw blurRad="63500" dist="39000" dir="5460000" algn="tl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Arial" charset="0"/>
                <a:ea typeface="宋体" charset="-122"/>
                <a:cs typeface="+mn-cs"/>
              </a:rPr>
              <a:t>仅供学习</a:t>
            </a:r>
            <a:endParaRPr kumimoji="0" lang="en-US" altLang="zh-CN" sz="2400" b="1" i="0" u="none" strike="noStrike" kern="1200" cap="none" spc="0" normalizeH="0" baseline="0" noProof="0" dirty="0" smtClean="0">
              <a:ln w="11430"/>
              <a:solidFill>
                <a:srgbClr val="FF0000">
                  <a:alpha val="60000"/>
                </a:srgbClr>
              </a:solidFill>
              <a:effectLst>
                <a:outerShdw blurRad="63500" dist="39000" dir="5460000" algn="tl">
                  <a:srgbClr val="000000">
                    <a:alpha val="30000"/>
                  </a:srgbClr>
                </a:outerShdw>
              </a:effectLst>
              <a:uLnTx/>
              <a:uFillTx/>
              <a:latin typeface="Arial" charset="0"/>
              <a:ea typeface="宋体" charset="-122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 w="11430"/>
                <a:solidFill>
                  <a:srgbClr val="FF0000">
                    <a:alpha val="60000"/>
                  </a:srgbClr>
                </a:solidFill>
                <a:effectLst>
                  <a:outerShdw blurRad="63500" dist="39000" dir="5460000" algn="tl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Arial" charset="0"/>
                <a:ea typeface="宋体" charset="-122"/>
                <a:cs typeface="+mn-cs"/>
              </a:rPr>
              <a:t>请勿商用</a:t>
            </a:r>
          </a:p>
        </p:txBody>
      </p:sp>
    </p:spTree>
  </p:cSld>
  <p:clrMapOvr>
    <a:masterClrMapping/>
  </p:clrMapOvr>
  <p:transition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55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55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55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2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55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7" dur="1000"/>
                                        <p:tgtEl>
                                          <p:spTgt spid="1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/>
                                        <p:tgtEl>
                                          <p:spTgt spid="1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9" dur="1000"/>
                                        <p:tgtEl>
                                          <p:spTgt spid="1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32" dur="1000"/>
                                        <p:tgtEl>
                                          <p:spTgt spid="19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图片 3" descr="01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组合 1819"/>
          <p:cNvGrpSpPr>
            <a:grpSpLocks/>
          </p:cNvGrpSpPr>
          <p:nvPr/>
        </p:nvGrpSpPr>
        <p:grpSpPr bwMode="auto">
          <a:xfrm rot="1476754">
            <a:off x="6851650" y="4441825"/>
            <a:ext cx="1054100" cy="1054100"/>
            <a:chOff x="2745334" y="-5029201"/>
            <a:chExt cx="1310182" cy="1310182"/>
          </a:xfrm>
        </p:grpSpPr>
        <p:pic>
          <p:nvPicPr>
            <p:cNvPr id="6318" name="图片 1820" descr="图片1.png"/>
            <p:cNvPicPr>
              <a:picLocks noChangeAspect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2745334" y="-5029201"/>
              <a:ext cx="1310182" cy="13101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319" name="Freeform 6"/>
            <p:cNvSpPr>
              <a:spLocks noEditPoints="1"/>
            </p:cNvSpPr>
            <p:nvPr/>
          </p:nvSpPr>
          <p:spPr bwMode="auto">
            <a:xfrm>
              <a:off x="3142548" y="-4736174"/>
              <a:ext cx="515755" cy="724128"/>
            </a:xfrm>
            <a:custGeom>
              <a:avLst/>
              <a:gdLst>
                <a:gd name="T0" fmla="*/ 145 w 190"/>
                <a:gd name="T1" fmla="*/ 38 h 266"/>
                <a:gd name="T2" fmla="*/ 160 w 190"/>
                <a:gd name="T3" fmla="*/ 48 h 266"/>
                <a:gd name="T4" fmla="*/ 184 w 190"/>
                <a:gd name="T5" fmla="*/ 62 h 266"/>
                <a:gd name="T6" fmla="*/ 169 w 190"/>
                <a:gd name="T7" fmla="*/ 80 h 266"/>
                <a:gd name="T8" fmla="*/ 155 w 190"/>
                <a:gd name="T9" fmla="*/ 84 h 266"/>
                <a:gd name="T10" fmla="*/ 139 w 190"/>
                <a:gd name="T11" fmla="*/ 115 h 266"/>
                <a:gd name="T12" fmla="*/ 152 w 190"/>
                <a:gd name="T13" fmla="*/ 140 h 266"/>
                <a:gd name="T14" fmla="*/ 160 w 190"/>
                <a:gd name="T15" fmla="*/ 145 h 266"/>
                <a:gd name="T16" fmla="*/ 176 w 190"/>
                <a:gd name="T17" fmla="*/ 151 h 266"/>
                <a:gd name="T18" fmla="*/ 170 w 190"/>
                <a:gd name="T19" fmla="*/ 179 h 266"/>
                <a:gd name="T20" fmla="*/ 151 w 190"/>
                <a:gd name="T21" fmla="*/ 181 h 266"/>
                <a:gd name="T22" fmla="*/ 141 w 190"/>
                <a:gd name="T23" fmla="*/ 205 h 266"/>
                <a:gd name="T24" fmla="*/ 138 w 190"/>
                <a:gd name="T25" fmla="*/ 259 h 266"/>
                <a:gd name="T26" fmla="*/ 124 w 190"/>
                <a:gd name="T27" fmla="*/ 261 h 266"/>
                <a:gd name="T28" fmla="*/ 119 w 190"/>
                <a:gd name="T29" fmla="*/ 263 h 266"/>
                <a:gd name="T30" fmla="*/ 97 w 190"/>
                <a:gd name="T31" fmla="*/ 264 h 266"/>
                <a:gd name="T32" fmla="*/ 76 w 190"/>
                <a:gd name="T33" fmla="*/ 259 h 266"/>
                <a:gd name="T34" fmla="*/ 45 w 190"/>
                <a:gd name="T35" fmla="*/ 245 h 266"/>
                <a:gd name="T36" fmla="*/ 28 w 190"/>
                <a:gd name="T37" fmla="*/ 228 h 266"/>
                <a:gd name="T38" fmla="*/ 13 w 190"/>
                <a:gd name="T39" fmla="*/ 213 h 266"/>
                <a:gd name="T40" fmla="*/ 15 w 190"/>
                <a:gd name="T41" fmla="*/ 181 h 266"/>
                <a:gd name="T42" fmla="*/ 71 w 190"/>
                <a:gd name="T43" fmla="*/ 149 h 266"/>
                <a:gd name="T44" fmla="*/ 98 w 190"/>
                <a:gd name="T45" fmla="*/ 140 h 266"/>
                <a:gd name="T46" fmla="*/ 114 w 190"/>
                <a:gd name="T47" fmla="*/ 124 h 266"/>
                <a:gd name="T48" fmla="*/ 94 w 190"/>
                <a:gd name="T49" fmla="*/ 109 h 266"/>
                <a:gd name="T50" fmla="*/ 43 w 190"/>
                <a:gd name="T51" fmla="*/ 136 h 266"/>
                <a:gd name="T52" fmla="*/ 15 w 190"/>
                <a:gd name="T53" fmla="*/ 140 h 266"/>
                <a:gd name="T54" fmla="*/ 3 w 190"/>
                <a:gd name="T55" fmla="*/ 124 h 266"/>
                <a:gd name="T56" fmla="*/ 21 w 190"/>
                <a:gd name="T57" fmla="*/ 83 h 266"/>
                <a:gd name="T58" fmla="*/ 33 w 190"/>
                <a:gd name="T59" fmla="*/ 35 h 266"/>
                <a:gd name="T60" fmla="*/ 28 w 190"/>
                <a:gd name="T61" fmla="*/ 13 h 266"/>
                <a:gd name="T62" fmla="*/ 45 w 190"/>
                <a:gd name="T63" fmla="*/ 21 h 266"/>
                <a:gd name="T64" fmla="*/ 62 w 190"/>
                <a:gd name="T65" fmla="*/ 35 h 266"/>
                <a:gd name="T66" fmla="*/ 83 w 190"/>
                <a:gd name="T67" fmla="*/ 69 h 266"/>
                <a:gd name="T68" fmla="*/ 94 w 190"/>
                <a:gd name="T69" fmla="*/ 73 h 266"/>
                <a:gd name="T70" fmla="*/ 113 w 190"/>
                <a:gd name="T71" fmla="*/ 31 h 266"/>
                <a:gd name="T72" fmla="*/ 114 w 190"/>
                <a:gd name="T73" fmla="*/ 19 h 266"/>
                <a:gd name="T74" fmla="*/ 100 w 190"/>
                <a:gd name="T75" fmla="*/ 17 h 266"/>
                <a:gd name="T76" fmla="*/ 121 w 190"/>
                <a:gd name="T77" fmla="*/ 0 h 266"/>
                <a:gd name="T78" fmla="*/ 77 w 190"/>
                <a:gd name="T79" fmla="*/ 165 h 266"/>
                <a:gd name="T80" fmla="*/ 89 w 190"/>
                <a:gd name="T81" fmla="*/ 170 h 266"/>
                <a:gd name="T82" fmla="*/ 106 w 190"/>
                <a:gd name="T83" fmla="*/ 172 h 266"/>
                <a:gd name="T84" fmla="*/ 113 w 190"/>
                <a:gd name="T85" fmla="*/ 178 h 266"/>
                <a:gd name="T86" fmla="*/ 113 w 190"/>
                <a:gd name="T87" fmla="*/ 191 h 266"/>
                <a:gd name="T88" fmla="*/ 111 w 190"/>
                <a:gd name="T89" fmla="*/ 215 h 266"/>
                <a:gd name="T90" fmla="*/ 110 w 190"/>
                <a:gd name="T91" fmla="*/ 225 h 266"/>
                <a:gd name="T92" fmla="*/ 84 w 190"/>
                <a:gd name="T93" fmla="*/ 238 h 266"/>
                <a:gd name="T94" fmla="*/ 43 w 190"/>
                <a:gd name="T95" fmla="*/ 228 h 266"/>
                <a:gd name="T96" fmla="*/ 21 w 190"/>
                <a:gd name="T97" fmla="*/ 207 h 266"/>
                <a:gd name="T98" fmla="*/ 34 w 190"/>
                <a:gd name="T99" fmla="*/ 172 h 266"/>
                <a:gd name="T100" fmla="*/ 62 w 190"/>
                <a:gd name="T101" fmla="*/ 164 h 26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w 190"/>
                <a:gd name="T154" fmla="*/ 0 h 266"/>
                <a:gd name="T155" fmla="*/ 190 w 190"/>
                <a:gd name="T156" fmla="*/ 266 h 26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T153" t="T154" r="T155" b="T156"/>
              <a:pathLst>
                <a:path w="190" h="266">
                  <a:moveTo>
                    <a:pt x="128" y="2"/>
                  </a:moveTo>
                  <a:cubicBezTo>
                    <a:pt x="133" y="0"/>
                    <a:pt x="138" y="3"/>
                    <a:pt x="140" y="7"/>
                  </a:cubicBezTo>
                  <a:cubicBezTo>
                    <a:pt x="141" y="11"/>
                    <a:pt x="142" y="16"/>
                    <a:pt x="146" y="18"/>
                  </a:cubicBezTo>
                  <a:cubicBezTo>
                    <a:pt x="147" y="25"/>
                    <a:pt x="145" y="32"/>
                    <a:pt x="145" y="38"/>
                  </a:cubicBezTo>
                  <a:cubicBezTo>
                    <a:pt x="144" y="40"/>
                    <a:pt x="144" y="40"/>
                    <a:pt x="144" y="40"/>
                  </a:cubicBezTo>
                  <a:cubicBezTo>
                    <a:pt x="145" y="43"/>
                    <a:pt x="149" y="44"/>
                    <a:pt x="149" y="48"/>
                  </a:cubicBezTo>
                  <a:cubicBezTo>
                    <a:pt x="150" y="45"/>
                    <a:pt x="154" y="50"/>
                    <a:pt x="157" y="48"/>
                  </a:cubicBezTo>
                  <a:cubicBezTo>
                    <a:pt x="157" y="49"/>
                    <a:pt x="160" y="48"/>
                    <a:pt x="160" y="48"/>
                  </a:cubicBezTo>
                  <a:cubicBezTo>
                    <a:pt x="166" y="52"/>
                    <a:pt x="171" y="53"/>
                    <a:pt x="177" y="57"/>
                  </a:cubicBezTo>
                  <a:cubicBezTo>
                    <a:pt x="178" y="57"/>
                    <a:pt x="180" y="56"/>
                    <a:pt x="180" y="58"/>
                  </a:cubicBezTo>
                  <a:cubicBezTo>
                    <a:pt x="181" y="57"/>
                    <a:pt x="181" y="57"/>
                    <a:pt x="181" y="57"/>
                  </a:cubicBezTo>
                  <a:cubicBezTo>
                    <a:pt x="181" y="58"/>
                    <a:pt x="186" y="60"/>
                    <a:pt x="184" y="62"/>
                  </a:cubicBezTo>
                  <a:cubicBezTo>
                    <a:pt x="187" y="63"/>
                    <a:pt x="190" y="65"/>
                    <a:pt x="189" y="69"/>
                  </a:cubicBezTo>
                  <a:cubicBezTo>
                    <a:pt x="184" y="72"/>
                    <a:pt x="186" y="83"/>
                    <a:pt x="177" y="80"/>
                  </a:cubicBezTo>
                  <a:cubicBezTo>
                    <a:pt x="176" y="80"/>
                    <a:pt x="176" y="81"/>
                    <a:pt x="176" y="81"/>
                  </a:cubicBezTo>
                  <a:cubicBezTo>
                    <a:pt x="174" y="78"/>
                    <a:pt x="171" y="82"/>
                    <a:pt x="169" y="80"/>
                  </a:cubicBezTo>
                  <a:cubicBezTo>
                    <a:pt x="168" y="81"/>
                    <a:pt x="166" y="81"/>
                    <a:pt x="166" y="83"/>
                  </a:cubicBezTo>
                  <a:cubicBezTo>
                    <a:pt x="165" y="83"/>
                    <a:pt x="165" y="83"/>
                    <a:pt x="165" y="82"/>
                  </a:cubicBezTo>
                  <a:cubicBezTo>
                    <a:pt x="164" y="83"/>
                    <a:pt x="163" y="83"/>
                    <a:pt x="162" y="83"/>
                  </a:cubicBezTo>
                  <a:cubicBezTo>
                    <a:pt x="160" y="82"/>
                    <a:pt x="157" y="83"/>
                    <a:pt x="155" y="84"/>
                  </a:cubicBezTo>
                  <a:cubicBezTo>
                    <a:pt x="153" y="86"/>
                    <a:pt x="153" y="87"/>
                    <a:pt x="150" y="88"/>
                  </a:cubicBezTo>
                  <a:cubicBezTo>
                    <a:pt x="145" y="86"/>
                    <a:pt x="143" y="92"/>
                    <a:pt x="139" y="94"/>
                  </a:cubicBezTo>
                  <a:cubicBezTo>
                    <a:pt x="140" y="95"/>
                    <a:pt x="140" y="95"/>
                    <a:pt x="140" y="95"/>
                  </a:cubicBezTo>
                  <a:cubicBezTo>
                    <a:pt x="138" y="101"/>
                    <a:pt x="140" y="109"/>
                    <a:pt x="139" y="115"/>
                  </a:cubicBezTo>
                  <a:cubicBezTo>
                    <a:pt x="140" y="120"/>
                    <a:pt x="135" y="124"/>
                    <a:pt x="137" y="130"/>
                  </a:cubicBezTo>
                  <a:cubicBezTo>
                    <a:pt x="133" y="135"/>
                    <a:pt x="140" y="137"/>
                    <a:pt x="143" y="139"/>
                  </a:cubicBezTo>
                  <a:cubicBezTo>
                    <a:pt x="143" y="138"/>
                    <a:pt x="144" y="138"/>
                    <a:pt x="145" y="138"/>
                  </a:cubicBezTo>
                  <a:cubicBezTo>
                    <a:pt x="146" y="141"/>
                    <a:pt x="150" y="140"/>
                    <a:pt x="152" y="140"/>
                  </a:cubicBezTo>
                  <a:cubicBezTo>
                    <a:pt x="154" y="140"/>
                    <a:pt x="155" y="142"/>
                    <a:pt x="156" y="143"/>
                  </a:cubicBezTo>
                  <a:cubicBezTo>
                    <a:pt x="156" y="144"/>
                    <a:pt x="155" y="144"/>
                    <a:pt x="157" y="145"/>
                  </a:cubicBezTo>
                  <a:cubicBezTo>
                    <a:pt x="158" y="144"/>
                    <a:pt x="158" y="144"/>
                    <a:pt x="158" y="144"/>
                  </a:cubicBezTo>
                  <a:cubicBezTo>
                    <a:pt x="160" y="145"/>
                    <a:pt x="160" y="145"/>
                    <a:pt x="160" y="145"/>
                  </a:cubicBezTo>
                  <a:cubicBezTo>
                    <a:pt x="161" y="142"/>
                    <a:pt x="165" y="145"/>
                    <a:pt x="166" y="146"/>
                  </a:cubicBezTo>
                  <a:cubicBezTo>
                    <a:pt x="166" y="147"/>
                    <a:pt x="167" y="148"/>
                    <a:pt x="168" y="149"/>
                  </a:cubicBezTo>
                  <a:cubicBezTo>
                    <a:pt x="170" y="146"/>
                    <a:pt x="171" y="151"/>
                    <a:pt x="175" y="149"/>
                  </a:cubicBezTo>
                  <a:cubicBezTo>
                    <a:pt x="175" y="150"/>
                    <a:pt x="176" y="150"/>
                    <a:pt x="176" y="151"/>
                  </a:cubicBezTo>
                  <a:cubicBezTo>
                    <a:pt x="172" y="153"/>
                    <a:pt x="177" y="155"/>
                    <a:pt x="177" y="157"/>
                  </a:cubicBezTo>
                  <a:cubicBezTo>
                    <a:pt x="178" y="157"/>
                    <a:pt x="178" y="157"/>
                    <a:pt x="178" y="157"/>
                  </a:cubicBezTo>
                  <a:cubicBezTo>
                    <a:pt x="176" y="161"/>
                    <a:pt x="177" y="167"/>
                    <a:pt x="172" y="170"/>
                  </a:cubicBezTo>
                  <a:cubicBezTo>
                    <a:pt x="175" y="173"/>
                    <a:pt x="172" y="177"/>
                    <a:pt x="170" y="179"/>
                  </a:cubicBezTo>
                  <a:cubicBezTo>
                    <a:pt x="167" y="179"/>
                    <a:pt x="164" y="179"/>
                    <a:pt x="164" y="176"/>
                  </a:cubicBezTo>
                  <a:cubicBezTo>
                    <a:pt x="163" y="179"/>
                    <a:pt x="160" y="178"/>
                    <a:pt x="157" y="180"/>
                  </a:cubicBezTo>
                  <a:cubicBezTo>
                    <a:pt x="157" y="179"/>
                    <a:pt x="157" y="179"/>
                    <a:pt x="157" y="179"/>
                  </a:cubicBezTo>
                  <a:cubicBezTo>
                    <a:pt x="155" y="182"/>
                    <a:pt x="150" y="176"/>
                    <a:pt x="151" y="181"/>
                  </a:cubicBezTo>
                  <a:cubicBezTo>
                    <a:pt x="150" y="176"/>
                    <a:pt x="145" y="182"/>
                    <a:pt x="145" y="178"/>
                  </a:cubicBezTo>
                  <a:cubicBezTo>
                    <a:pt x="138" y="180"/>
                    <a:pt x="142" y="189"/>
                    <a:pt x="140" y="193"/>
                  </a:cubicBezTo>
                  <a:cubicBezTo>
                    <a:pt x="141" y="194"/>
                    <a:pt x="141" y="194"/>
                    <a:pt x="141" y="194"/>
                  </a:cubicBezTo>
                  <a:cubicBezTo>
                    <a:pt x="141" y="197"/>
                    <a:pt x="141" y="201"/>
                    <a:pt x="141" y="205"/>
                  </a:cubicBezTo>
                  <a:cubicBezTo>
                    <a:pt x="142" y="211"/>
                    <a:pt x="140" y="217"/>
                    <a:pt x="143" y="223"/>
                  </a:cubicBezTo>
                  <a:cubicBezTo>
                    <a:pt x="143" y="230"/>
                    <a:pt x="144" y="236"/>
                    <a:pt x="143" y="243"/>
                  </a:cubicBezTo>
                  <a:cubicBezTo>
                    <a:pt x="140" y="247"/>
                    <a:pt x="143" y="251"/>
                    <a:pt x="138" y="254"/>
                  </a:cubicBezTo>
                  <a:cubicBezTo>
                    <a:pt x="140" y="255"/>
                    <a:pt x="138" y="257"/>
                    <a:pt x="138" y="259"/>
                  </a:cubicBezTo>
                  <a:cubicBezTo>
                    <a:pt x="135" y="259"/>
                    <a:pt x="133" y="260"/>
                    <a:pt x="132" y="258"/>
                  </a:cubicBezTo>
                  <a:cubicBezTo>
                    <a:pt x="131" y="259"/>
                    <a:pt x="131" y="260"/>
                    <a:pt x="131" y="261"/>
                  </a:cubicBezTo>
                  <a:cubicBezTo>
                    <a:pt x="129" y="261"/>
                    <a:pt x="128" y="260"/>
                    <a:pt x="126" y="261"/>
                  </a:cubicBezTo>
                  <a:cubicBezTo>
                    <a:pt x="126" y="261"/>
                    <a:pt x="125" y="261"/>
                    <a:pt x="124" y="261"/>
                  </a:cubicBezTo>
                  <a:cubicBezTo>
                    <a:pt x="123" y="261"/>
                    <a:pt x="122" y="262"/>
                    <a:pt x="122" y="263"/>
                  </a:cubicBezTo>
                  <a:cubicBezTo>
                    <a:pt x="123" y="263"/>
                    <a:pt x="123" y="263"/>
                    <a:pt x="123" y="263"/>
                  </a:cubicBezTo>
                  <a:cubicBezTo>
                    <a:pt x="122" y="264"/>
                    <a:pt x="121" y="262"/>
                    <a:pt x="120" y="263"/>
                  </a:cubicBezTo>
                  <a:cubicBezTo>
                    <a:pt x="119" y="263"/>
                    <a:pt x="119" y="263"/>
                    <a:pt x="119" y="263"/>
                  </a:cubicBezTo>
                  <a:cubicBezTo>
                    <a:pt x="118" y="261"/>
                    <a:pt x="115" y="265"/>
                    <a:pt x="113" y="263"/>
                  </a:cubicBezTo>
                  <a:cubicBezTo>
                    <a:pt x="112" y="265"/>
                    <a:pt x="110" y="265"/>
                    <a:pt x="108" y="265"/>
                  </a:cubicBezTo>
                  <a:cubicBezTo>
                    <a:pt x="106" y="261"/>
                    <a:pt x="102" y="266"/>
                    <a:pt x="100" y="263"/>
                  </a:cubicBezTo>
                  <a:cubicBezTo>
                    <a:pt x="99" y="265"/>
                    <a:pt x="99" y="264"/>
                    <a:pt x="97" y="264"/>
                  </a:cubicBezTo>
                  <a:cubicBezTo>
                    <a:pt x="94" y="261"/>
                    <a:pt x="94" y="261"/>
                    <a:pt x="94" y="261"/>
                  </a:cubicBezTo>
                  <a:cubicBezTo>
                    <a:pt x="91" y="263"/>
                    <a:pt x="92" y="259"/>
                    <a:pt x="90" y="260"/>
                  </a:cubicBezTo>
                  <a:cubicBezTo>
                    <a:pt x="85" y="260"/>
                    <a:pt x="80" y="263"/>
                    <a:pt x="77" y="258"/>
                  </a:cubicBezTo>
                  <a:cubicBezTo>
                    <a:pt x="76" y="259"/>
                    <a:pt x="76" y="259"/>
                    <a:pt x="76" y="259"/>
                  </a:cubicBezTo>
                  <a:cubicBezTo>
                    <a:pt x="70" y="252"/>
                    <a:pt x="61" y="255"/>
                    <a:pt x="56" y="248"/>
                  </a:cubicBezTo>
                  <a:cubicBezTo>
                    <a:pt x="55" y="248"/>
                    <a:pt x="55" y="249"/>
                    <a:pt x="53" y="249"/>
                  </a:cubicBezTo>
                  <a:cubicBezTo>
                    <a:pt x="51" y="246"/>
                    <a:pt x="51" y="246"/>
                    <a:pt x="51" y="246"/>
                  </a:cubicBezTo>
                  <a:cubicBezTo>
                    <a:pt x="48" y="249"/>
                    <a:pt x="47" y="243"/>
                    <a:pt x="45" y="245"/>
                  </a:cubicBezTo>
                  <a:cubicBezTo>
                    <a:pt x="40" y="242"/>
                    <a:pt x="41" y="238"/>
                    <a:pt x="36" y="236"/>
                  </a:cubicBezTo>
                  <a:cubicBezTo>
                    <a:pt x="38" y="232"/>
                    <a:pt x="33" y="232"/>
                    <a:pt x="32" y="231"/>
                  </a:cubicBezTo>
                  <a:cubicBezTo>
                    <a:pt x="30" y="231"/>
                    <a:pt x="28" y="231"/>
                    <a:pt x="27" y="229"/>
                  </a:cubicBezTo>
                  <a:cubicBezTo>
                    <a:pt x="28" y="228"/>
                    <a:pt x="28" y="228"/>
                    <a:pt x="28" y="228"/>
                  </a:cubicBezTo>
                  <a:cubicBezTo>
                    <a:pt x="27" y="226"/>
                    <a:pt x="26" y="229"/>
                    <a:pt x="25" y="228"/>
                  </a:cubicBezTo>
                  <a:cubicBezTo>
                    <a:pt x="24" y="225"/>
                    <a:pt x="23" y="222"/>
                    <a:pt x="20" y="221"/>
                  </a:cubicBezTo>
                  <a:cubicBezTo>
                    <a:pt x="16" y="220"/>
                    <a:pt x="15" y="216"/>
                    <a:pt x="13" y="213"/>
                  </a:cubicBezTo>
                  <a:cubicBezTo>
                    <a:pt x="13" y="213"/>
                    <a:pt x="13" y="213"/>
                    <a:pt x="13" y="213"/>
                  </a:cubicBezTo>
                  <a:cubicBezTo>
                    <a:pt x="10" y="209"/>
                    <a:pt x="11" y="203"/>
                    <a:pt x="12" y="198"/>
                  </a:cubicBezTo>
                  <a:cubicBezTo>
                    <a:pt x="13" y="198"/>
                    <a:pt x="13" y="198"/>
                    <a:pt x="13" y="198"/>
                  </a:cubicBezTo>
                  <a:cubicBezTo>
                    <a:pt x="10" y="195"/>
                    <a:pt x="11" y="191"/>
                    <a:pt x="12" y="188"/>
                  </a:cubicBezTo>
                  <a:cubicBezTo>
                    <a:pt x="14" y="186"/>
                    <a:pt x="13" y="183"/>
                    <a:pt x="15" y="181"/>
                  </a:cubicBezTo>
                  <a:cubicBezTo>
                    <a:pt x="19" y="176"/>
                    <a:pt x="24" y="172"/>
                    <a:pt x="28" y="168"/>
                  </a:cubicBezTo>
                  <a:cubicBezTo>
                    <a:pt x="32" y="165"/>
                    <a:pt x="35" y="161"/>
                    <a:pt x="40" y="161"/>
                  </a:cubicBezTo>
                  <a:cubicBezTo>
                    <a:pt x="40" y="155"/>
                    <a:pt x="45" y="162"/>
                    <a:pt x="46" y="157"/>
                  </a:cubicBezTo>
                  <a:cubicBezTo>
                    <a:pt x="55" y="153"/>
                    <a:pt x="62" y="151"/>
                    <a:pt x="71" y="149"/>
                  </a:cubicBezTo>
                  <a:cubicBezTo>
                    <a:pt x="73" y="146"/>
                    <a:pt x="77" y="149"/>
                    <a:pt x="79" y="147"/>
                  </a:cubicBezTo>
                  <a:cubicBezTo>
                    <a:pt x="81" y="145"/>
                    <a:pt x="84" y="144"/>
                    <a:pt x="87" y="145"/>
                  </a:cubicBezTo>
                  <a:cubicBezTo>
                    <a:pt x="89" y="143"/>
                    <a:pt x="94" y="142"/>
                    <a:pt x="96" y="143"/>
                  </a:cubicBezTo>
                  <a:cubicBezTo>
                    <a:pt x="97" y="142"/>
                    <a:pt x="99" y="142"/>
                    <a:pt x="98" y="140"/>
                  </a:cubicBezTo>
                  <a:cubicBezTo>
                    <a:pt x="100" y="140"/>
                    <a:pt x="101" y="144"/>
                    <a:pt x="102" y="141"/>
                  </a:cubicBezTo>
                  <a:cubicBezTo>
                    <a:pt x="102" y="140"/>
                    <a:pt x="101" y="140"/>
                    <a:pt x="101" y="138"/>
                  </a:cubicBezTo>
                  <a:cubicBezTo>
                    <a:pt x="104" y="141"/>
                    <a:pt x="109" y="137"/>
                    <a:pt x="111" y="138"/>
                  </a:cubicBezTo>
                  <a:cubicBezTo>
                    <a:pt x="118" y="135"/>
                    <a:pt x="111" y="128"/>
                    <a:pt x="114" y="124"/>
                  </a:cubicBezTo>
                  <a:cubicBezTo>
                    <a:pt x="108" y="120"/>
                    <a:pt x="116" y="115"/>
                    <a:pt x="114" y="110"/>
                  </a:cubicBezTo>
                  <a:cubicBezTo>
                    <a:pt x="115" y="107"/>
                    <a:pt x="113" y="105"/>
                    <a:pt x="111" y="104"/>
                  </a:cubicBezTo>
                  <a:cubicBezTo>
                    <a:pt x="108" y="107"/>
                    <a:pt x="104" y="101"/>
                    <a:pt x="102" y="106"/>
                  </a:cubicBezTo>
                  <a:cubicBezTo>
                    <a:pt x="99" y="105"/>
                    <a:pt x="97" y="109"/>
                    <a:pt x="94" y="109"/>
                  </a:cubicBezTo>
                  <a:cubicBezTo>
                    <a:pt x="93" y="111"/>
                    <a:pt x="93" y="113"/>
                    <a:pt x="93" y="115"/>
                  </a:cubicBezTo>
                  <a:cubicBezTo>
                    <a:pt x="85" y="116"/>
                    <a:pt x="78" y="119"/>
                    <a:pt x="72" y="123"/>
                  </a:cubicBezTo>
                  <a:cubicBezTo>
                    <a:pt x="65" y="129"/>
                    <a:pt x="55" y="126"/>
                    <a:pt x="49" y="134"/>
                  </a:cubicBezTo>
                  <a:cubicBezTo>
                    <a:pt x="46" y="134"/>
                    <a:pt x="45" y="135"/>
                    <a:pt x="43" y="136"/>
                  </a:cubicBezTo>
                  <a:cubicBezTo>
                    <a:pt x="30" y="140"/>
                    <a:pt x="30" y="140"/>
                    <a:pt x="30" y="140"/>
                  </a:cubicBezTo>
                  <a:cubicBezTo>
                    <a:pt x="30" y="142"/>
                    <a:pt x="30" y="142"/>
                    <a:pt x="30" y="142"/>
                  </a:cubicBezTo>
                  <a:cubicBezTo>
                    <a:pt x="25" y="142"/>
                    <a:pt x="21" y="142"/>
                    <a:pt x="16" y="142"/>
                  </a:cubicBezTo>
                  <a:cubicBezTo>
                    <a:pt x="16" y="141"/>
                    <a:pt x="16" y="140"/>
                    <a:pt x="15" y="140"/>
                  </a:cubicBezTo>
                  <a:cubicBezTo>
                    <a:pt x="14" y="140"/>
                    <a:pt x="13" y="141"/>
                    <a:pt x="13" y="142"/>
                  </a:cubicBezTo>
                  <a:cubicBezTo>
                    <a:pt x="9" y="141"/>
                    <a:pt x="10" y="136"/>
                    <a:pt x="6" y="136"/>
                  </a:cubicBezTo>
                  <a:cubicBezTo>
                    <a:pt x="5" y="134"/>
                    <a:pt x="7" y="132"/>
                    <a:pt x="3" y="130"/>
                  </a:cubicBezTo>
                  <a:cubicBezTo>
                    <a:pt x="8" y="129"/>
                    <a:pt x="3" y="127"/>
                    <a:pt x="3" y="124"/>
                  </a:cubicBezTo>
                  <a:cubicBezTo>
                    <a:pt x="4" y="118"/>
                    <a:pt x="0" y="106"/>
                    <a:pt x="7" y="103"/>
                  </a:cubicBezTo>
                  <a:cubicBezTo>
                    <a:pt x="10" y="103"/>
                    <a:pt x="11" y="99"/>
                    <a:pt x="14" y="98"/>
                  </a:cubicBezTo>
                  <a:cubicBezTo>
                    <a:pt x="13" y="93"/>
                    <a:pt x="17" y="91"/>
                    <a:pt x="19" y="88"/>
                  </a:cubicBezTo>
                  <a:cubicBezTo>
                    <a:pt x="18" y="85"/>
                    <a:pt x="23" y="85"/>
                    <a:pt x="21" y="83"/>
                  </a:cubicBezTo>
                  <a:cubicBezTo>
                    <a:pt x="24" y="78"/>
                    <a:pt x="26" y="77"/>
                    <a:pt x="28" y="73"/>
                  </a:cubicBezTo>
                  <a:cubicBezTo>
                    <a:pt x="30" y="69"/>
                    <a:pt x="34" y="65"/>
                    <a:pt x="34" y="61"/>
                  </a:cubicBezTo>
                  <a:cubicBezTo>
                    <a:pt x="37" y="58"/>
                    <a:pt x="35" y="54"/>
                    <a:pt x="39" y="52"/>
                  </a:cubicBezTo>
                  <a:cubicBezTo>
                    <a:pt x="36" y="46"/>
                    <a:pt x="37" y="40"/>
                    <a:pt x="33" y="35"/>
                  </a:cubicBezTo>
                  <a:cubicBezTo>
                    <a:pt x="30" y="38"/>
                    <a:pt x="32" y="33"/>
                    <a:pt x="29" y="31"/>
                  </a:cubicBezTo>
                  <a:cubicBezTo>
                    <a:pt x="30" y="27"/>
                    <a:pt x="28" y="23"/>
                    <a:pt x="26" y="19"/>
                  </a:cubicBezTo>
                  <a:cubicBezTo>
                    <a:pt x="29" y="18"/>
                    <a:pt x="27" y="15"/>
                    <a:pt x="28" y="12"/>
                  </a:cubicBezTo>
                  <a:cubicBezTo>
                    <a:pt x="28" y="13"/>
                    <a:pt x="28" y="13"/>
                    <a:pt x="28" y="13"/>
                  </a:cubicBezTo>
                  <a:cubicBezTo>
                    <a:pt x="28" y="11"/>
                    <a:pt x="29" y="8"/>
                    <a:pt x="31" y="6"/>
                  </a:cubicBezTo>
                  <a:cubicBezTo>
                    <a:pt x="33" y="8"/>
                    <a:pt x="33" y="4"/>
                    <a:pt x="35" y="5"/>
                  </a:cubicBezTo>
                  <a:cubicBezTo>
                    <a:pt x="37" y="9"/>
                    <a:pt x="41" y="13"/>
                    <a:pt x="44" y="17"/>
                  </a:cubicBezTo>
                  <a:cubicBezTo>
                    <a:pt x="42" y="19"/>
                    <a:pt x="44" y="21"/>
                    <a:pt x="45" y="21"/>
                  </a:cubicBezTo>
                  <a:cubicBezTo>
                    <a:pt x="46" y="24"/>
                    <a:pt x="52" y="26"/>
                    <a:pt x="52" y="30"/>
                  </a:cubicBezTo>
                  <a:cubicBezTo>
                    <a:pt x="53" y="29"/>
                    <a:pt x="53" y="29"/>
                    <a:pt x="53" y="29"/>
                  </a:cubicBezTo>
                  <a:cubicBezTo>
                    <a:pt x="55" y="33"/>
                    <a:pt x="60" y="31"/>
                    <a:pt x="60" y="36"/>
                  </a:cubicBezTo>
                  <a:cubicBezTo>
                    <a:pt x="62" y="35"/>
                    <a:pt x="62" y="35"/>
                    <a:pt x="62" y="35"/>
                  </a:cubicBezTo>
                  <a:cubicBezTo>
                    <a:pt x="62" y="38"/>
                    <a:pt x="69" y="38"/>
                    <a:pt x="68" y="42"/>
                  </a:cubicBezTo>
                  <a:cubicBezTo>
                    <a:pt x="72" y="43"/>
                    <a:pt x="74" y="48"/>
                    <a:pt x="76" y="49"/>
                  </a:cubicBezTo>
                  <a:cubicBezTo>
                    <a:pt x="75" y="50"/>
                    <a:pt x="75" y="50"/>
                    <a:pt x="75" y="50"/>
                  </a:cubicBezTo>
                  <a:cubicBezTo>
                    <a:pt x="83" y="54"/>
                    <a:pt x="79" y="63"/>
                    <a:pt x="83" y="69"/>
                  </a:cubicBezTo>
                  <a:cubicBezTo>
                    <a:pt x="82" y="68"/>
                    <a:pt x="82" y="69"/>
                    <a:pt x="81" y="70"/>
                  </a:cubicBezTo>
                  <a:cubicBezTo>
                    <a:pt x="80" y="72"/>
                    <a:pt x="82" y="75"/>
                    <a:pt x="79" y="77"/>
                  </a:cubicBezTo>
                  <a:cubicBezTo>
                    <a:pt x="82" y="79"/>
                    <a:pt x="84" y="83"/>
                    <a:pt x="89" y="80"/>
                  </a:cubicBezTo>
                  <a:cubicBezTo>
                    <a:pt x="89" y="77"/>
                    <a:pt x="91" y="75"/>
                    <a:pt x="94" y="73"/>
                  </a:cubicBezTo>
                  <a:cubicBezTo>
                    <a:pt x="101" y="77"/>
                    <a:pt x="100" y="65"/>
                    <a:pt x="106" y="71"/>
                  </a:cubicBezTo>
                  <a:cubicBezTo>
                    <a:pt x="111" y="68"/>
                    <a:pt x="112" y="65"/>
                    <a:pt x="116" y="62"/>
                  </a:cubicBezTo>
                  <a:cubicBezTo>
                    <a:pt x="111" y="52"/>
                    <a:pt x="118" y="44"/>
                    <a:pt x="116" y="34"/>
                  </a:cubicBezTo>
                  <a:cubicBezTo>
                    <a:pt x="116" y="33"/>
                    <a:pt x="115" y="31"/>
                    <a:pt x="113" y="31"/>
                  </a:cubicBezTo>
                  <a:cubicBezTo>
                    <a:pt x="113" y="31"/>
                    <a:pt x="113" y="30"/>
                    <a:pt x="114" y="29"/>
                  </a:cubicBezTo>
                  <a:cubicBezTo>
                    <a:pt x="112" y="27"/>
                    <a:pt x="116" y="26"/>
                    <a:pt x="114" y="24"/>
                  </a:cubicBezTo>
                  <a:cubicBezTo>
                    <a:pt x="116" y="23"/>
                    <a:pt x="116" y="21"/>
                    <a:pt x="115" y="19"/>
                  </a:cubicBezTo>
                  <a:cubicBezTo>
                    <a:pt x="114" y="19"/>
                    <a:pt x="114" y="19"/>
                    <a:pt x="114" y="19"/>
                  </a:cubicBezTo>
                  <a:cubicBezTo>
                    <a:pt x="113" y="22"/>
                    <a:pt x="113" y="22"/>
                    <a:pt x="113" y="22"/>
                  </a:cubicBezTo>
                  <a:cubicBezTo>
                    <a:pt x="111" y="20"/>
                    <a:pt x="108" y="23"/>
                    <a:pt x="106" y="21"/>
                  </a:cubicBezTo>
                  <a:cubicBezTo>
                    <a:pt x="106" y="22"/>
                    <a:pt x="106" y="22"/>
                    <a:pt x="106" y="22"/>
                  </a:cubicBezTo>
                  <a:cubicBezTo>
                    <a:pt x="100" y="17"/>
                    <a:pt x="100" y="17"/>
                    <a:pt x="100" y="17"/>
                  </a:cubicBezTo>
                  <a:cubicBezTo>
                    <a:pt x="103" y="13"/>
                    <a:pt x="101" y="8"/>
                    <a:pt x="106" y="8"/>
                  </a:cubicBezTo>
                  <a:cubicBezTo>
                    <a:pt x="106" y="2"/>
                    <a:pt x="113" y="5"/>
                    <a:pt x="116" y="1"/>
                  </a:cubicBezTo>
                  <a:cubicBezTo>
                    <a:pt x="118" y="2"/>
                    <a:pt x="118" y="2"/>
                    <a:pt x="118" y="2"/>
                  </a:cubicBezTo>
                  <a:cubicBezTo>
                    <a:pt x="121" y="0"/>
                    <a:pt x="121" y="0"/>
                    <a:pt x="121" y="0"/>
                  </a:cubicBezTo>
                  <a:cubicBezTo>
                    <a:pt x="123" y="2"/>
                    <a:pt x="126" y="0"/>
                    <a:pt x="128" y="2"/>
                  </a:cubicBezTo>
                  <a:close/>
                  <a:moveTo>
                    <a:pt x="63" y="163"/>
                  </a:moveTo>
                  <a:cubicBezTo>
                    <a:pt x="67" y="165"/>
                    <a:pt x="72" y="164"/>
                    <a:pt x="76" y="167"/>
                  </a:cubicBezTo>
                  <a:cubicBezTo>
                    <a:pt x="77" y="166"/>
                    <a:pt x="77" y="165"/>
                    <a:pt x="77" y="165"/>
                  </a:cubicBezTo>
                  <a:cubicBezTo>
                    <a:pt x="78" y="167"/>
                    <a:pt x="79" y="169"/>
                    <a:pt x="82" y="169"/>
                  </a:cubicBezTo>
                  <a:cubicBezTo>
                    <a:pt x="83" y="168"/>
                    <a:pt x="83" y="168"/>
                    <a:pt x="83" y="168"/>
                  </a:cubicBezTo>
                  <a:cubicBezTo>
                    <a:pt x="83" y="169"/>
                    <a:pt x="84" y="169"/>
                    <a:pt x="84" y="170"/>
                  </a:cubicBezTo>
                  <a:cubicBezTo>
                    <a:pt x="86" y="167"/>
                    <a:pt x="88" y="170"/>
                    <a:pt x="89" y="170"/>
                  </a:cubicBezTo>
                  <a:cubicBezTo>
                    <a:pt x="94" y="169"/>
                    <a:pt x="98" y="172"/>
                    <a:pt x="101" y="171"/>
                  </a:cubicBezTo>
                  <a:cubicBezTo>
                    <a:pt x="102" y="171"/>
                    <a:pt x="102" y="172"/>
                    <a:pt x="103" y="172"/>
                  </a:cubicBezTo>
                  <a:cubicBezTo>
                    <a:pt x="104" y="171"/>
                    <a:pt x="104" y="171"/>
                    <a:pt x="104" y="171"/>
                  </a:cubicBezTo>
                  <a:cubicBezTo>
                    <a:pt x="104" y="171"/>
                    <a:pt x="105" y="172"/>
                    <a:pt x="106" y="172"/>
                  </a:cubicBezTo>
                  <a:cubicBezTo>
                    <a:pt x="106" y="171"/>
                    <a:pt x="106" y="171"/>
                    <a:pt x="106" y="171"/>
                  </a:cubicBezTo>
                  <a:cubicBezTo>
                    <a:pt x="108" y="172"/>
                    <a:pt x="111" y="170"/>
                    <a:pt x="111" y="173"/>
                  </a:cubicBezTo>
                  <a:cubicBezTo>
                    <a:pt x="112" y="173"/>
                    <a:pt x="114" y="172"/>
                    <a:pt x="115" y="174"/>
                  </a:cubicBezTo>
                  <a:cubicBezTo>
                    <a:pt x="115" y="175"/>
                    <a:pt x="115" y="176"/>
                    <a:pt x="113" y="178"/>
                  </a:cubicBezTo>
                  <a:cubicBezTo>
                    <a:pt x="114" y="179"/>
                    <a:pt x="112" y="183"/>
                    <a:pt x="115" y="185"/>
                  </a:cubicBezTo>
                  <a:cubicBezTo>
                    <a:pt x="113" y="186"/>
                    <a:pt x="113" y="186"/>
                    <a:pt x="113" y="186"/>
                  </a:cubicBezTo>
                  <a:cubicBezTo>
                    <a:pt x="114" y="187"/>
                    <a:pt x="116" y="188"/>
                    <a:pt x="115" y="190"/>
                  </a:cubicBezTo>
                  <a:cubicBezTo>
                    <a:pt x="113" y="191"/>
                    <a:pt x="113" y="191"/>
                    <a:pt x="113" y="191"/>
                  </a:cubicBezTo>
                  <a:cubicBezTo>
                    <a:pt x="115" y="192"/>
                    <a:pt x="115" y="192"/>
                    <a:pt x="115" y="192"/>
                  </a:cubicBezTo>
                  <a:cubicBezTo>
                    <a:pt x="112" y="194"/>
                    <a:pt x="115" y="198"/>
                    <a:pt x="113" y="199"/>
                  </a:cubicBezTo>
                  <a:cubicBezTo>
                    <a:pt x="112" y="201"/>
                    <a:pt x="113" y="206"/>
                    <a:pt x="115" y="209"/>
                  </a:cubicBezTo>
                  <a:cubicBezTo>
                    <a:pt x="112" y="210"/>
                    <a:pt x="114" y="213"/>
                    <a:pt x="111" y="215"/>
                  </a:cubicBezTo>
                  <a:cubicBezTo>
                    <a:pt x="110" y="217"/>
                    <a:pt x="110" y="220"/>
                    <a:pt x="112" y="221"/>
                  </a:cubicBezTo>
                  <a:cubicBezTo>
                    <a:pt x="111" y="221"/>
                    <a:pt x="111" y="222"/>
                    <a:pt x="110" y="222"/>
                  </a:cubicBezTo>
                  <a:cubicBezTo>
                    <a:pt x="111" y="223"/>
                    <a:pt x="111" y="225"/>
                    <a:pt x="111" y="226"/>
                  </a:cubicBezTo>
                  <a:cubicBezTo>
                    <a:pt x="111" y="226"/>
                    <a:pt x="111" y="225"/>
                    <a:pt x="110" y="225"/>
                  </a:cubicBezTo>
                  <a:cubicBezTo>
                    <a:pt x="107" y="225"/>
                    <a:pt x="110" y="228"/>
                    <a:pt x="108" y="228"/>
                  </a:cubicBezTo>
                  <a:cubicBezTo>
                    <a:pt x="104" y="230"/>
                    <a:pt x="99" y="231"/>
                    <a:pt x="96" y="234"/>
                  </a:cubicBezTo>
                  <a:cubicBezTo>
                    <a:pt x="96" y="233"/>
                    <a:pt x="96" y="233"/>
                    <a:pt x="96" y="233"/>
                  </a:cubicBezTo>
                  <a:cubicBezTo>
                    <a:pt x="92" y="237"/>
                    <a:pt x="86" y="232"/>
                    <a:pt x="84" y="238"/>
                  </a:cubicBezTo>
                  <a:cubicBezTo>
                    <a:pt x="77" y="236"/>
                    <a:pt x="72" y="238"/>
                    <a:pt x="65" y="236"/>
                  </a:cubicBezTo>
                  <a:cubicBezTo>
                    <a:pt x="62" y="236"/>
                    <a:pt x="62" y="236"/>
                    <a:pt x="62" y="236"/>
                  </a:cubicBezTo>
                  <a:cubicBezTo>
                    <a:pt x="62" y="235"/>
                    <a:pt x="60" y="234"/>
                    <a:pt x="59" y="234"/>
                  </a:cubicBezTo>
                  <a:cubicBezTo>
                    <a:pt x="51" y="239"/>
                    <a:pt x="50" y="228"/>
                    <a:pt x="43" y="228"/>
                  </a:cubicBezTo>
                  <a:cubicBezTo>
                    <a:pt x="43" y="228"/>
                    <a:pt x="43" y="228"/>
                    <a:pt x="43" y="228"/>
                  </a:cubicBezTo>
                  <a:cubicBezTo>
                    <a:pt x="38" y="225"/>
                    <a:pt x="33" y="222"/>
                    <a:pt x="31" y="217"/>
                  </a:cubicBezTo>
                  <a:cubicBezTo>
                    <a:pt x="30" y="217"/>
                    <a:pt x="30" y="217"/>
                    <a:pt x="30" y="217"/>
                  </a:cubicBezTo>
                  <a:cubicBezTo>
                    <a:pt x="29" y="214"/>
                    <a:pt x="23" y="211"/>
                    <a:pt x="21" y="207"/>
                  </a:cubicBezTo>
                  <a:cubicBezTo>
                    <a:pt x="21" y="203"/>
                    <a:pt x="16" y="199"/>
                    <a:pt x="19" y="194"/>
                  </a:cubicBezTo>
                  <a:cubicBezTo>
                    <a:pt x="18" y="192"/>
                    <a:pt x="18" y="188"/>
                    <a:pt x="18" y="186"/>
                  </a:cubicBezTo>
                  <a:cubicBezTo>
                    <a:pt x="21" y="184"/>
                    <a:pt x="25" y="181"/>
                    <a:pt x="26" y="178"/>
                  </a:cubicBezTo>
                  <a:cubicBezTo>
                    <a:pt x="31" y="178"/>
                    <a:pt x="29" y="171"/>
                    <a:pt x="34" y="172"/>
                  </a:cubicBezTo>
                  <a:cubicBezTo>
                    <a:pt x="35" y="172"/>
                    <a:pt x="36" y="170"/>
                    <a:pt x="38" y="170"/>
                  </a:cubicBezTo>
                  <a:cubicBezTo>
                    <a:pt x="40" y="171"/>
                    <a:pt x="43" y="167"/>
                    <a:pt x="46" y="169"/>
                  </a:cubicBezTo>
                  <a:cubicBezTo>
                    <a:pt x="46" y="166"/>
                    <a:pt x="50" y="167"/>
                    <a:pt x="51" y="165"/>
                  </a:cubicBezTo>
                  <a:cubicBezTo>
                    <a:pt x="54" y="165"/>
                    <a:pt x="59" y="161"/>
                    <a:pt x="62" y="164"/>
                  </a:cubicBezTo>
                  <a:lnTo>
                    <a:pt x="63" y="163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latin typeface="Calibri" pitchFamily="34" charset="0"/>
              </a:endParaRPr>
            </a:p>
          </p:txBody>
        </p:sp>
      </p:grpSp>
      <p:grpSp>
        <p:nvGrpSpPr>
          <p:cNvPr id="3" name="组合 1828"/>
          <p:cNvGrpSpPr>
            <a:grpSpLocks/>
          </p:cNvGrpSpPr>
          <p:nvPr/>
        </p:nvGrpSpPr>
        <p:grpSpPr bwMode="auto">
          <a:xfrm rot="1262193">
            <a:off x="1658938" y="4086225"/>
            <a:ext cx="1311275" cy="1309688"/>
            <a:chOff x="7060159" y="-1714501"/>
            <a:chExt cx="1310182" cy="1310182"/>
          </a:xfrm>
        </p:grpSpPr>
        <p:pic>
          <p:nvPicPr>
            <p:cNvPr id="6316" name="图片 1829" descr="图片1.png"/>
            <p:cNvPicPr>
              <a:picLocks noChangeAspect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7060159" y="-1714501"/>
              <a:ext cx="1310182" cy="13101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317" name="Freeform 19"/>
            <p:cNvSpPr>
              <a:spLocks noEditPoints="1"/>
            </p:cNvSpPr>
            <p:nvPr/>
          </p:nvSpPr>
          <p:spPr bwMode="auto">
            <a:xfrm>
              <a:off x="7475538" y="-1381986"/>
              <a:ext cx="479424" cy="645152"/>
            </a:xfrm>
            <a:custGeom>
              <a:avLst/>
              <a:gdLst>
                <a:gd name="T0" fmla="*/ 116 w 206"/>
                <a:gd name="T1" fmla="*/ 22 h 277"/>
                <a:gd name="T2" fmla="*/ 146 w 206"/>
                <a:gd name="T3" fmla="*/ 54 h 277"/>
                <a:gd name="T4" fmla="*/ 184 w 206"/>
                <a:gd name="T5" fmla="*/ 61 h 277"/>
                <a:gd name="T6" fmla="*/ 188 w 206"/>
                <a:gd name="T7" fmla="*/ 80 h 277"/>
                <a:gd name="T8" fmla="*/ 135 w 206"/>
                <a:gd name="T9" fmla="*/ 105 h 277"/>
                <a:gd name="T10" fmla="*/ 133 w 206"/>
                <a:gd name="T11" fmla="*/ 127 h 277"/>
                <a:gd name="T12" fmla="*/ 135 w 206"/>
                <a:gd name="T13" fmla="*/ 138 h 277"/>
                <a:gd name="T14" fmla="*/ 137 w 206"/>
                <a:gd name="T15" fmla="*/ 143 h 277"/>
                <a:gd name="T16" fmla="*/ 135 w 206"/>
                <a:gd name="T17" fmla="*/ 165 h 277"/>
                <a:gd name="T18" fmla="*/ 145 w 206"/>
                <a:gd name="T19" fmla="*/ 172 h 277"/>
                <a:gd name="T20" fmla="*/ 168 w 206"/>
                <a:gd name="T21" fmla="*/ 175 h 277"/>
                <a:gd name="T22" fmla="*/ 195 w 206"/>
                <a:gd name="T23" fmla="*/ 200 h 277"/>
                <a:gd name="T24" fmla="*/ 205 w 206"/>
                <a:gd name="T25" fmla="*/ 217 h 277"/>
                <a:gd name="T26" fmla="*/ 175 w 206"/>
                <a:gd name="T27" fmla="*/ 229 h 277"/>
                <a:gd name="T28" fmla="*/ 144 w 206"/>
                <a:gd name="T29" fmla="*/ 229 h 277"/>
                <a:gd name="T30" fmla="*/ 132 w 206"/>
                <a:gd name="T31" fmla="*/ 247 h 277"/>
                <a:gd name="T32" fmla="*/ 132 w 206"/>
                <a:gd name="T33" fmla="*/ 264 h 277"/>
                <a:gd name="T34" fmla="*/ 118 w 206"/>
                <a:gd name="T35" fmla="*/ 277 h 277"/>
                <a:gd name="T36" fmla="*/ 69 w 206"/>
                <a:gd name="T37" fmla="*/ 271 h 277"/>
                <a:gd name="T38" fmla="*/ 41 w 206"/>
                <a:gd name="T39" fmla="*/ 263 h 277"/>
                <a:gd name="T40" fmla="*/ 15 w 206"/>
                <a:gd name="T41" fmla="*/ 253 h 277"/>
                <a:gd name="T42" fmla="*/ 8 w 206"/>
                <a:gd name="T43" fmla="*/ 222 h 277"/>
                <a:gd name="T44" fmla="*/ 8 w 206"/>
                <a:gd name="T45" fmla="*/ 209 h 277"/>
                <a:gd name="T46" fmla="*/ 43 w 206"/>
                <a:gd name="T47" fmla="*/ 192 h 277"/>
                <a:gd name="T48" fmla="*/ 84 w 206"/>
                <a:gd name="T49" fmla="*/ 181 h 277"/>
                <a:gd name="T50" fmla="*/ 96 w 206"/>
                <a:gd name="T51" fmla="*/ 161 h 277"/>
                <a:gd name="T52" fmla="*/ 99 w 206"/>
                <a:gd name="T53" fmla="*/ 143 h 277"/>
                <a:gd name="T54" fmla="*/ 77 w 206"/>
                <a:gd name="T55" fmla="*/ 137 h 277"/>
                <a:gd name="T56" fmla="*/ 27 w 206"/>
                <a:gd name="T57" fmla="*/ 147 h 277"/>
                <a:gd name="T58" fmla="*/ 15 w 206"/>
                <a:gd name="T59" fmla="*/ 139 h 277"/>
                <a:gd name="T60" fmla="*/ 8 w 206"/>
                <a:gd name="T61" fmla="*/ 129 h 277"/>
                <a:gd name="T62" fmla="*/ 2 w 206"/>
                <a:gd name="T63" fmla="*/ 112 h 277"/>
                <a:gd name="T64" fmla="*/ 3 w 206"/>
                <a:gd name="T65" fmla="*/ 73 h 277"/>
                <a:gd name="T66" fmla="*/ 3 w 206"/>
                <a:gd name="T67" fmla="*/ 55 h 277"/>
                <a:gd name="T68" fmla="*/ 3 w 206"/>
                <a:gd name="T69" fmla="*/ 47 h 277"/>
                <a:gd name="T70" fmla="*/ 16 w 206"/>
                <a:gd name="T71" fmla="*/ 17 h 277"/>
                <a:gd name="T72" fmla="*/ 20 w 206"/>
                <a:gd name="T73" fmla="*/ 46 h 277"/>
                <a:gd name="T74" fmla="*/ 20 w 206"/>
                <a:gd name="T75" fmla="*/ 52 h 277"/>
                <a:gd name="T76" fmla="*/ 26 w 206"/>
                <a:gd name="T77" fmla="*/ 76 h 277"/>
                <a:gd name="T78" fmla="*/ 35 w 206"/>
                <a:gd name="T79" fmla="*/ 86 h 277"/>
                <a:gd name="T80" fmla="*/ 34 w 206"/>
                <a:gd name="T81" fmla="*/ 90 h 277"/>
                <a:gd name="T82" fmla="*/ 64 w 206"/>
                <a:gd name="T83" fmla="*/ 87 h 277"/>
                <a:gd name="T84" fmla="*/ 87 w 206"/>
                <a:gd name="T85" fmla="*/ 78 h 277"/>
                <a:gd name="T86" fmla="*/ 87 w 206"/>
                <a:gd name="T87" fmla="*/ 57 h 277"/>
                <a:gd name="T88" fmla="*/ 83 w 206"/>
                <a:gd name="T89" fmla="*/ 47 h 277"/>
                <a:gd name="T90" fmla="*/ 74 w 206"/>
                <a:gd name="T91" fmla="*/ 21 h 277"/>
                <a:gd name="T92" fmla="*/ 82 w 206"/>
                <a:gd name="T93" fmla="*/ 2 h 277"/>
                <a:gd name="T94" fmla="*/ 16 w 206"/>
                <a:gd name="T95" fmla="*/ 8 h 277"/>
                <a:gd name="T96" fmla="*/ 88 w 206"/>
                <a:gd name="T97" fmla="*/ 225 h 277"/>
                <a:gd name="T98" fmla="*/ 91 w 206"/>
                <a:gd name="T99" fmla="*/ 231 h 277"/>
                <a:gd name="T100" fmla="*/ 63 w 206"/>
                <a:gd name="T101" fmla="*/ 229 h 277"/>
                <a:gd name="T102" fmla="*/ 74 w 206"/>
                <a:gd name="T103" fmla="*/ 225 h 277"/>
                <a:gd name="T104" fmla="*/ 48 w 206"/>
                <a:gd name="T105" fmla="*/ 261 h 277"/>
                <a:gd name="T106" fmla="*/ 47 w 206"/>
                <a:gd name="T107" fmla="*/ 255 h 277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206"/>
                <a:gd name="T163" fmla="*/ 0 h 277"/>
                <a:gd name="T164" fmla="*/ 206 w 206"/>
                <a:gd name="T165" fmla="*/ 277 h 277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206" h="277">
                  <a:moveTo>
                    <a:pt x="82" y="2"/>
                  </a:moveTo>
                  <a:cubicBezTo>
                    <a:pt x="85" y="10"/>
                    <a:pt x="91" y="1"/>
                    <a:pt x="96" y="6"/>
                  </a:cubicBezTo>
                  <a:cubicBezTo>
                    <a:pt x="101" y="5"/>
                    <a:pt x="101" y="9"/>
                    <a:pt x="105" y="10"/>
                  </a:cubicBezTo>
                  <a:cubicBezTo>
                    <a:pt x="104" y="12"/>
                    <a:pt x="106" y="15"/>
                    <a:pt x="108" y="17"/>
                  </a:cubicBezTo>
                  <a:cubicBezTo>
                    <a:pt x="111" y="17"/>
                    <a:pt x="113" y="22"/>
                    <a:pt x="116" y="22"/>
                  </a:cubicBezTo>
                  <a:cubicBezTo>
                    <a:pt x="121" y="25"/>
                    <a:pt x="120" y="29"/>
                    <a:pt x="126" y="32"/>
                  </a:cubicBezTo>
                  <a:cubicBezTo>
                    <a:pt x="125" y="35"/>
                    <a:pt x="129" y="35"/>
                    <a:pt x="128" y="38"/>
                  </a:cubicBezTo>
                  <a:cubicBezTo>
                    <a:pt x="130" y="38"/>
                    <a:pt x="130" y="38"/>
                    <a:pt x="130" y="38"/>
                  </a:cubicBezTo>
                  <a:cubicBezTo>
                    <a:pt x="132" y="43"/>
                    <a:pt x="133" y="47"/>
                    <a:pt x="135" y="52"/>
                  </a:cubicBezTo>
                  <a:cubicBezTo>
                    <a:pt x="139" y="52"/>
                    <a:pt x="142" y="56"/>
                    <a:pt x="146" y="54"/>
                  </a:cubicBezTo>
                  <a:cubicBezTo>
                    <a:pt x="150" y="53"/>
                    <a:pt x="153" y="54"/>
                    <a:pt x="156" y="52"/>
                  </a:cubicBezTo>
                  <a:cubicBezTo>
                    <a:pt x="157" y="55"/>
                    <a:pt x="162" y="52"/>
                    <a:pt x="164" y="55"/>
                  </a:cubicBezTo>
                  <a:cubicBezTo>
                    <a:pt x="170" y="54"/>
                    <a:pt x="176" y="56"/>
                    <a:pt x="179" y="58"/>
                  </a:cubicBezTo>
                  <a:cubicBezTo>
                    <a:pt x="179" y="60"/>
                    <a:pt x="181" y="60"/>
                    <a:pt x="182" y="61"/>
                  </a:cubicBezTo>
                  <a:cubicBezTo>
                    <a:pt x="184" y="61"/>
                    <a:pt x="184" y="61"/>
                    <a:pt x="184" y="61"/>
                  </a:cubicBezTo>
                  <a:cubicBezTo>
                    <a:pt x="183" y="63"/>
                    <a:pt x="184" y="63"/>
                    <a:pt x="185" y="65"/>
                  </a:cubicBezTo>
                  <a:cubicBezTo>
                    <a:pt x="189" y="63"/>
                    <a:pt x="190" y="68"/>
                    <a:pt x="194" y="68"/>
                  </a:cubicBezTo>
                  <a:cubicBezTo>
                    <a:pt x="191" y="70"/>
                    <a:pt x="196" y="71"/>
                    <a:pt x="196" y="73"/>
                  </a:cubicBezTo>
                  <a:cubicBezTo>
                    <a:pt x="191" y="76"/>
                    <a:pt x="190" y="78"/>
                    <a:pt x="186" y="82"/>
                  </a:cubicBezTo>
                  <a:cubicBezTo>
                    <a:pt x="188" y="80"/>
                    <a:pt x="188" y="80"/>
                    <a:pt x="188" y="80"/>
                  </a:cubicBezTo>
                  <a:cubicBezTo>
                    <a:pt x="185" y="78"/>
                    <a:pt x="183" y="81"/>
                    <a:pt x="179" y="80"/>
                  </a:cubicBezTo>
                  <a:cubicBezTo>
                    <a:pt x="181" y="86"/>
                    <a:pt x="172" y="80"/>
                    <a:pt x="172" y="86"/>
                  </a:cubicBezTo>
                  <a:cubicBezTo>
                    <a:pt x="163" y="89"/>
                    <a:pt x="157" y="95"/>
                    <a:pt x="146" y="98"/>
                  </a:cubicBezTo>
                  <a:cubicBezTo>
                    <a:pt x="144" y="99"/>
                    <a:pt x="141" y="100"/>
                    <a:pt x="138" y="101"/>
                  </a:cubicBezTo>
                  <a:cubicBezTo>
                    <a:pt x="137" y="102"/>
                    <a:pt x="135" y="103"/>
                    <a:pt x="135" y="105"/>
                  </a:cubicBezTo>
                  <a:cubicBezTo>
                    <a:pt x="132" y="104"/>
                    <a:pt x="129" y="105"/>
                    <a:pt x="129" y="109"/>
                  </a:cubicBezTo>
                  <a:cubicBezTo>
                    <a:pt x="128" y="110"/>
                    <a:pt x="131" y="110"/>
                    <a:pt x="132" y="112"/>
                  </a:cubicBezTo>
                  <a:cubicBezTo>
                    <a:pt x="126" y="114"/>
                    <a:pt x="132" y="119"/>
                    <a:pt x="129" y="122"/>
                  </a:cubicBezTo>
                  <a:cubicBezTo>
                    <a:pt x="131" y="123"/>
                    <a:pt x="131" y="126"/>
                    <a:pt x="134" y="126"/>
                  </a:cubicBezTo>
                  <a:cubicBezTo>
                    <a:pt x="134" y="127"/>
                    <a:pt x="134" y="127"/>
                    <a:pt x="133" y="127"/>
                  </a:cubicBezTo>
                  <a:cubicBezTo>
                    <a:pt x="134" y="128"/>
                    <a:pt x="135" y="128"/>
                    <a:pt x="135" y="128"/>
                  </a:cubicBezTo>
                  <a:cubicBezTo>
                    <a:pt x="135" y="130"/>
                    <a:pt x="132" y="132"/>
                    <a:pt x="133" y="134"/>
                  </a:cubicBezTo>
                  <a:cubicBezTo>
                    <a:pt x="135" y="136"/>
                    <a:pt x="135" y="136"/>
                    <a:pt x="135" y="136"/>
                  </a:cubicBezTo>
                  <a:cubicBezTo>
                    <a:pt x="135" y="136"/>
                    <a:pt x="135" y="137"/>
                    <a:pt x="135" y="138"/>
                  </a:cubicBezTo>
                  <a:cubicBezTo>
                    <a:pt x="135" y="138"/>
                    <a:pt x="135" y="138"/>
                    <a:pt x="135" y="138"/>
                  </a:cubicBezTo>
                  <a:cubicBezTo>
                    <a:pt x="135" y="138"/>
                    <a:pt x="134" y="137"/>
                    <a:pt x="132" y="138"/>
                  </a:cubicBezTo>
                  <a:cubicBezTo>
                    <a:pt x="132" y="138"/>
                    <a:pt x="132" y="138"/>
                    <a:pt x="132" y="138"/>
                  </a:cubicBezTo>
                  <a:cubicBezTo>
                    <a:pt x="133" y="139"/>
                    <a:pt x="134" y="141"/>
                    <a:pt x="135" y="140"/>
                  </a:cubicBezTo>
                  <a:cubicBezTo>
                    <a:pt x="133" y="142"/>
                    <a:pt x="133" y="142"/>
                    <a:pt x="133" y="142"/>
                  </a:cubicBezTo>
                  <a:cubicBezTo>
                    <a:pt x="134" y="143"/>
                    <a:pt x="135" y="142"/>
                    <a:pt x="137" y="143"/>
                  </a:cubicBezTo>
                  <a:cubicBezTo>
                    <a:pt x="136" y="143"/>
                    <a:pt x="133" y="144"/>
                    <a:pt x="135" y="145"/>
                  </a:cubicBezTo>
                  <a:cubicBezTo>
                    <a:pt x="137" y="145"/>
                    <a:pt x="137" y="145"/>
                    <a:pt x="137" y="145"/>
                  </a:cubicBezTo>
                  <a:cubicBezTo>
                    <a:pt x="135" y="145"/>
                    <a:pt x="133" y="148"/>
                    <a:pt x="132" y="149"/>
                  </a:cubicBezTo>
                  <a:cubicBezTo>
                    <a:pt x="135" y="152"/>
                    <a:pt x="134" y="158"/>
                    <a:pt x="133" y="162"/>
                  </a:cubicBezTo>
                  <a:cubicBezTo>
                    <a:pt x="135" y="165"/>
                    <a:pt x="135" y="165"/>
                    <a:pt x="135" y="165"/>
                  </a:cubicBezTo>
                  <a:cubicBezTo>
                    <a:pt x="136" y="164"/>
                    <a:pt x="137" y="163"/>
                    <a:pt x="137" y="164"/>
                  </a:cubicBezTo>
                  <a:cubicBezTo>
                    <a:pt x="138" y="165"/>
                    <a:pt x="138" y="165"/>
                    <a:pt x="138" y="165"/>
                  </a:cubicBezTo>
                  <a:cubicBezTo>
                    <a:pt x="137" y="164"/>
                    <a:pt x="137" y="165"/>
                    <a:pt x="135" y="166"/>
                  </a:cubicBezTo>
                  <a:cubicBezTo>
                    <a:pt x="135" y="169"/>
                    <a:pt x="137" y="171"/>
                    <a:pt x="138" y="173"/>
                  </a:cubicBezTo>
                  <a:cubicBezTo>
                    <a:pt x="140" y="173"/>
                    <a:pt x="142" y="175"/>
                    <a:pt x="145" y="172"/>
                  </a:cubicBezTo>
                  <a:cubicBezTo>
                    <a:pt x="145" y="173"/>
                    <a:pt x="145" y="174"/>
                    <a:pt x="147" y="175"/>
                  </a:cubicBezTo>
                  <a:cubicBezTo>
                    <a:pt x="148" y="172"/>
                    <a:pt x="151" y="174"/>
                    <a:pt x="153" y="173"/>
                  </a:cubicBezTo>
                  <a:cubicBezTo>
                    <a:pt x="154" y="175"/>
                    <a:pt x="154" y="175"/>
                    <a:pt x="154" y="175"/>
                  </a:cubicBezTo>
                  <a:cubicBezTo>
                    <a:pt x="158" y="171"/>
                    <a:pt x="162" y="180"/>
                    <a:pt x="165" y="175"/>
                  </a:cubicBezTo>
                  <a:cubicBezTo>
                    <a:pt x="168" y="175"/>
                    <a:pt x="168" y="175"/>
                    <a:pt x="168" y="175"/>
                  </a:cubicBezTo>
                  <a:cubicBezTo>
                    <a:pt x="167" y="176"/>
                    <a:pt x="169" y="176"/>
                    <a:pt x="169" y="177"/>
                  </a:cubicBezTo>
                  <a:cubicBezTo>
                    <a:pt x="172" y="177"/>
                    <a:pt x="176" y="180"/>
                    <a:pt x="179" y="181"/>
                  </a:cubicBezTo>
                  <a:cubicBezTo>
                    <a:pt x="182" y="185"/>
                    <a:pt x="189" y="182"/>
                    <a:pt x="189" y="187"/>
                  </a:cubicBezTo>
                  <a:cubicBezTo>
                    <a:pt x="191" y="190"/>
                    <a:pt x="195" y="190"/>
                    <a:pt x="197" y="193"/>
                  </a:cubicBezTo>
                  <a:cubicBezTo>
                    <a:pt x="196" y="195"/>
                    <a:pt x="196" y="198"/>
                    <a:pt x="195" y="200"/>
                  </a:cubicBezTo>
                  <a:cubicBezTo>
                    <a:pt x="196" y="201"/>
                    <a:pt x="197" y="203"/>
                    <a:pt x="199" y="202"/>
                  </a:cubicBezTo>
                  <a:cubicBezTo>
                    <a:pt x="199" y="203"/>
                    <a:pt x="198" y="203"/>
                    <a:pt x="198" y="204"/>
                  </a:cubicBezTo>
                  <a:cubicBezTo>
                    <a:pt x="200" y="204"/>
                    <a:pt x="197" y="205"/>
                    <a:pt x="198" y="206"/>
                  </a:cubicBezTo>
                  <a:cubicBezTo>
                    <a:pt x="200" y="209"/>
                    <a:pt x="204" y="212"/>
                    <a:pt x="206" y="215"/>
                  </a:cubicBezTo>
                  <a:cubicBezTo>
                    <a:pt x="205" y="216"/>
                    <a:pt x="205" y="216"/>
                    <a:pt x="205" y="217"/>
                  </a:cubicBezTo>
                  <a:cubicBezTo>
                    <a:pt x="206" y="217"/>
                    <a:pt x="206" y="217"/>
                    <a:pt x="206" y="217"/>
                  </a:cubicBezTo>
                  <a:cubicBezTo>
                    <a:pt x="199" y="224"/>
                    <a:pt x="199" y="224"/>
                    <a:pt x="199" y="224"/>
                  </a:cubicBezTo>
                  <a:cubicBezTo>
                    <a:pt x="197" y="222"/>
                    <a:pt x="196" y="227"/>
                    <a:pt x="194" y="226"/>
                  </a:cubicBezTo>
                  <a:cubicBezTo>
                    <a:pt x="191" y="227"/>
                    <a:pt x="187" y="225"/>
                    <a:pt x="186" y="227"/>
                  </a:cubicBezTo>
                  <a:cubicBezTo>
                    <a:pt x="182" y="228"/>
                    <a:pt x="177" y="225"/>
                    <a:pt x="175" y="229"/>
                  </a:cubicBezTo>
                  <a:cubicBezTo>
                    <a:pt x="172" y="229"/>
                    <a:pt x="168" y="225"/>
                    <a:pt x="164" y="229"/>
                  </a:cubicBezTo>
                  <a:cubicBezTo>
                    <a:pt x="159" y="225"/>
                    <a:pt x="157" y="236"/>
                    <a:pt x="153" y="229"/>
                  </a:cubicBezTo>
                  <a:cubicBezTo>
                    <a:pt x="151" y="231"/>
                    <a:pt x="147" y="227"/>
                    <a:pt x="146" y="231"/>
                  </a:cubicBezTo>
                  <a:cubicBezTo>
                    <a:pt x="146" y="230"/>
                    <a:pt x="146" y="229"/>
                    <a:pt x="145" y="229"/>
                  </a:cubicBezTo>
                  <a:cubicBezTo>
                    <a:pt x="144" y="229"/>
                    <a:pt x="144" y="229"/>
                    <a:pt x="144" y="229"/>
                  </a:cubicBezTo>
                  <a:cubicBezTo>
                    <a:pt x="144" y="231"/>
                    <a:pt x="144" y="231"/>
                    <a:pt x="144" y="231"/>
                  </a:cubicBezTo>
                  <a:cubicBezTo>
                    <a:pt x="142" y="229"/>
                    <a:pt x="142" y="229"/>
                    <a:pt x="142" y="229"/>
                  </a:cubicBezTo>
                  <a:cubicBezTo>
                    <a:pt x="137" y="229"/>
                    <a:pt x="137" y="234"/>
                    <a:pt x="134" y="237"/>
                  </a:cubicBezTo>
                  <a:cubicBezTo>
                    <a:pt x="135" y="238"/>
                    <a:pt x="135" y="238"/>
                    <a:pt x="135" y="238"/>
                  </a:cubicBezTo>
                  <a:cubicBezTo>
                    <a:pt x="132" y="241"/>
                    <a:pt x="136" y="246"/>
                    <a:pt x="132" y="247"/>
                  </a:cubicBezTo>
                  <a:cubicBezTo>
                    <a:pt x="133" y="249"/>
                    <a:pt x="133" y="249"/>
                    <a:pt x="133" y="249"/>
                  </a:cubicBezTo>
                  <a:cubicBezTo>
                    <a:pt x="127" y="253"/>
                    <a:pt x="134" y="256"/>
                    <a:pt x="131" y="260"/>
                  </a:cubicBezTo>
                  <a:cubicBezTo>
                    <a:pt x="132" y="261"/>
                    <a:pt x="132" y="261"/>
                    <a:pt x="132" y="261"/>
                  </a:cubicBezTo>
                  <a:cubicBezTo>
                    <a:pt x="131" y="261"/>
                    <a:pt x="130" y="262"/>
                    <a:pt x="130" y="263"/>
                  </a:cubicBezTo>
                  <a:cubicBezTo>
                    <a:pt x="132" y="264"/>
                    <a:pt x="132" y="264"/>
                    <a:pt x="132" y="264"/>
                  </a:cubicBezTo>
                  <a:cubicBezTo>
                    <a:pt x="130" y="269"/>
                    <a:pt x="126" y="273"/>
                    <a:pt x="123" y="275"/>
                  </a:cubicBezTo>
                  <a:cubicBezTo>
                    <a:pt x="123" y="276"/>
                    <a:pt x="123" y="276"/>
                    <a:pt x="123" y="276"/>
                  </a:cubicBezTo>
                  <a:cubicBezTo>
                    <a:pt x="124" y="277"/>
                    <a:pt x="121" y="275"/>
                    <a:pt x="120" y="275"/>
                  </a:cubicBezTo>
                  <a:cubicBezTo>
                    <a:pt x="117" y="276"/>
                    <a:pt x="117" y="276"/>
                    <a:pt x="117" y="276"/>
                  </a:cubicBezTo>
                  <a:cubicBezTo>
                    <a:pt x="118" y="277"/>
                    <a:pt x="118" y="277"/>
                    <a:pt x="118" y="277"/>
                  </a:cubicBezTo>
                  <a:cubicBezTo>
                    <a:pt x="114" y="275"/>
                    <a:pt x="108" y="276"/>
                    <a:pt x="103" y="276"/>
                  </a:cubicBezTo>
                  <a:cubicBezTo>
                    <a:pt x="101" y="276"/>
                    <a:pt x="101" y="276"/>
                    <a:pt x="101" y="276"/>
                  </a:cubicBezTo>
                  <a:cubicBezTo>
                    <a:pt x="103" y="273"/>
                    <a:pt x="96" y="276"/>
                    <a:pt x="95" y="273"/>
                  </a:cubicBezTo>
                  <a:cubicBezTo>
                    <a:pt x="89" y="277"/>
                    <a:pt x="85" y="272"/>
                    <a:pt x="79" y="273"/>
                  </a:cubicBezTo>
                  <a:cubicBezTo>
                    <a:pt x="76" y="272"/>
                    <a:pt x="72" y="271"/>
                    <a:pt x="69" y="271"/>
                  </a:cubicBezTo>
                  <a:cubicBezTo>
                    <a:pt x="69" y="270"/>
                    <a:pt x="67" y="270"/>
                    <a:pt x="66" y="269"/>
                  </a:cubicBezTo>
                  <a:cubicBezTo>
                    <a:pt x="65" y="269"/>
                    <a:pt x="63" y="269"/>
                    <a:pt x="62" y="268"/>
                  </a:cubicBezTo>
                  <a:cubicBezTo>
                    <a:pt x="60" y="269"/>
                    <a:pt x="60" y="269"/>
                    <a:pt x="60" y="269"/>
                  </a:cubicBezTo>
                  <a:cubicBezTo>
                    <a:pt x="57" y="268"/>
                    <a:pt x="54" y="267"/>
                    <a:pt x="50" y="266"/>
                  </a:cubicBezTo>
                  <a:cubicBezTo>
                    <a:pt x="48" y="263"/>
                    <a:pt x="43" y="266"/>
                    <a:pt x="41" y="263"/>
                  </a:cubicBezTo>
                  <a:cubicBezTo>
                    <a:pt x="37" y="264"/>
                    <a:pt x="34" y="261"/>
                    <a:pt x="31" y="263"/>
                  </a:cubicBezTo>
                  <a:cubicBezTo>
                    <a:pt x="28" y="259"/>
                    <a:pt x="22" y="261"/>
                    <a:pt x="20" y="257"/>
                  </a:cubicBezTo>
                  <a:cubicBezTo>
                    <a:pt x="20" y="258"/>
                    <a:pt x="18" y="258"/>
                    <a:pt x="19" y="259"/>
                  </a:cubicBezTo>
                  <a:cubicBezTo>
                    <a:pt x="18" y="259"/>
                    <a:pt x="18" y="259"/>
                    <a:pt x="18" y="259"/>
                  </a:cubicBezTo>
                  <a:cubicBezTo>
                    <a:pt x="19" y="257"/>
                    <a:pt x="17" y="254"/>
                    <a:pt x="15" y="253"/>
                  </a:cubicBezTo>
                  <a:cubicBezTo>
                    <a:pt x="10" y="253"/>
                    <a:pt x="10" y="246"/>
                    <a:pt x="8" y="243"/>
                  </a:cubicBezTo>
                  <a:cubicBezTo>
                    <a:pt x="10" y="241"/>
                    <a:pt x="7" y="238"/>
                    <a:pt x="5" y="236"/>
                  </a:cubicBezTo>
                  <a:cubicBezTo>
                    <a:pt x="5" y="233"/>
                    <a:pt x="6" y="232"/>
                    <a:pt x="6" y="229"/>
                  </a:cubicBezTo>
                  <a:cubicBezTo>
                    <a:pt x="5" y="228"/>
                    <a:pt x="7" y="225"/>
                    <a:pt x="5" y="223"/>
                  </a:cubicBezTo>
                  <a:cubicBezTo>
                    <a:pt x="6" y="223"/>
                    <a:pt x="7" y="224"/>
                    <a:pt x="8" y="222"/>
                  </a:cubicBezTo>
                  <a:cubicBezTo>
                    <a:pt x="3" y="219"/>
                    <a:pt x="3" y="219"/>
                    <a:pt x="3" y="219"/>
                  </a:cubicBezTo>
                  <a:cubicBezTo>
                    <a:pt x="5" y="219"/>
                    <a:pt x="5" y="219"/>
                    <a:pt x="6" y="218"/>
                  </a:cubicBezTo>
                  <a:cubicBezTo>
                    <a:pt x="6" y="217"/>
                    <a:pt x="5" y="217"/>
                    <a:pt x="5" y="217"/>
                  </a:cubicBezTo>
                  <a:cubicBezTo>
                    <a:pt x="3" y="217"/>
                    <a:pt x="3" y="217"/>
                    <a:pt x="3" y="217"/>
                  </a:cubicBezTo>
                  <a:cubicBezTo>
                    <a:pt x="6" y="215"/>
                    <a:pt x="8" y="212"/>
                    <a:pt x="8" y="209"/>
                  </a:cubicBezTo>
                  <a:cubicBezTo>
                    <a:pt x="11" y="208"/>
                    <a:pt x="13" y="204"/>
                    <a:pt x="15" y="204"/>
                  </a:cubicBezTo>
                  <a:cubicBezTo>
                    <a:pt x="15" y="203"/>
                    <a:pt x="15" y="203"/>
                    <a:pt x="15" y="203"/>
                  </a:cubicBezTo>
                  <a:cubicBezTo>
                    <a:pt x="17" y="200"/>
                    <a:pt x="24" y="202"/>
                    <a:pt x="25" y="197"/>
                  </a:cubicBezTo>
                  <a:cubicBezTo>
                    <a:pt x="28" y="196"/>
                    <a:pt x="34" y="197"/>
                    <a:pt x="35" y="193"/>
                  </a:cubicBezTo>
                  <a:cubicBezTo>
                    <a:pt x="39" y="193"/>
                    <a:pt x="39" y="187"/>
                    <a:pt x="43" y="192"/>
                  </a:cubicBezTo>
                  <a:cubicBezTo>
                    <a:pt x="43" y="191"/>
                    <a:pt x="44" y="190"/>
                    <a:pt x="44" y="190"/>
                  </a:cubicBezTo>
                  <a:cubicBezTo>
                    <a:pt x="43" y="189"/>
                    <a:pt x="43" y="189"/>
                    <a:pt x="43" y="189"/>
                  </a:cubicBezTo>
                  <a:cubicBezTo>
                    <a:pt x="47" y="188"/>
                    <a:pt x="54" y="191"/>
                    <a:pt x="54" y="186"/>
                  </a:cubicBezTo>
                  <a:cubicBezTo>
                    <a:pt x="62" y="185"/>
                    <a:pt x="69" y="180"/>
                    <a:pt x="76" y="184"/>
                  </a:cubicBezTo>
                  <a:cubicBezTo>
                    <a:pt x="79" y="183"/>
                    <a:pt x="82" y="182"/>
                    <a:pt x="84" y="181"/>
                  </a:cubicBezTo>
                  <a:cubicBezTo>
                    <a:pt x="86" y="182"/>
                    <a:pt x="87" y="182"/>
                    <a:pt x="89" y="182"/>
                  </a:cubicBezTo>
                  <a:cubicBezTo>
                    <a:pt x="90" y="179"/>
                    <a:pt x="98" y="183"/>
                    <a:pt x="95" y="178"/>
                  </a:cubicBezTo>
                  <a:cubicBezTo>
                    <a:pt x="96" y="180"/>
                    <a:pt x="98" y="176"/>
                    <a:pt x="101" y="176"/>
                  </a:cubicBezTo>
                  <a:cubicBezTo>
                    <a:pt x="101" y="172"/>
                    <a:pt x="102" y="168"/>
                    <a:pt x="101" y="165"/>
                  </a:cubicBezTo>
                  <a:cubicBezTo>
                    <a:pt x="98" y="164"/>
                    <a:pt x="97" y="163"/>
                    <a:pt x="96" y="161"/>
                  </a:cubicBezTo>
                  <a:cubicBezTo>
                    <a:pt x="98" y="160"/>
                    <a:pt x="97" y="158"/>
                    <a:pt x="99" y="157"/>
                  </a:cubicBezTo>
                  <a:cubicBezTo>
                    <a:pt x="98" y="156"/>
                    <a:pt x="97" y="155"/>
                    <a:pt x="97" y="154"/>
                  </a:cubicBezTo>
                  <a:cubicBezTo>
                    <a:pt x="101" y="151"/>
                    <a:pt x="97" y="148"/>
                    <a:pt x="98" y="146"/>
                  </a:cubicBezTo>
                  <a:cubicBezTo>
                    <a:pt x="98" y="145"/>
                    <a:pt x="100" y="145"/>
                    <a:pt x="100" y="144"/>
                  </a:cubicBezTo>
                  <a:cubicBezTo>
                    <a:pt x="99" y="143"/>
                    <a:pt x="99" y="143"/>
                    <a:pt x="99" y="143"/>
                  </a:cubicBezTo>
                  <a:cubicBezTo>
                    <a:pt x="101" y="142"/>
                    <a:pt x="101" y="142"/>
                    <a:pt x="101" y="142"/>
                  </a:cubicBezTo>
                  <a:cubicBezTo>
                    <a:pt x="98" y="139"/>
                    <a:pt x="100" y="133"/>
                    <a:pt x="95" y="132"/>
                  </a:cubicBezTo>
                  <a:cubicBezTo>
                    <a:pt x="96" y="131"/>
                    <a:pt x="96" y="131"/>
                    <a:pt x="96" y="131"/>
                  </a:cubicBezTo>
                  <a:cubicBezTo>
                    <a:pt x="93" y="130"/>
                    <a:pt x="91" y="128"/>
                    <a:pt x="87" y="129"/>
                  </a:cubicBezTo>
                  <a:cubicBezTo>
                    <a:pt x="84" y="133"/>
                    <a:pt x="79" y="133"/>
                    <a:pt x="77" y="137"/>
                  </a:cubicBezTo>
                  <a:cubicBezTo>
                    <a:pt x="74" y="136"/>
                    <a:pt x="72" y="140"/>
                    <a:pt x="69" y="139"/>
                  </a:cubicBezTo>
                  <a:cubicBezTo>
                    <a:pt x="64" y="141"/>
                    <a:pt x="65" y="148"/>
                    <a:pt x="59" y="147"/>
                  </a:cubicBezTo>
                  <a:cubicBezTo>
                    <a:pt x="57" y="151"/>
                    <a:pt x="49" y="147"/>
                    <a:pt x="47" y="150"/>
                  </a:cubicBezTo>
                  <a:cubicBezTo>
                    <a:pt x="43" y="149"/>
                    <a:pt x="39" y="149"/>
                    <a:pt x="35" y="149"/>
                  </a:cubicBezTo>
                  <a:cubicBezTo>
                    <a:pt x="33" y="144"/>
                    <a:pt x="30" y="148"/>
                    <a:pt x="27" y="147"/>
                  </a:cubicBezTo>
                  <a:cubicBezTo>
                    <a:pt x="27" y="146"/>
                    <a:pt x="27" y="146"/>
                    <a:pt x="27" y="145"/>
                  </a:cubicBezTo>
                  <a:cubicBezTo>
                    <a:pt x="27" y="144"/>
                    <a:pt x="26" y="144"/>
                    <a:pt x="25" y="144"/>
                  </a:cubicBezTo>
                  <a:cubicBezTo>
                    <a:pt x="25" y="144"/>
                    <a:pt x="27" y="143"/>
                    <a:pt x="25" y="142"/>
                  </a:cubicBezTo>
                  <a:cubicBezTo>
                    <a:pt x="24" y="141"/>
                    <a:pt x="23" y="143"/>
                    <a:pt x="22" y="143"/>
                  </a:cubicBezTo>
                  <a:cubicBezTo>
                    <a:pt x="21" y="141"/>
                    <a:pt x="17" y="140"/>
                    <a:pt x="15" y="139"/>
                  </a:cubicBezTo>
                  <a:cubicBezTo>
                    <a:pt x="17" y="138"/>
                    <a:pt x="14" y="137"/>
                    <a:pt x="14" y="135"/>
                  </a:cubicBezTo>
                  <a:cubicBezTo>
                    <a:pt x="12" y="134"/>
                    <a:pt x="11" y="137"/>
                    <a:pt x="9" y="136"/>
                  </a:cubicBezTo>
                  <a:cubicBezTo>
                    <a:pt x="9" y="135"/>
                    <a:pt x="10" y="134"/>
                    <a:pt x="10" y="134"/>
                  </a:cubicBezTo>
                  <a:cubicBezTo>
                    <a:pt x="10" y="133"/>
                    <a:pt x="10" y="133"/>
                    <a:pt x="10" y="133"/>
                  </a:cubicBezTo>
                  <a:cubicBezTo>
                    <a:pt x="11" y="132"/>
                    <a:pt x="8" y="131"/>
                    <a:pt x="8" y="129"/>
                  </a:cubicBezTo>
                  <a:cubicBezTo>
                    <a:pt x="5" y="129"/>
                    <a:pt x="5" y="129"/>
                    <a:pt x="5" y="129"/>
                  </a:cubicBezTo>
                  <a:cubicBezTo>
                    <a:pt x="8" y="127"/>
                    <a:pt x="8" y="127"/>
                    <a:pt x="8" y="127"/>
                  </a:cubicBezTo>
                  <a:cubicBezTo>
                    <a:pt x="5" y="124"/>
                    <a:pt x="7" y="120"/>
                    <a:pt x="3" y="117"/>
                  </a:cubicBezTo>
                  <a:cubicBezTo>
                    <a:pt x="3" y="117"/>
                    <a:pt x="3" y="117"/>
                    <a:pt x="3" y="117"/>
                  </a:cubicBezTo>
                  <a:cubicBezTo>
                    <a:pt x="1" y="116"/>
                    <a:pt x="5" y="114"/>
                    <a:pt x="2" y="112"/>
                  </a:cubicBezTo>
                  <a:cubicBezTo>
                    <a:pt x="5" y="110"/>
                    <a:pt x="0" y="105"/>
                    <a:pt x="2" y="101"/>
                  </a:cubicBezTo>
                  <a:cubicBezTo>
                    <a:pt x="2" y="99"/>
                    <a:pt x="1" y="94"/>
                    <a:pt x="2" y="90"/>
                  </a:cubicBezTo>
                  <a:cubicBezTo>
                    <a:pt x="2" y="88"/>
                    <a:pt x="0" y="84"/>
                    <a:pt x="1" y="82"/>
                  </a:cubicBezTo>
                  <a:cubicBezTo>
                    <a:pt x="3" y="79"/>
                    <a:pt x="0" y="77"/>
                    <a:pt x="3" y="75"/>
                  </a:cubicBezTo>
                  <a:cubicBezTo>
                    <a:pt x="3" y="75"/>
                    <a:pt x="3" y="74"/>
                    <a:pt x="3" y="73"/>
                  </a:cubicBezTo>
                  <a:cubicBezTo>
                    <a:pt x="3" y="73"/>
                    <a:pt x="3" y="73"/>
                    <a:pt x="3" y="73"/>
                  </a:cubicBezTo>
                  <a:cubicBezTo>
                    <a:pt x="3" y="69"/>
                    <a:pt x="4" y="66"/>
                    <a:pt x="3" y="61"/>
                  </a:cubicBezTo>
                  <a:cubicBezTo>
                    <a:pt x="4" y="60"/>
                    <a:pt x="6" y="60"/>
                    <a:pt x="5" y="57"/>
                  </a:cubicBezTo>
                  <a:cubicBezTo>
                    <a:pt x="5" y="56"/>
                    <a:pt x="3" y="56"/>
                    <a:pt x="3" y="56"/>
                  </a:cubicBezTo>
                  <a:cubicBezTo>
                    <a:pt x="3" y="56"/>
                    <a:pt x="3" y="56"/>
                    <a:pt x="3" y="55"/>
                  </a:cubicBezTo>
                  <a:cubicBezTo>
                    <a:pt x="2" y="55"/>
                    <a:pt x="3" y="54"/>
                    <a:pt x="3" y="52"/>
                  </a:cubicBezTo>
                  <a:cubicBezTo>
                    <a:pt x="5" y="51"/>
                    <a:pt x="5" y="51"/>
                    <a:pt x="5" y="51"/>
                  </a:cubicBezTo>
                  <a:cubicBezTo>
                    <a:pt x="3" y="50"/>
                    <a:pt x="3" y="50"/>
                    <a:pt x="3" y="50"/>
                  </a:cubicBezTo>
                  <a:cubicBezTo>
                    <a:pt x="4" y="49"/>
                    <a:pt x="5" y="49"/>
                    <a:pt x="4" y="49"/>
                  </a:cubicBezTo>
                  <a:cubicBezTo>
                    <a:pt x="3" y="47"/>
                    <a:pt x="3" y="47"/>
                    <a:pt x="3" y="47"/>
                  </a:cubicBezTo>
                  <a:cubicBezTo>
                    <a:pt x="5" y="46"/>
                    <a:pt x="5" y="46"/>
                    <a:pt x="5" y="46"/>
                  </a:cubicBezTo>
                  <a:cubicBezTo>
                    <a:pt x="8" y="39"/>
                    <a:pt x="2" y="29"/>
                    <a:pt x="10" y="24"/>
                  </a:cubicBezTo>
                  <a:cubicBezTo>
                    <a:pt x="8" y="22"/>
                    <a:pt x="12" y="22"/>
                    <a:pt x="12" y="20"/>
                  </a:cubicBezTo>
                  <a:cubicBezTo>
                    <a:pt x="12" y="14"/>
                    <a:pt x="12" y="14"/>
                    <a:pt x="12" y="14"/>
                  </a:cubicBezTo>
                  <a:cubicBezTo>
                    <a:pt x="15" y="13"/>
                    <a:pt x="15" y="15"/>
                    <a:pt x="16" y="17"/>
                  </a:cubicBezTo>
                  <a:cubicBezTo>
                    <a:pt x="16" y="18"/>
                    <a:pt x="17" y="20"/>
                    <a:pt x="18" y="21"/>
                  </a:cubicBezTo>
                  <a:cubicBezTo>
                    <a:pt x="19" y="25"/>
                    <a:pt x="17" y="29"/>
                    <a:pt x="20" y="32"/>
                  </a:cubicBezTo>
                  <a:cubicBezTo>
                    <a:pt x="19" y="34"/>
                    <a:pt x="19" y="34"/>
                    <a:pt x="19" y="34"/>
                  </a:cubicBezTo>
                  <a:cubicBezTo>
                    <a:pt x="26" y="37"/>
                    <a:pt x="14" y="40"/>
                    <a:pt x="20" y="44"/>
                  </a:cubicBezTo>
                  <a:cubicBezTo>
                    <a:pt x="20" y="44"/>
                    <a:pt x="19" y="45"/>
                    <a:pt x="20" y="46"/>
                  </a:cubicBezTo>
                  <a:cubicBezTo>
                    <a:pt x="20" y="47"/>
                    <a:pt x="22" y="46"/>
                    <a:pt x="22" y="46"/>
                  </a:cubicBezTo>
                  <a:cubicBezTo>
                    <a:pt x="19" y="47"/>
                    <a:pt x="19" y="47"/>
                    <a:pt x="19" y="47"/>
                  </a:cubicBezTo>
                  <a:cubicBezTo>
                    <a:pt x="20" y="49"/>
                    <a:pt x="22" y="48"/>
                    <a:pt x="22" y="50"/>
                  </a:cubicBezTo>
                  <a:cubicBezTo>
                    <a:pt x="22" y="51"/>
                    <a:pt x="22" y="51"/>
                    <a:pt x="22" y="51"/>
                  </a:cubicBezTo>
                  <a:cubicBezTo>
                    <a:pt x="22" y="51"/>
                    <a:pt x="21" y="52"/>
                    <a:pt x="20" y="52"/>
                  </a:cubicBezTo>
                  <a:cubicBezTo>
                    <a:pt x="25" y="52"/>
                    <a:pt x="23" y="56"/>
                    <a:pt x="27" y="56"/>
                  </a:cubicBezTo>
                  <a:cubicBezTo>
                    <a:pt x="26" y="57"/>
                    <a:pt x="26" y="59"/>
                    <a:pt x="26" y="60"/>
                  </a:cubicBezTo>
                  <a:cubicBezTo>
                    <a:pt x="27" y="61"/>
                    <a:pt x="28" y="61"/>
                    <a:pt x="29" y="61"/>
                  </a:cubicBezTo>
                  <a:cubicBezTo>
                    <a:pt x="28" y="64"/>
                    <a:pt x="27" y="67"/>
                    <a:pt x="27" y="70"/>
                  </a:cubicBezTo>
                  <a:cubicBezTo>
                    <a:pt x="26" y="71"/>
                    <a:pt x="27" y="74"/>
                    <a:pt x="26" y="76"/>
                  </a:cubicBezTo>
                  <a:cubicBezTo>
                    <a:pt x="27" y="77"/>
                    <a:pt x="26" y="79"/>
                    <a:pt x="28" y="80"/>
                  </a:cubicBezTo>
                  <a:cubicBezTo>
                    <a:pt x="31" y="81"/>
                    <a:pt x="32" y="78"/>
                    <a:pt x="34" y="80"/>
                  </a:cubicBezTo>
                  <a:cubicBezTo>
                    <a:pt x="31" y="80"/>
                    <a:pt x="31" y="82"/>
                    <a:pt x="30" y="83"/>
                  </a:cubicBezTo>
                  <a:cubicBezTo>
                    <a:pt x="30" y="85"/>
                    <a:pt x="30" y="88"/>
                    <a:pt x="31" y="89"/>
                  </a:cubicBezTo>
                  <a:cubicBezTo>
                    <a:pt x="35" y="90"/>
                    <a:pt x="32" y="86"/>
                    <a:pt x="35" y="86"/>
                  </a:cubicBezTo>
                  <a:cubicBezTo>
                    <a:pt x="36" y="87"/>
                    <a:pt x="37" y="88"/>
                    <a:pt x="39" y="88"/>
                  </a:cubicBezTo>
                  <a:cubicBezTo>
                    <a:pt x="39" y="94"/>
                    <a:pt x="39" y="94"/>
                    <a:pt x="39" y="94"/>
                  </a:cubicBezTo>
                  <a:cubicBezTo>
                    <a:pt x="38" y="94"/>
                    <a:pt x="37" y="93"/>
                    <a:pt x="37" y="93"/>
                  </a:cubicBezTo>
                  <a:cubicBezTo>
                    <a:pt x="37" y="92"/>
                    <a:pt x="38" y="92"/>
                    <a:pt x="38" y="92"/>
                  </a:cubicBezTo>
                  <a:cubicBezTo>
                    <a:pt x="37" y="90"/>
                    <a:pt x="35" y="90"/>
                    <a:pt x="34" y="90"/>
                  </a:cubicBezTo>
                  <a:cubicBezTo>
                    <a:pt x="35" y="93"/>
                    <a:pt x="35" y="94"/>
                    <a:pt x="32" y="95"/>
                  </a:cubicBezTo>
                  <a:cubicBezTo>
                    <a:pt x="35" y="96"/>
                    <a:pt x="37" y="98"/>
                    <a:pt x="37" y="100"/>
                  </a:cubicBezTo>
                  <a:cubicBezTo>
                    <a:pt x="39" y="95"/>
                    <a:pt x="45" y="97"/>
                    <a:pt x="48" y="95"/>
                  </a:cubicBezTo>
                  <a:cubicBezTo>
                    <a:pt x="52" y="96"/>
                    <a:pt x="52" y="92"/>
                    <a:pt x="54" y="92"/>
                  </a:cubicBezTo>
                  <a:cubicBezTo>
                    <a:pt x="59" y="91"/>
                    <a:pt x="64" y="90"/>
                    <a:pt x="64" y="87"/>
                  </a:cubicBezTo>
                  <a:cubicBezTo>
                    <a:pt x="65" y="85"/>
                    <a:pt x="66" y="87"/>
                    <a:pt x="68" y="87"/>
                  </a:cubicBezTo>
                  <a:cubicBezTo>
                    <a:pt x="69" y="84"/>
                    <a:pt x="69" y="82"/>
                    <a:pt x="71" y="81"/>
                  </a:cubicBezTo>
                  <a:cubicBezTo>
                    <a:pt x="74" y="80"/>
                    <a:pt x="79" y="81"/>
                    <a:pt x="81" y="78"/>
                  </a:cubicBezTo>
                  <a:cubicBezTo>
                    <a:pt x="81" y="80"/>
                    <a:pt x="80" y="80"/>
                    <a:pt x="81" y="81"/>
                  </a:cubicBezTo>
                  <a:cubicBezTo>
                    <a:pt x="83" y="81"/>
                    <a:pt x="86" y="80"/>
                    <a:pt x="87" y="78"/>
                  </a:cubicBezTo>
                  <a:cubicBezTo>
                    <a:pt x="86" y="78"/>
                    <a:pt x="86" y="78"/>
                    <a:pt x="86" y="78"/>
                  </a:cubicBezTo>
                  <a:cubicBezTo>
                    <a:pt x="88" y="78"/>
                    <a:pt x="88" y="75"/>
                    <a:pt x="89" y="73"/>
                  </a:cubicBezTo>
                  <a:cubicBezTo>
                    <a:pt x="88" y="73"/>
                    <a:pt x="88" y="71"/>
                    <a:pt x="87" y="70"/>
                  </a:cubicBezTo>
                  <a:cubicBezTo>
                    <a:pt x="91" y="68"/>
                    <a:pt x="86" y="67"/>
                    <a:pt x="87" y="65"/>
                  </a:cubicBezTo>
                  <a:cubicBezTo>
                    <a:pt x="87" y="62"/>
                    <a:pt x="86" y="59"/>
                    <a:pt x="87" y="57"/>
                  </a:cubicBezTo>
                  <a:cubicBezTo>
                    <a:pt x="86" y="57"/>
                    <a:pt x="86" y="56"/>
                    <a:pt x="86" y="56"/>
                  </a:cubicBezTo>
                  <a:cubicBezTo>
                    <a:pt x="87" y="55"/>
                    <a:pt x="87" y="55"/>
                    <a:pt x="87" y="55"/>
                  </a:cubicBezTo>
                  <a:cubicBezTo>
                    <a:pt x="83" y="55"/>
                    <a:pt x="88" y="50"/>
                    <a:pt x="83" y="50"/>
                  </a:cubicBezTo>
                  <a:cubicBezTo>
                    <a:pt x="83" y="49"/>
                    <a:pt x="83" y="49"/>
                    <a:pt x="83" y="49"/>
                  </a:cubicBezTo>
                  <a:cubicBezTo>
                    <a:pt x="83" y="47"/>
                    <a:pt x="83" y="47"/>
                    <a:pt x="83" y="47"/>
                  </a:cubicBezTo>
                  <a:cubicBezTo>
                    <a:pt x="84" y="46"/>
                    <a:pt x="82" y="44"/>
                    <a:pt x="83" y="42"/>
                  </a:cubicBezTo>
                  <a:cubicBezTo>
                    <a:pt x="81" y="40"/>
                    <a:pt x="81" y="40"/>
                    <a:pt x="81" y="40"/>
                  </a:cubicBezTo>
                  <a:cubicBezTo>
                    <a:pt x="85" y="39"/>
                    <a:pt x="80" y="35"/>
                    <a:pt x="81" y="33"/>
                  </a:cubicBezTo>
                  <a:cubicBezTo>
                    <a:pt x="79" y="30"/>
                    <a:pt x="80" y="27"/>
                    <a:pt x="77" y="24"/>
                  </a:cubicBezTo>
                  <a:cubicBezTo>
                    <a:pt x="77" y="23"/>
                    <a:pt x="75" y="22"/>
                    <a:pt x="74" y="21"/>
                  </a:cubicBezTo>
                  <a:cubicBezTo>
                    <a:pt x="71" y="21"/>
                    <a:pt x="71" y="18"/>
                    <a:pt x="70" y="17"/>
                  </a:cubicBezTo>
                  <a:cubicBezTo>
                    <a:pt x="71" y="16"/>
                    <a:pt x="71" y="15"/>
                    <a:pt x="71" y="13"/>
                  </a:cubicBezTo>
                  <a:cubicBezTo>
                    <a:pt x="68" y="12"/>
                    <a:pt x="70" y="8"/>
                    <a:pt x="69" y="7"/>
                  </a:cubicBezTo>
                  <a:cubicBezTo>
                    <a:pt x="70" y="4"/>
                    <a:pt x="73" y="0"/>
                    <a:pt x="77" y="1"/>
                  </a:cubicBezTo>
                  <a:cubicBezTo>
                    <a:pt x="78" y="3"/>
                    <a:pt x="80" y="2"/>
                    <a:pt x="82" y="2"/>
                  </a:cubicBezTo>
                  <a:close/>
                  <a:moveTo>
                    <a:pt x="16" y="8"/>
                  </a:moveTo>
                  <a:cubicBezTo>
                    <a:pt x="16" y="9"/>
                    <a:pt x="15" y="10"/>
                    <a:pt x="15" y="10"/>
                  </a:cubicBezTo>
                  <a:cubicBezTo>
                    <a:pt x="16" y="11"/>
                    <a:pt x="16" y="11"/>
                    <a:pt x="16" y="11"/>
                  </a:cubicBezTo>
                  <a:cubicBezTo>
                    <a:pt x="15" y="11"/>
                    <a:pt x="15" y="11"/>
                    <a:pt x="14" y="10"/>
                  </a:cubicBezTo>
                  <a:cubicBezTo>
                    <a:pt x="13" y="8"/>
                    <a:pt x="15" y="7"/>
                    <a:pt x="16" y="8"/>
                  </a:cubicBezTo>
                  <a:close/>
                  <a:moveTo>
                    <a:pt x="43" y="94"/>
                  </a:moveTo>
                  <a:cubicBezTo>
                    <a:pt x="46" y="94"/>
                    <a:pt x="46" y="94"/>
                    <a:pt x="46" y="94"/>
                  </a:cubicBezTo>
                  <a:lnTo>
                    <a:pt x="43" y="94"/>
                  </a:lnTo>
                  <a:close/>
                  <a:moveTo>
                    <a:pt x="89" y="226"/>
                  </a:moveTo>
                  <a:cubicBezTo>
                    <a:pt x="88" y="225"/>
                    <a:pt x="88" y="225"/>
                    <a:pt x="88" y="225"/>
                  </a:cubicBezTo>
                  <a:cubicBezTo>
                    <a:pt x="89" y="222"/>
                    <a:pt x="93" y="224"/>
                    <a:pt x="95" y="223"/>
                  </a:cubicBezTo>
                  <a:cubicBezTo>
                    <a:pt x="95" y="225"/>
                    <a:pt x="98" y="227"/>
                    <a:pt x="96" y="229"/>
                  </a:cubicBezTo>
                  <a:cubicBezTo>
                    <a:pt x="96" y="231"/>
                    <a:pt x="96" y="231"/>
                    <a:pt x="96" y="231"/>
                  </a:cubicBezTo>
                  <a:cubicBezTo>
                    <a:pt x="92" y="232"/>
                    <a:pt x="92" y="232"/>
                    <a:pt x="92" y="232"/>
                  </a:cubicBezTo>
                  <a:cubicBezTo>
                    <a:pt x="92" y="232"/>
                    <a:pt x="93" y="231"/>
                    <a:pt x="91" y="231"/>
                  </a:cubicBezTo>
                  <a:cubicBezTo>
                    <a:pt x="89" y="230"/>
                    <a:pt x="90" y="233"/>
                    <a:pt x="88" y="233"/>
                  </a:cubicBezTo>
                  <a:cubicBezTo>
                    <a:pt x="85" y="231"/>
                    <a:pt x="83" y="234"/>
                    <a:pt x="81" y="233"/>
                  </a:cubicBezTo>
                  <a:cubicBezTo>
                    <a:pt x="81" y="232"/>
                    <a:pt x="79" y="232"/>
                    <a:pt x="79" y="231"/>
                  </a:cubicBezTo>
                  <a:cubicBezTo>
                    <a:pt x="75" y="234"/>
                    <a:pt x="69" y="234"/>
                    <a:pt x="64" y="232"/>
                  </a:cubicBezTo>
                  <a:cubicBezTo>
                    <a:pt x="65" y="231"/>
                    <a:pt x="64" y="231"/>
                    <a:pt x="63" y="229"/>
                  </a:cubicBezTo>
                  <a:cubicBezTo>
                    <a:pt x="63" y="229"/>
                    <a:pt x="64" y="229"/>
                    <a:pt x="64" y="228"/>
                  </a:cubicBezTo>
                  <a:cubicBezTo>
                    <a:pt x="63" y="227"/>
                    <a:pt x="63" y="227"/>
                    <a:pt x="63" y="227"/>
                  </a:cubicBezTo>
                  <a:cubicBezTo>
                    <a:pt x="66" y="226"/>
                    <a:pt x="69" y="227"/>
                    <a:pt x="71" y="224"/>
                  </a:cubicBezTo>
                  <a:cubicBezTo>
                    <a:pt x="72" y="226"/>
                    <a:pt x="72" y="226"/>
                    <a:pt x="72" y="226"/>
                  </a:cubicBezTo>
                  <a:cubicBezTo>
                    <a:pt x="74" y="225"/>
                    <a:pt x="74" y="225"/>
                    <a:pt x="74" y="225"/>
                  </a:cubicBezTo>
                  <a:cubicBezTo>
                    <a:pt x="74" y="225"/>
                    <a:pt x="74" y="226"/>
                    <a:pt x="75" y="227"/>
                  </a:cubicBezTo>
                  <a:cubicBezTo>
                    <a:pt x="78" y="225"/>
                    <a:pt x="80" y="222"/>
                    <a:pt x="84" y="223"/>
                  </a:cubicBezTo>
                  <a:cubicBezTo>
                    <a:pt x="87" y="224"/>
                    <a:pt x="86" y="229"/>
                    <a:pt x="89" y="226"/>
                  </a:cubicBezTo>
                  <a:close/>
                  <a:moveTo>
                    <a:pt x="47" y="255"/>
                  </a:moveTo>
                  <a:cubicBezTo>
                    <a:pt x="47" y="258"/>
                    <a:pt x="53" y="259"/>
                    <a:pt x="48" y="261"/>
                  </a:cubicBezTo>
                  <a:cubicBezTo>
                    <a:pt x="47" y="261"/>
                    <a:pt x="44" y="261"/>
                    <a:pt x="44" y="262"/>
                  </a:cubicBezTo>
                  <a:cubicBezTo>
                    <a:pt x="39" y="261"/>
                    <a:pt x="38" y="259"/>
                    <a:pt x="37" y="256"/>
                  </a:cubicBezTo>
                  <a:cubicBezTo>
                    <a:pt x="38" y="253"/>
                    <a:pt x="42" y="256"/>
                    <a:pt x="41" y="253"/>
                  </a:cubicBezTo>
                  <a:cubicBezTo>
                    <a:pt x="44" y="253"/>
                    <a:pt x="44" y="250"/>
                    <a:pt x="46" y="250"/>
                  </a:cubicBezTo>
                  <a:lnTo>
                    <a:pt x="47" y="255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latin typeface="Calibri" pitchFamily="34" charset="0"/>
              </a:endParaRPr>
            </a:p>
          </p:txBody>
        </p:sp>
      </p:grpSp>
      <p:grpSp>
        <p:nvGrpSpPr>
          <p:cNvPr id="5" name="组合 1831"/>
          <p:cNvGrpSpPr>
            <a:grpSpLocks/>
          </p:cNvGrpSpPr>
          <p:nvPr/>
        </p:nvGrpSpPr>
        <p:grpSpPr bwMode="auto">
          <a:xfrm rot="-2149681">
            <a:off x="-249238" y="3767138"/>
            <a:ext cx="1054101" cy="1054100"/>
            <a:chOff x="5117059" y="-1743076"/>
            <a:chExt cx="1310182" cy="1310182"/>
          </a:xfrm>
        </p:grpSpPr>
        <p:pic>
          <p:nvPicPr>
            <p:cNvPr id="6314" name="图片 1832" descr="图片1.png"/>
            <p:cNvPicPr>
              <a:picLocks noChangeAspect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5117059" y="-1743076"/>
              <a:ext cx="1310182" cy="13101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315" name="Freeform 23"/>
            <p:cNvSpPr>
              <a:spLocks/>
            </p:cNvSpPr>
            <p:nvPr/>
          </p:nvSpPr>
          <p:spPr bwMode="auto">
            <a:xfrm>
              <a:off x="5430832" y="-1336083"/>
              <a:ext cx="682637" cy="496196"/>
            </a:xfrm>
            <a:custGeom>
              <a:avLst/>
              <a:gdLst>
                <a:gd name="T0" fmla="*/ 155 w 293"/>
                <a:gd name="T1" fmla="*/ 37 h 213"/>
                <a:gd name="T2" fmla="*/ 170 w 293"/>
                <a:gd name="T3" fmla="*/ 52 h 213"/>
                <a:gd name="T4" fmla="*/ 198 w 293"/>
                <a:gd name="T5" fmla="*/ 48 h 213"/>
                <a:gd name="T6" fmla="*/ 231 w 293"/>
                <a:gd name="T7" fmla="*/ 41 h 213"/>
                <a:gd name="T8" fmla="*/ 253 w 293"/>
                <a:gd name="T9" fmla="*/ 36 h 213"/>
                <a:gd name="T10" fmla="*/ 264 w 293"/>
                <a:gd name="T11" fmla="*/ 32 h 213"/>
                <a:gd name="T12" fmla="*/ 273 w 293"/>
                <a:gd name="T13" fmla="*/ 62 h 213"/>
                <a:gd name="T14" fmla="*/ 247 w 293"/>
                <a:gd name="T15" fmla="*/ 74 h 213"/>
                <a:gd name="T16" fmla="*/ 227 w 293"/>
                <a:gd name="T17" fmla="*/ 83 h 213"/>
                <a:gd name="T18" fmla="*/ 223 w 293"/>
                <a:gd name="T19" fmla="*/ 85 h 213"/>
                <a:gd name="T20" fmla="*/ 246 w 293"/>
                <a:gd name="T21" fmla="*/ 87 h 213"/>
                <a:gd name="T22" fmla="*/ 258 w 293"/>
                <a:gd name="T23" fmla="*/ 82 h 213"/>
                <a:gd name="T24" fmla="*/ 274 w 293"/>
                <a:gd name="T25" fmla="*/ 83 h 213"/>
                <a:gd name="T26" fmla="*/ 291 w 293"/>
                <a:gd name="T27" fmla="*/ 104 h 213"/>
                <a:gd name="T28" fmla="*/ 267 w 293"/>
                <a:gd name="T29" fmla="*/ 131 h 213"/>
                <a:gd name="T30" fmla="*/ 244 w 293"/>
                <a:gd name="T31" fmla="*/ 131 h 213"/>
                <a:gd name="T32" fmla="*/ 224 w 293"/>
                <a:gd name="T33" fmla="*/ 131 h 213"/>
                <a:gd name="T34" fmla="*/ 216 w 293"/>
                <a:gd name="T35" fmla="*/ 131 h 213"/>
                <a:gd name="T36" fmla="*/ 192 w 293"/>
                <a:gd name="T37" fmla="*/ 131 h 213"/>
                <a:gd name="T38" fmla="*/ 175 w 293"/>
                <a:gd name="T39" fmla="*/ 133 h 213"/>
                <a:gd name="T40" fmla="*/ 164 w 293"/>
                <a:gd name="T41" fmla="*/ 133 h 213"/>
                <a:gd name="T42" fmla="*/ 147 w 293"/>
                <a:gd name="T43" fmla="*/ 157 h 213"/>
                <a:gd name="T44" fmla="*/ 144 w 293"/>
                <a:gd name="T45" fmla="*/ 196 h 213"/>
                <a:gd name="T46" fmla="*/ 140 w 293"/>
                <a:gd name="T47" fmla="*/ 206 h 213"/>
                <a:gd name="T48" fmla="*/ 117 w 293"/>
                <a:gd name="T49" fmla="*/ 205 h 213"/>
                <a:gd name="T50" fmla="*/ 112 w 293"/>
                <a:gd name="T51" fmla="*/ 182 h 213"/>
                <a:gd name="T52" fmla="*/ 114 w 293"/>
                <a:gd name="T53" fmla="*/ 161 h 213"/>
                <a:gd name="T54" fmla="*/ 100 w 293"/>
                <a:gd name="T55" fmla="*/ 136 h 213"/>
                <a:gd name="T56" fmla="*/ 60 w 293"/>
                <a:gd name="T57" fmla="*/ 147 h 213"/>
                <a:gd name="T58" fmla="*/ 40 w 293"/>
                <a:gd name="T59" fmla="*/ 157 h 213"/>
                <a:gd name="T60" fmla="*/ 15 w 293"/>
                <a:gd name="T61" fmla="*/ 164 h 213"/>
                <a:gd name="T62" fmla="*/ 5 w 293"/>
                <a:gd name="T63" fmla="*/ 161 h 213"/>
                <a:gd name="T64" fmla="*/ 7 w 293"/>
                <a:gd name="T65" fmla="*/ 131 h 213"/>
                <a:gd name="T66" fmla="*/ 31 w 293"/>
                <a:gd name="T67" fmla="*/ 120 h 213"/>
                <a:gd name="T68" fmla="*/ 49 w 293"/>
                <a:gd name="T69" fmla="*/ 116 h 213"/>
                <a:gd name="T70" fmla="*/ 62 w 293"/>
                <a:gd name="T71" fmla="*/ 110 h 213"/>
                <a:gd name="T72" fmla="*/ 65 w 293"/>
                <a:gd name="T73" fmla="*/ 110 h 213"/>
                <a:gd name="T74" fmla="*/ 86 w 293"/>
                <a:gd name="T75" fmla="*/ 106 h 213"/>
                <a:gd name="T76" fmla="*/ 102 w 293"/>
                <a:gd name="T77" fmla="*/ 103 h 213"/>
                <a:gd name="T78" fmla="*/ 112 w 293"/>
                <a:gd name="T79" fmla="*/ 89 h 213"/>
                <a:gd name="T80" fmla="*/ 108 w 293"/>
                <a:gd name="T81" fmla="*/ 89 h 213"/>
                <a:gd name="T82" fmla="*/ 93 w 293"/>
                <a:gd name="T83" fmla="*/ 91 h 213"/>
                <a:gd name="T84" fmla="*/ 86 w 293"/>
                <a:gd name="T85" fmla="*/ 91 h 213"/>
                <a:gd name="T86" fmla="*/ 65 w 293"/>
                <a:gd name="T87" fmla="*/ 91 h 213"/>
                <a:gd name="T88" fmla="*/ 44 w 293"/>
                <a:gd name="T89" fmla="*/ 99 h 213"/>
                <a:gd name="T90" fmla="*/ 35 w 293"/>
                <a:gd name="T91" fmla="*/ 99 h 213"/>
                <a:gd name="T92" fmla="*/ 22 w 293"/>
                <a:gd name="T93" fmla="*/ 99 h 213"/>
                <a:gd name="T94" fmla="*/ 9 w 293"/>
                <a:gd name="T95" fmla="*/ 99 h 213"/>
                <a:gd name="T96" fmla="*/ 13 w 293"/>
                <a:gd name="T97" fmla="*/ 71 h 213"/>
                <a:gd name="T98" fmla="*/ 20 w 293"/>
                <a:gd name="T99" fmla="*/ 30 h 213"/>
                <a:gd name="T100" fmla="*/ 52 w 293"/>
                <a:gd name="T101" fmla="*/ 25 h 213"/>
                <a:gd name="T102" fmla="*/ 56 w 293"/>
                <a:gd name="T103" fmla="*/ 59 h 213"/>
                <a:gd name="T104" fmla="*/ 67 w 293"/>
                <a:gd name="T105" fmla="*/ 61 h 213"/>
                <a:gd name="T106" fmla="*/ 91 w 293"/>
                <a:gd name="T107" fmla="*/ 54 h 213"/>
                <a:gd name="T108" fmla="*/ 98 w 293"/>
                <a:gd name="T109" fmla="*/ 30 h 213"/>
                <a:gd name="T110" fmla="*/ 122 w 293"/>
                <a:gd name="T111" fmla="*/ 1 h 213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293"/>
                <a:gd name="T169" fmla="*/ 0 h 213"/>
                <a:gd name="T170" fmla="*/ 293 w 293"/>
                <a:gd name="T171" fmla="*/ 213 h 213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293" h="213">
                  <a:moveTo>
                    <a:pt x="150" y="8"/>
                  </a:moveTo>
                  <a:cubicBezTo>
                    <a:pt x="150" y="19"/>
                    <a:pt x="161" y="26"/>
                    <a:pt x="155" y="37"/>
                  </a:cubicBezTo>
                  <a:cubicBezTo>
                    <a:pt x="153" y="44"/>
                    <a:pt x="157" y="46"/>
                    <a:pt x="158" y="52"/>
                  </a:cubicBezTo>
                  <a:cubicBezTo>
                    <a:pt x="162" y="53"/>
                    <a:pt x="167" y="54"/>
                    <a:pt x="170" y="52"/>
                  </a:cubicBezTo>
                  <a:cubicBezTo>
                    <a:pt x="172" y="50"/>
                    <a:pt x="175" y="57"/>
                    <a:pt x="177" y="52"/>
                  </a:cubicBezTo>
                  <a:cubicBezTo>
                    <a:pt x="186" y="53"/>
                    <a:pt x="190" y="46"/>
                    <a:pt x="198" y="48"/>
                  </a:cubicBezTo>
                  <a:cubicBezTo>
                    <a:pt x="202" y="44"/>
                    <a:pt x="210" y="49"/>
                    <a:pt x="214" y="44"/>
                  </a:cubicBezTo>
                  <a:cubicBezTo>
                    <a:pt x="220" y="42"/>
                    <a:pt x="226" y="46"/>
                    <a:pt x="231" y="41"/>
                  </a:cubicBezTo>
                  <a:cubicBezTo>
                    <a:pt x="235" y="41"/>
                    <a:pt x="241" y="44"/>
                    <a:pt x="244" y="38"/>
                  </a:cubicBezTo>
                  <a:cubicBezTo>
                    <a:pt x="246" y="38"/>
                    <a:pt x="251" y="41"/>
                    <a:pt x="253" y="36"/>
                  </a:cubicBezTo>
                  <a:cubicBezTo>
                    <a:pt x="254" y="38"/>
                    <a:pt x="254" y="38"/>
                    <a:pt x="254" y="38"/>
                  </a:cubicBezTo>
                  <a:cubicBezTo>
                    <a:pt x="257" y="34"/>
                    <a:pt x="261" y="34"/>
                    <a:pt x="264" y="32"/>
                  </a:cubicBezTo>
                  <a:cubicBezTo>
                    <a:pt x="266" y="41"/>
                    <a:pt x="277" y="30"/>
                    <a:pt x="277" y="44"/>
                  </a:cubicBezTo>
                  <a:cubicBezTo>
                    <a:pt x="277" y="52"/>
                    <a:pt x="276" y="57"/>
                    <a:pt x="273" y="62"/>
                  </a:cubicBezTo>
                  <a:cubicBezTo>
                    <a:pt x="268" y="62"/>
                    <a:pt x="270" y="70"/>
                    <a:pt x="265" y="69"/>
                  </a:cubicBezTo>
                  <a:cubicBezTo>
                    <a:pt x="259" y="73"/>
                    <a:pt x="253" y="70"/>
                    <a:pt x="247" y="74"/>
                  </a:cubicBezTo>
                  <a:cubicBezTo>
                    <a:pt x="244" y="67"/>
                    <a:pt x="242" y="78"/>
                    <a:pt x="237" y="74"/>
                  </a:cubicBezTo>
                  <a:cubicBezTo>
                    <a:pt x="234" y="78"/>
                    <a:pt x="231" y="83"/>
                    <a:pt x="227" y="83"/>
                  </a:cubicBezTo>
                  <a:cubicBezTo>
                    <a:pt x="226" y="82"/>
                    <a:pt x="226" y="82"/>
                    <a:pt x="226" y="82"/>
                  </a:cubicBezTo>
                  <a:cubicBezTo>
                    <a:pt x="223" y="85"/>
                    <a:pt x="223" y="85"/>
                    <a:pt x="223" y="85"/>
                  </a:cubicBezTo>
                  <a:cubicBezTo>
                    <a:pt x="230" y="82"/>
                    <a:pt x="234" y="98"/>
                    <a:pt x="240" y="89"/>
                  </a:cubicBezTo>
                  <a:cubicBezTo>
                    <a:pt x="242" y="89"/>
                    <a:pt x="245" y="89"/>
                    <a:pt x="246" y="87"/>
                  </a:cubicBezTo>
                  <a:cubicBezTo>
                    <a:pt x="249" y="94"/>
                    <a:pt x="253" y="85"/>
                    <a:pt x="256" y="83"/>
                  </a:cubicBezTo>
                  <a:cubicBezTo>
                    <a:pt x="258" y="82"/>
                    <a:pt x="258" y="82"/>
                    <a:pt x="258" y="82"/>
                  </a:cubicBezTo>
                  <a:cubicBezTo>
                    <a:pt x="262" y="86"/>
                    <a:pt x="267" y="79"/>
                    <a:pt x="273" y="82"/>
                  </a:cubicBezTo>
                  <a:cubicBezTo>
                    <a:pt x="274" y="83"/>
                    <a:pt x="274" y="83"/>
                    <a:pt x="274" y="83"/>
                  </a:cubicBezTo>
                  <a:cubicBezTo>
                    <a:pt x="276" y="79"/>
                    <a:pt x="281" y="83"/>
                    <a:pt x="283" y="82"/>
                  </a:cubicBezTo>
                  <a:cubicBezTo>
                    <a:pt x="289" y="89"/>
                    <a:pt x="282" y="100"/>
                    <a:pt x="291" y="104"/>
                  </a:cubicBezTo>
                  <a:cubicBezTo>
                    <a:pt x="293" y="115"/>
                    <a:pt x="288" y="120"/>
                    <a:pt x="283" y="126"/>
                  </a:cubicBezTo>
                  <a:cubicBezTo>
                    <a:pt x="279" y="131"/>
                    <a:pt x="271" y="126"/>
                    <a:pt x="267" y="131"/>
                  </a:cubicBezTo>
                  <a:cubicBezTo>
                    <a:pt x="263" y="131"/>
                    <a:pt x="258" y="126"/>
                    <a:pt x="254" y="131"/>
                  </a:cubicBezTo>
                  <a:cubicBezTo>
                    <a:pt x="250" y="132"/>
                    <a:pt x="247" y="124"/>
                    <a:pt x="244" y="131"/>
                  </a:cubicBezTo>
                  <a:cubicBezTo>
                    <a:pt x="238" y="131"/>
                    <a:pt x="230" y="132"/>
                    <a:pt x="226" y="128"/>
                  </a:cubicBezTo>
                  <a:cubicBezTo>
                    <a:pt x="224" y="131"/>
                    <a:pt x="224" y="131"/>
                    <a:pt x="224" y="131"/>
                  </a:cubicBezTo>
                  <a:cubicBezTo>
                    <a:pt x="222" y="127"/>
                    <a:pt x="220" y="130"/>
                    <a:pt x="218" y="128"/>
                  </a:cubicBezTo>
                  <a:cubicBezTo>
                    <a:pt x="216" y="131"/>
                    <a:pt x="216" y="131"/>
                    <a:pt x="216" y="131"/>
                  </a:cubicBezTo>
                  <a:cubicBezTo>
                    <a:pt x="210" y="126"/>
                    <a:pt x="202" y="130"/>
                    <a:pt x="196" y="128"/>
                  </a:cubicBezTo>
                  <a:cubicBezTo>
                    <a:pt x="195" y="130"/>
                    <a:pt x="194" y="131"/>
                    <a:pt x="192" y="131"/>
                  </a:cubicBezTo>
                  <a:cubicBezTo>
                    <a:pt x="190" y="128"/>
                    <a:pt x="190" y="128"/>
                    <a:pt x="190" y="128"/>
                  </a:cubicBezTo>
                  <a:cubicBezTo>
                    <a:pt x="187" y="133"/>
                    <a:pt x="179" y="128"/>
                    <a:pt x="175" y="133"/>
                  </a:cubicBezTo>
                  <a:cubicBezTo>
                    <a:pt x="173" y="128"/>
                    <a:pt x="169" y="131"/>
                    <a:pt x="167" y="131"/>
                  </a:cubicBezTo>
                  <a:cubicBezTo>
                    <a:pt x="164" y="133"/>
                    <a:pt x="164" y="133"/>
                    <a:pt x="164" y="133"/>
                  </a:cubicBezTo>
                  <a:cubicBezTo>
                    <a:pt x="163" y="128"/>
                    <a:pt x="159" y="131"/>
                    <a:pt x="157" y="131"/>
                  </a:cubicBezTo>
                  <a:cubicBezTo>
                    <a:pt x="150" y="137"/>
                    <a:pt x="153" y="151"/>
                    <a:pt x="147" y="157"/>
                  </a:cubicBezTo>
                  <a:cubicBezTo>
                    <a:pt x="147" y="161"/>
                    <a:pt x="149" y="166"/>
                    <a:pt x="146" y="170"/>
                  </a:cubicBezTo>
                  <a:cubicBezTo>
                    <a:pt x="147" y="180"/>
                    <a:pt x="143" y="188"/>
                    <a:pt x="144" y="196"/>
                  </a:cubicBezTo>
                  <a:cubicBezTo>
                    <a:pt x="141" y="198"/>
                    <a:pt x="144" y="207"/>
                    <a:pt x="139" y="205"/>
                  </a:cubicBezTo>
                  <a:cubicBezTo>
                    <a:pt x="140" y="206"/>
                    <a:pt x="140" y="206"/>
                    <a:pt x="140" y="206"/>
                  </a:cubicBezTo>
                  <a:cubicBezTo>
                    <a:pt x="136" y="207"/>
                    <a:pt x="135" y="210"/>
                    <a:pt x="133" y="213"/>
                  </a:cubicBezTo>
                  <a:cubicBezTo>
                    <a:pt x="128" y="210"/>
                    <a:pt x="124" y="200"/>
                    <a:pt x="117" y="205"/>
                  </a:cubicBezTo>
                  <a:cubicBezTo>
                    <a:pt x="115" y="205"/>
                    <a:pt x="114" y="203"/>
                    <a:pt x="112" y="201"/>
                  </a:cubicBezTo>
                  <a:cubicBezTo>
                    <a:pt x="118" y="194"/>
                    <a:pt x="110" y="189"/>
                    <a:pt x="112" y="182"/>
                  </a:cubicBezTo>
                  <a:cubicBezTo>
                    <a:pt x="116" y="178"/>
                    <a:pt x="112" y="172"/>
                    <a:pt x="116" y="170"/>
                  </a:cubicBezTo>
                  <a:cubicBezTo>
                    <a:pt x="112" y="168"/>
                    <a:pt x="115" y="164"/>
                    <a:pt x="114" y="161"/>
                  </a:cubicBezTo>
                  <a:cubicBezTo>
                    <a:pt x="117" y="156"/>
                    <a:pt x="116" y="147"/>
                    <a:pt x="116" y="141"/>
                  </a:cubicBezTo>
                  <a:cubicBezTo>
                    <a:pt x="114" y="127"/>
                    <a:pt x="106" y="144"/>
                    <a:pt x="100" y="136"/>
                  </a:cubicBezTo>
                  <a:cubicBezTo>
                    <a:pt x="97" y="141"/>
                    <a:pt x="90" y="135"/>
                    <a:pt x="86" y="140"/>
                  </a:cubicBezTo>
                  <a:cubicBezTo>
                    <a:pt x="76" y="136"/>
                    <a:pt x="70" y="148"/>
                    <a:pt x="60" y="147"/>
                  </a:cubicBezTo>
                  <a:cubicBezTo>
                    <a:pt x="57" y="152"/>
                    <a:pt x="52" y="147"/>
                    <a:pt x="49" y="152"/>
                  </a:cubicBezTo>
                  <a:cubicBezTo>
                    <a:pt x="45" y="151"/>
                    <a:pt x="43" y="156"/>
                    <a:pt x="40" y="157"/>
                  </a:cubicBezTo>
                  <a:cubicBezTo>
                    <a:pt x="34" y="157"/>
                    <a:pt x="26" y="153"/>
                    <a:pt x="22" y="161"/>
                  </a:cubicBezTo>
                  <a:cubicBezTo>
                    <a:pt x="20" y="161"/>
                    <a:pt x="17" y="160"/>
                    <a:pt x="15" y="164"/>
                  </a:cubicBezTo>
                  <a:cubicBezTo>
                    <a:pt x="13" y="161"/>
                    <a:pt x="13" y="161"/>
                    <a:pt x="13" y="161"/>
                  </a:cubicBezTo>
                  <a:cubicBezTo>
                    <a:pt x="11" y="166"/>
                    <a:pt x="6" y="157"/>
                    <a:pt x="5" y="161"/>
                  </a:cubicBezTo>
                  <a:cubicBezTo>
                    <a:pt x="0" y="159"/>
                    <a:pt x="2" y="152"/>
                    <a:pt x="1" y="148"/>
                  </a:cubicBezTo>
                  <a:cubicBezTo>
                    <a:pt x="4" y="143"/>
                    <a:pt x="4" y="136"/>
                    <a:pt x="7" y="131"/>
                  </a:cubicBezTo>
                  <a:cubicBezTo>
                    <a:pt x="13" y="131"/>
                    <a:pt x="18" y="128"/>
                    <a:pt x="24" y="126"/>
                  </a:cubicBezTo>
                  <a:cubicBezTo>
                    <a:pt x="25" y="120"/>
                    <a:pt x="30" y="126"/>
                    <a:pt x="31" y="120"/>
                  </a:cubicBezTo>
                  <a:cubicBezTo>
                    <a:pt x="36" y="124"/>
                    <a:pt x="37" y="116"/>
                    <a:pt x="42" y="119"/>
                  </a:cubicBezTo>
                  <a:cubicBezTo>
                    <a:pt x="44" y="115"/>
                    <a:pt x="47" y="118"/>
                    <a:pt x="49" y="116"/>
                  </a:cubicBezTo>
                  <a:cubicBezTo>
                    <a:pt x="50" y="118"/>
                    <a:pt x="51" y="120"/>
                    <a:pt x="52" y="119"/>
                  </a:cubicBezTo>
                  <a:cubicBezTo>
                    <a:pt x="56" y="115"/>
                    <a:pt x="58" y="110"/>
                    <a:pt x="62" y="110"/>
                  </a:cubicBezTo>
                  <a:cubicBezTo>
                    <a:pt x="64" y="111"/>
                    <a:pt x="64" y="111"/>
                    <a:pt x="64" y="111"/>
                  </a:cubicBezTo>
                  <a:cubicBezTo>
                    <a:pt x="65" y="110"/>
                    <a:pt x="65" y="110"/>
                    <a:pt x="65" y="110"/>
                  </a:cubicBezTo>
                  <a:cubicBezTo>
                    <a:pt x="67" y="111"/>
                    <a:pt x="67" y="111"/>
                    <a:pt x="67" y="111"/>
                  </a:cubicBezTo>
                  <a:cubicBezTo>
                    <a:pt x="72" y="104"/>
                    <a:pt x="80" y="108"/>
                    <a:pt x="86" y="106"/>
                  </a:cubicBezTo>
                  <a:cubicBezTo>
                    <a:pt x="87" y="108"/>
                    <a:pt x="89" y="106"/>
                    <a:pt x="91" y="107"/>
                  </a:cubicBezTo>
                  <a:cubicBezTo>
                    <a:pt x="93" y="106"/>
                    <a:pt x="100" y="110"/>
                    <a:pt x="102" y="103"/>
                  </a:cubicBezTo>
                  <a:cubicBezTo>
                    <a:pt x="106" y="96"/>
                    <a:pt x="116" y="107"/>
                    <a:pt x="116" y="94"/>
                  </a:cubicBezTo>
                  <a:cubicBezTo>
                    <a:pt x="112" y="89"/>
                    <a:pt x="112" y="89"/>
                    <a:pt x="112" y="89"/>
                  </a:cubicBezTo>
                  <a:cubicBezTo>
                    <a:pt x="110" y="91"/>
                    <a:pt x="110" y="91"/>
                    <a:pt x="110" y="91"/>
                  </a:cubicBezTo>
                  <a:cubicBezTo>
                    <a:pt x="108" y="89"/>
                    <a:pt x="108" y="89"/>
                    <a:pt x="108" y="89"/>
                  </a:cubicBezTo>
                  <a:cubicBezTo>
                    <a:pt x="104" y="93"/>
                    <a:pt x="100" y="93"/>
                    <a:pt x="95" y="94"/>
                  </a:cubicBezTo>
                  <a:cubicBezTo>
                    <a:pt x="93" y="91"/>
                    <a:pt x="93" y="91"/>
                    <a:pt x="93" y="91"/>
                  </a:cubicBezTo>
                  <a:cubicBezTo>
                    <a:pt x="92" y="94"/>
                    <a:pt x="92" y="94"/>
                    <a:pt x="92" y="94"/>
                  </a:cubicBezTo>
                  <a:cubicBezTo>
                    <a:pt x="91" y="91"/>
                    <a:pt x="88" y="91"/>
                    <a:pt x="86" y="91"/>
                  </a:cubicBezTo>
                  <a:cubicBezTo>
                    <a:pt x="81" y="95"/>
                    <a:pt x="73" y="94"/>
                    <a:pt x="67" y="94"/>
                  </a:cubicBezTo>
                  <a:cubicBezTo>
                    <a:pt x="65" y="91"/>
                    <a:pt x="65" y="91"/>
                    <a:pt x="65" y="91"/>
                  </a:cubicBezTo>
                  <a:cubicBezTo>
                    <a:pt x="64" y="96"/>
                    <a:pt x="60" y="91"/>
                    <a:pt x="58" y="96"/>
                  </a:cubicBezTo>
                  <a:cubicBezTo>
                    <a:pt x="52" y="94"/>
                    <a:pt x="50" y="100"/>
                    <a:pt x="44" y="99"/>
                  </a:cubicBezTo>
                  <a:cubicBezTo>
                    <a:pt x="42" y="100"/>
                    <a:pt x="42" y="100"/>
                    <a:pt x="42" y="100"/>
                  </a:cubicBezTo>
                  <a:cubicBezTo>
                    <a:pt x="40" y="96"/>
                    <a:pt x="37" y="99"/>
                    <a:pt x="35" y="99"/>
                  </a:cubicBezTo>
                  <a:cubicBezTo>
                    <a:pt x="33" y="100"/>
                    <a:pt x="33" y="100"/>
                    <a:pt x="33" y="100"/>
                  </a:cubicBezTo>
                  <a:cubicBezTo>
                    <a:pt x="29" y="99"/>
                    <a:pt x="26" y="93"/>
                    <a:pt x="22" y="99"/>
                  </a:cubicBezTo>
                  <a:cubicBezTo>
                    <a:pt x="19" y="90"/>
                    <a:pt x="15" y="104"/>
                    <a:pt x="12" y="96"/>
                  </a:cubicBezTo>
                  <a:cubicBezTo>
                    <a:pt x="9" y="99"/>
                    <a:pt x="9" y="99"/>
                    <a:pt x="9" y="99"/>
                  </a:cubicBezTo>
                  <a:cubicBezTo>
                    <a:pt x="7" y="94"/>
                    <a:pt x="4" y="89"/>
                    <a:pt x="5" y="81"/>
                  </a:cubicBezTo>
                  <a:cubicBezTo>
                    <a:pt x="9" y="78"/>
                    <a:pt x="7" y="71"/>
                    <a:pt x="13" y="71"/>
                  </a:cubicBezTo>
                  <a:cubicBezTo>
                    <a:pt x="12" y="63"/>
                    <a:pt x="21" y="58"/>
                    <a:pt x="16" y="52"/>
                  </a:cubicBezTo>
                  <a:cubicBezTo>
                    <a:pt x="14" y="42"/>
                    <a:pt x="20" y="38"/>
                    <a:pt x="20" y="30"/>
                  </a:cubicBezTo>
                  <a:cubicBezTo>
                    <a:pt x="21" y="19"/>
                    <a:pt x="32" y="24"/>
                    <a:pt x="36" y="16"/>
                  </a:cubicBezTo>
                  <a:cubicBezTo>
                    <a:pt x="52" y="25"/>
                    <a:pt x="52" y="25"/>
                    <a:pt x="52" y="25"/>
                  </a:cubicBezTo>
                  <a:cubicBezTo>
                    <a:pt x="54" y="30"/>
                    <a:pt x="52" y="40"/>
                    <a:pt x="57" y="42"/>
                  </a:cubicBezTo>
                  <a:cubicBezTo>
                    <a:pt x="64" y="49"/>
                    <a:pt x="53" y="52"/>
                    <a:pt x="56" y="59"/>
                  </a:cubicBezTo>
                  <a:cubicBezTo>
                    <a:pt x="54" y="62"/>
                    <a:pt x="54" y="62"/>
                    <a:pt x="54" y="62"/>
                  </a:cubicBezTo>
                  <a:cubicBezTo>
                    <a:pt x="58" y="62"/>
                    <a:pt x="64" y="65"/>
                    <a:pt x="67" y="61"/>
                  </a:cubicBezTo>
                  <a:cubicBezTo>
                    <a:pt x="69" y="59"/>
                    <a:pt x="71" y="61"/>
                    <a:pt x="72" y="62"/>
                  </a:cubicBezTo>
                  <a:cubicBezTo>
                    <a:pt x="78" y="59"/>
                    <a:pt x="84" y="54"/>
                    <a:pt x="91" y="54"/>
                  </a:cubicBezTo>
                  <a:cubicBezTo>
                    <a:pt x="92" y="49"/>
                    <a:pt x="87" y="48"/>
                    <a:pt x="89" y="42"/>
                  </a:cubicBezTo>
                  <a:cubicBezTo>
                    <a:pt x="93" y="40"/>
                    <a:pt x="92" y="30"/>
                    <a:pt x="98" y="30"/>
                  </a:cubicBezTo>
                  <a:cubicBezTo>
                    <a:pt x="103" y="25"/>
                    <a:pt x="107" y="19"/>
                    <a:pt x="105" y="9"/>
                  </a:cubicBezTo>
                  <a:cubicBezTo>
                    <a:pt x="108" y="0"/>
                    <a:pt x="118" y="8"/>
                    <a:pt x="122" y="1"/>
                  </a:cubicBezTo>
                  <a:cubicBezTo>
                    <a:pt x="129" y="16"/>
                    <a:pt x="141" y="3"/>
                    <a:pt x="150" y="8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latin typeface="Calibri" pitchFamily="34" charset="0"/>
              </a:endParaRPr>
            </a:p>
          </p:txBody>
        </p:sp>
      </p:grpSp>
      <p:grpSp>
        <p:nvGrpSpPr>
          <p:cNvPr id="7" name="组合 1834"/>
          <p:cNvGrpSpPr>
            <a:grpSpLocks/>
          </p:cNvGrpSpPr>
          <p:nvPr/>
        </p:nvGrpSpPr>
        <p:grpSpPr bwMode="auto">
          <a:xfrm rot="1246567">
            <a:off x="1055688" y="3937000"/>
            <a:ext cx="1054100" cy="1054100"/>
            <a:chOff x="10005518" y="-4000501"/>
            <a:chExt cx="1310182" cy="1310182"/>
          </a:xfrm>
        </p:grpSpPr>
        <p:pic>
          <p:nvPicPr>
            <p:cNvPr id="6312" name="图片 1835" descr="图片1.png"/>
            <p:cNvPicPr>
              <a:picLocks noChangeAspect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10005518" y="-4000501"/>
              <a:ext cx="1310182" cy="13101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313" name="Freeform 18"/>
            <p:cNvSpPr>
              <a:spLocks noEditPoints="1"/>
            </p:cNvSpPr>
            <p:nvPr/>
          </p:nvSpPr>
          <p:spPr bwMode="auto">
            <a:xfrm>
              <a:off x="10403140" y="-3666999"/>
              <a:ext cx="514938" cy="643179"/>
            </a:xfrm>
            <a:custGeom>
              <a:avLst/>
              <a:gdLst>
                <a:gd name="T0" fmla="*/ 98 w 221"/>
                <a:gd name="T1" fmla="*/ 16 h 276"/>
                <a:gd name="T2" fmla="*/ 96 w 221"/>
                <a:gd name="T3" fmla="*/ 70 h 276"/>
                <a:gd name="T4" fmla="*/ 67 w 221"/>
                <a:gd name="T5" fmla="*/ 111 h 276"/>
                <a:gd name="T6" fmla="*/ 60 w 221"/>
                <a:gd name="T7" fmla="*/ 126 h 276"/>
                <a:gd name="T8" fmla="*/ 72 w 221"/>
                <a:gd name="T9" fmla="*/ 133 h 276"/>
                <a:gd name="T10" fmla="*/ 96 w 221"/>
                <a:gd name="T11" fmla="*/ 126 h 276"/>
                <a:gd name="T12" fmla="*/ 116 w 221"/>
                <a:gd name="T13" fmla="*/ 70 h 276"/>
                <a:gd name="T14" fmla="*/ 133 w 221"/>
                <a:gd name="T15" fmla="*/ 24 h 276"/>
                <a:gd name="T16" fmla="*/ 141 w 221"/>
                <a:gd name="T17" fmla="*/ 7 h 276"/>
                <a:gd name="T18" fmla="*/ 155 w 221"/>
                <a:gd name="T19" fmla="*/ 6 h 276"/>
                <a:gd name="T20" fmla="*/ 156 w 221"/>
                <a:gd name="T21" fmla="*/ 51 h 276"/>
                <a:gd name="T22" fmla="*/ 144 w 221"/>
                <a:gd name="T23" fmla="*/ 89 h 276"/>
                <a:gd name="T24" fmla="*/ 144 w 221"/>
                <a:gd name="T25" fmla="*/ 125 h 276"/>
                <a:gd name="T26" fmla="*/ 153 w 221"/>
                <a:gd name="T27" fmla="*/ 122 h 276"/>
                <a:gd name="T28" fmla="*/ 156 w 221"/>
                <a:gd name="T29" fmla="*/ 114 h 276"/>
                <a:gd name="T30" fmla="*/ 171 w 221"/>
                <a:gd name="T31" fmla="*/ 110 h 276"/>
                <a:gd name="T32" fmla="*/ 188 w 221"/>
                <a:gd name="T33" fmla="*/ 98 h 276"/>
                <a:gd name="T34" fmla="*/ 196 w 221"/>
                <a:gd name="T35" fmla="*/ 100 h 276"/>
                <a:gd name="T36" fmla="*/ 207 w 221"/>
                <a:gd name="T37" fmla="*/ 108 h 276"/>
                <a:gd name="T38" fmla="*/ 221 w 221"/>
                <a:gd name="T39" fmla="*/ 128 h 276"/>
                <a:gd name="T40" fmla="*/ 204 w 221"/>
                <a:gd name="T41" fmla="*/ 137 h 276"/>
                <a:gd name="T42" fmla="*/ 197 w 221"/>
                <a:gd name="T43" fmla="*/ 135 h 276"/>
                <a:gd name="T44" fmla="*/ 169 w 221"/>
                <a:gd name="T45" fmla="*/ 139 h 276"/>
                <a:gd name="T46" fmla="*/ 137 w 221"/>
                <a:gd name="T47" fmla="*/ 147 h 276"/>
                <a:gd name="T48" fmla="*/ 131 w 221"/>
                <a:gd name="T49" fmla="*/ 177 h 276"/>
                <a:gd name="T50" fmla="*/ 161 w 221"/>
                <a:gd name="T51" fmla="*/ 194 h 276"/>
                <a:gd name="T52" fmla="*/ 161 w 221"/>
                <a:gd name="T53" fmla="*/ 205 h 276"/>
                <a:gd name="T54" fmla="*/ 147 w 221"/>
                <a:gd name="T55" fmla="*/ 219 h 276"/>
                <a:gd name="T56" fmla="*/ 128 w 221"/>
                <a:gd name="T57" fmla="*/ 248 h 276"/>
                <a:gd name="T58" fmla="*/ 96 w 221"/>
                <a:gd name="T59" fmla="*/ 275 h 276"/>
                <a:gd name="T60" fmla="*/ 69 w 221"/>
                <a:gd name="T61" fmla="*/ 260 h 276"/>
                <a:gd name="T62" fmla="*/ 36 w 221"/>
                <a:gd name="T63" fmla="*/ 248 h 276"/>
                <a:gd name="T64" fmla="*/ 26 w 221"/>
                <a:gd name="T65" fmla="*/ 227 h 276"/>
                <a:gd name="T66" fmla="*/ 26 w 221"/>
                <a:gd name="T67" fmla="*/ 217 h 276"/>
                <a:gd name="T68" fmla="*/ 42 w 221"/>
                <a:gd name="T69" fmla="*/ 189 h 276"/>
                <a:gd name="T70" fmla="*/ 67 w 221"/>
                <a:gd name="T71" fmla="*/ 181 h 276"/>
                <a:gd name="T72" fmla="*/ 91 w 221"/>
                <a:gd name="T73" fmla="*/ 178 h 276"/>
                <a:gd name="T74" fmla="*/ 72 w 221"/>
                <a:gd name="T75" fmla="*/ 165 h 276"/>
                <a:gd name="T76" fmla="*/ 62 w 221"/>
                <a:gd name="T77" fmla="*/ 168 h 276"/>
                <a:gd name="T78" fmla="*/ 32 w 221"/>
                <a:gd name="T79" fmla="*/ 171 h 276"/>
                <a:gd name="T80" fmla="*/ 1 w 221"/>
                <a:gd name="T81" fmla="*/ 144 h 276"/>
                <a:gd name="T82" fmla="*/ 17 w 221"/>
                <a:gd name="T83" fmla="*/ 122 h 276"/>
                <a:gd name="T84" fmla="*/ 24 w 221"/>
                <a:gd name="T85" fmla="*/ 110 h 276"/>
                <a:gd name="T86" fmla="*/ 30 w 221"/>
                <a:gd name="T87" fmla="*/ 101 h 276"/>
                <a:gd name="T88" fmla="*/ 36 w 221"/>
                <a:gd name="T89" fmla="*/ 93 h 276"/>
                <a:gd name="T90" fmla="*/ 42 w 221"/>
                <a:gd name="T91" fmla="*/ 83 h 276"/>
                <a:gd name="T92" fmla="*/ 49 w 221"/>
                <a:gd name="T93" fmla="*/ 74 h 276"/>
                <a:gd name="T94" fmla="*/ 63 w 221"/>
                <a:gd name="T95" fmla="*/ 42 h 276"/>
                <a:gd name="T96" fmla="*/ 77 w 221"/>
                <a:gd name="T97" fmla="*/ 15 h 276"/>
                <a:gd name="T98" fmla="*/ 144 w 221"/>
                <a:gd name="T99" fmla="*/ 75 h 276"/>
                <a:gd name="T100" fmla="*/ 182 w 221"/>
                <a:gd name="T101" fmla="*/ 112 h 276"/>
                <a:gd name="T102" fmla="*/ 168 w 221"/>
                <a:gd name="T103" fmla="*/ 117 h 276"/>
                <a:gd name="T104" fmla="*/ 183 w 221"/>
                <a:gd name="T105" fmla="*/ 118 h 276"/>
                <a:gd name="T106" fmla="*/ 142 w 221"/>
                <a:gd name="T107" fmla="*/ 123 h 276"/>
                <a:gd name="T108" fmla="*/ 158 w 221"/>
                <a:gd name="T109" fmla="*/ 212 h 276"/>
                <a:gd name="T110" fmla="*/ 94 w 221"/>
                <a:gd name="T111" fmla="*/ 212 h 276"/>
                <a:gd name="T112" fmla="*/ 74 w 221"/>
                <a:gd name="T113" fmla="*/ 238 h 276"/>
                <a:gd name="T114" fmla="*/ 61 w 221"/>
                <a:gd name="T115" fmla="*/ 233 h 276"/>
                <a:gd name="T116" fmla="*/ 55 w 221"/>
                <a:gd name="T117" fmla="*/ 227 h 276"/>
                <a:gd name="T118" fmla="*/ 70 w 221"/>
                <a:gd name="T119" fmla="*/ 212 h 276"/>
                <a:gd name="T120" fmla="*/ 42 w 221"/>
                <a:gd name="T121" fmla="*/ 241 h 276"/>
                <a:gd name="T122" fmla="*/ 49 w 221"/>
                <a:gd name="T123" fmla="*/ 248 h 276"/>
                <a:gd name="T124" fmla="*/ 101 w 221"/>
                <a:gd name="T125" fmla="*/ 268 h 27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221"/>
                <a:gd name="T190" fmla="*/ 0 h 276"/>
                <a:gd name="T191" fmla="*/ 221 w 221"/>
                <a:gd name="T192" fmla="*/ 276 h 276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221" h="276">
                  <a:moveTo>
                    <a:pt x="84" y="1"/>
                  </a:moveTo>
                  <a:cubicBezTo>
                    <a:pt x="87" y="3"/>
                    <a:pt x="87" y="6"/>
                    <a:pt x="89" y="8"/>
                  </a:cubicBezTo>
                  <a:cubicBezTo>
                    <a:pt x="90" y="8"/>
                    <a:pt x="90" y="8"/>
                    <a:pt x="90" y="8"/>
                  </a:cubicBezTo>
                  <a:cubicBezTo>
                    <a:pt x="92" y="11"/>
                    <a:pt x="94" y="14"/>
                    <a:pt x="98" y="16"/>
                  </a:cubicBezTo>
                  <a:cubicBezTo>
                    <a:pt x="97" y="18"/>
                    <a:pt x="99" y="19"/>
                    <a:pt x="100" y="20"/>
                  </a:cubicBezTo>
                  <a:cubicBezTo>
                    <a:pt x="101" y="25"/>
                    <a:pt x="103" y="29"/>
                    <a:pt x="106" y="32"/>
                  </a:cubicBezTo>
                  <a:cubicBezTo>
                    <a:pt x="106" y="34"/>
                    <a:pt x="107" y="36"/>
                    <a:pt x="109" y="37"/>
                  </a:cubicBezTo>
                  <a:cubicBezTo>
                    <a:pt x="115" y="52"/>
                    <a:pt x="99" y="58"/>
                    <a:pt x="96" y="70"/>
                  </a:cubicBezTo>
                  <a:cubicBezTo>
                    <a:pt x="96" y="73"/>
                    <a:pt x="90" y="75"/>
                    <a:pt x="92" y="78"/>
                  </a:cubicBezTo>
                  <a:cubicBezTo>
                    <a:pt x="88" y="81"/>
                    <a:pt x="89" y="86"/>
                    <a:pt x="85" y="88"/>
                  </a:cubicBezTo>
                  <a:cubicBezTo>
                    <a:pt x="84" y="91"/>
                    <a:pt x="80" y="95"/>
                    <a:pt x="78" y="99"/>
                  </a:cubicBezTo>
                  <a:cubicBezTo>
                    <a:pt x="73" y="101"/>
                    <a:pt x="72" y="109"/>
                    <a:pt x="67" y="111"/>
                  </a:cubicBezTo>
                  <a:cubicBezTo>
                    <a:pt x="66" y="112"/>
                    <a:pt x="67" y="113"/>
                    <a:pt x="66" y="114"/>
                  </a:cubicBezTo>
                  <a:cubicBezTo>
                    <a:pt x="67" y="115"/>
                    <a:pt x="67" y="115"/>
                    <a:pt x="67" y="115"/>
                  </a:cubicBezTo>
                  <a:cubicBezTo>
                    <a:pt x="66" y="119"/>
                    <a:pt x="61" y="122"/>
                    <a:pt x="59" y="125"/>
                  </a:cubicBezTo>
                  <a:cubicBezTo>
                    <a:pt x="60" y="126"/>
                    <a:pt x="60" y="126"/>
                    <a:pt x="60" y="126"/>
                  </a:cubicBezTo>
                  <a:cubicBezTo>
                    <a:pt x="61" y="125"/>
                    <a:pt x="61" y="125"/>
                    <a:pt x="61" y="125"/>
                  </a:cubicBezTo>
                  <a:cubicBezTo>
                    <a:pt x="60" y="129"/>
                    <a:pt x="52" y="132"/>
                    <a:pt x="56" y="135"/>
                  </a:cubicBezTo>
                  <a:cubicBezTo>
                    <a:pt x="61" y="133"/>
                    <a:pt x="65" y="132"/>
                    <a:pt x="69" y="130"/>
                  </a:cubicBezTo>
                  <a:cubicBezTo>
                    <a:pt x="72" y="133"/>
                    <a:pt x="72" y="133"/>
                    <a:pt x="72" y="133"/>
                  </a:cubicBezTo>
                  <a:cubicBezTo>
                    <a:pt x="76" y="130"/>
                    <a:pt x="80" y="128"/>
                    <a:pt x="86" y="127"/>
                  </a:cubicBezTo>
                  <a:cubicBezTo>
                    <a:pt x="87" y="128"/>
                    <a:pt x="87" y="128"/>
                    <a:pt x="87" y="128"/>
                  </a:cubicBezTo>
                  <a:cubicBezTo>
                    <a:pt x="88" y="126"/>
                    <a:pt x="88" y="126"/>
                    <a:pt x="88" y="126"/>
                  </a:cubicBezTo>
                  <a:cubicBezTo>
                    <a:pt x="91" y="128"/>
                    <a:pt x="93" y="125"/>
                    <a:pt x="96" y="126"/>
                  </a:cubicBezTo>
                  <a:cubicBezTo>
                    <a:pt x="99" y="122"/>
                    <a:pt x="105" y="127"/>
                    <a:pt x="106" y="122"/>
                  </a:cubicBezTo>
                  <a:cubicBezTo>
                    <a:pt x="106" y="117"/>
                    <a:pt x="109" y="112"/>
                    <a:pt x="108" y="109"/>
                  </a:cubicBezTo>
                  <a:cubicBezTo>
                    <a:pt x="112" y="101"/>
                    <a:pt x="109" y="89"/>
                    <a:pt x="113" y="82"/>
                  </a:cubicBezTo>
                  <a:cubicBezTo>
                    <a:pt x="114" y="78"/>
                    <a:pt x="114" y="74"/>
                    <a:pt x="116" y="70"/>
                  </a:cubicBezTo>
                  <a:cubicBezTo>
                    <a:pt x="112" y="65"/>
                    <a:pt x="123" y="66"/>
                    <a:pt x="118" y="60"/>
                  </a:cubicBezTo>
                  <a:cubicBezTo>
                    <a:pt x="119" y="54"/>
                    <a:pt x="123" y="49"/>
                    <a:pt x="124" y="42"/>
                  </a:cubicBezTo>
                  <a:cubicBezTo>
                    <a:pt x="128" y="39"/>
                    <a:pt x="126" y="34"/>
                    <a:pt x="130" y="31"/>
                  </a:cubicBezTo>
                  <a:cubicBezTo>
                    <a:pt x="132" y="29"/>
                    <a:pt x="131" y="26"/>
                    <a:pt x="133" y="24"/>
                  </a:cubicBezTo>
                  <a:cubicBezTo>
                    <a:pt x="136" y="23"/>
                    <a:pt x="136" y="19"/>
                    <a:pt x="136" y="16"/>
                  </a:cubicBezTo>
                  <a:cubicBezTo>
                    <a:pt x="138" y="11"/>
                    <a:pt x="138" y="11"/>
                    <a:pt x="138" y="11"/>
                  </a:cubicBezTo>
                  <a:cubicBezTo>
                    <a:pt x="139" y="12"/>
                    <a:pt x="141" y="12"/>
                    <a:pt x="142" y="10"/>
                  </a:cubicBezTo>
                  <a:cubicBezTo>
                    <a:pt x="142" y="9"/>
                    <a:pt x="143" y="8"/>
                    <a:pt x="141" y="7"/>
                  </a:cubicBezTo>
                  <a:cubicBezTo>
                    <a:pt x="148" y="2"/>
                    <a:pt x="148" y="2"/>
                    <a:pt x="148" y="2"/>
                  </a:cubicBezTo>
                  <a:cubicBezTo>
                    <a:pt x="148" y="3"/>
                    <a:pt x="148" y="3"/>
                    <a:pt x="148" y="3"/>
                  </a:cubicBezTo>
                  <a:cubicBezTo>
                    <a:pt x="148" y="3"/>
                    <a:pt x="148" y="4"/>
                    <a:pt x="148" y="5"/>
                  </a:cubicBezTo>
                  <a:cubicBezTo>
                    <a:pt x="150" y="5"/>
                    <a:pt x="153" y="3"/>
                    <a:pt x="155" y="6"/>
                  </a:cubicBezTo>
                  <a:cubicBezTo>
                    <a:pt x="158" y="13"/>
                    <a:pt x="158" y="20"/>
                    <a:pt x="160" y="26"/>
                  </a:cubicBezTo>
                  <a:cubicBezTo>
                    <a:pt x="158" y="27"/>
                    <a:pt x="160" y="29"/>
                    <a:pt x="161" y="31"/>
                  </a:cubicBezTo>
                  <a:cubicBezTo>
                    <a:pt x="161" y="43"/>
                    <a:pt x="161" y="43"/>
                    <a:pt x="161" y="43"/>
                  </a:cubicBezTo>
                  <a:cubicBezTo>
                    <a:pt x="158" y="45"/>
                    <a:pt x="160" y="50"/>
                    <a:pt x="156" y="51"/>
                  </a:cubicBezTo>
                  <a:cubicBezTo>
                    <a:pt x="159" y="58"/>
                    <a:pt x="148" y="62"/>
                    <a:pt x="150" y="69"/>
                  </a:cubicBezTo>
                  <a:cubicBezTo>
                    <a:pt x="149" y="70"/>
                    <a:pt x="149" y="70"/>
                    <a:pt x="149" y="70"/>
                  </a:cubicBezTo>
                  <a:cubicBezTo>
                    <a:pt x="148" y="70"/>
                    <a:pt x="148" y="70"/>
                    <a:pt x="148" y="70"/>
                  </a:cubicBezTo>
                  <a:cubicBezTo>
                    <a:pt x="147" y="76"/>
                    <a:pt x="148" y="84"/>
                    <a:pt x="144" y="89"/>
                  </a:cubicBezTo>
                  <a:cubicBezTo>
                    <a:pt x="145" y="93"/>
                    <a:pt x="143" y="97"/>
                    <a:pt x="141" y="101"/>
                  </a:cubicBezTo>
                  <a:cubicBezTo>
                    <a:pt x="142" y="106"/>
                    <a:pt x="140" y="111"/>
                    <a:pt x="140" y="116"/>
                  </a:cubicBezTo>
                  <a:cubicBezTo>
                    <a:pt x="142" y="119"/>
                    <a:pt x="144" y="115"/>
                    <a:pt x="148" y="117"/>
                  </a:cubicBezTo>
                  <a:cubicBezTo>
                    <a:pt x="148" y="120"/>
                    <a:pt x="146" y="122"/>
                    <a:pt x="144" y="125"/>
                  </a:cubicBezTo>
                  <a:cubicBezTo>
                    <a:pt x="145" y="128"/>
                    <a:pt x="148" y="125"/>
                    <a:pt x="150" y="125"/>
                  </a:cubicBezTo>
                  <a:cubicBezTo>
                    <a:pt x="150" y="124"/>
                    <a:pt x="150" y="124"/>
                    <a:pt x="150" y="124"/>
                  </a:cubicBezTo>
                  <a:cubicBezTo>
                    <a:pt x="148" y="123"/>
                    <a:pt x="148" y="123"/>
                    <a:pt x="148" y="123"/>
                  </a:cubicBezTo>
                  <a:cubicBezTo>
                    <a:pt x="149" y="121"/>
                    <a:pt x="152" y="121"/>
                    <a:pt x="153" y="122"/>
                  </a:cubicBezTo>
                  <a:cubicBezTo>
                    <a:pt x="153" y="123"/>
                    <a:pt x="153" y="123"/>
                    <a:pt x="154" y="123"/>
                  </a:cubicBezTo>
                  <a:cubicBezTo>
                    <a:pt x="155" y="123"/>
                    <a:pt x="155" y="121"/>
                    <a:pt x="155" y="120"/>
                  </a:cubicBezTo>
                  <a:cubicBezTo>
                    <a:pt x="158" y="119"/>
                    <a:pt x="162" y="120"/>
                    <a:pt x="165" y="117"/>
                  </a:cubicBezTo>
                  <a:cubicBezTo>
                    <a:pt x="162" y="114"/>
                    <a:pt x="157" y="118"/>
                    <a:pt x="156" y="114"/>
                  </a:cubicBezTo>
                  <a:cubicBezTo>
                    <a:pt x="157" y="113"/>
                    <a:pt x="158" y="113"/>
                    <a:pt x="157" y="112"/>
                  </a:cubicBezTo>
                  <a:cubicBezTo>
                    <a:pt x="160" y="114"/>
                    <a:pt x="163" y="113"/>
                    <a:pt x="165" y="113"/>
                  </a:cubicBezTo>
                  <a:cubicBezTo>
                    <a:pt x="164" y="111"/>
                    <a:pt x="167" y="112"/>
                    <a:pt x="167" y="111"/>
                  </a:cubicBezTo>
                  <a:cubicBezTo>
                    <a:pt x="169" y="110"/>
                    <a:pt x="170" y="112"/>
                    <a:pt x="171" y="110"/>
                  </a:cubicBezTo>
                  <a:cubicBezTo>
                    <a:pt x="172" y="112"/>
                    <a:pt x="174" y="110"/>
                    <a:pt x="175" y="110"/>
                  </a:cubicBezTo>
                  <a:cubicBezTo>
                    <a:pt x="177" y="106"/>
                    <a:pt x="185" y="110"/>
                    <a:pt x="186" y="106"/>
                  </a:cubicBezTo>
                  <a:cubicBezTo>
                    <a:pt x="186" y="104"/>
                    <a:pt x="189" y="101"/>
                    <a:pt x="187" y="99"/>
                  </a:cubicBezTo>
                  <a:cubicBezTo>
                    <a:pt x="188" y="98"/>
                    <a:pt x="188" y="98"/>
                    <a:pt x="188" y="98"/>
                  </a:cubicBezTo>
                  <a:cubicBezTo>
                    <a:pt x="187" y="97"/>
                    <a:pt x="189" y="96"/>
                    <a:pt x="189" y="96"/>
                  </a:cubicBezTo>
                  <a:cubicBezTo>
                    <a:pt x="191" y="97"/>
                    <a:pt x="192" y="97"/>
                    <a:pt x="194" y="98"/>
                  </a:cubicBezTo>
                  <a:cubicBezTo>
                    <a:pt x="194" y="99"/>
                    <a:pt x="194" y="99"/>
                    <a:pt x="194" y="99"/>
                  </a:cubicBezTo>
                  <a:cubicBezTo>
                    <a:pt x="194" y="99"/>
                    <a:pt x="195" y="100"/>
                    <a:pt x="196" y="100"/>
                  </a:cubicBezTo>
                  <a:cubicBezTo>
                    <a:pt x="197" y="99"/>
                    <a:pt x="197" y="99"/>
                    <a:pt x="197" y="99"/>
                  </a:cubicBezTo>
                  <a:cubicBezTo>
                    <a:pt x="199" y="101"/>
                    <a:pt x="202" y="101"/>
                    <a:pt x="203" y="104"/>
                  </a:cubicBezTo>
                  <a:cubicBezTo>
                    <a:pt x="205" y="104"/>
                    <a:pt x="205" y="104"/>
                    <a:pt x="205" y="104"/>
                  </a:cubicBezTo>
                  <a:cubicBezTo>
                    <a:pt x="205" y="106"/>
                    <a:pt x="205" y="107"/>
                    <a:pt x="207" y="108"/>
                  </a:cubicBezTo>
                  <a:cubicBezTo>
                    <a:pt x="211" y="106"/>
                    <a:pt x="209" y="112"/>
                    <a:pt x="212" y="112"/>
                  </a:cubicBezTo>
                  <a:cubicBezTo>
                    <a:pt x="213" y="110"/>
                    <a:pt x="214" y="111"/>
                    <a:pt x="215" y="111"/>
                  </a:cubicBezTo>
                  <a:cubicBezTo>
                    <a:pt x="218" y="112"/>
                    <a:pt x="215" y="114"/>
                    <a:pt x="215" y="115"/>
                  </a:cubicBezTo>
                  <a:cubicBezTo>
                    <a:pt x="219" y="118"/>
                    <a:pt x="216" y="124"/>
                    <a:pt x="221" y="128"/>
                  </a:cubicBezTo>
                  <a:cubicBezTo>
                    <a:pt x="220" y="131"/>
                    <a:pt x="216" y="133"/>
                    <a:pt x="213" y="135"/>
                  </a:cubicBezTo>
                  <a:cubicBezTo>
                    <a:pt x="212" y="140"/>
                    <a:pt x="206" y="133"/>
                    <a:pt x="206" y="139"/>
                  </a:cubicBezTo>
                  <a:cubicBezTo>
                    <a:pt x="204" y="139"/>
                    <a:pt x="204" y="139"/>
                    <a:pt x="204" y="139"/>
                  </a:cubicBezTo>
                  <a:cubicBezTo>
                    <a:pt x="204" y="138"/>
                    <a:pt x="204" y="138"/>
                    <a:pt x="204" y="137"/>
                  </a:cubicBezTo>
                  <a:cubicBezTo>
                    <a:pt x="201" y="138"/>
                    <a:pt x="201" y="138"/>
                    <a:pt x="201" y="138"/>
                  </a:cubicBezTo>
                  <a:cubicBezTo>
                    <a:pt x="199" y="134"/>
                    <a:pt x="199" y="134"/>
                    <a:pt x="199" y="134"/>
                  </a:cubicBezTo>
                  <a:cubicBezTo>
                    <a:pt x="198" y="135"/>
                    <a:pt x="198" y="135"/>
                    <a:pt x="198" y="135"/>
                  </a:cubicBezTo>
                  <a:cubicBezTo>
                    <a:pt x="197" y="135"/>
                    <a:pt x="197" y="135"/>
                    <a:pt x="197" y="135"/>
                  </a:cubicBezTo>
                  <a:cubicBezTo>
                    <a:pt x="194" y="137"/>
                    <a:pt x="194" y="137"/>
                    <a:pt x="194" y="137"/>
                  </a:cubicBezTo>
                  <a:cubicBezTo>
                    <a:pt x="192" y="135"/>
                    <a:pt x="187" y="137"/>
                    <a:pt x="185" y="137"/>
                  </a:cubicBezTo>
                  <a:cubicBezTo>
                    <a:pt x="180" y="138"/>
                    <a:pt x="180" y="140"/>
                    <a:pt x="175" y="140"/>
                  </a:cubicBezTo>
                  <a:cubicBezTo>
                    <a:pt x="174" y="136"/>
                    <a:pt x="172" y="142"/>
                    <a:pt x="169" y="139"/>
                  </a:cubicBezTo>
                  <a:cubicBezTo>
                    <a:pt x="167" y="140"/>
                    <a:pt x="162" y="139"/>
                    <a:pt x="161" y="143"/>
                  </a:cubicBezTo>
                  <a:cubicBezTo>
                    <a:pt x="158" y="144"/>
                    <a:pt x="152" y="144"/>
                    <a:pt x="149" y="146"/>
                  </a:cubicBezTo>
                  <a:cubicBezTo>
                    <a:pt x="147" y="146"/>
                    <a:pt x="142" y="148"/>
                    <a:pt x="140" y="145"/>
                  </a:cubicBezTo>
                  <a:cubicBezTo>
                    <a:pt x="138" y="145"/>
                    <a:pt x="138" y="147"/>
                    <a:pt x="137" y="147"/>
                  </a:cubicBezTo>
                  <a:cubicBezTo>
                    <a:pt x="137" y="152"/>
                    <a:pt x="134" y="158"/>
                    <a:pt x="136" y="163"/>
                  </a:cubicBezTo>
                  <a:cubicBezTo>
                    <a:pt x="136" y="165"/>
                    <a:pt x="132" y="167"/>
                    <a:pt x="135" y="170"/>
                  </a:cubicBezTo>
                  <a:cubicBezTo>
                    <a:pt x="133" y="171"/>
                    <a:pt x="135" y="172"/>
                    <a:pt x="135" y="173"/>
                  </a:cubicBezTo>
                  <a:cubicBezTo>
                    <a:pt x="133" y="173"/>
                    <a:pt x="131" y="175"/>
                    <a:pt x="131" y="177"/>
                  </a:cubicBezTo>
                  <a:cubicBezTo>
                    <a:pt x="136" y="182"/>
                    <a:pt x="141" y="177"/>
                    <a:pt x="144" y="183"/>
                  </a:cubicBezTo>
                  <a:cubicBezTo>
                    <a:pt x="149" y="183"/>
                    <a:pt x="148" y="189"/>
                    <a:pt x="155" y="188"/>
                  </a:cubicBezTo>
                  <a:cubicBezTo>
                    <a:pt x="155" y="191"/>
                    <a:pt x="160" y="191"/>
                    <a:pt x="160" y="194"/>
                  </a:cubicBezTo>
                  <a:cubicBezTo>
                    <a:pt x="160" y="194"/>
                    <a:pt x="160" y="194"/>
                    <a:pt x="161" y="194"/>
                  </a:cubicBezTo>
                  <a:cubicBezTo>
                    <a:pt x="161" y="195"/>
                    <a:pt x="164" y="196"/>
                    <a:pt x="162" y="197"/>
                  </a:cubicBezTo>
                  <a:cubicBezTo>
                    <a:pt x="161" y="199"/>
                    <a:pt x="161" y="199"/>
                    <a:pt x="161" y="199"/>
                  </a:cubicBezTo>
                  <a:cubicBezTo>
                    <a:pt x="162" y="200"/>
                    <a:pt x="162" y="200"/>
                    <a:pt x="162" y="200"/>
                  </a:cubicBezTo>
                  <a:cubicBezTo>
                    <a:pt x="161" y="201"/>
                    <a:pt x="159" y="204"/>
                    <a:pt x="161" y="205"/>
                  </a:cubicBezTo>
                  <a:cubicBezTo>
                    <a:pt x="165" y="206"/>
                    <a:pt x="160" y="211"/>
                    <a:pt x="165" y="211"/>
                  </a:cubicBezTo>
                  <a:cubicBezTo>
                    <a:pt x="163" y="215"/>
                    <a:pt x="158" y="217"/>
                    <a:pt x="153" y="218"/>
                  </a:cubicBezTo>
                  <a:cubicBezTo>
                    <a:pt x="148" y="220"/>
                    <a:pt x="148" y="220"/>
                    <a:pt x="148" y="220"/>
                  </a:cubicBezTo>
                  <a:cubicBezTo>
                    <a:pt x="147" y="219"/>
                    <a:pt x="147" y="219"/>
                    <a:pt x="147" y="219"/>
                  </a:cubicBezTo>
                  <a:cubicBezTo>
                    <a:pt x="144" y="220"/>
                    <a:pt x="140" y="220"/>
                    <a:pt x="138" y="219"/>
                  </a:cubicBezTo>
                  <a:cubicBezTo>
                    <a:pt x="137" y="215"/>
                    <a:pt x="133" y="218"/>
                    <a:pt x="131" y="218"/>
                  </a:cubicBezTo>
                  <a:cubicBezTo>
                    <a:pt x="131" y="225"/>
                    <a:pt x="131" y="231"/>
                    <a:pt x="129" y="238"/>
                  </a:cubicBezTo>
                  <a:cubicBezTo>
                    <a:pt x="128" y="241"/>
                    <a:pt x="131" y="245"/>
                    <a:pt x="128" y="248"/>
                  </a:cubicBezTo>
                  <a:cubicBezTo>
                    <a:pt x="129" y="253"/>
                    <a:pt x="120" y="249"/>
                    <a:pt x="121" y="255"/>
                  </a:cubicBezTo>
                  <a:cubicBezTo>
                    <a:pt x="117" y="260"/>
                    <a:pt x="111" y="261"/>
                    <a:pt x="109" y="265"/>
                  </a:cubicBezTo>
                  <a:cubicBezTo>
                    <a:pt x="104" y="267"/>
                    <a:pt x="101" y="272"/>
                    <a:pt x="96" y="274"/>
                  </a:cubicBezTo>
                  <a:cubicBezTo>
                    <a:pt x="96" y="275"/>
                    <a:pt x="96" y="275"/>
                    <a:pt x="96" y="275"/>
                  </a:cubicBezTo>
                  <a:cubicBezTo>
                    <a:pt x="85" y="276"/>
                    <a:pt x="82" y="268"/>
                    <a:pt x="73" y="265"/>
                  </a:cubicBezTo>
                  <a:cubicBezTo>
                    <a:pt x="72" y="266"/>
                    <a:pt x="72" y="267"/>
                    <a:pt x="71" y="268"/>
                  </a:cubicBezTo>
                  <a:cubicBezTo>
                    <a:pt x="69" y="268"/>
                    <a:pt x="67" y="267"/>
                    <a:pt x="67" y="266"/>
                  </a:cubicBezTo>
                  <a:cubicBezTo>
                    <a:pt x="66" y="263"/>
                    <a:pt x="72" y="263"/>
                    <a:pt x="69" y="260"/>
                  </a:cubicBezTo>
                  <a:cubicBezTo>
                    <a:pt x="64" y="260"/>
                    <a:pt x="62" y="267"/>
                    <a:pt x="56" y="262"/>
                  </a:cubicBezTo>
                  <a:cubicBezTo>
                    <a:pt x="53" y="256"/>
                    <a:pt x="44" y="257"/>
                    <a:pt x="42" y="250"/>
                  </a:cubicBezTo>
                  <a:cubicBezTo>
                    <a:pt x="41" y="248"/>
                    <a:pt x="38" y="249"/>
                    <a:pt x="36" y="247"/>
                  </a:cubicBezTo>
                  <a:cubicBezTo>
                    <a:pt x="36" y="248"/>
                    <a:pt x="36" y="248"/>
                    <a:pt x="36" y="248"/>
                  </a:cubicBezTo>
                  <a:cubicBezTo>
                    <a:pt x="34" y="243"/>
                    <a:pt x="27" y="241"/>
                    <a:pt x="24" y="236"/>
                  </a:cubicBezTo>
                  <a:cubicBezTo>
                    <a:pt x="21" y="235"/>
                    <a:pt x="22" y="231"/>
                    <a:pt x="19" y="228"/>
                  </a:cubicBezTo>
                  <a:cubicBezTo>
                    <a:pt x="22" y="228"/>
                    <a:pt x="21" y="225"/>
                    <a:pt x="22" y="223"/>
                  </a:cubicBezTo>
                  <a:cubicBezTo>
                    <a:pt x="24" y="225"/>
                    <a:pt x="24" y="226"/>
                    <a:pt x="26" y="227"/>
                  </a:cubicBezTo>
                  <a:cubicBezTo>
                    <a:pt x="27" y="225"/>
                    <a:pt x="27" y="222"/>
                    <a:pt x="26" y="220"/>
                  </a:cubicBezTo>
                  <a:cubicBezTo>
                    <a:pt x="25" y="220"/>
                    <a:pt x="25" y="220"/>
                    <a:pt x="25" y="220"/>
                  </a:cubicBezTo>
                  <a:cubicBezTo>
                    <a:pt x="28" y="218"/>
                    <a:pt x="28" y="218"/>
                    <a:pt x="28" y="218"/>
                  </a:cubicBezTo>
                  <a:cubicBezTo>
                    <a:pt x="27" y="218"/>
                    <a:pt x="27" y="217"/>
                    <a:pt x="26" y="217"/>
                  </a:cubicBezTo>
                  <a:cubicBezTo>
                    <a:pt x="27" y="214"/>
                    <a:pt x="26" y="212"/>
                    <a:pt x="28" y="209"/>
                  </a:cubicBezTo>
                  <a:cubicBezTo>
                    <a:pt x="31" y="207"/>
                    <a:pt x="31" y="204"/>
                    <a:pt x="33" y="201"/>
                  </a:cubicBezTo>
                  <a:cubicBezTo>
                    <a:pt x="32" y="197"/>
                    <a:pt x="38" y="195"/>
                    <a:pt x="38" y="191"/>
                  </a:cubicBezTo>
                  <a:cubicBezTo>
                    <a:pt x="40" y="192"/>
                    <a:pt x="41" y="189"/>
                    <a:pt x="42" y="189"/>
                  </a:cubicBezTo>
                  <a:cubicBezTo>
                    <a:pt x="46" y="188"/>
                    <a:pt x="50" y="189"/>
                    <a:pt x="53" y="185"/>
                  </a:cubicBezTo>
                  <a:cubicBezTo>
                    <a:pt x="56" y="185"/>
                    <a:pt x="59" y="181"/>
                    <a:pt x="63" y="183"/>
                  </a:cubicBezTo>
                  <a:cubicBezTo>
                    <a:pt x="65" y="183"/>
                    <a:pt x="66" y="183"/>
                    <a:pt x="67" y="182"/>
                  </a:cubicBezTo>
                  <a:cubicBezTo>
                    <a:pt x="67" y="181"/>
                    <a:pt x="67" y="181"/>
                    <a:pt x="67" y="181"/>
                  </a:cubicBezTo>
                  <a:cubicBezTo>
                    <a:pt x="67" y="181"/>
                    <a:pt x="67" y="183"/>
                    <a:pt x="69" y="182"/>
                  </a:cubicBezTo>
                  <a:cubicBezTo>
                    <a:pt x="70" y="181"/>
                    <a:pt x="70" y="181"/>
                    <a:pt x="70" y="181"/>
                  </a:cubicBezTo>
                  <a:cubicBezTo>
                    <a:pt x="72" y="183"/>
                    <a:pt x="73" y="179"/>
                    <a:pt x="74" y="182"/>
                  </a:cubicBezTo>
                  <a:cubicBezTo>
                    <a:pt x="79" y="178"/>
                    <a:pt x="85" y="177"/>
                    <a:pt x="91" y="178"/>
                  </a:cubicBezTo>
                  <a:cubicBezTo>
                    <a:pt x="94" y="176"/>
                    <a:pt x="103" y="179"/>
                    <a:pt x="102" y="173"/>
                  </a:cubicBezTo>
                  <a:cubicBezTo>
                    <a:pt x="101" y="168"/>
                    <a:pt x="105" y="161"/>
                    <a:pt x="101" y="157"/>
                  </a:cubicBezTo>
                  <a:cubicBezTo>
                    <a:pt x="96" y="160"/>
                    <a:pt x="90" y="157"/>
                    <a:pt x="87" y="161"/>
                  </a:cubicBezTo>
                  <a:cubicBezTo>
                    <a:pt x="80" y="160"/>
                    <a:pt x="78" y="169"/>
                    <a:pt x="72" y="165"/>
                  </a:cubicBezTo>
                  <a:cubicBezTo>
                    <a:pt x="71" y="165"/>
                    <a:pt x="68" y="166"/>
                    <a:pt x="69" y="168"/>
                  </a:cubicBezTo>
                  <a:cubicBezTo>
                    <a:pt x="67" y="168"/>
                    <a:pt x="66" y="167"/>
                    <a:pt x="64" y="166"/>
                  </a:cubicBezTo>
                  <a:cubicBezTo>
                    <a:pt x="63" y="167"/>
                    <a:pt x="63" y="168"/>
                    <a:pt x="63" y="168"/>
                  </a:cubicBezTo>
                  <a:cubicBezTo>
                    <a:pt x="63" y="169"/>
                    <a:pt x="63" y="168"/>
                    <a:pt x="62" y="168"/>
                  </a:cubicBezTo>
                  <a:cubicBezTo>
                    <a:pt x="61" y="168"/>
                    <a:pt x="61" y="169"/>
                    <a:pt x="61" y="168"/>
                  </a:cubicBezTo>
                  <a:cubicBezTo>
                    <a:pt x="60" y="168"/>
                    <a:pt x="57" y="168"/>
                    <a:pt x="56" y="170"/>
                  </a:cubicBezTo>
                  <a:cubicBezTo>
                    <a:pt x="51" y="173"/>
                    <a:pt x="46" y="176"/>
                    <a:pt x="40" y="177"/>
                  </a:cubicBezTo>
                  <a:cubicBezTo>
                    <a:pt x="39" y="172"/>
                    <a:pt x="32" y="176"/>
                    <a:pt x="32" y="171"/>
                  </a:cubicBezTo>
                  <a:cubicBezTo>
                    <a:pt x="24" y="173"/>
                    <a:pt x="24" y="161"/>
                    <a:pt x="16" y="163"/>
                  </a:cubicBezTo>
                  <a:cubicBezTo>
                    <a:pt x="18" y="156"/>
                    <a:pt x="9" y="152"/>
                    <a:pt x="12" y="146"/>
                  </a:cubicBezTo>
                  <a:cubicBezTo>
                    <a:pt x="12" y="146"/>
                    <a:pt x="11" y="145"/>
                    <a:pt x="10" y="145"/>
                  </a:cubicBezTo>
                  <a:cubicBezTo>
                    <a:pt x="7" y="145"/>
                    <a:pt x="5" y="145"/>
                    <a:pt x="1" y="144"/>
                  </a:cubicBezTo>
                  <a:cubicBezTo>
                    <a:pt x="0" y="143"/>
                    <a:pt x="0" y="142"/>
                    <a:pt x="0" y="140"/>
                  </a:cubicBezTo>
                  <a:cubicBezTo>
                    <a:pt x="4" y="141"/>
                    <a:pt x="5" y="138"/>
                    <a:pt x="9" y="138"/>
                  </a:cubicBezTo>
                  <a:cubicBezTo>
                    <a:pt x="8" y="136"/>
                    <a:pt x="13" y="135"/>
                    <a:pt x="10" y="133"/>
                  </a:cubicBezTo>
                  <a:cubicBezTo>
                    <a:pt x="11" y="128"/>
                    <a:pt x="14" y="124"/>
                    <a:pt x="17" y="122"/>
                  </a:cubicBezTo>
                  <a:cubicBezTo>
                    <a:pt x="20" y="125"/>
                    <a:pt x="20" y="125"/>
                    <a:pt x="20" y="125"/>
                  </a:cubicBezTo>
                  <a:cubicBezTo>
                    <a:pt x="22" y="123"/>
                    <a:pt x="22" y="121"/>
                    <a:pt x="22" y="119"/>
                  </a:cubicBezTo>
                  <a:cubicBezTo>
                    <a:pt x="22" y="117"/>
                    <a:pt x="20" y="119"/>
                    <a:pt x="19" y="119"/>
                  </a:cubicBezTo>
                  <a:cubicBezTo>
                    <a:pt x="17" y="114"/>
                    <a:pt x="22" y="113"/>
                    <a:pt x="24" y="110"/>
                  </a:cubicBezTo>
                  <a:cubicBezTo>
                    <a:pt x="24" y="111"/>
                    <a:pt x="25" y="111"/>
                    <a:pt x="26" y="111"/>
                  </a:cubicBezTo>
                  <a:cubicBezTo>
                    <a:pt x="27" y="110"/>
                    <a:pt x="27" y="108"/>
                    <a:pt x="27" y="107"/>
                  </a:cubicBezTo>
                  <a:cubicBezTo>
                    <a:pt x="26" y="106"/>
                    <a:pt x="25" y="105"/>
                    <a:pt x="25" y="104"/>
                  </a:cubicBezTo>
                  <a:cubicBezTo>
                    <a:pt x="27" y="103"/>
                    <a:pt x="28" y="101"/>
                    <a:pt x="30" y="101"/>
                  </a:cubicBezTo>
                  <a:cubicBezTo>
                    <a:pt x="29" y="103"/>
                    <a:pt x="31" y="104"/>
                    <a:pt x="31" y="106"/>
                  </a:cubicBezTo>
                  <a:cubicBezTo>
                    <a:pt x="34" y="104"/>
                    <a:pt x="33" y="99"/>
                    <a:pt x="36" y="97"/>
                  </a:cubicBezTo>
                  <a:cubicBezTo>
                    <a:pt x="35" y="96"/>
                    <a:pt x="35" y="96"/>
                    <a:pt x="35" y="96"/>
                  </a:cubicBezTo>
                  <a:cubicBezTo>
                    <a:pt x="36" y="96"/>
                    <a:pt x="37" y="95"/>
                    <a:pt x="36" y="93"/>
                  </a:cubicBezTo>
                  <a:cubicBezTo>
                    <a:pt x="36" y="93"/>
                    <a:pt x="36" y="93"/>
                    <a:pt x="36" y="93"/>
                  </a:cubicBezTo>
                  <a:cubicBezTo>
                    <a:pt x="39" y="93"/>
                    <a:pt x="36" y="89"/>
                    <a:pt x="40" y="88"/>
                  </a:cubicBezTo>
                  <a:cubicBezTo>
                    <a:pt x="37" y="86"/>
                    <a:pt x="41" y="86"/>
                    <a:pt x="41" y="84"/>
                  </a:cubicBezTo>
                  <a:cubicBezTo>
                    <a:pt x="42" y="83"/>
                    <a:pt x="42" y="83"/>
                    <a:pt x="42" y="83"/>
                  </a:cubicBezTo>
                  <a:cubicBezTo>
                    <a:pt x="43" y="83"/>
                    <a:pt x="43" y="84"/>
                    <a:pt x="44" y="84"/>
                  </a:cubicBezTo>
                  <a:cubicBezTo>
                    <a:pt x="46" y="83"/>
                    <a:pt x="43" y="81"/>
                    <a:pt x="44" y="79"/>
                  </a:cubicBezTo>
                  <a:cubicBezTo>
                    <a:pt x="46" y="79"/>
                    <a:pt x="49" y="77"/>
                    <a:pt x="47" y="75"/>
                  </a:cubicBezTo>
                  <a:cubicBezTo>
                    <a:pt x="48" y="75"/>
                    <a:pt x="49" y="75"/>
                    <a:pt x="49" y="74"/>
                  </a:cubicBezTo>
                  <a:cubicBezTo>
                    <a:pt x="45" y="71"/>
                    <a:pt x="51" y="69"/>
                    <a:pt x="50" y="65"/>
                  </a:cubicBezTo>
                  <a:cubicBezTo>
                    <a:pt x="56" y="65"/>
                    <a:pt x="50" y="59"/>
                    <a:pt x="55" y="58"/>
                  </a:cubicBezTo>
                  <a:cubicBezTo>
                    <a:pt x="53" y="53"/>
                    <a:pt x="60" y="52"/>
                    <a:pt x="59" y="47"/>
                  </a:cubicBezTo>
                  <a:cubicBezTo>
                    <a:pt x="61" y="46"/>
                    <a:pt x="63" y="44"/>
                    <a:pt x="63" y="42"/>
                  </a:cubicBezTo>
                  <a:cubicBezTo>
                    <a:pt x="62" y="41"/>
                    <a:pt x="62" y="41"/>
                    <a:pt x="62" y="41"/>
                  </a:cubicBezTo>
                  <a:cubicBezTo>
                    <a:pt x="66" y="37"/>
                    <a:pt x="67" y="31"/>
                    <a:pt x="71" y="27"/>
                  </a:cubicBezTo>
                  <a:cubicBezTo>
                    <a:pt x="74" y="24"/>
                    <a:pt x="74" y="19"/>
                    <a:pt x="78" y="16"/>
                  </a:cubicBezTo>
                  <a:cubicBezTo>
                    <a:pt x="77" y="15"/>
                    <a:pt x="77" y="15"/>
                    <a:pt x="77" y="15"/>
                  </a:cubicBezTo>
                  <a:cubicBezTo>
                    <a:pt x="79" y="11"/>
                    <a:pt x="82" y="7"/>
                    <a:pt x="79" y="3"/>
                  </a:cubicBezTo>
                  <a:cubicBezTo>
                    <a:pt x="80" y="0"/>
                    <a:pt x="83" y="3"/>
                    <a:pt x="84" y="1"/>
                  </a:cubicBezTo>
                  <a:close/>
                  <a:moveTo>
                    <a:pt x="144" y="74"/>
                  </a:moveTo>
                  <a:cubicBezTo>
                    <a:pt x="144" y="75"/>
                    <a:pt x="144" y="75"/>
                    <a:pt x="144" y="75"/>
                  </a:cubicBezTo>
                  <a:cubicBezTo>
                    <a:pt x="143" y="75"/>
                    <a:pt x="143" y="76"/>
                    <a:pt x="143" y="76"/>
                  </a:cubicBezTo>
                  <a:cubicBezTo>
                    <a:pt x="143" y="73"/>
                    <a:pt x="143" y="73"/>
                    <a:pt x="143" y="73"/>
                  </a:cubicBezTo>
                  <a:cubicBezTo>
                    <a:pt x="143" y="73"/>
                    <a:pt x="143" y="74"/>
                    <a:pt x="144" y="74"/>
                  </a:cubicBezTo>
                  <a:close/>
                  <a:moveTo>
                    <a:pt x="182" y="112"/>
                  </a:moveTo>
                  <a:cubicBezTo>
                    <a:pt x="177" y="112"/>
                    <a:pt x="180" y="119"/>
                    <a:pt x="175" y="118"/>
                  </a:cubicBezTo>
                  <a:cubicBezTo>
                    <a:pt x="175" y="114"/>
                    <a:pt x="179" y="112"/>
                    <a:pt x="182" y="112"/>
                  </a:cubicBezTo>
                  <a:close/>
                  <a:moveTo>
                    <a:pt x="172" y="114"/>
                  </a:moveTo>
                  <a:cubicBezTo>
                    <a:pt x="172" y="115"/>
                    <a:pt x="170" y="115"/>
                    <a:pt x="168" y="117"/>
                  </a:cubicBezTo>
                  <a:cubicBezTo>
                    <a:pt x="167" y="116"/>
                    <a:pt x="165" y="117"/>
                    <a:pt x="165" y="116"/>
                  </a:cubicBezTo>
                  <a:cubicBezTo>
                    <a:pt x="167" y="115"/>
                    <a:pt x="169" y="112"/>
                    <a:pt x="172" y="114"/>
                  </a:cubicBezTo>
                  <a:close/>
                  <a:moveTo>
                    <a:pt x="184" y="116"/>
                  </a:moveTo>
                  <a:cubicBezTo>
                    <a:pt x="184" y="117"/>
                    <a:pt x="184" y="117"/>
                    <a:pt x="183" y="118"/>
                  </a:cubicBezTo>
                  <a:cubicBezTo>
                    <a:pt x="181" y="118"/>
                    <a:pt x="181" y="118"/>
                    <a:pt x="181" y="118"/>
                  </a:cubicBezTo>
                  <a:cubicBezTo>
                    <a:pt x="181" y="117"/>
                    <a:pt x="182" y="115"/>
                    <a:pt x="184" y="116"/>
                  </a:cubicBezTo>
                  <a:close/>
                  <a:moveTo>
                    <a:pt x="143" y="123"/>
                  </a:moveTo>
                  <a:cubicBezTo>
                    <a:pt x="142" y="123"/>
                    <a:pt x="142" y="123"/>
                    <a:pt x="142" y="123"/>
                  </a:cubicBezTo>
                  <a:cubicBezTo>
                    <a:pt x="144" y="120"/>
                    <a:pt x="144" y="120"/>
                    <a:pt x="144" y="120"/>
                  </a:cubicBezTo>
                  <a:cubicBezTo>
                    <a:pt x="145" y="122"/>
                    <a:pt x="143" y="122"/>
                    <a:pt x="143" y="123"/>
                  </a:cubicBezTo>
                  <a:close/>
                  <a:moveTo>
                    <a:pt x="159" y="210"/>
                  </a:moveTo>
                  <a:cubicBezTo>
                    <a:pt x="159" y="210"/>
                    <a:pt x="159" y="212"/>
                    <a:pt x="158" y="212"/>
                  </a:cubicBezTo>
                  <a:cubicBezTo>
                    <a:pt x="155" y="210"/>
                    <a:pt x="155" y="210"/>
                    <a:pt x="155" y="210"/>
                  </a:cubicBezTo>
                  <a:cubicBezTo>
                    <a:pt x="155" y="209"/>
                    <a:pt x="158" y="209"/>
                    <a:pt x="159" y="210"/>
                  </a:cubicBezTo>
                  <a:close/>
                  <a:moveTo>
                    <a:pt x="92" y="214"/>
                  </a:moveTo>
                  <a:cubicBezTo>
                    <a:pt x="94" y="212"/>
                    <a:pt x="94" y="212"/>
                    <a:pt x="94" y="212"/>
                  </a:cubicBezTo>
                  <a:cubicBezTo>
                    <a:pt x="93" y="225"/>
                    <a:pt x="93" y="225"/>
                    <a:pt x="93" y="225"/>
                  </a:cubicBezTo>
                  <a:cubicBezTo>
                    <a:pt x="89" y="227"/>
                    <a:pt x="85" y="231"/>
                    <a:pt x="81" y="233"/>
                  </a:cubicBezTo>
                  <a:cubicBezTo>
                    <a:pt x="80" y="233"/>
                    <a:pt x="80" y="233"/>
                    <a:pt x="80" y="233"/>
                  </a:cubicBezTo>
                  <a:cubicBezTo>
                    <a:pt x="79" y="236"/>
                    <a:pt x="74" y="235"/>
                    <a:pt x="74" y="238"/>
                  </a:cubicBezTo>
                  <a:cubicBezTo>
                    <a:pt x="69" y="233"/>
                    <a:pt x="69" y="233"/>
                    <a:pt x="69" y="233"/>
                  </a:cubicBezTo>
                  <a:cubicBezTo>
                    <a:pt x="67" y="237"/>
                    <a:pt x="62" y="233"/>
                    <a:pt x="59" y="236"/>
                  </a:cubicBezTo>
                  <a:cubicBezTo>
                    <a:pt x="59" y="234"/>
                    <a:pt x="59" y="234"/>
                    <a:pt x="59" y="234"/>
                  </a:cubicBezTo>
                  <a:cubicBezTo>
                    <a:pt x="60" y="235"/>
                    <a:pt x="61" y="233"/>
                    <a:pt x="61" y="233"/>
                  </a:cubicBezTo>
                  <a:cubicBezTo>
                    <a:pt x="61" y="231"/>
                    <a:pt x="58" y="233"/>
                    <a:pt x="57" y="233"/>
                  </a:cubicBezTo>
                  <a:cubicBezTo>
                    <a:pt x="55" y="231"/>
                    <a:pt x="52" y="230"/>
                    <a:pt x="49" y="230"/>
                  </a:cubicBezTo>
                  <a:cubicBezTo>
                    <a:pt x="50" y="226"/>
                    <a:pt x="50" y="226"/>
                    <a:pt x="50" y="226"/>
                  </a:cubicBezTo>
                  <a:cubicBezTo>
                    <a:pt x="51" y="227"/>
                    <a:pt x="53" y="229"/>
                    <a:pt x="55" y="227"/>
                  </a:cubicBezTo>
                  <a:cubicBezTo>
                    <a:pt x="55" y="224"/>
                    <a:pt x="58" y="223"/>
                    <a:pt x="59" y="221"/>
                  </a:cubicBezTo>
                  <a:cubicBezTo>
                    <a:pt x="58" y="220"/>
                    <a:pt x="58" y="220"/>
                    <a:pt x="58" y="220"/>
                  </a:cubicBezTo>
                  <a:cubicBezTo>
                    <a:pt x="61" y="219"/>
                    <a:pt x="62" y="217"/>
                    <a:pt x="66" y="216"/>
                  </a:cubicBezTo>
                  <a:cubicBezTo>
                    <a:pt x="66" y="214"/>
                    <a:pt x="69" y="215"/>
                    <a:pt x="70" y="212"/>
                  </a:cubicBezTo>
                  <a:cubicBezTo>
                    <a:pt x="72" y="214"/>
                    <a:pt x="74" y="210"/>
                    <a:pt x="77" y="211"/>
                  </a:cubicBezTo>
                  <a:cubicBezTo>
                    <a:pt x="79" y="207"/>
                    <a:pt x="80" y="212"/>
                    <a:pt x="83" y="212"/>
                  </a:cubicBezTo>
                  <a:cubicBezTo>
                    <a:pt x="86" y="212"/>
                    <a:pt x="89" y="210"/>
                    <a:pt x="92" y="214"/>
                  </a:cubicBezTo>
                  <a:close/>
                  <a:moveTo>
                    <a:pt x="42" y="241"/>
                  </a:moveTo>
                  <a:cubicBezTo>
                    <a:pt x="41" y="242"/>
                    <a:pt x="43" y="243"/>
                    <a:pt x="44" y="244"/>
                  </a:cubicBezTo>
                  <a:cubicBezTo>
                    <a:pt x="39" y="244"/>
                    <a:pt x="39" y="241"/>
                    <a:pt x="38" y="238"/>
                  </a:cubicBezTo>
                  <a:cubicBezTo>
                    <a:pt x="40" y="238"/>
                    <a:pt x="41" y="240"/>
                    <a:pt x="42" y="241"/>
                  </a:cubicBezTo>
                  <a:close/>
                  <a:moveTo>
                    <a:pt x="49" y="248"/>
                  </a:moveTo>
                  <a:cubicBezTo>
                    <a:pt x="46" y="246"/>
                    <a:pt x="46" y="246"/>
                    <a:pt x="46" y="246"/>
                  </a:cubicBezTo>
                  <a:cubicBezTo>
                    <a:pt x="49" y="246"/>
                    <a:pt x="49" y="246"/>
                    <a:pt x="49" y="246"/>
                  </a:cubicBezTo>
                  <a:lnTo>
                    <a:pt x="49" y="248"/>
                  </a:lnTo>
                  <a:close/>
                  <a:moveTo>
                    <a:pt x="101" y="268"/>
                  </a:moveTo>
                  <a:cubicBezTo>
                    <a:pt x="99" y="268"/>
                    <a:pt x="99" y="268"/>
                    <a:pt x="99" y="268"/>
                  </a:cubicBezTo>
                  <a:cubicBezTo>
                    <a:pt x="99" y="267"/>
                    <a:pt x="100" y="266"/>
                    <a:pt x="101" y="266"/>
                  </a:cubicBezTo>
                  <a:lnTo>
                    <a:pt x="101" y="268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latin typeface="Calibri" pitchFamily="34" charset="0"/>
              </a:endParaRPr>
            </a:p>
          </p:txBody>
        </p:sp>
      </p:grpSp>
      <p:grpSp>
        <p:nvGrpSpPr>
          <p:cNvPr id="8" name="组合 1837"/>
          <p:cNvGrpSpPr>
            <a:grpSpLocks/>
          </p:cNvGrpSpPr>
          <p:nvPr/>
        </p:nvGrpSpPr>
        <p:grpSpPr bwMode="auto">
          <a:xfrm rot="-1331999">
            <a:off x="7693025" y="3930650"/>
            <a:ext cx="1052513" cy="1052513"/>
            <a:chOff x="10005518" y="-1914526"/>
            <a:chExt cx="1310182" cy="1310182"/>
          </a:xfrm>
        </p:grpSpPr>
        <p:pic>
          <p:nvPicPr>
            <p:cNvPr id="6310" name="图片 1838" descr="图片1.png"/>
            <p:cNvPicPr>
              <a:picLocks noChangeAspect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10005518" y="-1914526"/>
              <a:ext cx="1310182" cy="13101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311" name="Freeform 20"/>
            <p:cNvSpPr>
              <a:spLocks noEditPoints="1"/>
            </p:cNvSpPr>
            <p:nvPr/>
          </p:nvSpPr>
          <p:spPr bwMode="auto">
            <a:xfrm>
              <a:off x="10401662" y="-1550442"/>
              <a:ext cx="517895" cy="582015"/>
            </a:xfrm>
            <a:custGeom>
              <a:avLst/>
              <a:gdLst>
                <a:gd name="T0" fmla="*/ 123 w 222"/>
                <a:gd name="T1" fmla="*/ 14 h 250"/>
                <a:gd name="T2" fmla="*/ 137 w 222"/>
                <a:gd name="T3" fmla="*/ 38 h 250"/>
                <a:gd name="T4" fmla="*/ 141 w 222"/>
                <a:gd name="T5" fmla="*/ 68 h 250"/>
                <a:gd name="T6" fmla="*/ 156 w 222"/>
                <a:gd name="T7" fmla="*/ 68 h 250"/>
                <a:gd name="T8" fmla="*/ 160 w 222"/>
                <a:gd name="T9" fmla="*/ 61 h 250"/>
                <a:gd name="T10" fmla="*/ 157 w 222"/>
                <a:gd name="T11" fmla="*/ 46 h 250"/>
                <a:gd name="T12" fmla="*/ 168 w 222"/>
                <a:gd name="T13" fmla="*/ 54 h 250"/>
                <a:gd name="T14" fmla="*/ 186 w 222"/>
                <a:gd name="T15" fmla="*/ 58 h 250"/>
                <a:gd name="T16" fmla="*/ 199 w 222"/>
                <a:gd name="T17" fmla="*/ 61 h 250"/>
                <a:gd name="T18" fmla="*/ 219 w 222"/>
                <a:gd name="T19" fmla="*/ 77 h 250"/>
                <a:gd name="T20" fmla="*/ 193 w 222"/>
                <a:gd name="T21" fmla="*/ 89 h 250"/>
                <a:gd name="T22" fmla="*/ 166 w 222"/>
                <a:gd name="T23" fmla="*/ 96 h 250"/>
                <a:gd name="T24" fmla="*/ 150 w 222"/>
                <a:gd name="T25" fmla="*/ 101 h 250"/>
                <a:gd name="T26" fmla="*/ 146 w 222"/>
                <a:gd name="T27" fmla="*/ 105 h 250"/>
                <a:gd name="T28" fmla="*/ 143 w 222"/>
                <a:gd name="T29" fmla="*/ 125 h 250"/>
                <a:gd name="T30" fmla="*/ 143 w 222"/>
                <a:gd name="T31" fmla="*/ 140 h 250"/>
                <a:gd name="T32" fmla="*/ 163 w 222"/>
                <a:gd name="T33" fmla="*/ 147 h 250"/>
                <a:gd name="T34" fmla="*/ 191 w 222"/>
                <a:gd name="T35" fmla="*/ 154 h 250"/>
                <a:gd name="T36" fmla="*/ 170 w 222"/>
                <a:gd name="T37" fmla="*/ 180 h 250"/>
                <a:gd name="T38" fmla="*/ 160 w 222"/>
                <a:gd name="T39" fmla="*/ 182 h 250"/>
                <a:gd name="T40" fmla="*/ 145 w 222"/>
                <a:gd name="T41" fmla="*/ 183 h 250"/>
                <a:gd name="T42" fmla="*/ 143 w 222"/>
                <a:gd name="T43" fmla="*/ 193 h 250"/>
                <a:gd name="T44" fmla="*/ 143 w 222"/>
                <a:gd name="T45" fmla="*/ 199 h 250"/>
                <a:gd name="T46" fmla="*/ 144 w 222"/>
                <a:gd name="T47" fmla="*/ 205 h 250"/>
                <a:gd name="T48" fmla="*/ 144 w 222"/>
                <a:gd name="T49" fmla="*/ 234 h 250"/>
                <a:gd name="T50" fmla="*/ 108 w 222"/>
                <a:gd name="T51" fmla="*/ 234 h 250"/>
                <a:gd name="T52" fmla="*/ 94 w 222"/>
                <a:gd name="T53" fmla="*/ 228 h 250"/>
                <a:gd name="T54" fmla="*/ 23 w 222"/>
                <a:gd name="T55" fmla="*/ 234 h 250"/>
                <a:gd name="T56" fmla="*/ 7 w 222"/>
                <a:gd name="T57" fmla="*/ 224 h 250"/>
                <a:gd name="T58" fmla="*/ 17 w 222"/>
                <a:gd name="T59" fmla="*/ 202 h 250"/>
                <a:gd name="T60" fmla="*/ 24 w 222"/>
                <a:gd name="T61" fmla="*/ 191 h 250"/>
                <a:gd name="T62" fmla="*/ 65 w 222"/>
                <a:gd name="T63" fmla="*/ 166 h 250"/>
                <a:gd name="T64" fmla="*/ 97 w 222"/>
                <a:gd name="T65" fmla="*/ 141 h 250"/>
                <a:gd name="T66" fmla="*/ 96 w 222"/>
                <a:gd name="T67" fmla="*/ 126 h 250"/>
                <a:gd name="T68" fmla="*/ 96 w 222"/>
                <a:gd name="T69" fmla="*/ 121 h 250"/>
                <a:gd name="T70" fmla="*/ 72 w 222"/>
                <a:gd name="T71" fmla="*/ 126 h 250"/>
                <a:gd name="T72" fmla="*/ 62 w 222"/>
                <a:gd name="T73" fmla="*/ 130 h 250"/>
                <a:gd name="T74" fmla="*/ 37 w 222"/>
                <a:gd name="T75" fmla="*/ 133 h 250"/>
                <a:gd name="T76" fmla="*/ 26 w 222"/>
                <a:gd name="T77" fmla="*/ 127 h 250"/>
                <a:gd name="T78" fmla="*/ 12 w 222"/>
                <a:gd name="T79" fmla="*/ 111 h 250"/>
                <a:gd name="T80" fmla="*/ 5 w 222"/>
                <a:gd name="T81" fmla="*/ 96 h 250"/>
                <a:gd name="T82" fmla="*/ 4 w 222"/>
                <a:gd name="T83" fmla="*/ 89 h 250"/>
                <a:gd name="T84" fmla="*/ 6 w 222"/>
                <a:gd name="T85" fmla="*/ 49 h 250"/>
                <a:gd name="T86" fmla="*/ 12 w 222"/>
                <a:gd name="T87" fmla="*/ 31 h 250"/>
                <a:gd name="T88" fmla="*/ 48 w 222"/>
                <a:gd name="T89" fmla="*/ 43 h 250"/>
                <a:gd name="T90" fmla="*/ 54 w 222"/>
                <a:gd name="T91" fmla="*/ 67 h 250"/>
                <a:gd name="T92" fmla="*/ 50 w 222"/>
                <a:gd name="T93" fmla="*/ 72 h 250"/>
                <a:gd name="T94" fmla="*/ 50 w 222"/>
                <a:gd name="T95" fmla="*/ 77 h 250"/>
                <a:gd name="T96" fmla="*/ 48 w 222"/>
                <a:gd name="T97" fmla="*/ 81 h 250"/>
                <a:gd name="T98" fmla="*/ 44 w 222"/>
                <a:gd name="T99" fmla="*/ 87 h 250"/>
                <a:gd name="T100" fmla="*/ 44 w 222"/>
                <a:gd name="T101" fmla="*/ 92 h 250"/>
                <a:gd name="T102" fmla="*/ 53 w 222"/>
                <a:gd name="T103" fmla="*/ 92 h 250"/>
                <a:gd name="T104" fmla="*/ 99 w 222"/>
                <a:gd name="T105" fmla="*/ 83 h 250"/>
                <a:gd name="T106" fmla="*/ 100 w 222"/>
                <a:gd name="T107" fmla="*/ 57 h 250"/>
                <a:gd name="T108" fmla="*/ 99 w 222"/>
                <a:gd name="T109" fmla="*/ 49 h 250"/>
                <a:gd name="T110" fmla="*/ 94 w 222"/>
                <a:gd name="T111" fmla="*/ 19 h 250"/>
                <a:gd name="T112" fmla="*/ 94 w 222"/>
                <a:gd name="T113" fmla="*/ 191 h 250"/>
                <a:gd name="T114" fmla="*/ 72 w 222"/>
                <a:gd name="T115" fmla="*/ 201 h 250"/>
                <a:gd name="T116" fmla="*/ 72 w 222"/>
                <a:gd name="T117" fmla="*/ 195 h 250"/>
                <a:gd name="T118" fmla="*/ 94 w 222"/>
                <a:gd name="T119" fmla="*/ 191 h 250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222"/>
                <a:gd name="T181" fmla="*/ 0 h 250"/>
                <a:gd name="T182" fmla="*/ 222 w 222"/>
                <a:gd name="T183" fmla="*/ 250 h 250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222" h="250">
                  <a:moveTo>
                    <a:pt x="104" y="4"/>
                  </a:moveTo>
                  <a:cubicBezTo>
                    <a:pt x="107" y="7"/>
                    <a:pt x="105" y="11"/>
                    <a:pt x="111" y="11"/>
                  </a:cubicBezTo>
                  <a:cubicBezTo>
                    <a:pt x="115" y="13"/>
                    <a:pt x="120" y="10"/>
                    <a:pt x="123" y="14"/>
                  </a:cubicBezTo>
                  <a:cubicBezTo>
                    <a:pt x="127" y="16"/>
                    <a:pt x="134" y="18"/>
                    <a:pt x="134" y="24"/>
                  </a:cubicBezTo>
                  <a:cubicBezTo>
                    <a:pt x="135" y="25"/>
                    <a:pt x="136" y="25"/>
                    <a:pt x="137" y="26"/>
                  </a:cubicBezTo>
                  <a:cubicBezTo>
                    <a:pt x="136" y="30"/>
                    <a:pt x="139" y="34"/>
                    <a:pt x="137" y="38"/>
                  </a:cubicBezTo>
                  <a:cubicBezTo>
                    <a:pt x="139" y="42"/>
                    <a:pt x="141" y="46"/>
                    <a:pt x="137" y="49"/>
                  </a:cubicBezTo>
                  <a:cubicBezTo>
                    <a:pt x="138" y="50"/>
                    <a:pt x="138" y="50"/>
                    <a:pt x="140" y="50"/>
                  </a:cubicBezTo>
                  <a:cubicBezTo>
                    <a:pt x="140" y="56"/>
                    <a:pt x="139" y="63"/>
                    <a:pt x="141" y="68"/>
                  </a:cubicBezTo>
                  <a:cubicBezTo>
                    <a:pt x="144" y="68"/>
                    <a:pt x="143" y="75"/>
                    <a:pt x="147" y="71"/>
                  </a:cubicBezTo>
                  <a:cubicBezTo>
                    <a:pt x="148" y="71"/>
                    <a:pt x="148" y="71"/>
                    <a:pt x="148" y="71"/>
                  </a:cubicBezTo>
                  <a:cubicBezTo>
                    <a:pt x="150" y="69"/>
                    <a:pt x="154" y="70"/>
                    <a:pt x="156" y="68"/>
                  </a:cubicBezTo>
                  <a:cubicBezTo>
                    <a:pt x="157" y="71"/>
                    <a:pt x="161" y="68"/>
                    <a:pt x="162" y="67"/>
                  </a:cubicBezTo>
                  <a:cubicBezTo>
                    <a:pt x="163" y="67"/>
                    <a:pt x="163" y="66"/>
                    <a:pt x="163" y="66"/>
                  </a:cubicBezTo>
                  <a:cubicBezTo>
                    <a:pt x="163" y="65"/>
                    <a:pt x="163" y="62"/>
                    <a:pt x="160" y="61"/>
                  </a:cubicBezTo>
                  <a:cubicBezTo>
                    <a:pt x="156" y="61"/>
                    <a:pt x="155" y="55"/>
                    <a:pt x="152" y="54"/>
                  </a:cubicBezTo>
                  <a:cubicBezTo>
                    <a:pt x="148" y="51"/>
                    <a:pt x="143" y="49"/>
                    <a:pt x="144" y="44"/>
                  </a:cubicBezTo>
                  <a:cubicBezTo>
                    <a:pt x="148" y="42"/>
                    <a:pt x="153" y="46"/>
                    <a:pt x="157" y="46"/>
                  </a:cubicBezTo>
                  <a:cubicBezTo>
                    <a:pt x="159" y="48"/>
                    <a:pt x="161" y="49"/>
                    <a:pt x="163" y="50"/>
                  </a:cubicBezTo>
                  <a:cubicBezTo>
                    <a:pt x="162" y="51"/>
                    <a:pt x="162" y="51"/>
                    <a:pt x="162" y="51"/>
                  </a:cubicBezTo>
                  <a:cubicBezTo>
                    <a:pt x="163" y="53"/>
                    <a:pt x="168" y="51"/>
                    <a:pt x="168" y="54"/>
                  </a:cubicBezTo>
                  <a:cubicBezTo>
                    <a:pt x="173" y="53"/>
                    <a:pt x="172" y="58"/>
                    <a:pt x="177" y="58"/>
                  </a:cubicBezTo>
                  <a:cubicBezTo>
                    <a:pt x="179" y="55"/>
                    <a:pt x="182" y="58"/>
                    <a:pt x="185" y="57"/>
                  </a:cubicBezTo>
                  <a:cubicBezTo>
                    <a:pt x="186" y="58"/>
                    <a:pt x="186" y="58"/>
                    <a:pt x="186" y="58"/>
                  </a:cubicBezTo>
                  <a:cubicBezTo>
                    <a:pt x="188" y="56"/>
                    <a:pt x="191" y="61"/>
                    <a:pt x="192" y="57"/>
                  </a:cubicBezTo>
                  <a:cubicBezTo>
                    <a:pt x="196" y="57"/>
                    <a:pt x="196" y="57"/>
                    <a:pt x="196" y="57"/>
                  </a:cubicBezTo>
                  <a:cubicBezTo>
                    <a:pt x="195" y="59"/>
                    <a:pt x="198" y="60"/>
                    <a:pt x="199" y="61"/>
                  </a:cubicBezTo>
                  <a:cubicBezTo>
                    <a:pt x="202" y="62"/>
                    <a:pt x="207" y="62"/>
                    <a:pt x="210" y="64"/>
                  </a:cubicBezTo>
                  <a:cubicBezTo>
                    <a:pt x="214" y="62"/>
                    <a:pt x="216" y="68"/>
                    <a:pt x="221" y="68"/>
                  </a:cubicBezTo>
                  <a:cubicBezTo>
                    <a:pt x="221" y="71"/>
                    <a:pt x="222" y="74"/>
                    <a:pt x="219" y="77"/>
                  </a:cubicBezTo>
                  <a:cubicBezTo>
                    <a:pt x="216" y="78"/>
                    <a:pt x="214" y="79"/>
                    <a:pt x="214" y="82"/>
                  </a:cubicBezTo>
                  <a:cubicBezTo>
                    <a:pt x="211" y="80"/>
                    <a:pt x="208" y="83"/>
                    <a:pt x="204" y="83"/>
                  </a:cubicBezTo>
                  <a:cubicBezTo>
                    <a:pt x="204" y="88"/>
                    <a:pt x="197" y="86"/>
                    <a:pt x="193" y="89"/>
                  </a:cubicBezTo>
                  <a:cubicBezTo>
                    <a:pt x="190" y="90"/>
                    <a:pt x="186" y="92"/>
                    <a:pt x="181" y="92"/>
                  </a:cubicBezTo>
                  <a:cubicBezTo>
                    <a:pt x="180" y="92"/>
                    <a:pt x="180" y="94"/>
                    <a:pt x="180" y="94"/>
                  </a:cubicBezTo>
                  <a:cubicBezTo>
                    <a:pt x="174" y="92"/>
                    <a:pt x="171" y="99"/>
                    <a:pt x="166" y="96"/>
                  </a:cubicBezTo>
                  <a:cubicBezTo>
                    <a:pt x="165" y="99"/>
                    <a:pt x="165" y="99"/>
                    <a:pt x="165" y="99"/>
                  </a:cubicBezTo>
                  <a:cubicBezTo>
                    <a:pt x="161" y="97"/>
                    <a:pt x="158" y="102"/>
                    <a:pt x="155" y="100"/>
                  </a:cubicBezTo>
                  <a:cubicBezTo>
                    <a:pt x="153" y="100"/>
                    <a:pt x="152" y="103"/>
                    <a:pt x="150" y="101"/>
                  </a:cubicBezTo>
                  <a:cubicBezTo>
                    <a:pt x="149" y="102"/>
                    <a:pt x="149" y="102"/>
                    <a:pt x="149" y="102"/>
                  </a:cubicBezTo>
                  <a:cubicBezTo>
                    <a:pt x="148" y="100"/>
                    <a:pt x="148" y="100"/>
                    <a:pt x="148" y="100"/>
                  </a:cubicBezTo>
                  <a:cubicBezTo>
                    <a:pt x="147" y="102"/>
                    <a:pt x="145" y="103"/>
                    <a:pt x="146" y="105"/>
                  </a:cubicBezTo>
                  <a:cubicBezTo>
                    <a:pt x="143" y="105"/>
                    <a:pt x="144" y="107"/>
                    <a:pt x="143" y="108"/>
                  </a:cubicBezTo>
                  <a:cubicBezTo>
                    <a:pt x="141" y="111"/>
                    <a:pt x="145" y="113"/>
                    <a:pt x="142" y="115"/>
                  </a:cubicBezTo>
                  <a:cubicBezTo>
                    <a:pt x="143" y="118"/>
                    <a:pt x="141" y="122"/>
                    <a:pt x="143" y="125"/>
                  </a:cubicBezTo>
                  <a:cubicBezTo>
                    <a:pt x="141" y="127"/>
                    <a:pt x="143" y="128"/>
                    <a:pt x="143" y="130"/>
                  </a:cubicBezTo>
                  <a:cubicBezTo>
                    <a:pt x="141" y="131"/>
                    <a:pt x="143" y="134"/>
                    <a:pt x="143" y="136"/>
                  </a:cubicBezTo>
                  <a:cubicBezTo>
                    <a:pt x="143" y="137"/>
                    <a:pt x="143" y="138"/>
                    <a:pt x="143" y="140"/>
                  </a:cubicBezTo>
                  <a:cubicBezTo>
                    <a:pt x="148" y="139"/>
                    <a:pt x="145" y="145"/>
                    <a:pt x="150" y="144"/>
                  </a:cubicBezTo>
                  <a:cubicBezTo>
                    <a:pt x="154" y="143"/>
                    <a:pt x="155" y="149"/>
                    <a:pt x="158" y="146"/>
                  </a:cubicBezTo>
                  <a:cubicBezTo>
                    <a:pt x="160" y="147"/>
                    <a:pt x="162" y="146"/>
                    <a:pt x="163" y="147"/>
                  </a:cubicBezTo>
                  <a:cubicBezTo>
                    <a:pt x="165" y="146"/>
                    <a:pt x="165" y="146"/>
                    <a:pt x="165" y="146"/>
                  </a:cubicBezTo>
                  <a:cubicBezTo>
                    <a:pt x="187" y="150"/>
                    <a:pt x="187" y="150"/>
                    <a:pt x="187" y="150"/>
                  </a:cubicBezTo>
                  <a:cubicBezTo>
                    <a:pt x="188" y="151"/>
                    <a:pt x="188" y="154"/>
                    <a:pt x="191" y="154"/>
                  </a:cubicBezTo>
                  <a:cubicBezTo>
                    <a:pt x="197" y="150"/>
                    <a:pt x="196" y="158"/>
                    <a:pt x="199" y="159"/>
                  </a:cubicBezTo>
                  <a:cubicBezTo>
                    <a:pt x="200" y="165"/>
                    <a:pt x="195" y="167"/>
                    <a:pt x="193" y="171"/>
                  </a:cubicBezTo>
                  <a:cubicBezTo>
                    <a:pt x="185" y="174"/>
                    <a:pt x="180" y="179"/>
                    <a:pt x="170" y="180"/>
                  </a:cubicBezTo>
                  <a:cubicBezTo>
                    <a:pt x="170" y="181"/>
                    <a:pt x="170" y="181"/>
                    <a:pt x="170" y="181"/>
                  </a:cubicBezTo>
                  <a:cubicBezTo>
                    <a:pt x="167" y="178"/>
                    <a:pt x="165" y="185"/>
                    <a:pt x="163" y="181"/>
                  </a:cubicBezTo>
                  <a:cubicBezTo>
                    <a:pt x="162" y="181"/>
                    <a:pt x="160" y="181"/>
                    <a:pt x="160" y="182"/>
                  </a:cubicBezTo>
                  <a:cubicBezTo>
                    <a:pt x="159" y="182"/>
                    <a:pt x="158" y="181"/>
                    <a:pt x="157" y="181"/>
                  </a:cubicBezTo>
                  <a:cubicBezTo>
                    <a:pt x="156" y="181"/>
                    <a:pt x="156" y="181"/>
                    <a:pt x="156" y="181"/>
                  </a:cubicBezTo>
                  <a:cubicBezTo>
                    <a:pt x="153" y="179"/>
                    <a:pt x="149" y="183"/>
                    <a:pt x="145" y="183"/>
                  </a:cubicBezTo>
                  <a:cubicBezTo>
                    <a:pt x="143" y="185"/>
                    <a:pt x="142" y="188"/>
                    <a:pt x="143" y="190"/>
                  </a:cubicBezTo>
                  <a:cubicBezTo>
                    <a:pt x="144" y="190"/>
                    <a:pt x="144" y="190"/>
                    <a:pt x="144" y="190"/>
                  </a:cubicBezTo>
                  <a:cubicBezTo>
                    <a:pt x="145" y="192"/>
                    <a:pt x="143" y="192"/>
                    <a:pt x="143" y="193"/>
                  </a:cubicBezTo>
                  <a:cubicBezTo>
                    <a:pt x="145" y="195"/>
                    <a:pt x="145" y="195"/>
                    <a:pt x="145" y="195"/>
                  </a:cubicBezTo>
                  <a:cubicBezTo>
                    <a:pt x="143" y="195"/>
                    <a:pt x="144" y="198"/>
                    <a:pt x="145" y="198"/>
                  </a:cubicBezTo>
                  <a:cubicBezTo>
                    <a:pt x="144" y="198"/>
                    <a:pt x="144" y="198"/>
                    <a:pt x="143" y="199"/>
                  </a:cubicBezTo>
                  <a:cubicBezTo>
                    <a:pt x="144" y="200"/>
                    <a:pt x="143" y="201"/>
                    <a:pt x="144" y="202"/>
                  </a:cubicBezTo>
                  <a:cubicBezTo>
                    <a:pt x="143" y="202"/>
                    <a:pt x="143" y="203"/>
                    <a:pt x="143" y="203"/>
                  </a:cubicBezTo>
                  <a:cubicBezTo>
                    <a:pt x="143" y="204"/>
                    <a:pt x="144" y="204"/>
                    <a:pt x="144" y="205"/>
                  </a:cubicBezTo>
                  <a:cubicBezTo>
                    <a:pt x="143" y="204"/>
                    <a:pt x="143" y="209"/>
                    <a:pt x="143" y="212"/>
                  </a:cubicBezTo>
                  <a:cubicBezTo>
                    <a:pt x="144" y="215"/>
                    <a:pt x="147" y="220"/>
                    <a:pt x="147" y="224"/>
                  </a:cubicBezTo>
                  <a:cubicBezTo>
                    <a:pt x="145" y="227"/>
                    <a:pt x="146" y="231"/>
                    <a:pt x="144" y="234"/>
                  </a:cubicBezTo>
                  <a:cubicBezTo>
                    <a:pt x="135" y="232"/>
                    <a:pt x="135" y="250"/>
                    <a:pt x="125" y="240"/>
                  </a:cubicBezTo>
                  <a:cubicBezTo>
                    <a:pt x="124" y="237"/>
                    <a:pt x="118" y="241"/>
                    <a:pt x="118" y="237"/>
                  </a:cubicBezTo>
                  <a:cubicBezTo>
                    <a:pt x="114" y="235"/>
                    <a:pt x="111" y="235"/>
                    <a:pt x="108" y="234"/>
                  </a:cubicBezTo>
                  <a:cubicBezTo>
                    <a:pt x="106" y="233"/>
                    <a:pt x="106" y="232"/>
                    <a:pt x="105" y="231"/>
                  </a:cubicBezTo>
                  <a:cubicBezTo>
                    <a:pt x="104" y="232"/>
                    <a:pt x="104" y="232"/>
                    <a:pt x="104" y="232"/>
                  </a:cubicBezTo>
                  <a:cubicBezTo>
                    <a:pt x="103" y="228"/>
                    <a:pt x="97" y="230"/>
                    <a:pt x="94" y="228"/>
                  </a:cubicBezTo>
                  <a:cubicBezTo>
                    <a:pt x="81" y="229"/>
                    <a:pt x="62" y="225"/>
                    <a:pt x="48" y="228"/>
                  </a:cubicBezTo>
                  <a:cubicBezTo>
                    <a:pt x="46" y="231"/>
                    <a:pt x="39" y="226"/>
                    <a:pt x="36" y="229"/>
                  </a:cubicBezTo>
                  <a:cubicBezTo>
                    <a:pt x="33" y="233"/>
                    <a:pt x="27" y="234"/>
                    <a:pt x="23" y="234"/>
                  </a:cubicBezTo>
                  <a:cubicBezTo>
                    <a:pt x="21" y="234"/>
                    <a:pt x="18" y="233"/>
                    <a:pt x="16" y="232"/>
                  </a:cubicBezTo>
                  <a:cubicBezTo>
                    <a:pt x="17" y="231"/>
                    <a:pt x="17" y="231"/>
                    <a:pt x="17" y="231"/>
                  </a:cubicBezTo>
                  <a:cubicBezTo>
                    <a:pt x="12" y="230"/>
                    <a:pt x="8" y="228"/>
                    <a:pt x="7" y="224"/>
                  </a:cubicBezTo>
                  <a:cubicBezTo>
                    <a:pt x="9" y="223"/>
                    <a:pt x="9" y="221"/>
                    <a:pt x="7" y="221"/>
                  </a:cubicBezTo>
                  <a:cubicBezTo>
                    <a:pt x="9" y="217"/>
                    <a:pt x="8" y="212"/>
                    <a:pt x="12" y="209"/>
                  </a:cubicBezTo>
                  <a:cubicBezTo>
                    <a:pt x="10" y="204"/>
                    <a:pt x="18" y="206"/>
                    <a:pt x="17" y="202"/>
                  </a:cubicBezTo>
                  <a:cubicBezTo>
                    <a:pt x="17" y="201"/>
                    <a:pt x="17" y="201"/>
                    <a:pt x="17" y="201"/>
                  </a:cubicBezTo>
                  <a:cubicBezTo>
                    <a:pt x="21" y="199"/>
                    <a:pt x="21" y="195"/>
                    <a:pt x="24" y="193"/>
                  </a:cubicBezTo>
                  <a:cubicBezTo>
                    <a:pt x="24" y="191"/>
                    <a:pt x="24" y="191"/>
                    <a:pt x="24" y="191"/>
                  </a:cubicBezTo>
                  <a:cubicBezTo>
                    <a:pt x="30" y="189"/>
                    <a:pt x="32" y="182"/>
                    <a:pt x="39" y="181"/>
                  </a:cubicBezTo>
                  <a:cubicBezTo>
                    <a:pt x="41" y="176"/>
                    <a:pt x="50" y="175"/>
                    <a:pt x="55" y="169"/>
                  </a:cubicBezTo>
                  <a:cubicBezTo>
                    <a:pt x="60" y="170"/>
                    <a:pt x="60" y="166"/>
                    <a:pt x="65" y="166"/>
                  </a:cubicBezTo>
                  <a:cubicBezTo>
                    <a:pt x="69" y="162"/>
                    <a:pt x="77" y="162"/>
                    <a:pt x="80" y="157"/>
                  </a:cubicBezTo>
                  <a:cubicBezTo>
                    <a:pt x="87" y="156"/>
                    <a:pt x="92" y="154"/>
                    <a:pt x="94" y="150"/>
                  </a:cubicBezTo>
                  <a:cubicBezTo>
                    <a:pt x="99" y="147"/>
                    <a:pt x="93" y="143"/>
                    <a:pt x="97" y="141"/>
                  </a:cubicBezTo>
                  <a:cubicBezTo>
                    <a:pt x="96" y="139"/>
                    <a:pt x="97" y="138"/>
                    <a:pt x="98" y="137"/>
                  </a:cubicBezTo>
                  <a:cubicBezTo>
                    <a:pt x="98" y="134"/>
                    <a:pt x="95" y="132"/>
                    <a:pt x="94" y="130"/>
                  </a:cubicBezTo>
                  <a:cubicBezTo>
                    <a:pt x="95" y="128"/>
                    <a:pt x="96" y="127"/>
                    <a:pt x="96" y="126"/>
                  </a:cubicBezTo>
                  <a:cubicBezTo>
                    <a:pt x="94" y="125"/>
                    <a:pt x="94" y="124"/>
                    <a:pt x="93" y="125"/>
                  </a:cubicBezTo>
                  <a:cubicBezTo>
                    <a:pt x="93" y="122"/>
                    <a:pt x="93" y="122"/>
                    <a:pt x="93" y="122"/>
                  </a:cubicBezTo>
                  <a:cubicBezTo>
                    <a:pt x="94" y="122"/>
                    <a:pt x="95" y="122"/>
                    <a:pt x="96" y="121"/>
                  </a:cubicBezTo>
                  <a:cubicBezTo>
                    <a:pt x="96" y="120"/>
                    <a:pt x="95" y="120"/>
                    <a:pt x="94" y="120"/>
                  </a:cubicBezTo>
                  <a:cubicBezTo>
                    <a:pt x="92" y="120"/>
                    <a:pt x="88" y="120"/>
                    <a:pt x="87" y="123"/>
                  </a:cubicBezTo>
                  <a:cubicBezTo>
                    <a:pt x="82" y="122"/>
                    <a:pt x="76" y="124"/>
                    <a:pt x="72" y="126"/>
                  </a:cubicBezTo>
                  <a:cubicBezTo>
                    <a:pt x="72" y="128"/>
                    <a:pt x="67" y="128"/>
                    <a:pt x="66" y="128"/>
                  </a:cubicBezTo>
                  <a:cubicBezTo>
                    <a:pt x="67" y="130"/>
                    <a:pt x="67" y="130"/>
                    <a:pt x="67" y="130"/>
                  </a:cubicBezTo>
                  <a:cubicBezTo>
                    <a:pt x="65" y="132"/>
                    <a:pt x="65" y="127"/>
                    <a:pt x="62" y="130"/>
                  </a:cubicBezTo>
                  <a:cubicBezTo>
                    <a:pt x="62" y="130"/>
                    <a:pt x="62" y="130"/>
                    <a:pt x="62" y="130"/>
                  </a:cubicBezTo>
                  <a:cubicBezTo>
                    <a:pt x="59" y="129"/>
                    <a:pt x="55" y="131"/>
                    <a:pt x="53" y="131"/>
                  </a:cubicBezTo>
                  <a:cubicBezTo>
                    <a:pt x="48" y="134"/>
                    <a:pt x="42" y="131"/>
                    <a:pt x="37" y="133"/>
                  </a:cubicBezTo>
                  <a:cubicBezTo>
                    <a:pt x="34" y="133"/>
                    <a:pt x="32" y="131"/>
                    <a:pt x="31" y="130"/>
                  </a:cubicBezTo>
                  <a:cubicBezTo>
                    <a:pt x="30" y="130"/>
                    <a:pt x="30" y="130"/>
                    <a:pt x="29" y="130"/>
                  </a:cubicBezTo>
                  <a:cubicBezTo>
                    <a:pt x="26" y="127"/>
                    <a:pt x="26" y="127"/>
                    <a:pt x="26" y="127"/>
                  </a:cubicBezTo>
                  <a:cubicBezTo>
                    <a:pt x="27" y="127"/>
                    <a:pt x="27" y="127"/>
                    <a:pt x="27" y="127"/>
                  </a:cubicBezTo>
                  <a:cubicBezTo>
                    <a:pt x="24" y="124"/>
                    <a:pt x="18" y="122"/>
                    <a:pt x="18" y="117"/>
                  </a:cubicBezTo>
                  <a:cubicBezTo>
                    <a:pt x="16" y="116"/>
                    <a:pt x="12" y="114"/>
                    <a:pt x="12" y="111"/>
                  </a:cubicBezTo>
                  <a:cubicBezTo>
                    <a:pt x="12" y="111"/>
                    <a:pt x="12" y="111"/>
                    <a:pt x="11" y="111"/>
                  </a:cubicBezTo>
                  <a:cubicBezTo>
                    <a:pt x="12" y="105"/>
                    <a:pt x="3" y="103"/>
                    <a:pt x="4" y="97"/>
                  </a:cubicBezTo>
                  <a:cubicBezTo>
                    <a:pt x="5" y="97"/>
                    <a:pt x="5" y="97"/>
                    <a:pt x="5" y="96"/>
                  </a:cubicBezTo>
                  <a:cubicBezTo>
                    <a:pt x="5" y="95"/>
                    <a:pt x="3" y="94"/>
                    <a:pt x="4" y="92"/>
                  </a:cubicBezTo>
                  <a:cubicBezTo>
                    <a:pt x="5" y="91"/>
                    <a:pt x="5" y="91"/>
                    <a:pt x="5" y="91"/>
                  </a:cubicBezTo>
                  <a:cubicBezTo>
                    <a:pt x="3" y="91"/>
                    <a:pt x="4" y="89"/>
                    <a:pt x="4" y="89"/>
                  </a:cubicBezTo>
                  <a:cubicBezTo>
                    <a:pt x="4" y="86"/>
                    <a:pt x="4" y="82"/>
                    <a:pt x="4" y="79"/>
                  </a:cubicBezTo>
                  <a:cubicBezTo>
                    <a:pt x="11" y="71"/>
                    <a:pt x="0" y="62"/>
                    <a:pt x="7" y="55"/>
                  </a:cubicBezTo>
                  <a:cubicBezTo>
                    <a:pt x="5" y="53"/>
                    <a:pt x="7" y="51"/>
                    <a:pt x="6" y="49"/>
                  </a:cubicBezTo>
                  <a:cubicBezTo>
                    <a:pt x="7" y="48"/>
                    <a:pt x="8" y="47"/>
                    <a:pt x="7" y="46"/>
                  </a:cubicBezTo>
                  <a:cubicBezTo>
                    <a:pt x="7" y="44"/>
                    <a:pt x="10" y="43"/>
                    <a:pt x="9" y="42"/>
                  </a:cubicBezTo>
                  <a:cubicBezTo>
                    <a:pt x="10" y="38"/>
                    <a:pt x="12" y="34"/>
                    <a:pt x="12" y="31"/>
                  </a:cubicBezTo>
                  <a:cubicBezTo>
                    <a:pt x="20" y="31"/>
                    <a:pt x="22" y="24"/>
                    <a:pt x="30" y="27"/>
                  </a:cubicBezTo>
                  <a:cubicBezTo>
                    <a:pt x="29" y="31"/>
                    <a:pt x="37" y="28"/>
                    <a:pt x="36" y="33"/>
                  </a:cubicBezTo>
                  <a:cubicBezTo>
                    <a:pt x="44" y="33"/>
                    <a:pt x="42" y="41"/>
                    <a:pt x="48" y="43"/>
                  </a:cubicBezTo>
                  <a:cubicBezTo>
                    <a:pt x="50" y="48"/>
                    <a:pt x="56" y="49"/>
                    <a:pt x="57" y="56"/>
                  </a:cubicBezTo>
                  <a:cubicBezTo>
                    <a:pt x="57" y="58"/>
                    <a:pt x="57" y="58"/>
                    <a:pt x="57" y="58"/>
                  </a:cubicBezTo>
                  <a:cubicBezTo>
                    <a:pt x="56" y="61"/>
                    <a:pt x="50" y="63"/>
                    <a:pt x="54" y="67"/>
                  </a:cubicBezTo>
                  <a:cubicBezTo>
                    <a:pt x="52" y="67"/>
                    <a:pt x="53" y="69"/>
                    <a:pt x="52" y="69"/>
                  </a:cubicBezTo>
                  <a:cubicBezTo>
                    <a:pt x="53" y="71"/>
                    <a:pt x="53" y="71"/>
                    <a:pt x="53" y="71"/>
                  </a:cubicBezTo>
                  <a:cubicBezTo>
                    <a:pt x="52" y="71"/>
                    <a:pt x="50" y="71"/>
                    <a:pt x="50" y="72"/>
                  </a:cubicBezTo>
                  <a:cubicBezTo>
                    <a:pt x="52" y="73"/>
                    <a:pt x="52" y="73"/>
                    <a:pt x="52" y="73"/>
                  </a:cubicBezTo>
                  <a:cubicBezTo>
                    <a:pt x="50" y="73"/>
                    <a:pt x="50" y="75"/>
                    <a:pt x="49" y="76"/>
                  </a:cubicBezTo>
                  <a:cubicBezTo>
                    <a:pt x="50" y="77"/>
                    <a:pt x="50" y="77"/>
                    <a:pt x="50" y="77"/>
                  </a:cubicBezTo>
                  <a:cubicBezTo>
                    <a:pt x="49" y="77"/>
                    <a:pt x="49" y="77"/>
                    <a:pt x="49" y="77"/>
                  </a:cubicBezTo>
                  <a:cubicBezTo>
                    <a:pt x="50" y="78"/>
                    <a:pt x="50" y="78"/>
                    <a:pt x="50" y="78"/>
                  </a:cubicBezTo>
                  <a:cubicBezTo>
                    <a:pt x="50" y="79"/>
                    <a:pt x="46" y="79"/>
                    <a:pt x="48" y="81"/>
                  </a:cubicBezTo>
                  <a:cubicBezTo>
                    <a:pt x="46" y="82"/>
                    <a:pt x="44" y="83"/>
                    <a:pt x="45" y="85"/>
                  </a:cubicBezTo>
                  <a:cubicBezTo>
                    <a:pt x="46" y="86"/>
                    <a:pt x="46" y="86"/>
                    <a:pt x="46" y="86"/>
                  </a:cubicBezTo>
                  <a:cubicBezTo>
                    <a:pt x="45" y="86"/>
                    <a:pt x="45" y="86"/>
                    <a:pt x="44" y="87"/>
                  </a:cubicBezTo>
                  <a:cubicBezTo>
                    <a:pt x="45" y="89"/>
                    <a:pt x="45" y="89"/>
                    <a:pt x="45" y="89"/>
                  </a:cubicBezTo>
                  <a:cubicBezTo>
                    <a:pt x="44" y="89"/>
                    <a:pt x="44" y="89"/>
                    <a:pt x="44" y="89"/>
                  </a:cubicBezTo>
                  <a:cubicBezTo>
                    <a:pt x="44" y="90"/>
                    <a:pt x="44" y="91"/>
                    <a:pt x="44" y="92"/>
                  </a:cubicBezTo>
                  <a:cubicBezTo>
                    <a:pt x="46" y="90"/>
                    <a:pt x="48" y="90"/>
                    <a:pt x="50" y="90"/>
                  </a:cubicBezTo>
                  <a:cubicBezTo>
                    <a:pt x="50" y="91"/>
                    <a:pt x="50" y="91"/>
                    <a:pt x="50" y="91"/>
                  </a:cubicBezTo>
                  <a:cubicBezTo>
                    <a:pt x="50" y="92"/>
                    <a:pt x="51" y="91"/>
                    <a:pt x="53" y="92"/>
                  </a:cubicBezTo>
                  <a:cubicBezTo>
                    <a:pt x="55" y="91"/>
                    <a:pt x="59" y="87"/>
                    <a:pt x="62" y="90"/>
                  </a:cubicBezTo>
                  <a:cubicBezTo>
                    <a:pt x="67" y="86"/>
                    <a:pt x="74" y="94"/>
                    <a:pt x="79" y="88"/>
                  </a:cubicBezTo>
                  <a:cubicBezTo>
                    <a:pt x="87" y="90"/>
                    <a:pt x="92" y="85"/>
                    <a:pt x="99" y="83"/>
                  </a:cubicBezTo>
                  <a:cubicBezTo>
                    <a:pt x="97" y="80"/>
                    <a:pt x="101" y="79"/>
                    <a:pt x="101" y="77"/>
                  </a:cubicBezTo>
                  <a:cubicBezTo>
                    <a:pt x="101" y="73"/>
                    <a:pt x="100" y="69"/>
                    <a:pt x="101" y="66"/>
                  </a:cubicBezTo>
                  <a:cubicBezTo>
                    <a:pt x="99" y="63"/>
                    <a:pt x="103" y="60"/>
                    <a:pt x="100" y="57"/>
                  </a:cubicBezTo>
                  <a:cubicBezTo>
                    <a:pt x="101" y="56"/>
                    <a:pt x="101" y="56"/>
                    <a:pt x="101" y="56"/>
                  </a:cubicBezTo>
                  <a:cubicBezTo>
                    <a:pt x="100" y="55"/>
                    <a:pt x="100" y="55"/>
                    <a:pt x="100" y="54"/>
                  </a:cubicBezTo>
                  <a:cubicBezTo>
                    <a:pt x="100" y="53"/>
                    <a:pt x="101" y="51"/>
                    <a:pt x="99" y="49"/>
                  </a:cubicBezTo>
                  <a:cubicBezTo>
                    <a:pt x="97" y="42"/>
                    <a:pt x="101" y="31"/>
                    <a:pt x="96" y="24"/>
                  </a:cubicBezTo>
                  <a:cubicBezTo>
                    <a:pt x="96" y="22"/>
                    <a:pt x="96" y="20"/>
                    <a:pt x="93" y="20"/>
                  </a:cubicBezTo>
                  <a:cubicBezTo>
                    <a:pt x="94" y="19"/>
                    <a:pt x="94" y="19"/>
                    <a:pt x="94" y="19"/>
                  </a:cubicBezTo>
                  <a:cubicBezTo>
                    <a:pt x="94" y="14"/>
                    <a:pt x="88" y="10"/>
                    <a:pt x="92" y="5"/>
                  </a:cubicBezTo>
                  <a:cubicBezTo>
                    <a:pt x="94" y="2"/>
                    <a:pt x="101" y="0"/>
                    <a:pt x="104" y="4"/>
                  </a:cubicBezTo>
                  <a:close/>
                  <a:moveTo>
                    <a:pt x="94" y="191"/>
                  </a:moveTo>
                  <a:cubicBezTo>
                    <a:pt x="92" y="193"/>
                    <a:pt x="91" y="193"/>
                    <a:pt x="87" y="195"/>
                  </a:cubicBezTo>
                  <a:cubicBezTo>
                    <a:pt x="85" y="193"/>
                    <a:pt x="83" y="195"/>
                    <a:pt x="80" y="195"/>
                  </a:cubicBezTo>
                  <a:cubicBezTo>
                    <a:pt x="78" y="198"/>
                    <a:pt x="73" y="198"/>
                    <a:pt x="72" y="201"/>
                  </a:cubicBezTo>
                  <a:cubicBezTo>
                    <a:pt x="71" y="200"/>
                    <a:pt x="71" y="200"/>
                    <a:pt x="71" y="200"/>
                  </a:cubicBezTo>
                  <a:cubicBezTo>
                    <a:pt x="71" y="200"/>
                    <a:pt x="72" y="200"/>
                    <a:pt x="72" y="199"/>
                  </a:cubicBezTo>
                  <a:cubicBezTo>
                    <a:pt x="70" y="198"/>
                    <a:pt x="72" y="196"/>
                    <a:pt x="72" y="195"/>
                  </a:cubicBezTo>
                  <a:cubicBezTo>
                    <a:pt x="75" y="194"/>
                    <a:pt x="78" y="195"/>
                    <a:pt x="79" y="192"/>
                  </a:cubicBezTo>
                  <a:cubicBezTo>
                    <a:pt x="84" y="191"/>
                    <a:pt x="90" y="187"/>
                    <a:pt x="94" y="185"/>
                  </a:cubicBezTo>
                  <a:cubicBezTo>
                    <a:pt x="96" y="187"/>
                    <a:pt x="97" y="189"/>
                    <a:pt x="94" y="191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latin typeface="Calibri" pitchFamily="34" charset="0"/>
              </a:endParaRPr>
            </a:p>
          </p:txBody>
        </p:sp>
      </p:grpSp>
      <p:grpSp>
        <p:nvGrpSpPr>
          <p:cNvPr id="9" name="组合 1840"/>
          <p:cNvGrpSpPr>
            <a:grpSpLocks/>
          </p:cNvGrpSpPr>
          <p:nvPr/>
        </p:nvGrpSpPr>
        <p:grpSpPr bwMode="auto">
          <a:xfrm rot="863898">
            <a:off x="4551363" y="3975100"/>
            <a:ext cx="1054100" cy="1054100"/>
            <a:chOff x="7833818" y="-4086226"/>
            <a:chExt cx="1310182" cy="1310182"/>
          </a:xfrm>
        </p:grpSpPr>
        <p:pic>
          <p:nvPicPr>
            <p:cNvPr id="6308" name="图片 1841" descr="图片1.png"/>
            <p:cNvPicPr>
              <a:picLocks noChangeAspect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7833818" y="-4086226"/>
              <a:ext cx="1310182" cy="13101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309" name="Freeform 21"/>
            <p:cNvSpPr>
              <a:spLocks/>
            </p:cNvSpPr>
            <p:nvPr/>
          </p:nvSpPr>
          <p:spPr bwMode="auto">
            <a:xfrm>
              <a:off x="8134767" y="-3801555"/>
              <a:ext cx="708285" cy="740840"/>
            </a:xfrm>
            <a:custGeom>
              <a:avLst/>
              <a:gdLst>
                <a:gd name="T0" fmla="*/ 218 w 304"/>
                <a:gd name="T1" fmla="*/ 23 h 318"/>
                <a:gd name="T2" fmla="*/ 214 w 304"/>
                <a:gd name="T3" fmla="*/ 44 h 318"/>
                <a:gd name="T4" fmla="*/ 223 w 304"/>
                <a:gd name="T5" fmla="*/ 66 h 318"/>
                <a:gd name="T6" fmla="*/ 242 w 304"/>
                <a:gd name="T7" fmla="*/ 63 h 318"/>
                <a:gd name="T8" fmla="*/ 270 w 304"/>
                <a:gd name="T9" fmla="*/ 83 h 318"/>
                <a:gd name="T10" fmla="*/ 259 w 304"/>
                <a:gd name="T11" fmla="*/ 95 h 318"/>
                <a:gd name="T12" fmla="*/ 232 w 304"/>
                <a:gd name="T13" fmla="*/ 102 h 318"/>
                <a:gd name="T14" fmla="*/ 214 w 304"/>
                <a:gd name="T15" fmla="*/ 132 h 318"/>
                <a:gd name="T16" fmla="*/ 217 w 304"/>
                <a:gd name="T17" fmla="*/ 138 h 318"/>
                <a:gd name="T18" fmla="*/ 261 w 304"/>
                <a:gd name="T19" fmla="*/ 125 h 318"/>
                <a:gd name="T20" fmla="*/ 288 w 304"/>
                <a:gd name="T21" fmla="*/ 127 h 318"/>
                <a:gd name="T22" fmla="*/ 302 w 304"/>
                <a:gd name="T23" fmla="*/ 150 h 318"/>
                <a:gd name="T24" fmla="*/ 291 w 304"/>
                <a:gd name="T25" fmla="*/ 165 h 318"/>
                <a:gd name="T26" fmla="*/ 270 w 304"/>
                <a:gd name="T27" fmla="*/ 167 h 318"/>
                <a:gd name="T28" fmla="*/ 216 w 304"/>
                <a:gd name="T29" fmla="*/ 174 h 318"/>
                <a:gd name="T30" fmla="*/ 216 w 304"/>
                <a:gd name="T31" fmla="*/ 224 h 318"/>
                <a:gd name="T32" fmla="*/ 214 w 304"/>
                <a:gd name="T33" fmla="*/ 248 h 318"/>
                <a:gd name="T34" fmla="*/ 211 w 304"/>
                <a:gd name="T35" fmla="*/ 272 h 318"/>
                <a:gd name="T36" fmla="*/ 208 w 304"/>
                <a:gd name="T37" fmla="*/ 293 h 318"/>
                <a:gd name="T38" fmla="*/ 197 w 304"/>
                <a:gd name="T39" fmla="*/ 318 h 318"/>
                <a:gd name="T40" fmla="*/ 188 w 304"/>
                <a:gd name="T41" fmla="*/ 299 h 318"/>
                <a:gd name="T42" fmla="*/ 179 w 304"/>
                <a:gd name="T43" fmla="*/ 238 h 318"/>
                <a:gd name="T44" fmla="*/ 180 w 304"/>
                <a:gd name="T45" fmla="*/ 209 h 318"/>
                <a:gd name="T46" fmla="*/ 179 w 304"/>
                <a:gd name="T47" fmla="*/ 186 h 318"/>
                <a:gd name="T48" fmla="*/ 166 w 304"/>
                <a:gd name="T49" fmla="*/ 178 h 318"/>
                <a:gd name="T50" fmla="*/ 145 w 304"/>
                <a:gd name="T51" fmla="*/ 183 h 318"/>
                <a:gd name="T52" fmla="*/ 117 w 304"/>
                <a:gd name="T53" fmla="*/ 196 h 318"/>
                <a:gd name="T54" fmla="*/ 85 w 304"/>
                <a:gd name="T55" fmla="*/ 205 h 318"/>
                <a:gd name="T56" fmla="*/ 65 w 304"/>
                <a:gd name="T57" fmla="*/ 213 h 318"/>
                <a:gd name="T58" fmla="*/ 44 w 304"/>
                <a:gd name="T59" fmla="*/ 216 h 318"/>
                <a:gd name="T60" fmla="*/ 23 w 304"/>
                <a:gd name="T61" fmla="*/ 207 h 318"/>
                <a:gd name="T62" fmla="*/ 2 w 304"/>
                <a:gd name="T63" fmla="*/ 192 h 318"/>
                <a:gd name="T64" fmla="*/ 22 w 304"/>
                <a:gd name="T65" fmla="*/ 186 h 318"/>
                <a:gd name="T66" fmla="*/ 55 w 304"/>
                <a:gd name="T67" fmla="*/ 178 h 318"/>
                <a:gd name="T68" fmla="*/ 65 w 304"/>
                <a:gd name="T69" fmla="*/ 176 h 318"/>
                <a:gd name="T70" fmla="*/ 91 w 304"/>
                <a:gd name="T71" fmla="*/ 168 h 318"/>
                <a:gd name="T72" fmla="*/ 118 w 304"/>
                <a:gd name="T73" fmla="*/ 161 h 318"/>
                <a:gd name="T74" fmla="*/ 145 w 304"/>
                <a:gd name="T75" fmla="*/ 154 h 318"/>
                <a:gd name="T76" fmla="*/ 171 w 304"/>
                <a:gd name="T77" fmla="*/ 147 h 318"/>
                <a:gd name="T78" fmla="*/ 179 w 304"/>
                <a:gd name="T79" fmla="*/ 128 h 318"/>
                <a:gd name="T80" fmla="*/ 161 w 304"/>
                <a:gd name="T81" fmla="*/ 127 h 318"/>
                <a:gd name="T82" fmla="*/ 129 w 304"/>
                <a:gd name="T83" fmla="*/ 143 h 318"/>
                <a:gd name="T84" fmla="*/ 101 w 304"/>
                <a:gd name="T85" fmla="*/ 149 h 318"/>
                <a:gd name="T86" fmla="*/ 92 w 304"/>
                <a:gd name="T87" fmla="*/ 119 h 318"/>
                <a:gd name="T88" fmla="*/ 104 w 304"/>
                <a:gd name="T89" fmla="*/ 82 h 318"/>
                <a:gd name="T90" fmla="*/ 111 w 304"/>
                <a:gd name="T91" fmla="*/ 70 h 318"/>
                <a:gd name="T92" fmla="*/ 118 w 304"/>
                <a:gd name="T93" fmla="*/ 47 h 318"/>
                <a:gd name="T94" fmla="*/ 133 w 304"/>
                <a:gd name="T95" fmla="*/ 69 h 318"/>
                <a:gd name="T96" fmla="*/ 132 w 304"/>
                <a:gd name="T97" fmla="*/ 91 h 318"/>
                <a:gd name="T98" fmla="*/ 143 w 304"/>
                <a:gd name="T99" fmla="*/ 103 h 318"/>
                <a:gd name="T100" fmla="*/ 168 w 304"/>
                <a:gd name="T101" fmla="*/ 96 h 318"/>
                <a:gd name="T102" fmla="*/ 180 w 304"/>
                <a:gd name="T103" fmla="*/ 68 h 318"/>
                <a:gd name="T104" fmla="*/ 174 w 304"/>
                <a:gd name="T105" fmla="*/ 49 h 318"/>
                <a:gd name="T106" fmla="*/ 173 w 304"/>
                <a:gd name="T107" fmla="*/ 46 h 318"/>
                <a:gd name="T108" fmla="*/ 173 w 304"/>
                <a:gd name="T109" fmla="*/ 30 h 318"/>
                <a:gd name="T110" fmla="*/ 188 w 304"/>
                <a:gd name="T111" fmla="*/ 3 h 318"/>
                <a:gd name="T112" fmla="*/ 205 w 304"/>
                <a:gd name="T113" fmla="*/ 3 h 318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304"/>
                <a:gd name="T172" fmla="*/ 0 h 318"/>
                <a:gd name="T173" fmla="*/ 304 w 304"/>
                <a:gd name="T174" fmla="*/ 318 h 318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304" h="318">
                  <a:moveTo>
                    <a:pt x="205" y="3"/>
                  </a:moveTo>
                  <a:cubicBezTo>
                    <a:pt x="215" y="5"/>
                    <a:pt x="217" y="16"/>
                    <a:pt x="218" y="23"/>
                  </a:cubicBezTo>
                  <a:cubicBezTo>
                    <a:pt x="220" y="28"/>
                    <a:pt x="213" y="30"/>
                    <a:pt x="218" y="33"/>
                  </a:cubicBezTo>
                  <a:cubicBezTo>
                    <a:pt x="214" y="35"/>
                    <a:pt x="218" y="41"/>
                    <a:pt x="214" y="44"/>
                  </a:cubicBezTo>
                  <a:cubicBezTo>
                    <a:pt x="213" y="53"/>
                    <a:pt x="218" y="58"/>
                    <a:pt x="217" y="67"/>
                  </a:cubicBezTo>
                  <a:cubicBezTo>
                    <a:pt x="219" y="67"/>
                    <a:pt x="221" y="67"/>
                    <a:pt x="223" y="66"/>
                  </a:cubicBezTo>
                  <a:cubicBezTo>
                    <a:pt x="223" y="65"/>
                    <a:pt x="223" y="65"/>
                    <a:pt x="223" y="65"/>
                  </a:cubicBezTo>
                  <a:cubicBezTo>
                    <a:pt x="229" y="65"/>
                    <a:pt x="235" y="63"/>
                    <a:pt x="242" y="63"/>
                  </a:cubicBezTo>
                  <a:cubicBezTo>
                    <a:pt x="247" y="66"/>
                    <a:pt x="253" y="66"/>
                    <a:pt x="259" y="70"/>
                  </a:cubicBezTo>
                  <a:cubicBezTo>
                    <a:pt x="264" y="74"/>
                    <a:pt x="267" y="78"/>
                    <a:pt x="270" y="83"/>
                  </a:cubicBezTo>
                  <a:cubicBezTo>
                    <a:pt x="269" y="90"/>
                    <a:pt x="269" y="90"/>
                    <a:pt x="269" y="90"/>
                  </a:cubicBezTo>
                  <a:cubicBezTo>
                    <a:pt x="266" y="92"/>
                    <a:pt x="262" y="94"/>
                    <a:pt x="259" y="95"/>
                  </a:cubicBezTo>
                  <a:cubicBezTo>
                    <a:pt x="253" y="93"/>
                    <a:pt x="251" y="99"/>
                    <a:pt x="246" y="97"/>
                  </a:cubicBezTo>
                  <a:cubicBezTo>
                    <a:pt x="242" y="101"/>
                    <a:pt x="236" y="100"/>
                    <a:pt x="232" y="102"/>
                  </a:cubicBezTo>
                  <a:cubicBezTo>
                    <a:pt x="223" y="103"/>
                    <a:pt x="220" y="109"/>
                    <a:pt x="216" y="114"/>
                  </a:cubicBezTo>
                  <a:cubicBezTo>
                    <a:pt x="218" y="121"/>
                    <a:pt x="212" y="125"/>
                    <a:pt x="214" y="132"/>
                  </a:cubicBezTo>
                  <a:cubicBezTo>
                    <a:pt x="213" y="132"/>
                    <a:pt x="211" y="134"/>
                    <a:pt x="211" y="136"/>
                  </a:cubicBezTo>
                  <a:cubicBezTo>
                    <a:pt x="212" y="139"/>
                    <a:pt x="215" y="137"/>
                    <a:pt x="217" y="138"/>
                  </a:cubicBezTo>
                  <a:cubicBezTo>
                    <a:pt x="224" y="135"/>
                    <a:pt x="230" y="132"/>
                    <a:pt x="236" y="130"/>
                  </a:cubicBezTo>
                  <a:cubicBezTo>
                    <a:pt x="242" y="124"/>
                    <a:pt x="252" y="125"/>
                    <a:pt x="261" y="125"/>
                  </a:cubicBezTo>
                  <a:cubicBezTo>
                    <a:pt x="264" y="122"/>
                    <a:pt x="270" y="124"/>
                    <a:pt x="274" y="124"/>
                  </a:cubicBezTo>
                  <a:cubicBezTo>
                    <a:pt x="277" y="126"/>
                    <a:pt x="283" y="126"/>
                    <a:pt x="288" y="127"/>
                  </a:cubicBezTo>
                  <a:cubicBezTo>
                    <a:pt x="291" y="131"/>
                    <a:pt x="302" y="133"/>
                    <a:pt x="298" y="141"/>
                  </a:cubicBezTo>
                  <a:cubicBezTo>
                    <a:pt x="304" y="143"/>
                    <a:pt x="302" y="147"/>
                    <a:pt x="302" y="150"/>
                  </a:cubicBezTo>
                  <a:cubicBezTo>
                    <a:pt x="299" y="151"/>
                    <a:pt x="302" y="154"/>
                    <a:pt x="301" y="156"/>
                  </a:cubicBezTo>
                  <a:cubicBezTo>
                    <a:pt x="291" y="165"/>
                    <a:pt x="291" y="165"/>
                    <a:pt x="291" y="165"/>
                  </a:cubicBezTo>
                  <a:cubicBezTo>
                    <a:pt x="284" y="165"/>
                    <a:pt x="277" y="165"/>
                    <a:pt x="272" y="165"/>
                  </a:cubicBezTo>
                  <a:cubicBezTo>
                    <a:pt x="270" y="167"/>
                    <a:pt x="270" y="167"/>
                    <a:pt x="270" y="167"/>
                  </a:cubicBezTo>
                  <a:cubicBezTo>
                    <a:pt x="236" y="167"/>
                    <a:pt x="236" y="167"/>
                    <a:pt x="236" y="167"/>
                  </a:cubicBezTo>
                  <a:cubicBezTo>
                    <a:pt x="230" y="170"/>
                    <a:pt x="221" y="166"/>
                    <a:pt x="216" y="174"/>
                  </a:cubicBezTo>
                  <a:cubicBezTo>
                    <a:pt x="219" y="190"/>
                    <a:pt x="218" y="207"/>
                    <a:pt x="218" y="223"/>
                  </a:cubicBezTo>
                  <a:cubicBezTo>
                    <a:pt x="216" y="224"/>
                    <a:pt x="216" y="224"/>
                    <a:pt x="216" y="224"/>
                  </a:cubicBezTo>
                  <a:cubicBezTo>
                    <a:pt x="219" y="226"/>
                    <a:pt x="218" y="230"/>
                    <a:pt x="218" y="234"/>
                  </a:cubicBezTo>
                  <a:cubicBezTo>
                    <a:pt x="214" y="237"/>
                    <a:pt x="218" y="244"/>
                    <a:pt x="214" y="248"/>
                  </a:cubicBezTo>
                  <a:cubicBezTo>
                    <a:pt x="217" y="253"/>
                    <a:pt x="209" y="257"/>
                    <a:pt x="214" y="261"/>
                  </a:cubicBezTo>
                  <a:cubicBezTo>
                    <a:pt x="211" y="264"/>
                    <a:pt x="214" y="269"/>
                    <a:pt x="211" y="272"/>
                  </a:cubicBezTo>
                  <a:cubicBezTo>
                    <a:pt x="210" y="287"/>
                    <a:pt x="210" y="287"/>
                    <a:pt x="210" y="287"/>
                  </a:cubicBezTo>
                  <a:cubicBezTo>
                    <a:pt x="207" y="288"/>
                    <a:pt x="209" y="291"/>
                    <a:pt x="208" y="293"/>
                  </a:cubicBezTo>
                  <a:cubicBezTo>
                    <a:pt x="205" y="294"/>
                    <a:pt x="208" y="298"/>
                    <a:pt x="206" y="299"/>
                  </a:cubicBezTo>
                  <a:cubicBezTo>
                    <a:pt x="205" y="306"/>
                    <a:pt x="205" y="316"/>
                    <a:pt x="197" y="318"/>
                  </a:cubicBezTo>
                  <a:cubicBezTo>
                    <a:pt x="193" y="315"/>
                    <a:pt x="194" y="311"/>
                    <a:pt x="190" y="308"/>
                  </a:cubicBezTo>
                  <a:cubicBezTo>
                    <a:pt x="192" y="304"/>
                    <a:pt x="186" y="303"/>
                    <a:pt x="188" y="299"/>
                  </a:cubicBezTo>
                  <a:cubicBezTo>
                    <a:pt x="183" y="294"/>
                    <a:pt x="186" y="287"/>
                    <a:pt x="182" y="283"/>
                  </a:cubicBezTo>
                  <a:cubicBezTo>
                    <a:pt x="180" y="269"/>
                    <a:pt x="181" y="253"/>
                    <a:pt x="179" y="238"/>
                  </a:cubicBezTo>
                  <a:cubicBezTo>
                    <a:pt x="179" y="236"/>
                    <a:pt x="182" y="232"/>
                    <a:pt x="179" y="230"/>
                  </a:cubicBezTo>
                  <a:cubicBezTo>
                    <a:pt x="176" y="222"/>
                    <a:pt x="182" y="216"/>
                    <a:pt x="180" y="209"/>
                  </a:cubicBezTo>
                  <a:cubicBezTo>
                    <a:pt x="177" y="207"/>
                    <a:pt x="180" y="207"/>
                    <a:pt x="180" y="204"/>
                  </a:cubicBezTo>
                  <a:cubicBezTo>
                    <a:pt x="182" y="198"/>
                    <a:pt x="176" y="193"/>
                    <a:pt x="179" y="186"/>
                  </a:cubicBezTo>
                  <a:cubicBezTo>
                    <a:pt x="176" y="183"/>
                    <a:pt x="175" y="181"/>
                    <a:pt x="172" y="179"/>
                  </a:cubicBezTo>
                  <a:cubicBezTo>
                    <a:pt x="171" y="177"/>
                    <a:pt x="168" y="178"/>
                    <a:pt x="166" y="178"/>
                  </a:cubicBezTo>
                  <a:cubicBezTo>
                    <a:pt x="164" y="181"/>
                    <a:pt x="158" y="177"/>
                    <a:pt x="157" y="181"/>
                  </a:cubicBezTo>
                  <a:cubicBezTo>
                    <a:pt x="151" y="179"/>
                    <a:pt x="150" y="184"/>
                    <a:pt x="145" y="183"/>
                  </a:cubicBezTo>
                  <a:cubicBezTo>
                    <a:pt x="140" y="186"/>
                    <a:pt x="132" y="187"/>
                    <a:pt x="126" y="191"/>
                  </a:cubicBezTo>
                  <a:cubicBezTo>
                    <a:pt x="123" y="194"/>
                    <a:pt x="118" y="192"/>
                    <a:pt x="117" y="196"/>
                  </a:cubicBezTo>
                  <a:cubicBezTo>
                    <a:pt x="112" y="195"/>
                    <a:pt x="110" y="198"/>
                    <a:pt x="106" y="198"/>
                  </a:cubicBezTo>
                  <a:cubicBezTo>
                    <a:pt x="99" y="200"/>
                    <a:pt x="94" y="207"/>
                    <a:pt x="85" y="205"/>
                  </a:cubicBezTo>
                  <a:cubicBezTo>
                    <a:pt x="81" y="209"/>
                    <a:pt x="78" y="207"/>
                    <a:pt x="72" y="210"/>
                  </a:cubicBezTo>
                  <a:cubicBezTo>
                    <a:pt x="69" y="209"/>
                    <a:pt x="67" y="211"/>
                    <a:pt x="65" y="213"/>
                  </a:cubicBezTo>
                  <a:cubicBezTo>
                    <a:pt x="60" y="214"/>
                    <a:pt x="55" y="213"/>
                    <a:pt x="51" y="216"/>
                  </a:cubicBezTo>
                  <a:cubicBezTo>
                    <a:pt x="48" y="218"/>
                    <a:pt x="47" y="211"/>
                    <a:pt x="44" y="216"/>
                  </a:cubicBezTo>
                  <a:cubicBezTo>
                    <a:pt x="42" y="211"/>
                    <a:pt x="35" y="216"/>
                    <a:pt x="33" y="211"/>
                  </a:cubicBezTo>
                  <a:cubicBezTo>
                    <a:pt x="27" y="214"/>
                    <a:pt x="26" y="207"/>
                    <a:pt x="23" y="207"/>
                  </a:cubicBezTo>
                  <a:cubicBezTo>
                    <a:pt x="18" y="202"/>
                    <a:pt x="10" y="203"/>
                    <a:pt x="7" y="197"/>
                  </a:cubicBezTo>
                  <a:cubicBezTo>
                    <a:pt x="6" y="196"/>
                    <a:pt x="2" y="194"/>
                    <a:pt x="2" y="192"/>
                  </a:cubicBezTo>
                  <a:cubicBezTo>
                    <a:pt x="2" y="189"/>
                    <a:pt x="0" y="186"/>
                    <a:pt x="3" y="185"/>
                  </a:cubicBezTo>
                  <a:cubicBezTo>
                    <a:pt x="9" y="185"/>
                    <a:pt x="17" y="184"/>
                    <a:pt x="22" y="186"/>
                  </a:cubicBezTo>
                  <a:cubicBezTo>
                    <a:pt x="28" y="186"/>
                    <a:pt x="31" y="181"/>
                    <a:pt x="39" y="181"/>
                  </a:cubicBezTo>
                  <a:cubicBezTo>
                    <a:pt x="44" y="180"/>
                    <a:pt x="47" y="176"/>
                    <a:pt x="55" y="178"/>
                  </a:cubicBezTo>
                  <a:cubicBezTo>
                    <a:pt x="55" y="174"/>
                    <a:pt x="59" y="178"/>
                    <a:pt x="61" y="174"/>
                  </a:cubicBezTo>
                  <a:cubicBezTo>
                    <a:pt x="62" y="177"/>
                    <a:pt x="64" y="176"/>
                    <a:pt x="65" y="176"/>
                  </a:cubicBezTo>
                  <a:cubicBezTo>
                    <a:pt x="70" y="175"/>
                    <a:pt x="74" y="172"/>
                    <a:pt x="79" y="172"/>
                  </a:cubicBezTo>
                  <a:cubicBezTo>
                    <a:pt x="83" y="170"/>
                    <a:pt x="87" y="168"/>
                    <a:pt x="91" y="168"/>
                  </a:cubicBezTo>
                  <a:cubicBezTo>
                    <a:pt x="96" y="166"/>
                    <a:pt x="100" y="164"/>
                    <a:pt x="104" y="163"/>
                  </a:cubicBezTo>
                  <a:cubicBezTo>
                    <a:pt x="111" y="164"/>
                    <a:pt x="113" y="160"/>
                    <a:pt x="118" y="161"/>
                  </a:cubicBezTo>
                  <a:cubicBezTo>
                    <a:pt x="120" y="157"/>
                    <a:pt x="125" y="161"/>
                    <a:pt x="126" y="157"/>
                  </a:cubicBezTo>
                  <a:cubicBezTo>
                    <a:pt x="135" y="161"/>
                    <a:pt x="137" y="151"/>
                    <a:pt x="145" y="154"/>
                  </a:cubicBezTo>
                  <a:cubicBezTo>
                    <a:pt x="149" y="151"/>
                    <a:pt x="154" y="153"/>
                    <a:pt x="157" y="150"/>
                  </a:cubicBezTo>
                  <a:cubicBezTo>
                    <a:pt x="164" y="154"/>
                    <a:pt x="165" y="146"/>
                    <a:pt x="171" y="147"/>
                  </a:cubicBezTo>
                  <a:cubicBezTo>
                    <a:pt x="174" y="146"/>
                    <a:pt x="178" y="146"/>
                    <a:pt x="180" y="143"/>
                  </a:cubicBezTo>
                  <a:cubicBezTo>
                    <a:pt x="179" y="138"/>
                    <a:pt x="182" y="132"/>
                    <a:pt x="179" y="128"/>
                  </a:cubicBezTo>
                  <a:cubicBezTo>
                    <a:pt x="179" y="125"/>
                    <a:pt x="177" y="123"/>
                    <a:pt x="174" y="125"/>
                  </a:cubicBezTo>
                  <a:cubicBezTo>
                    <a:pt x="170" y="125"/>
                    <a:pt x="165" y="126"/>
                    <a:pt x="161" y="127"/>
                  </a:cubicBezTo>
                  <a:cubicBezTo>
                    <a:pt x="157" y="125"/>
                    <a:pt x="157" y="130"/>
                    <a:pt x="153" y="128"/>
                  </a:cubicBezTo>
                  <a:cubicBezTo>
                    <a:pt x="145" y="134"/>
                    <a:pt x="133" y="132"/>
                    <a:pt x="129" y="143"/>
                  </a:cubicBezTo>
                  <a:cubicBezTo>
                    <a:pt x="124" y="146"/>
                    <a:pt x="121" y="152"/>
                    <a:pt x="112" y="149"/>
                  </a:cubicBezTo>
                  <a:cubicBezTo>
                    <a:pt x="108" y="146"/>
                    <a:pt x="106" y="151"/>
                    <a:pt x="101" y="149"/>
                  </a:cubicBezTo>
                  <a:cubicBezTo>
                    <a:pt x="97" y="148"/>
                    <a:pt x="94" y="145"/>
                    <a:pt x="91" y="142"/>
                  </a:cubicBezTo>
                  <a:cubicBezTo>
                    <a:pt x="90" y="134"/>
                    <a:pt x="97" y="127"/>
                    <a:pt x="92" y="119"/>
                  </a:cubicBezTo>
                  <a:cubicBezTo>
                    <a:pt x="92" y="112"/>
                    <a:pt x="88" y="106"/>
                    <a:pt x="90" y="99"/>
                  </a:cubicBezTo>
                  <a:cubicBezTo>
                    <a:pt x="96" y="94"/>
                    <a:pt x="101" y="88"/>
                    <a:pt x="104" y="82"/>
                  </a:cubicBezTo>
                  <a:cubicBezTo>
                    <a:pt x="105" y="83"/>
                    <a:pt x="106" y="81"/>
                    <a:pt x="107" y="81"/>
                  </a:cubicBezTo>
                  <a:cubicBezTo>
                    <a:pt x="106" y="76"/>
                    <a:pt x="109" y="74"/>
                    <a:pt x="111" y="70"/>
                  </a:cubicBezTo>
                  <a:cubicBezTo>
                    <a:pt x="109" y="65"/>
                    <a:pt x="114" y="61"/>
                    <a:pt x="113" y="56"/>
                  </a:cubicBezTo>
                  <a:cubicBezTo>
                    <a:pt x="115" y="53"/>
                    <a:pt x="117" y="50"/>
                    <a:pt x="118" y="47"/>
                  </a:cubicBezTo>
                  <a:cubicBezTo>
                    <a:pt x="125" y="46"/>
                    <a:pt x="128" y="50"/>
                    <a:pt x="132" y="53"/>
                  </a:cubicBezTo>
                  <a:cubicBezTo>
                    <a:pt x="135" y="58"/>
                    <a:pt x="133" y="64"/>
                    <a:pt x="133" y="69"/>
                  </a:cubicBezTo>
                  <a:cubicBezTo>
                    <a:pt x="132" y="71"/>
                    <a:pt x="132" y="71"/>
                    <a:pt x="132" y="71"/>
                  </a:cubicBezTo>
                  <a:cubicBezTo>
                    <a:pt x="132" y="91"/>
                    <a:pt x="132" y="91"/>
                    <a:pt x="132" y="91"/>
                  </a:cubicBezTo>
                  <a:cubicBezTo>
                    <a:pt x="133" y="95"/>
                    <a:pt x="136" y="97"/>
                    <a:pt x="137" y="101"/>
                  </a:cubicBezTo>
                  <a:cubicBezTo>
                    <a:pt x="139" y="103"/>
                    <a:pt x="140" y="104"/>
                    <a:pt x="143" y="103"/>
                  </a:cubicBezTo>
                  <a:cubicBezTo>
                    <a:pt x="145" y="99"/>
                    <a:pt x="150" y="104"/>
                    <a:pt x="153" y="100"/>
                  </a:cubicBezTo>
                  <a:cubicBezTo>
                    <a:pt x="159" y="100"/>
                    <a:pt x="165" y="101"/>
                    <a:pt x="168" y="96"/>
                  </a:cubicBezTo>
                  <a:cubicBezTo>
                    <a:pt x="173" y="96"/>
                    <a:pt x="177" y="94"/>
                    <a:pt x="180" y="90"/>
                  </a:cubicBezTo>
                  <a:cubicBezTo>
                    <a:pt x="180" y="68"/>
                    <a:pt x="180" y="68"/>
                    <a:pt x="180" y="68"/>
                  </a:cubicBezTo>
                  <a:cubicBezTo>
                    <a:pt x="176" y="66"/>
                    <a:pt x="180" y="61"/>
                    <a:pt x="177" y="59"/>
                  </a:cubicBezTo>
                  <a:cubicBezTo>
                    <a:pt x="179" y="55"/>
                    <a:pt x="174" y="53"/>
                    <a:pt x="174" y="49"/>
                  </a:cubicBezTo>
                  <a:cubicBezTo>
                    <a:pt x="173" y="49"/>
                    <a:pt x="173" y="49"/>
                    <a:pt x="173" y="49"/>
                  </a:cubicBezTo>
                  <a:cubicBezTo>
                    <a:pt x="173" y="46"/>
                    <a:pt x="173" y="46"/>
                    <a:pt x="173" y="46"/>
                  </a:cubicBezTo>
                  <a:cubicBezTo>
                    <a:pt x="174" y="46"/>
                    <a:pt x="175" y="45"/>
                    <a:pt x="175" y="45"/>
                  </a:cubicBezTo>
                  <a:cubicBezTo>
                    <a:pt x="175" y="40"/>
                    <a:pt x="168" y="35"/>
                    <a:pt x="173" y="30"/>
                  </a:cubicBezTo>
                  <a:cubicBezTo>
                    <a:pt x="174" y="23"/>
                    <a:pt x="168" y="16"/>
                    <a:pt x="172" y="9"/>
                  </a:cubicBezTo>
                  <a:cubicBezTo>
                    <a:pt x="174" y="4"/>
                    <a:pt x="182" y="3"/>
                    <a:pt x="188" y="3"/>
                  </a:cubicBezTo>
                  <a:cubicBezTo>
                    <a:pt x="190" y="0"/>
                    <a:pt x="194" y="1"/>
                    <a:pt x="197" y="1"/>
                  </a:cubicBezTo>
                  <a:cubicBezTo>
                    <a:pt x="199" y="3"/>
                    <a:pt x="202" y="3"/>
                    <a:pt x="205" y="3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latin typeface="Calibri" pitchFamily="34" charset="0"/>
              </a:endParaRPr>
            </a:p>
          </p:txBody>
        </p:sp>
      </p:grpSp>
      <p:grpSp>
        <p:nvGrpSpPr>
          <p:cNvPr id="10" name="组合 1843"/>
          <p:cNvGrpSpPr>
            <a:grpSpLocks/>
          </p:cNvGrpSpPr>
          <p:nvPr/>
        </p:nvGrpSpPr>
        <p:grpSpPr bwMode="auto">
          <a:xfrm rot="1102613">
            <a:off x="8088313" y="3660775"/>
            <a:ext cx="1311275" cy="1309688"/>
            <a:chOff x="7833818" y="-2914651"/>
            <a:chExt cx="1310182" cy="1310182"/>
          </a:xfrm>
        </p:grpSpPr>
        <p:pic>
          <p:nvPicPr>
            <p:cNvPr id="6306" name="图片 1844" descr="图片1.png"/>
            <p:cNvPicPr>
              <a:picLocks noChangeAspect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7833818" y="-2914651"/>
              <a:ext cx="1310182" cy="13101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307" name="Freeform 22"/>
            <p:cNvSpPr>
              <a:spLocks/>
            </p:cNvSpPr>
            <p:nvPr/>
          </p:nvSpPr>
          <p:spPr bwMode="auto">
            <a:xfrm>
              <a:off x="8132301" y="-2562406"/>
              <a:ext cx="713217" cy="605692"/>
            </a:xfrm>
            <a:custGeom>
              <a:avLst/>
              <a:gdLst>
                <a:gd name="T0" fmla="*/ 167 w 306"/>
                <a:gd name="T1" fmla="*/ 38 h 260"/>
                <a:gd name="T2" fmla="*/ 198 w 306"/>
                <a:gd name="T3" fmla="*/ 43 h 260"/>
                <a:gd name="T4" fmla="*/ 216 w 306"/>
                <a:gd name="T5" fmla="*/ 51 h 260"/>
                <a:gd name="T6" fmla="*/ 208 w 306"/>
                <a:gd name="T7" fmla="*/ 77 h 260"/>
                <a:gd name="T8" fmla="*/ 167 w 306"/>
                <a:gd name="T9" fmla="*/ 79 h 260"/>
                <a:gd name="T10" fmla="*/ 203 w 306"/>
                <a:gd name="T11" fmla="*/ 94 h 260"/>
                <a:gd name="T12" fmla="*/ 228 w 306"/>
                <a:gd name="T13" fmla="*/ 98 h 260"/>
                <a:gd name="T14" fmla="*/ 241 w 306"/>
                <a:gd name="T15" fmla="*/ 99 h 260"/>
                <a:gd name="T16" fmla="*/ 305 w 306"/>
                <a:gd name="T17" fmla="*/ 111 h 260"/>
                <a:gd name="T18" fmla="*/ 282 w 306"/>
                <a:gd name="T19" fmla="*/ 140 h 260"/>
                <a:gd name="T20" fmla="*/ 262 w 306"/>
                <a:gd name="T21" fmla="*/ 145 h 260"/>
                <a:gd name="T22" fmla="*/ 235 w 306"/>
                <a:gd name="T23" fmla="*/ 138 h 260"/>
                <a:gd name="T24" fmla="*/ 204 w 306"/>
                <a:gd name="T25" fmla="*/ 131 h 260"/>
                <a:gd name="T26" fmla="*/ 173 w 306"/>
                <a:gd name="T27" fmla="*/ 127 h 260"/>
                <a:gd name="T28" fmla="*/ 163 w 306"/>
                <a:gd name="T29" fmla="*/ 139 h 260"/>
                <a:gd name="T30" fmla="*/ 165 w 306"/>
                <a:gd name="T31" fmla="*/ 177 h 260"/>
                <a:gd name="T32" fmla="*/ 165 w 306"/>
                <a:gd name="T33" fmla="*/ 195 h 260"/>
                <a:gd name="T34" fmla="*/ 163 w 306"/>
                <a:gd name="T35" fmla="*/ 204 h 260"/>
                <a:gd name="T36" fmla="*/ 136 w 306"/>
                <a:gd name="T37" fmla="*/ 252 h 260"/>
                <a:gd name="T38" fmla="*/ 133 w 306"/>
                <a:gd name="T39" fmla="*/ 223 h 260"/>
                <a:gd name="T40" fmla="*/ 133 w 306"/>
                <a:gd name="T41" fmla="*/ 172 h 260"/>
                <a:gd name="T42" fmla="*/ 131 w 306"/>
                <a:gd name="T43" fmla="*/ 151 h 260"/>
                <a:gd name="T44" fmla="*/ 131 w 306"/>
                <a:gd name="T45" fmla="*/ 129 h 260"/>
                <a:gd name="T46" fmla="*/ 118 w 306"/>
                <a:gd name="T47" fmla="*/ 126 h 260"/>
                <a:gd name="T48" fmla="*/ 79 w 306"/>
                <a:gd name="T49" fmla="*/ 129 h 260"/>
                <a:gd name="T50" fmla="*/ 40 w 306"/>
                <a:gd name="T51" fmla="*/ 131 h 260"/>
                <a:gd name="T52" fmla="*/ 12 w 306"/>
                <a:gd name="T53" fmla="*/ 150 h 260"/>
                <a:gd name="T54" fmla="*/ 0 w 306"/>
                <a:gd name="T55" fmla="*/ 143 h 260"/>
                <a:gd name="T56" fmla="*/ 26 w 306"/>
                <a:gd name="T57" fmla="*/ 105 h 260"/>
                <a:gd name="T58" fmla="*/ 60 w 306"/>
                <a:gd name="T59" fmla="*/ 98 h 260"/>
                <a:gd name="T60" fmla="*/ 108 w 306"/>
                <a:gd name="T61" fmla="*/ 91 h 260"/>
                <a:gd name="T62" fmla="*/ 128 w 306"/>
                <a:gd name="T63" fmla="*/ 85 h 260"/>
                <a:gd name="T64" fmla="*/ 117 w 306"/>
                <a:gd name="T65" fmla="*/ 82 h 260"/>
                <a:gd name="T66" fmla="*/ 106 w 306"/>
                <a:gd name="T67" fmla="*/ 82 h 260"/>
                <a:gd name="T68" fmla="*/ 73 w 306"/>
                <a:gd name="T69" fmla="*/ 87 h 260"/>
                <a:gd name="T70" fmla="*/ 61 w 306"/>
                <a:gd name="T71" fmla="*/ 52 h 260"/>
                <a:gd name="T72" fmla="*/ 77 w 306"/>
                <a:gd name="T73" fmla="*/ 26 h 260"/>
                <a:gd name="T74" fmla="*/ 107 w 306"/>
                <a:gd name="T75" fmla="*/ 37 h 260"/>
                <a:gd name="T76" fmla="*/ 131 w 306"/>
                <a:gd name="T77" fmla="*/ 42 h 260"/>
                <a:gd name="T78" fmla="*/ 157 w 306"/>
                <a:gd name="T79" fmla="*/ 5 h 260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w 306"/>
                <a:gd name="T121" fmla="*/ 0 h 260"/>
                <a:gd name="T122" fmla="*/ 306 w 306"/>
                <a:gd name="T123" fmla="*/ 260 h 260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T120" t="T121" r="T122" b="T123"/>
              <a:pathLst>
                <a:path w="306" h="260">
                  <a:moveTo>
                    <a:pt x="168" y="19"/>
                  </a:moveTo>
                  <a:cubicBezTo>
                    <a:pt x="165" y="23"/>
                    <a:pt x="168" y="31"/>
                    <a:pt x="167" y="38"/>
                  </a:cubicBezTo>
                  <a:cubicBezTo>
                    <a:pt x="176" y="41"/>
                    <a:pt x="184" y="39"/>
                    <a:pt x="194" y="41"/>
                  </a:cubicBezTo>
                  <a:cubicBezTo>
                    <a:pt x="196" y="40"/>
                    <a:pt x="197" y="41"/>
                    <a:pt x="198" y="43"/>
                  </a:cubicBezTo>
                  <a:cubicBezTo>
                    <a:pt x="203" y="44"/>
                    <a:pt x="207" y="43"/>
                    <a:pt x="210" y="46"/>
                  </a:cubicBezTo>
                  <a:cubicBezTo>
                    <a:pt x="213" y="46"/>
                    <a:pt x="215" y="49"/>
                    <a:pt x="216" y="51"/>
                  </a:cubicBezTo>
                  <a:cubicBezTo>
                    <a:pt x="220" y="59"/>
                    <a:pt x="211" y="63"/>
                    <a:pt x="212" y="71"/>
                  </a:cubicBezTo>
                  <a:cubicBezTo>
                    <a:pt x="209" y="72"/>
                    <a:pt x="211" y="75"/>
                    <a:pt x="208" y="77"/>
                  </a:cubicBezTo>
                  <a:cubicBezTo>
                    <a:pt x="203" y="76"/>
                    <a:pt x="198" y="79"/>
                    <a:pt x="194" y="78"/>
                  </a:cubicBezTo>
                  <a:cubicBezTo>
                    <a:pt x="186" y="81"/>
                    <a:pt x="175" y="79"/>
                    <a:pt x="167" y="79"/>
                  </a:cubicBezTo>
                  <a:cubicBezTo>
                    <a:pt x="165" y="83"/>
                    <a:pt x="164" y="88"/>
                    <a:pt x="168" y="91"/>
                  </a:cubicBezTo>
                  <a:cubicBezTo>
                    <a:pt x="178" y="93"/>
                    <a:pt x="193" y="89"/>
                    <a:pt x="203" y="94"/>
                  </a:cubicBezTo>
                  <a:cubicBezTo>
                    <a:pt x="208" y="94"/>
                    <a:pt x="213" y="94"/>
                    <a:pt x="216" y="94"/>
                  </a:cubicBezTo>
                  <a:cubicBezTo>
                    <a:pt x="220" y="95"/>
                    <a:pt x="225" y="95"/>
                    <a:pt x="228" y="98"/>
                  </a:cubicBezTo>
                  <a:cubicBezTo>
                    <a:pt x="230" y="96"/>
                    <a:pt x="230" y="96"/>
                    <a:pt x="230" y="96"/>
                  </a:cubicBezTo>
                  <a:cubicBezTo>
                    <a:pt x="233" y="99"/>
                    <a:pt x="236" y="96"/>
                    <a:pt x="241" y="99"/>
                  </a:cubicBezTo>
                  <a:cubicBezTo>
                    <a:pt x="261" y="97"/>
                    <a:pt x="280" y="101"/>
                    <a:pt x="302" y="99"/>
                  </a:cubicBezTo>
                  <a:cubicBezTo>
                    <a:pt x="305" y="101"/>
                    <a:pt x="306" y="106"/>
                    <a:pt x="305" y="111"/>
                  </a:cubicBezTo>
                  <a:cubicBezTo>
                    <a:pt x="303" y="117"/>
                    <a:pt x="299" y="119"/>
                    <a:pt x="297" y="125"/>
                  </a:cubicBezTo>
                  <a:cubicBezTo>
                    <a:pt x="292" y="130"/>
                    <a:pt x="288" y="136"/>
                    <a:pt x="282" y="140"/>
                  </a:cubicBezTo>
                  <a:cubicBezTo>
                    <a:pt x="280" y="147"/>
                    <a:pt x="273" y="143"/>
                    <a:pt x="269" y="147"/>
                  </a:cubicBezTo>
                  <a:cubicBezTo>
                    <a:pt x="267" y="146"/>
                    <a:pt x="263" y="148"/>
                    <a:pt x="262" y="145"/>
                  </a:cubicBezTo>
                  <a:cubicBezTo>
                    <a:pt x="257" y="143"/>
                    <a:pt x="249" y="145"/>
                    <a:pt x="245" y="140"/>
                  </a:cubicBezTo>
                  <a:cubicBezTo>
                    <a:pt x="242" y="139"/>
                    <a:pt x="236" y="143"/>
                    <a:pt x="235" y="138"/>
                  </a:cubicBezTo>
                  <a:cubicBezTo>
                    <a:pt x="220" y="135"/>
                    <a:pt x="220" y="135"/>
                    <a:pt x="220" y="135"/>
                  </a:cubicBezTo>
                  <a:cubicBezTo>
                    <a:pt x="216" y="133"/>
                    <a:pt x="209" y="134"/>
                    <a:pt x="204" y="131"/>
                  </a:cubicBezTo>
                  <a:cubicBezTo>
                    <a:pt x="186" y="129"/>
                    <a:pt x="186" y="129"/>
                    <a:pt x="186" y="129"/>
                  </a:cubicBezTo>
                  <a:cubicBezTo>
                    <a:pt x="182" y="127"/>
                    <a:pt x="178" y="126"/>
                    <a:pt x="173" y="127"/>
                  </a:cubicBezTo>
                  <a:cubicBezTo>
                    <a:pt x="170" y="127"/>
                    <a:pt x="166" y="127"/>
                    <a:pt x="165" y="131"/>
                  </a:cubicBezTo>
                  <a:cubicBezTo>
                    <a:pt x="164" y="134"/>
                    <a:pt x="166" y="137"/>
                    <a:pt x="163" y="139"/>
                  </a:cubicBezTo>
                  <a:cubicBezTo>
                    <a:pt x="164" y="145"/>
                    <a:pt x="161" y="154"/>
                    <a:pt x="166" y="159"/>
                  </a:cubicBezTo>
                  <a:cubicBezTo>
                    <a:pt x="167" y="166"/>
                    <a:pt x="160" y="172"/>
                    <a:pt x="165" y="177"/>
                  </a:cubicBezTo>
                  <a:cubicBezTo>
                    <a:pt x="161" y="182"/>
                    <a:pt x="164" y="187"/>
                    <a:pt x="163" y="192"/>
                  </a:cubicBezTo>
                  <a:cubicBezTo>
                    <a:pt x="165" y="195"/>
                    <a:pt x="165" y="195"/>
                    <a:pt x="165" y="195"/>
                  </a:cubicBezTo>
                  <a:cubicBezTo>
                    <a:pt x="164" y="196"/>
                    <a:pt x="163" y="197"/>
                    <a:pt x="163" y="199"/>
                  </a:cubicBezTo>
                  <a:cubicBezTo>
                    <a:pt x="167" y="200"/>
                    <a:pt x="164" y="203"/>
                    <a:pt x="163" y="204"/>
                  </a:cubicBezTo>
                  <a:cubicBezTo>
                    <a:pt x="161" y="222"/>
                    <a:pt x="170" y="244"/>
                    <a:pt x="149" y="253"/>
                  </a:cubicBezTo>
                  <a:cubicBezTo>
                    <a:pt x="144" y="250"/>
                    <a:pt x="139" y="260"/>
                    <a:pt x="136" y="252"/>
                  </a:cubicBezTo>
                  <a:cubicBezTo>
                    <a:pt x="128" y="247"/>
                    <a:pt x="133" y="235"/>
                    <a:pt x="131" y="228"/>
                  </a:cubicBezTo>
                  <a:cubicBezTo>
                    <a:pt x="133" y="223"/>
                    <a:pt x="133" y="223"/>
                    <a:pt x="133" y="223"/>
                  </a:cubicBezTo>
                  <a:cubicBezTo>
                    <a:pt x="130" y="210"/>
                    <a:pt x="133" y="195"/>
                    <a:pt x="131" y="184"/>
                  </a:cubicBezTo>
                  <a:cubicBezTo>
                    <a:pt x="132" y="180"/>
                    <a:pt x="133" y="176"/>
                    <a:pt x="133" y="172"/>
                  </a:cubicBezTo>
                  <a:cubicBezTo>
                    <a:pt x="129" y="171"/>
                    <a:pt x="133" y="168"/>
                    <a:pt x="131" y="167"/>
                  </a:cubicBezTo>
                  <a:cubicBezTo>
                    <a:pt x="132" y="162"/>
                    <a:pt x="132" y="155"/>
                    <a:pt x="131" y="151"/>
                  </a:cubicBezTo>
                  <a:cubicBezTo>
                    <a:pt x="125" y="148"/>
                    <a:pt x="135" y="146"/>
                    <a:pt x="129" y="143"/>
                  </a:cubicBezTo>
                  <a:cubicBezTo>
                    <a:pt x="131" y="139"/>
                    <a:pt x="133" y="135"/>
                    <a:pt x="131" y="129"/>
                  </a:cubicBezTo>
                  <a:cubicBezTo>
                    <a:pt x="132" y="127"/>
                    <a:pt x="129" y="127"/>
                    <a:pt x="128" y="126"/>
                  </a:cubicBezTo>
                  <a:cubicBezTo>
                    <a:pt x="123" y="128"/>
                    <a:pt x="121" y="120"/>
                    <a:pt x="118" y="126"/>
                  </a:cubicBezTo>
                  <a:cubicBezTo>
                    <a:pt x="109" y="128"/>
                    <a:pt x="99" y="124"/>
                    <a:pt x="92" y="129"/>
                  </a:cubicBezTo>
                  <a:cubicBezTo>
                    <a:pt x="86" y="129"/>
                    <a:pt x="85" y="129"/>
                    <a:pt x="79" y="129"/>
                  </a:cubicBezTo>
                  <a:cubicBezTo>
                    <a:pt x="71" y="131"/>
                    <a:pt x="63" y="131"/>
                    <a:pt x="56" y="133"/>
                  </a:cubicBezTo>
                  <a:cubicBezTo>
                    <a:pt x="51" y="133"/>
                    <a:pt x="44" y="136"/>
                    <a:pt x="40" y="131"/>
                  </a:cubicBezTo>
                  <a:cubicBezTo>
                    <a:pt x="41" y="136"/>
                    <a:pt x="37" y="139"/>
                    <a:pt x="33" y="140"/>
                  </a:cubicBezTo>
                  <a:cubicBezTo>
                    <a:pt x="25" y="140"/>
                    <a:pt x="18" y="145"/>
                    <a:pt x="12" y="150"/>
                  </a:cubicBezTo>
                  <a:cubicBezTo>
                    <a:pt x="11" y="148"/>
                    <a:pt x="8" y="147"/>
                    <a:pt x="7" y="149"/>
                  </a:cubicBezTo>
                  <a:cubicBezTo>
                    <a:pt x="5" y="147"/>
                    <a:pt x="3" y="143"/>
                    <a:pt x="0" y="143"/>
                  </a:cubicBezTo>
                  <a:cubicBezTo>
                    <a:pt x="0" y="113"/>
                    <a:pt x="0" y="113"/>
                    <a:pt x="0" y="113"/>
                  </a:cubicBezTo>
                  <a:cubicBezTo>
                    <a:pt x="8" y="109"/>
                    <a:pt x="16" y="107"/>
                    <a:pt x="26" y="105"/>
                  </a:cubicBezTo>
                  <a:cubicBezTo>
                    <a:pt x="29" y="99"/>
                    <a:pt x="38" y="105"/>
                    <a:pt x="42" y="99"/>
                  </a:cubicBezTo>
                  <a:cubicBezTo>
                    <a:pt x="47" y="99"/>
                    <a:pt x="54" y="97"/>
                    <a:pt x="60" y="98"/>
                  </a:cubicBezTo>
                  <a:cubicBezTo>
                    <a:pt x="61" y="96"/>
                    <a:pt x="61" y="96"/>
                    <a:pt x="61" y="96"/>
                  </a:cubicBezTo>
                  <a:cubicBezTo>
                    <a:pt x="78" y="98"/>
                    <a:pt x="91" y="88"/>
                    <a:pt x="108" y="91"/>
                  </a:cubicBezTo>
                  <a:cubicBezTo>
                    <a:pt x="112" y="86"/>
                    <a:pt x="121" y="91"/>
                    <a:pt x="127" y="87"/>
                  </a:cubicBezTo>
                  <a:cubicBezTo>
                    <a:pt x="128" y="87"/>
                    <a:pt x="128" y="86"/>
                    <a:pt x="128" y="85"/>
                  </a:cubicBezTo>
                  <a:cubicBezTo>
                    <a:pt x="125" y="84"/>
                    <a:pt x="122" y="79"/>
                    <a:pt x="118" y="83"/>
                  </a:cubicBezTo>
                  <a:cubicBezTo>
                    <a:pt x="117" y="82"/>
                    <a:pt x="117" y="82"/>
                    <a:pt x="117" y="82"/>
                  </a:cubicBezTo>
                  <a:cubicBezTo>
                    <a:pt x="115" y="83"/>
                    <a:pt x="115" y="83"/>
                    <a:pt x="115" y="83"/>
                  </a:cubicBezTo>
                  <a:cubicBezTo>
                    <a:pt x="113" y="80"/>
                    <a:pt x="109" y="82"/>
                    <a:pt x="106" y="82"/>
                  </a:cubicBezTo>
                  <a:cubicBezTo>
                    <a:pt x="101" y="87"/>
                    <a:pt x="92" y="82"/>
                    <a:pt x="88" y="86"/>
                  </a:cubicBezTo>
                  <a:cubicBezTo>
                    <a:pt x="83" y="84"/>
                    <a:pt x="79" y="88"/>
                    <a:pt x="73" y="87"/>
                  </a:cubicBezTo>
                  <a:cubicBezTo>
                    <a:pt x="70" y="83"/>
                    <a:pt x="65" y="83"/>
                    <a:pt x="63" y="77"/>
                  </a:cubicBezTo>
                  <a:cubicBezTo>
                    <a:pt x="60" y="70"/>
                    <a:pt x="60" y="60"/>
                    <a:pt x="61" y="52"/>
                  </a:cubicBezTo>
                  <a:cubicBezTo>
                    <a:pt x="65" y="50"/>
                    <a:pt x="62" y="44"/>
                    <a:pt x="64" y="42"/>
                  </a:cubicBezTo>
                  <a:cubicBezTo>
                    <a:pt x="68" y="36"/>
                    <a:pt x="69" y="27"/>
                    <a:pt x="77" y="26"/>
                  </a:cubicBezTo>
                  <a:cubicBezTo>
                    <a:pt x="85" y="24"/>
                    <a:pt x="97" y="23"/>
                    <a:pt x="102" y="34"/>
                  </a:cubicBezTo>
                  <a:cubicBezTo>
                    <a:pt x="106" y="32"/>
                    <a:pt x="104" y="37"/>
                    <a:pt x="107" y="37"/>
                  </a:cubicBezTo>
                  <a:cubicBezTo>
                    <a:pt x="111" y="42"/>
                    <a:pt x="118" y="39"/>
                    <a:pt x="122" y="43"/>
                  </a:cubicBezTo>
                  <a:cubicBezTo>
                    <a:pt x="125" y="37"/>
                    <a:pt x="128" y="46"/>
                    <a:pt x="131" y="42"/>
                  </a:cubicBezTo>
                  <a:cubicBezTo>
                    <a:pt x="131" y="34"/>
                    <a:pt x="130" y="28"/>
                    <a:pt x="133" y="22"/>
                  </a:cubicBezTo>
                  <a:cubicBezTo>
                    <a:pt x="140" y="14"/>
                    <a:pt x="144" y="0"/>
                    <a:pt x="157" y="5"/>
                  </a:cubicBezTo>
                  <a:cubicBezTo>
                    <a:pt x="162" y="8"/>
                    <a:pt x="168" y="11"/>
                    <a:pt x="168" y="19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latin typeface="Calibri" pitchFamily="34" charset="0"/>
              </a:endParaRPr>
            </a:p>
          </p:txBody>
        </p:sp>
      </p:grpSp>
      <p:grpSp>
        <p:nvGrpSpPr>
          <p:cNvPr id="11" name="组合 1846"/>
          <p:cNvGrpSpPr>
            <a:grpSpLocks/>
          </p:cNvGrpSpPr>
          <p:nvPr/>
        </p:nvGrpSpPr>
        <p:grpSpPr bwMode="auto">
          <a:xfrm rot="-1114632">
            <a:off x="5978525" y="4152900"/>
            <a:ext cx="1309688" cy="1311275"/>
            <a:chOff x="9605468" y="-626516"/>
            <a:chExt cx="1310182" cy="1310182"/>
          </a:xfrm>
        </p:grpSpPr>
        <p:pic>
          <p:nvPicPr>
            <p:cNvPr id="6304" name="图片 1847" descr="图片1.png"/>
            <p:cNvPicPr>
              <a:picLocks noChangeAspect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9605468" y="-626516"/>
              <a:ext cx="1310182" cy="13101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305" name="Freeform 24"/>
            <p:cNvSpPr>
              <a:spLocks noEditPoints="1"/>
            </p:cNvSpPr>
            <p:nvPr/>
          </p:nvSpPr>
          <p:spPr bwMode="auto">
            <a:xfrm>
              <a:off x="10022820" y="-306825"/>
              <a:ext cx="475478" cy="670800"/>
            </a:xfrm>
            <a:custGeom>
              <a:avLst/>
              <a:gdLst>
                <a:gd name="T0" fmla="*/ 126 w 204"/>
                <a:gd name="T1" fmla="*/ 10 h 288"/>
                <a:gd name="T2" fmla="*/ 150 w 204"/>
                <a:gd name="T3" fmla="*/ 27 h 288"/>
                <a:gd name="T4" fmla="*/ 151 w 204"/>
                <a:gd name="T5" fmla="*/ 45 h 288"/>
                <a:gd name="T6" fmla="*/ 156 w 204"/>
                <a:gd name="T7" fmla="*/ 57 h 288"/>
                <a:gd name="T8" fmla="*/ 172 w 204"/>
                <a:gd name="T9" fmla="*/ 71 h 288"/>
                <a:gd name="T10" fmla="*/ 154 w 204"/>
                <a:gd name="T11" fmla="*/ 90 h 288"/>
                <a:gd name="T12" fmla="*/ 147 w 204"/>
                <a:gd name="T13" fmla="*/ 107 h 288"/>
                <a:gd name="T14" fmla="*/ 156 w 204"/>
                <a:gd name="T15" fmla="*/ 115 h 288"/>
                <a:gd name="T16" fmla="*/ 183 w 204"/>
                <a:gd name="T17" fmla="*/ 117 h 288"/>
                <a:gd name="T18" fmla="*/ 200 w 204"/>
                <a:gd name="T19" fmla="*/ 140 h 288"/>
                <a:gd name="T20" fmla="*/ 168 w 204"/>
                <a:gd name="T21" fmla="*/ 154 h 288"/>
                <a:gd name="T22" fmla="*/ 147 w 204"/>
                <a:gd name="T23" fmla="*/ 219 h 288"/>
                <a:gd name="T24" fmla="*/ 130 w 204"/>
                <a:gd name="T25" fmla="*/ 286 h 288"/>
                <a:gd name="T26" fmla="*/ 114 w 204"/>
                <a:gd name="T27" fmla="*/ 278 h 288"/>
                <a:gd name="T28" fmla="*/ 107 w 204"/>
                <a:gd name="T29" fmla="*/ 230 h 288"/>
                <a:gd name="T30" fmla="*/ 108 w 204"/>
                <a:gd name="T31" fmla="*/ 179 h 288"/>
                <a:gd name="T32" fmla="*/ 74 w 204"/>
                <a:gd name="T33" fmla="*/ 183 h 288"/>
                <a:gd name="T34" fmla="*/ 27 w 204"/>
                <a:gd name="T35" fmla="*/ 177 h 288"/>
                <a:gd name="T36" fmla="*/ 12 w 204"/>
                <a:gd name="T37" fmla="*/ 161 h 288"/>
                <a:gd name="T38" fmla="*/ 106 w 204"/>
                <a:gd name="T39" fmla="*/ 132 h 288"/>
                <a:gd name="T40" fmla="*/ 105 w 204"/>
                <a:gd name="T41" fmla="*/ 117 h 288"/>
                <a:gd name="T42" fmla="*/ 89 w 204"/>
                <a:gd name="T43" fmla="*/ 125 h 288"/>
                <a:gd name="T44" fmla="*/ 102 w 204"/>
                <a:gd name="T45" fmla="*/ 107 h 288"/>
                <a:gd name="T46" fmla="*/ 71 w 204"/>
                <a:gd name="T47" fmla="*/ 86 h 288"/>
                <a:gd name="T48" fmla="*/ 106 w 204"/>
                <a:gd name="T49" fmla="*/ 74 h 288"/>
                <a:gd name="T50" fmla="*/ 106 w 204"/>
                <a:gd name="T51" fmla="*/ 33 h 288"/>
                <a:gd name="T52" fmla="*/ 98 w 204"/>
                <a:gd name="T53" fmla="*/ 17 h 288"/>
                <a:gd name="T54" fmla="*/ 104 w 204"/>
                <a:gd name="T55" fmla="*/ 0 h 288"/>
                <a:gd name="T56" fmla="*/ 57 w 204"/>
                <a:gd name="T57" fmla="*/ 76 h 288"/>
                <a:gd name="T58" fmla="*/ 63 w 204"/>
                <a:gd name="T59" fmla="*/ 107 h 288"/>
                <a:gd name="T60" fmla="*/ 23 w 204"/>
                <a:gd name="T61" fmla="*/ 124 h 288"/>
                <a:gd name="T62" fmla="*/ 0 w 204"/>
                <a:gd name="T63" fmla="*/ 117 h 288"/>
                <a:gd name="T64" fmla="*/ 38 w 204"/>
                <a:gd name="T65" fmla="*/ 65 h 288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204"/>
                <a:gd name="T100" fmla="*/ 0 h 288"/>
                <a:gd name="T101" fmla="*/ 204 w 204"/>
                <a:gd name="T102" fmla="*/ 288 h 288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204" h="288">
                  <a:moveTo>
                    <a:pt x="104" y="0"/>
                  </a:moveTo>
                  <a:cubicBezTo>
                    <a:pt x="109" y="2"/>
                    <a:pt x="116" y="5"/>
                    <a:pt x="126" y="10"/>
                  </a:cubicBezTo>
                  <a:cubicBezTo>
                    <a:pt x="136" y="14"/>
                    <a:pt x="143" y="18"/>
                    <a:pt x="146" y="21"/>
                  </a:cubicBezTo>
                  <a:cubicBezTo>
                    <a:pt x="147" y="22"/>
                    <a:pt x="148" y="24"/>
                    <a:pt x="150" y="27"/>
                  </a:cubicBezTo>
                  <a:cubicBezTo>
                    <a:pt x="151" y="29"/>
                    <a:pt x="152" y="31"/>
                    <a:pt x="153" y="33"/>
                  </a:cubicBezTo>
                  <a:cubicBezTo>
                    <a:pt x="153" y="34"/>
                    <a:pt x="153" y="38"/>
                    <a:pt x="151" y="45"/>
                  </a:cubicBezTo>
                  <a:cubicBezTo>
                    <a:pt x="148" y="52"/>
                    <a:pt x="147" y="57"/>
                    <a:pt x="147" y="58"/>
                  </a:cubicBezTo>
                  <a:cubicBezTo>
                    <a:pt x="150" y="57"/>
                    <a:pt x="153" y="56"/>
                    <a:pt x="156" y="57"/>
                  </a:cubicBezTo>
                  <a:cubicBezTo>
                    <a:pt x="160" y="57"/>
                    <a:pt x="162" y="57"/>
                    <a:pt x="164" y="58"/>
                  </a:cubicBezTo>
                  <a:cubicBezTo>
                    <a:pt x="170" y="61"/>
                    <a:pt x="172" y="65"/>
                    <a:pt x="172" y="71"/>
                  </a:cubicBezTo>
                  <a:cubicBezTo>
                    <a:pt x="171" y="77"/>
                    <a:pt x="168" y="82"/>
                    <a:pt x="163" y="86"/>
                  </a:cubicBezTo>
                  <a:cubicBezTo>
                    <a:pt x="159" y="87"/>
                    <a:pt x="157" y="89"/>
                    <a:pt x="154" y="90"/>
                  </a:cubicBezTo>
                  <a:cubicBezTo>
                    <a:pt x="150" y="92"/>
                    <a:pt x="148" y="94"/>
                    <a:pt x="147" y="94"/>
                  </a:cubicBezTo>
                  <a:cubicBezTo>
                    <a:pt x="147" y="98"/>
                    <a:pt x="147" y="102"/>
                    <a:pt x="147" y="107"/>
                  </a:cubicBezTo>
                  <a:cubicBezTo>
                    <a:pt x="147" y="113"/>
                    <a:pt x="147" y="117"/>
                    <a:pt x="147" y="119"/>
                  </a:cubicBezTo>
                  <a:cubicBezTo>
                    <a:pt x="150" y="118"/>
                    <a:pt x="153" y="117"/>
                    <a:pt x="156" y="115"/>
                  </a:cubicBezTo>
                  <a:cubicBezTo>
                    <a:pt x="158" y="113"/>
                    <a:pt x="161" y="111"/>
                    <a:pt x="163" y="109"/>
                  </a:cubicBezTo>
                  <a:cubicBezTo>
                    <a:pt x="164" y="109"/>
                    <a:pt x="171" y="112"/>
                    <a:pt x="183" y="117"/>
                  </a:cubicBezTo>
                  <a:cubicBezTo>
                    <a:pt x="194" y="122"/>
                    <a:pt x="200" y="126"/>
                    <a:pt x="201" y="127"/>
                  </a:cubicBezTo>
                  <a:cubicBezTo>
                    <a:pt x="204" y="131"/>
                    <a:pt x="204" y="136"/>
                    <a:pt x="200" y="140"/>
                  </a:cubicBezTo>
                  <a:cubicBezTo>
                    <a:pt x="197" y="144"/>
                    <a:pt x="193" y="147"/>
                    <a:pt x="188" y="149"/>
                  </a:cubicBezTo>
                  <a:cubicBezTo>
                    <a:pt x="186" y="150"/>
                    <a:pt x="179" y="151"/>
                    <a:pt x="168" y="154"/>
                  </a:cubicBezTo>
                  <a:cubicBezTo>
                    <a:pt x="160" y="156"/>
                    <a:pt x="153" y="158"/>
                    <a:pt x="147" y="159"/>
                  </a:cubicBezTo>
                  <a:cubicBezTo>
                    <a:pt x="147" y="219"/>
                    <a:pt x="147" y="219"/>
                    <a:pt x="147" y="219"/>
                  </a:cubicBezTo>
                  <a:cubicBezTo>
                    <a:pt x="146" y="250"/>
                    <a:pt x="144" y="269"/>
                    <a:pt x="141" y="277"/>
                  </a:cubicBezTo>
                  <a:cubicBezTo>
                    <a:pt x="139" y="282"/>
                    <a:pt x="135" y="285"/>
                    <a:pt x="130" y="286"/>
                  </a:cubicBezTo>
                  <a:cubicBezTo>
                    <a:pt x="125" y="288"/>
                    <a:pt x="121" y="287"/>
                    <a:pt x="117" y="285"/>
                  </a:cubicBezTo>
                  <a:cubicBezTo>
                    <a:pt x="116" y="284"/>
                    <a:pt x="115" y="282"/>
                    <a:pt x="114" y="278"/>
                  </a:cubicBezTo>
                  <a:cubicBezTo>
                    <a:pt x="112" y="275"/>
                    <a:pt x="111" y="273"/>
                    <a:pt x="111" y="272"/>
                  </a:cubicBezTo>
                  <a:cubicBezTo>
                    <a:pt x="109" y="265"/>
                    <a:pt x="107" y="251"/>
                    <a:pt x="107" y="230"/>
                  </a:cubicBezTo>
                  <a:cubicBezTo>
                    <a:pt x="108" y="187"/>
                    <a:pt x="108" y="187"/>
                    <a:pt x="108" y="187"/>
                  </a:cubicBezTo>
                  <a:cubicBezTo>
                    <a:pt x="108" y="185"/>
                    <a:pt x="108" y="182"/>
                    <a:pt x="108" y="179"/>
                  </a:cubicBezTo>
                  <a:cubicBezTo>
                    <a:pt x="108" y="175"/>
                    <a:pt x="108" y="173"/>
                    <a:pt x="108" y="171"/>
                  </a:cubicBezTo>
                  <a:cubicBezTo>
                    <a:pt x="74" y="183"/>
                    <a:pt x="74" y="183"/>
                    <a:pt x="74" y="183"/>
                  </a:cubicBezTo>
                  <a:cubicBezTo>
                    <a:pt x="59" y="188"/>
                    <a:pt x="48" y="189"/>
                    <a:pt x="41" y="186"/>
                  </a:cubicBezTo>
                  <a:cubicBezTo>
                    <a:pt x="37" y="184"/>
                    <a:pt x="32" y="181"/>
                    <a:pt x="27" y="177"/>
                  </a:cubicBezTo>
                  <a:cubicBezTo>
                    <a:pt x="22" y="173"/>
                    <a:pt x="18" y="169"/>
                    <a:pt x="16" y="165"/>
                  </a:cubicBezTo>
                  <a:cubicBezTo>
                    <a:pt x="12" y="161"/>
                    <a:pt x="12" y="161"/>
                    <a:pt x="12" y="161"/>
                  </a:cubicBezTo>
                  <a:cubicBezTo>
                    <a:pt x="22" y="158"/>
                    <a:pt x="37" y="153"/>
                    <a:pt x="59" y="146"/>
                  </a:cubicBezTo>
                  <a:cubicBezTo>
                    <a:pt x="81" y="140"/>
                    <a:pt x="97" y="135"/>
                    <a:pt x="106" y="132"/>
                  </a:cubicBezTo>
                  <a:cubicBezTo>
                    <a:pt x="106" y="130"/>
                    <a:pt x="106" y="128"/>
                    <a:pt x="106" y="125"/>
                  </a:cubicBezTo>
                  <a:cubicBezTo>
                    <a:pt x="105" y="121"/>
                    <a:pt x="105" y="119"/>
                    <a:pt x="105" y="117"/>
                  </a:cubicBezTo>
                  <a:cubicBezTo>
                    <a:pt x="104" y="118"/>
                    <a:pt x="102" y="119"/>
                    <a:pt x="97" y="121"/>
                  </a:cubicBezTo>
                  <a:cubicBezTo>
                    <a:pt x="92" y="123"/>
                    <a:pt x="90" y="124"/>
                    <a:pt x="89" y="125"/>
                  </a:cubicBezTo>
                  <a:cubicBezTo>
                    <a:pt x="91" y="123"/>
                    <a:pt x="93" y="120"/>
                    <a:pt x="96" y="116"/>
                  </a:cubicBezTo>
                  <a:cubicBezTo>
                    <a:pt x="102" y="107"/>
                    <a:pt x="102" y="107"/>
                    <a:pt x="102" y="107"/>
                  </a:cubicBezTo>
                  <a:cubicBezTo>
                    <a:pt x="97" y="105"/>
                    <a:pt x="92" y="103"/>
                    <a:pt x="86" y="99"/>
                  </a:cubicBezTo>
                  <a:cubicBezTo>
                    <a:pt x="82" y="96"/>
                    <a:pt x="77" y="92"/>
                    <a:pt x="71" y="86"/>
                  </a:cubicBezTo>
                  <a:cubicBezTo>
                    <a:pt x="78" y="84"/>
                    <a:pt x="83" y="81"/>
                    <a:pt x="88" y="80"/>
                  </a:cubicBezTo>
                  <a:cubicBezTo>
                    <a:pt x="95" y="77"/>
                    <a:pt x="101" y="76"/>
                    <a:pt x="106" y="74"/>
                  </a:cubicBezTo>
                  <a:cubicBezTo>
                    <a:pt x="107" y="64"/>
                    <a:pt x="108" y="57"/>
                    <a:pt x="108" y="53"/>
                  </a:cubicBezTo>
                  <a:cubicBezTo>
                    <a:pt x="108" y="44"/>
                    <a:pt x="108" y="38"/>
                    <a:pt x="106" y="33"/>
                  </a:cubicBezTo>
                  <a:cubicBezTo>
                    <a:pt x="102" y="25"/>
                    <a:pt x="102" y="25"/>
                    <a:pt x="102" y="25"/>
                  </a:cubicBezTo>
                  <a:cubicBezTo>
                    <a:pt x="99" y="20"/>
                    <a:pt x="98" y="18"/>
                    <a:pt x="98" y="17"/>
                  </a:cubicBezTo>
                  <a:cubicBezTo>
                    <a:pt x="98" y="14"/>
                    <a:pt x="99" y="11"/>
                    <a:pt x="100" y="9"/>
                  </a:cubicBezTo>
                  <a:cubicBezTo>
                    <a:pt x="100" y="6"/>
                    <a:pt x="102" y="3"/>
                    <a:pt x="104" y="0"/>
                  </a:cubicBezTo>
                  <a:close/>
                  <a:moveTo>
                    <a:pt x="38" y="65"/>
                  </a:moveTo>
                  <a:cubicBezTo>
                    <a:pt x="43" y="68"/>
                    <a:pt x="50" y="72"/>
                    <a:pt x="57" y="76"/>
                  </a:cubicBezTo>
                  <a:cubicBezTo>
                    <a:pt x="66" y="82"/>
                    <a:pt x="71" y="87"/>
                    <a:pt x="71" y="90"/>
                  </a:cubicBezTo>
                  <a:cubicBezTo>
                    <a:pt x="72" y="95"/>
                    <a:pt x="69" y="101"/>
                    <a:pt x="63" y="107"/>
                  </a:cubicBezTo>
                  <a:cubicBezTo>
                    <a:pt x="57" y="112"/>
                    <a:pt x="51" y="116"/>
                    <a:pt x="45" y="120"/>
                  </a:cubicBezTo>
                  <a:cubicBezTo>
                    <a:pt x="40" y="122"/>
                    <a:pt x="33" y="124"/>
                    <a:pt x="23" y="124"/>
                  </a:cubicBezTo>
                  <a:cubicBezTo>
                    <a:pt x="14" y="125"/>
                    <a:pt x="7" y="124"/>
                    <a:pt x="3" y="121"/>
                  </a:cubicBezTo>
                  <a:cubicBezTo>
                    <a:pt x="0" y="117"/>
                    <a:pt x="0" y="117"/>
                    <a:pt x="0" y="117"/>
                  </a:cubicBezTo>
                  <a:cubicBezTo>
                    <a:pt x="10" y="111"/>
                    <a:pt x="18" y="103"/>
                    <a:pt x="25" y="94"/>
                  </a:cubicBezTo>
                  <a:cubicBezTo>
                    <a:pt x="30" y="86"/>
                    <a:pt x="34" y="77"/>
                    <a:pt x="38" y="65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latin typeface="Calibri" pitchFamily="34" charset="0"/>
              </a:endParaRPr>
            </a:p>
          </p:txBody>
        </p:sp>
      </p:grpSp>
      <p:grpSp>
        <p:nvGrpSpPr>
          <p:cNvPr id="12" name="组合 1849"/>
          <p:cNvGrpSpPr>
            <a:grpSpLocks/>
          </p:cNvGrpSpPr>
          <p:nvPr/>
        </p:nvGrpSpPr>
        <p:grpSpPr bwMode="auto">
          <a:xfrm rot="-773444">
            <a:off x="130175" y="3703638"/>
            <a:ext cx="1309688" cy="1309687"/>
            <a:chOff x="-655091" y="-4314826"/>
            <a:chExt cx="1310182" cy="1310182"/>
          </a:xfrm>
        </p:grpSpPr>
        <p:pic>
          <p:nvPicPr>
            <p:cNvPr id="6302" name="图片 1850" descr="图片1.png"/>
            <p:cNvPicPr>
              <a:picLocks noChangeAspect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-655091" y="-4314826"/>
              <a:ext cx="1310182" cy="13101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303" name="Freeform 11"/>
            <p:cNvSpPr>
              <a:spLocks/>
            </p:cNvSpPr>
            <p:nvPr/>
          </p:nvSpPr>
          <p:spPr bwMode="auto">
            <a:xfrm>
              <a:off x="-325295" y="-3959228"/>
              <a:ext cx="587569" cy="644528"/>
            </a:xfrm>
            <a:custGeom>
              <a:avLst/>
              <a:gdLst>
                <a:gd name="T0" fmla="*/ 206 w 249"/>
                <a:gd name="T1" fmla="*/ 18 h 273"/>
                <a:gd name="T2" fmla="*/ 198 w 249"/>
                <a:gd name="T3" fmla="*/ 45 h 273"/>
                <a:gd name="T4" fmla="*/ 222 w 249"/>
                <a:gd name="T5" fmla="*/ 59 h 273"/>
                <a:gd name="T6" fmla="*/ 205 w 249"/>
                <a:gd name="T7" fmla="*/ 77 h 273"/>
                <a:gd name="T8" fmla="*/ 205 w 249"/>
                <a:gd name="T9" fmla="*/ 84 h 273"/>
                <a:gd name="T10" fmla="*/ 240 w 249"/>
                <a:gd name="T11" fmla="*/ 101 h 273"/>
                <a:gd name="T12" fmla="*/ 236 w 249"/>
                <a:gd name="T13" fmla="*/ 118 h 273"/>
                <a:gd name="T14" fmla="*/ 200 w 249"/>
                <a:gd name="T15" fmla="*/ 124 h 273"/>
                <a:gd name="T16" fmla="*/ 181 w 249"/>
                <a:gd name="T17" fmla="*/ 130 h 273"/>
                <a:gd name="T18" fmla="*/ 172 w 249"/>
                <a:gd name="T19" fmla="*/ 182 h 273"/>
                <a:gd name="T20" fmla="*/ 169 w 249"/>
                <a:gd name="T21" fmla="*/ 212 h 273"/>
                <a:gd name="T22" fmla="*/ 169 w 249"/>
                <a:gd name="T23" fmla="*/ 214 h 273"/>
                <a:gd name="T24" fmla="*/ 167 w 249"/>
                <a:gd name="T25" fmla="*/ 245 h 273"/>
                <a:gd name="T26" fmla="*/ 171 w 249"/>
                <a:gd name="T27" fmla="*/ 254 h 273"/>
                <a:gd name="T28" fmla="*/ 179 w 249"/>
                <a:gd name="T29" fmla="*/ 241 h 273"/>
                <a:gd name="T30" fmla="*/ 191 w 249"/>
                <a:gd name="T31" fmla="*/ 244 h 273"/>
                <a:gd name="T32" fmla="*/ 189 w 249"/>
                <a:gd name="T33" fmla="*/ 257 h 273"/>
                <a:gd name="T34" fmla="*/ 166 w 249"/>
                <a:gd name="T35" fmla="*/ 273 h 273"/>
                <a:gd name="T36" fmla="*/ 152 w 249"/>
                <a:gd name="T37" fmla="*/ 245 h 273"/>
                <a:gd name="T38" fmla="*/ 151 w 249"/>
                <a:gd name="T39" fmla="*/ 240 h 273"/>
                <a:gd name="T40" fmla="*/ 152 w 249"/>
                <a:gd name="T41" fmla="*/ 223 h 273"/>
                <a:gd name="T42" fmla="*/ 154 w 249"/>
                <a:gd name="T43" fmla="*/ 153 h 273"/>
                <a:gd name="T44" fmla="*/ 155 w 249"/>
                <a:gd name="T45" fmla="*/ 130 h 273"/>
                <a:gd name="T46" fmla="*/ 105 w 249"/>
                <a:gd name="T47" fmla="*/ 155 h 273"/>
                <a:gd name="T48" fmla="*/ 93 w 249"/>
                <a:gd name="T49" fmla="*/ 164 h 273"/>
                <a:gd name="T50" fmla="*/ 66 w 249"/>
                <a:gd name="T51" fmla="*/ 188 h 273"/>
                <a:gd name="T52" fmla="*/ 16 w 249"/>
                <a:gd name="T53" fmla="*/ 214 h 273"/>
                <a:gd name="T54" fmla="*/ 0 w 249"/>
                <a:gd name="T55" fmla="*/ 194 h 273"/>
                <a:gd name="T56" fmla="*/ 5 w 249"/>
                <a:gd name="T57" fmla="*/ 180 h 273"/>
                <a:gd name="T58" fmla="*/ 14 w 249"/>
                <a:gd name="T59" fmla="*/ 168 h 273"/>
                <a:gd name="T60" fmla="*/ 23 w 249"/>
                <a:gd name="T61" fmla="*/ 174 h 273"/>
                <a:gd name="T62" fmla="*/ 73 w 249"/>
                <a:gd name="T63" fmla="*/ 161 h 273"/>
                <a:gd name="T64" fmla="*/ 127 w 249"/>
                <a:gd name="T65" fmla="*/ 138 h 273"/>
                <a:gd name="T66" fmla="*/ 158 w 249"/>
                <a:gd name="T67" fmla="*/ 100 h 273"/>
                <a:gd name="T68" fmla="*/ 153 w 249"/>
                <a:gd name="T69" fmla="*/ 104 h 273"/>
                <a:gd name="T70" fmla="*/ 133 w 249"/>
                <a:gd name="T71" fmla="*/ 113 h 273"/>
                <a:gd name="T72" fmla="*/ 125 w 249"/>
                <a:gd name="T73" fmla="*/ 113 h 273"/>
                <a:gd name="T74" fmla="*/ 132 w 249"/>
                <a:gd name="T75" fmla="*/ 90 h 273"/>
                <a:gd name="T76" fmla="*/ 121 w 249"/>
                <a:gd name="T77" fmla="*/ 54 h 273"/>
                <a:gd name="T78" fmla="*/ 120 w 249"/>
                <a:gd name="T79" fmla="*/ 36 h 273"/>
                <a:gd name="T80" fmla="*/ 122 w 249"/>
                <a:gd name="T81" fmla="*/ 27 h 273"/>
                <a:gd name="T82" fmla="*/ 145 w 249"/>
                <a:gd name="T83" fmla="*/ 48 h 273"/>
                <a:gd name="T84" fmla="*/ 159 w 249"/>
                <a:gd name="T85" fmla="*/ 56 h 273"/>
                <a:gd name="T86" fmla="*/ 168 w 249"/>
                <a:gd name="T87" fmla="*/ 8 h 273"/>
                <a:gd name="T88" fmla="*/ 183 w 249"/>
                <a:gd name="T89" fmla="*/ 3 h 273"/>
                <a:gd name="T90" fmla="*/ 204 w 249"/>
                <a:gd name="T91" fmla="*/ 5 h 273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249"/>
                <a:gd name="T139" fmla="*/ 0 h 273"/>
                <a:gd name="T140" fmla="*/ 249 w 249"/>
                <a:gd name="T141" fmla="*/ 273 h 273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249" h="273">
                  <a:moveTo>
                    <a:pt x="204" y="5"/>
                  </a:moveTo>
                  <a:cubicBezTo>
                    <a:pt x="206" y="9"/>
                    <a:pt x="207" y="13"/>
                    <a:pt x="206" y="18"/>
                  </a:cubicBezTo>
                  <a:cubicBezTo>
                    <a:pt x="203" y="22"/>
                    <a:pt x="204" y="28"/>
                    <a:pt x="199" y="31"/>
                  </a:cubicBezTo>
                  <a:cubicBezTo>
                    <a:pt x="199" y="36"/>
                    <a:pt x="196" y="41"/>
                    <a:pt x="198" y="45"/>
                  </a:cubicBezTo>
                  <a:cubicBezTo>
                    <a:pt x="203" y="47"/>
                    <a:pt x="206" y="46"/>
                    <a:pt x="211" y="47"/>
                  </a:cubicBezTo>
                  <a:cubicBezTo>
                    <a:pt x="215" y="50"/>
                    <a:pt x="220" y="54"/>
                    <a:pt x="222" y="59"/>
                  </a:cubicBezTo>
                  <a:cubicBezTo>
                    <a:pt x="218" y="62"/>
                    <a:pt x="217" y="66"/>
                    <a:pt x="215" y="69"/>
                  </a:cubicBezTo>
                  <a:cubicBezTo>
                    <a:pt x="205" y="77"/>
                    <a:pt x="205" y="77"/>
                    <a:pt x="205" y="77"/>
                  </a:cubicBezTo>
                  <a:cubicBezTo>
                    <a:pt x="202" y="76"/>
                    <a:pt x="198" y="78"/>
                    <a:pt x="196" y="79"/>
                  </a:cubicBezTo>
                  <a:cubicBezTo>
                    <a:pt x="198" y="82"/>
                    <a:pt x="203" y="82"/>
                    <a:pt x="205" y="84"/>
                  </a:cubicBezTo>
                  <a:cubicBezTo>
                    <a:pt x="214" y="90"/>
                    <a:pt x="219" y="100"/>
                    <a:pt x="230" y="99"/>
                  </a:cubicBezTo>
                  <a:cubicBezTo>
                    <a:pt x="232" y="101"/>
                    <a:pt x="237" y="99"/>
                    <a:pt x="240" y="101"/>
                  </a:cubicBezTo>
                  <a:cubicBezTo>
                    <a:pt x="242" y="103"/>
                    <a:pt x="249" y="105"/>
                    <a:pt x="246" y="109"/>
                  </a:cubicBezTo>
                  <a:cubicBezTo>
                    <a:pt x="238" y="109"/>
                    <a:pt x="245" y="121"/>
                    <a:pt x="236" y="118"/>
                  </a:cubicBezTo>
                  <a:cubicBezTo>
                    <a:pt x="232" y="119"/>
                    <a:pt x="233" y="123"/>
                    <a:pt x="229" y="124"/>
                  </a:cubicBezTo>
                  <a:cubicBezTo>
                    <a:pt x="219" y="122"/>
                    <a:pt x="210" y="126"/>
                    <a:pt x="200" y="124"/>
                  </a:cubicBezTo>
                  <a:cubicBezTo>
                    <a:pt x="198" y="126"/>
                    <a:pt x="193" y="124"/>
                    <a:pt x="191" y="126"/>
                  </a:cubicBezTo>
                  <a:cubicBezTo>
                    <a:pt x="188" y="128"/>
                    <a:pt x="181" y="124"/>
                    <a:pt x="181" y="130"/>
                  </a:cubicBezTo>
                  <a:cubicBezTo>
                    <a:pt x="184" y="138"/>
                    <a:pt x="175" y="144"/>
                    <a:pt x="175" y="153"/>
                  </a:cubicBezTo>
                  <a:cubicBezTo>
                    <a:pt x="181" y="163"/>
                    <a:pt x="171" y="170"/>
                    <a:pt x="172" y="182"/>
                  </a:cubicBezTo>
                  <a:cubicBezTo>
                    <a:pt x="169" y="189"/>
                    <a:pt x="171" y="197"/>
                    <a:pt x="168" y="205"/>
                  </a:cubicBezTo>
                  <a:cubicBezTo>
                    <a:pt x="169" y="206"/>
                    <a:pt x="169" y="210"/>
                    <a:pt x="169" y="212"/>
                  </a:cubicBezTo>
                  <a:cubicBezTo>
                    <a:pt x="170" y="212"/>
                    <a:pt x="170" y="213"/>
                    <a:pt x="170" y="214"/>
                  </a:cubicBezTo>
                  <a:cubicBezTo>
                    <a:pt x="169" y="214"/>
                    <a:pt x="169" y="214"/>
                    <a:pt x="169" y="214"/>
                  </a:cubicBezTo>
                  <a:cubicBezTo>
                    <a:pt x="169" y="218"/>
                    <a:pt x="169" y="222"/>
                    <a:pt x="168" y="225"/>
                  </a:cubicBezTo>
                  <a:cubicBezTo>
                    <a:pt x="164" y="231"/>
                    <a:pt x="169" y="238"/>
                    <a:pt x="167" y="245"/>
                  </a:cubicBezTo>
                  <a:cubicBezTo>
                    <a:pt x="171" y="246"/>
                    <a:pt x="168" y="250"/>
                    <a:pt x="170" y="251"/>
                  </a:cubicBezTo>
                  <a:cubicBezTo>
                    <a:pt x="168" y="252"/>
                    <a:pt x="170" y="253"/>
                    <a:pt x="171" y="254"/>
                  </a:cubicBezTo>
                  <a:cubicBezTo>
                    <a:pt x="174" y="253"/>
                    <a:pt x="174" y="250"/>
                    <a:pt x="178" y="247"/>
                  </a:cubicBezTo>
                  <a:cubicBezTo>
                    <a:pt x="178" y="244"/>
                    <a:pt x="180" y="243"/>
                    <a:pt x="179" y="241"/>
                  </a:cubicBezTo>
                  <a:cubicBezTo>
                    <a:pt x="186" y="240"/>
                    <a:pt x="182" y="227"/>
                    <a:pt x="189" y="233"/>
                  </a:cubicBezTo>
                  <a:cubicBezTo>
                    <a:pt x="190" y="237"/>
                    <a:pt x="194" y="241"/>
                    <a:pt x="191" y="244"/>
                  </a:cubicBezTo>
                  <a:cubicBezTo>
                    <a:pt x="192" y="250"/>
                    <a:pt x="192" y="250"/>
                    <a:pt x="192" y="250"/>
                  </a:cubicBezTo>
                  <a:cubicBezTo>
                    <a:pt x="191" y="252"/>
                    <a:pt x="189" y="255"/>
                    <a:pt x="189" y="257"/>
                  </a:cubicBezTo>
                  <a:cubicBezTo>
                    <a:pt x="184" y="261"/>
                    <a:pt x="183" y="270"/>
                    <a:pt x="174" y="270"/>
                  </a:cubicBezTo>
                  <a:cubicBezTo>
                    <a:pt x="173" y="273"/>
                    <a:pt x="168" y="270"/>
                    <a:pt x="166" y="273"/>
                  </a:cubicBezTo>
                  <a:cubicBezTo>
                    <a:pt x="161" y="267"/>
                    <a:pt x="155" y="261"/>
                    <a:pt x="155" y="253"/>
                  </a:cubicBezTo>
                  <a:cubicBezTo>
                    <a:pt x="152" y="251"/>
                    <a:pt x="156" y="247"/>
                    <a:pt x="152" y="245"/>
                  </a:cubicBezTo>
                  <a:cubicBezTo>
                    <a:pt x="154" y="244"/>
                    <a:pt x="153" y="242"/>
                    <a:pt x="153" y="241"/>
                  </a:cubicBezTo>
                  <a:cubicBezTo>
                    <a:pt x="152" y="241"/>
                    <a:pt x="152" y="239"/>
                    <a:pt x="151" y="240"/>
                  </a:cubicBezTo>
                  <a:cubicBezTo>
                    <a:pt x="154" y="239"/>
                    <a:pt x="151" y="235"/>
                    <a:pt x="153" y="233"/>
                  </a:cubicBezTo>
                  <a:cubicBezTo>
                    <a:pt x="152" y="230"/>
                    <a:pt x="154" y="226"/>
                    <a:pt x="152" y="223"/>
                  </a:cubicBezTo>
                  <a:cubicBezTo>
                    <a:pt x="154" y="213"/>
                    <a:pt x="152" y="203"/>
                    <a:pt x="154" y="195"/>
                  </a:cubicBezTo>
                  <a:cubicBezTo>
                    <a:pt x="152" y="180"/>
                    <a:pt x="154" y="167"/>
                    <a:pt x="154" y="153"/>
                  </a:cubicBezTo>
                  <a:cubicBezTo>
                    <a:pt x="157" y="148"/>
                    <a:pt x="154" y="143"/>
                    <a:pt x="156" y="138"/>
                  </a:cubicBezTo>
                  <a:cubicBezTo>
                    <a:pt x="156" y="135"/>
                    <a:pt x="157" y="132"/>
                    <a:pt x="155" y="130"/>
                  </a:cubicBezTo>
                  <a:cubicBezTo>
                    <a:pt x="145" y="135"/>
                    <a:pt x="135" y="138"/>
                    <a:pt x="125" y="143"/>
                  </a:cubicBezTo>
                  <a:cubicBezTo>
                    <a:pt x="120" y="148"/>
                    <a:pt x="112" y="151"/>
                    <a:pt x="105" y="155"/>
                  </a:cubicBezTo>
                  <a:cubicBezTo>
                    <a:pt x="101" y="158"/>
                    <a:pt x="96" y="160"/>
                    <a:pt x="91" y="163"/>
                  </a:cubicBezTo>
                  <a:cubicBezTo>
                    <a:pt x="91" y="165"/>
                    <a:pt x="93" y="164"/>
                    <a:pt x="93" y="164"/>
                  </a:cubicBezTo>
                  <a:cubicBezTo>
                    <a:pt x="98" y="162"/>
                    <a:pt x="101" y="159"/>
                    <a:pt x="106" y="159"/>
                  </a:cubicBezTo>
                  <a:cubicBezTo>
                    <a:pt x="94" y="170"/>
                    <a:pt x="76" y="174"/>
                    <a:pt x="66" y="188"/>
                  </a:cubicBezTo>
                  <a:cubicBezTo>
                    <a:pt x="58" y="189"/>
                    <a:pt x="56" y="197"/>
                    <a:pt x="48" y="198"/>
                  </a:cubicBezTo>
                  <a:cubicBezTo>
                    <a:pt x="38" y="206"/>
                    <a:pt x="30" y="215"/>
                    <a:pt x="16" y="214"/>
                  </a:cubicBezTo>
                  <a:cubicBezTo>
                    <a:pt x="8" y="214"/>
                    <a:pt x="6" y="206"/>
                    <a:pt x="4" y="202"/>
                  </a:cubicBezTo>
                  <a:cubicBezTo>
                    <a:pt x="2" y="200"/>
                    <a:pt x="2" y="197"/>
                    <a:pt x="0" y="194"/>
                  </a:cubicBezTo>
                  <a:cubicBezTo>
                    <a:pt x="2" y="194"/>
                    <a:pt x="2" y="192"/>
                    <a:pt x="4" y="191"/>
                  </a:cubicBezTo>
                  <a:cubicBezTo>
                    <a:pt x="4" y="187"/>
                    <a:pt x="2" y="183"/>
                    <a:pt x="5" y="180"/>
                  </a:cubicBezTo>
                  <a:cubicBezTo>
                    <a:pt x="5" y="178"/>
                    <a:pt x="6" y="174"/>
                    <a:pt x="4" y="171"/>
                  </a:cubicBezTo>
                  <a:cubicBezTo>
                    <a:pt x="6" y="167"/>
                    <a:pt x="11" y="169"/>
                    <a:pt x="14" y="168"/>
                  </a:cubicBezTo>
                  <a:cubicBezTo>
                    <a:pt x="16" y="171"/>
                    <a:pt x="24" y="164"/>
                    <a:pt x="21" y="171"/>
                  </a:cubicBezTo>
                  <a:cubicBezTo>
                    <a:pt x="21" y="172"/>
                    <a:pt x="22" y="173"/>
                    <a:pt x="23" y="174"/>
                  </a:cubicBezTo>
                  <a:cubicBezTo>
                    <a:pt x="31" y="174"/>
                    <a:pt x="35" y="171"/>
                    <a:pt x="43" y="171"/>
                  </a:cubicBezTo>
                  <a:cubicBezTo>
                    <a:pt x="53" y="169"/>
                    <a:pt x="64" y="166"/>
                    <a:pt x="73" y="161"/>
                  </a:cubicBezTo>
                  <a:cubicBezTo>
                    <a:pt x="83" y="157"/>
                    <a:pt x="93" y="151"/>
                    <a:pt x="104" y="148"/>
                  </a:cubicBezTo>
                  <a:cubicBezTo>
                    <a:pt x="113" y="145"/>
                    <a:pt x="118" y="138"/>
                    <a:pt x="127" y="138"/>
                  </a:cubicBezTo>
                  <a:cubicBezTo>
                    <a:pt x="135" y="134"/>
                    <a:pt x="141" y="132"/>
                    <a:pt x="148" y="128"/>
                  </a:cubicBezTo>
                  <a:cubicBezTo>
                    <a:pt x="164" y="127"/>
                    <a:pt x="153" y="109"/>
                    <a:pt x="158" y="100"/>
                  </a:cubicBezTo>
                  <a:cubicBezTo>
                    <a:pt x="157" y="99"/>
                    <a:pt x="156" y="99"/>
                    <a:pt x="155" y="100"/>
                  </a:cubicBezTo>
                  <a:cubicBezTo>
                    <a:pt x="154" y="101"/>
                    <a:pt x="152" y="102"/>
                    <a:pt x="153" y="104"/>
                  </a:cubicBezTo>
                  <a:cubicBezTo>
                    <a:pt x="148" y="103"/>
                    <a:pt x="150" y="110"/>
                    <a:pt x="145" y="107"/>
                  </a:cubicBezTo>
                  <a:cubicBezTo>
                    <a:pt x="141" y="110"/>
                    <a:pt x="134" y="108"/>
                    <a:pt x="133" y="113"/>
                  </a:cubicBezTo>
                  <a:cubicBezTo>
                    <a:pt x="131" y="113"/>
                    <a:pt x="130" y="114"/>
                    <a:pt x="128" y="115"/>
                  </a:cubicBezTo>
                  <a:cubicBezTo>
                    <a:pt x="125" y="113"/>
                    <a:pt x="125" y="113"/>
                    <a:pt x="125" y="113"/>
                  </a:cubicBezTo>
                  <a:cubicBezTo>
                    <a:pt x="131" y="109"/>
                    <a:pt x="135" y="103"/>
                    <a:pt x="141" y="101"/>
                  </a:cubicBezTo>
                  <a:cubicBezTo>
                    <a:pt x="141" y="96"/>
                    <a:pt x="135" y="94"/>
                    <a:pt x="132" y="90"/>
                  </a:cubicBezTo>
                  <a:cubicBezTo>
                    <a:pt x="127" y="85"/>
                    <a:pt x="127" y="78"/>
                    <a:pt x="122" y="75"/>
                  </a:cubicBezTo>
                  <a:cubicBezTo>
                    <a:pt x="122" y="68"/>
                    <a:pt x="120" y="60"/>
                    <a:pt x="121" y="54"/>
                  </a:cubicBezTo>
                  <a:cubicBezTo>
                    <a:pt x="119" y="52"/>
                    <a:pt x="121" y="48"/>
                    <a:pt x="120" y="46"/>
                  </a:cubicBezTo>
                  <a:cubicBezTo>
                    <a:pt x="120" y="42"/>
                    <a:pt x="119" y="40"/>
                    <a:pt x="120" y="36"/>
                  </a:cubicBezTo>
                  <a:cubicBezTo>
                    <a:pt x="122" y="33"/>
                    <a:pt x="120" y="30"/>
                    <a:pt x="121" y="28"/>
                  </a:cubicBezTo>
                  <a:cubicBezTo>
                    <a:pt x="122" y="28"/>
                    <a:pt x="122" y="27"/>
                    <a:pt x="122" y="27"/>
                  </a:cubicBezTo>
                  <a:cubicBezTo>
                    <a:pt x="127" y="30"/>
                    <a:pt x="132" y="33"/>
                    <a:pt x="136" y="38"/>
                  </a:cubicBezTo>
                  <a:cubicBezTo>
                    <a:pt x="141" y="41"/>
                    <a:pt x="141" y="45"/>
                    <a:pt x="145" y="48"/>
                  </a:cubicBezTo>
                  <a:cubicBezTo>
                    <a:pt x="147" y="52"/>
                    <a:pt x="149" y="56"/>
                    <a:pt x="152" y="58"/>
                  </a:cubicBezTo>
                  <a:cubicBezTo>
                    <a:pt x="154" y="59"/>
                    <a:pt x="157" y="58"/>
                    <a:pt x="159" y="56"/>
                  </a:cubicBezTo>
                  <a:cubicBezTo>
                    <a:pt x="173" y="57"/>
                    <a:pt x="166" y="43"/>
                    <a:pt x="169" y="36"/>
                  </a:cubicBezTo>
                  <a:cubicBezTo>
                    <a:pt x="166" y="28"/>
                    <a:pt x="171" y="17"/>
                    <a:pt x="168" y="8"/>
                  </a:cubicBezTo>
                  <a:cubicBezTo>
                    <a:pt x="172" y="12"/>
                    <a:pt x="171" y="4"/>
                    <a:pt x="175" y="7"/>
                  </a:cubicBezTo>
                  <a:cubicBezTo>
                    <a:pt x="178" y="5"/>
                    <a:pt x="180" y="3"/>
                    <a:pt x="183" y="3"/>
                  </a:cubicBezTo>
                  <a:cubicBezTo>
                    <a:pt x="188" y="0"/>
                    <a:pt x="194" y="1"/>
                    <a:pt x="200" y="2"/>
                  </a:cubicBezTo>
                  <a:lnTo>
                    <a:pt x="204" y="5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latin typeface="Calibri" pitchFamily="34" charset="0"/>
              </a:endParaRPr>
            </a:p>
          </p:txBody>
        </p:sp>
      </p:grpSp>
      <p:grpSp>
        <p:nvGrpSpPr>
          <p:cNvPr id="13" name="组合 1853"/>
          <p:cNvGrpSpPr>
            <a:grpSpLocks/>
          </p:cNvGrpSpPr>
          <p:nvPr/>
        </p:nvGrpSpPr>
        <p:grpSpPr bwMode="auto">
          <a:xfrm rot="-1430463">
            <a:off x="2686050" y="3624263"/>
            <a:ext cx="1309688" cy="1309687"/>
            <a:chOff x="0" y="-1857376"/>
            <a:chExt cx="1310182" cy="1310182"/>
          </a:xfrm>
        </p:grpSpPr>
        <p:pic>
          <p:nvPicPr>
            <p:cNvPr id="6300" name="图片 1854" descr="图片1.png"/>
            <p:cNvPicPr>
              <a:picLocks noChangeAspect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0" y="-1857376"/>
              <a:ext cx="1310182" cy="13101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301" name="Freeform 28"/>
            <p:cNvSpPr>
              <a:spLocks/>
            </p:cNvSpPr>
            <p:nvPr/>
          </p:nvSpPr>
          <p:spPr bwMode="auto">
            <a:xfrm>
              <a:off x="415925" y="-1516062"/>
              <a:ext cx="476251" cy="685799"/>
            </a:xfrm>
            <a:custGeom>
              <a:avLst/>
              <a:gdLst>
                <a:gd name="T0" fmla="*/ 43 w 206"/>
                <a:gd name="T1" fmla="*/ 33 h 298"/>
                <a:gd name="T2" fmla="*/ 34 w 206"/>
                <a:gd name="T3" fmla="*/ 56 h 298"/>
                <a:gd name="T4" fmla="*/ 36 w 206"/>
                <a:gd name="T5" fmla="*/ 107 h 298"/>
                <a:gd name="T6" fmla="*/ 52 w 206"/>
                <a:gd name="T7" fmla="*/ 135 h 298"/>
                <a:gd name="T8" fmla="*/ 82 w 206"/>
                <a:gd name="T9" fmla="*/ 139 h 298"/>
                <a:gd name="T10" fmla="*/ 92 w 206"/>
                <a:gd name="T11" fmla="*/ 119 h 298"/>
                <a:gd name="T12" fmla="*/ 105 w 206"/>
                <a:gd name="T13" fmla="*/ 84 h 298"/>
                <a:gd name="T14" fmla="*/ 115 w 206"/>
                <a:gd name="T15" fmla="*/ 108 h 298"/>
                <a:gd name="T16" fmla="*/ 115 w 206"/>
                <a:gd name="T17" fmla="*/ 113 h 298"/>
                <a:gd name="T18" fmla="*/ 119 w 206"/>
                <a:gd name="T19" fmla="*/ 138 h 298"/>
                <a:gd name="T20" fmla="*/ 135 w 206"/>
                <a:gd name="T21" fmla="*/ 141 h 298"/>
                <a:gd name="T22" fmla="*/ 168 w 206"/>
                <a:gd name="T23" fmla="*/ 128 h 298"/>
                <a:gd name="T24" fmla="*/ 177 w 206"/>
                <a:gd name="T25" fmla="*/ 98 h 298"/>
                <a:gd name="T26" fmla="*/ 168 w 206"/>
                <a:gd name="T27" fmla="*/ 63 h 298"/>
                <a:gd name="T28" fmla="*/ 164 w 206"/>
                <a:gd name="T29" fmla="*/ 38 h 298"/>
                <a:gd name="T30" fmla="*/ 168 w 206"/>
                <a:gd name="T31" fmla="*/ 13 h 298"/>
                <a:gd name="T32" fmla="*/ 192 w 206"/>
                <a:gd name="T33" fmla="*/ 56 h 298"/>
                <a:gd name="T34" fmla="*/ 202 w 206"/>
                <a:gd name="T35" fmla="*/ 108 h 298"/>
                <a:gd name="T36" fmla="*/ 188 w 206"/>
                <a:gd name="T37" fmla="*/ 140 h 298"/>
                <a:gd name="T38" fmla="*/ 171 w 206"/>
                <a:gd name="T39" fmla="*/ 153 h 298"/>
                <a:gd name="T40" fmla="*/ 144 w 206"/>
                <a:gd name="T41" fmla="*/ 156 h 298"/>
                <a:gd name="T42" fmla="*/ 126 w 206"/>
                <a:gd name="T43" fmla="*/ 170 h 298"/>
                <a:gd name="T44" fmla="*/ 153 w 206"/>
                <a:gd name="T45" fmla="*/ 190 h 298"/>
                <a:gd name="T46" fmla="*/ 187 w 206"/>
                <a:gd name="T47" fmla="*/ 172 h 298"/>
                <a:gd name="T48" fmla="*/ 199 w 206"/>
                <a:gd name="T49" fmla="*/ 183 h 298"/>
                <a:gd name="T50" fmla="*/ 184 w 206"/>
                <a:gd name="T51" fmla="*/ 204 h 298"/>
                <a:gd name="T52" fmla="*/ 155 w 206"/>
                <a:gd name="T53" fmla="*/ 210 h 298"/>
                <a:gd name="T54" fmla="*/ 123 w 206"/>
                <a:gd name="T55" fmla="*/ 243 h 298"/>
                <a:gd name="T56" fmla="*/ 120 w 206"/>
                <a:gd name="T57" fmla="*/ 268 h 298"/>
                <a:gd name="T58" fmla="*/ 106 w 206"/>
                <a:gd name="T59" fmla="*/ 298 h 298"/>
                <a:gd name="T60" fmla="*/ 97 w 206"/>
                <a:gd name="T61" fmla="*/ 273 h 298"/>
                <a:gd name="T62" fmla="*/ 88 w 206"/>
                <a:gd name="T63" fmla="*/ 224 h 298"/>
                <a:gd name="T64" fmla="*/ 73 w 206"/>
                <a:gd name="T65" fmla="*/ 220 h 298"/>
                <a:gd name="T66" fmla="*/ 63 w 206"/>
                <a:gd name="T67" fmla="*/ 218 h 298"/>
                <a:gd name="T68" fmla="*/ 38 w 206"/>
                <a:gd name="T69" fmla="*/ 213 h 298"/>
                <a:gd name="T70" fmla="*/ 10 w 206"/>
                <a:gd name="T71" fmla="*/ 196 h 298"/>
                <a:gd name="T72" fmla="*/ 17 w 206"/>
                <a:gd name="T73" fmla="*/ 170 h 298"/>
                <a:gd name="T74" fmla="*/ 37 w 206"/>
                <a:gd name="T75" fmla="*/ 188 h 298"/>
                <a:gd name="T76" fmla="*/ 59 w 206"/>
                <a:gd name="T77" fmla="*/ 192 h 298"/>
                <a:gd name="T78" fmla="*/ 91 w 206"/>
                <a:gd name="T79" fmla="*/ 178 h 298"/>
                <a:gd name="T80" fmla="*/ 58 w 206"/>
                <a:gd name="T81" fmla="*/ 158 h 298"/>
                <a:gd name="T82" fmla="*/ 21 w 206"/>
                <a:gd name="T83" fmla="*/ 144 h 298"/>
                <a:gd name="T84" fmla="*/ 7 w 206"/>
                <a:gd name="T85" fmla="*/ 127 h 298"/>
                <a:gd name="T86" fmla="*/ 3 w 206"/>
                <a:gd name="T87" fmla="*/ 109 h 298"/>
                <a:gd name="T88" fmla="*/ 3 w 206"/>
                <a:gd name="T89" fmla="*/ 100 h 298"/>
                <a:gd name="T90" fmla="*/ 16 w 206"/>
                <a:gd name="T91" fmla="*/ 49 h 298"/>
                <a:gd name="T92" fmla="*/ 33 w 206"/>
                <a:gd name="T93" fmla="*/ 0 h 298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206"/>
                <a:gd name="T142" fmla="*/ 0 h 298"/>
                <a:gd name="T143" fmla="*/ 206 w 206"/>
                <a:gd name="T144" fmla="*/ 298 h 298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206" h="298">
                  <a:moveTo>
                    <a:pt x="41" y="18"/>
                  </a:moveTo>
                  <a:cubicBezTo>
                    <a:pt x="44" y="22"/>
                    <a:pt x="40" y="28"/>
                    <a:pt x="43" y="33"/>
                  </a:cubicBezTo>
                  <a:cubicBezTo>
                    <a:pt x="42" y="41"/>
                    <a:pt x="37" y="47"/>
                    <a:pt x="36" y="55"/>
                  </a:cubicBezTo>
                  <a:cubicBezTo>
                    <a:pt x="34" y="56"/>
                    <a:pt x="34" y="56"/>
                    <a:pt x="34" y="56"/>
                  </a:cubicBezTo>
                  <a:cubicBezTo>
                    <a:pt x="31" y="81"/>
                    <a:pt x="31" y="81"/>
                    <a:pt x="31" y="81"/>
                  </a:cubicBezTo>
                  <a:cubicBezTo>
                    <a:pt x="36" y="90"/>
                    <a:pt x="31" y="99"/>
                    <a:pt x="36" y="107"/>
                  </a:cubicBezTo>
                  <a:cubicBezTo>
                    <a:pt x="37" y="114"/>
                    <a:pt x="37" y="122"/>
                    <a:pt x="43" y="127"/>
                  </a:cubicBezTo>
                  <a:cubicBezTo>
                    <a:pt x="44" y="131"/>
                    <a:pt x="49" y="133"/>
                    <a:pt x="52" y="135"/>
                  </a:cubicBezTo>
                  <a:cubicBezTo>
                    <a:pt x="61" y="134"/>
                    <a:pt x="64" y="143"/>
                    <a:pt x="72" y="141"/>
                  </a:cubicBezTo>
                  <a:cubicBezTo>
                    <a:pt x="76" y="141"/>
                    <a:pt x="78" y="139"/>
                    <a:pt x="82" y="139"/>
                  </a:cubicBezTo>
                  <a:cubicBezTo>
                    <a:pt x="84" y="135"/>
                    <a:pt x="90" y="131"/>
                    <a:pt x="87" y="125"/>
                  </a:cubicBezTo>
                  <a:cubicBezTo>
                    <a:pt x="91" y="124"/>
                    <a:pt x="88" y="120"/>
                    <a:pt x="92" y="119"/>
                  </a:cubicBezTo>
                  <a:cubicBezTo>
                    <a:pt x="94" y="110"/>
                    <a:pt x="90" y="102"/>
                    <a:pt x="95" y="95"/>
                  </a:cubicBezTo>
                  <a:cubicBezTo>
                    <a:pt x="98" y="90"/>
                    <a:pt x="98" y="85"/>
                    <a:pt x="105" y="84"/>
                  </a:cubicBezTo>
                  <a:cubicBezTo>
                    <a:pt x="105" y="81"/>
                    <a:pt x="109" y="82"/>
                    <a:pt x="112" y="82"/>
                  </a:cubicBezTo>
                  <a:cubicBezTo>
                    <a:pt x="120" y="90"/>
                    <a:pt x="107" y="100"/>
                    <a:pt x="115" y="108"/>
                  </a:cubicBezTo>
                  <a:cubicBezTo>
                    <a:pt x="115" y="109"/>
                    <a:pt x="114" y="111"/>
                    <a:pt x="114" y="112"/>
                  </a:cubicBezTo>
                  <a:cubicBezTo>
                    <a:pt x="115" y="113"/>
                    <a:pt x="115" y="113"/>
                    <a:pt x="115" y="113"/>
                  </a:cubicBezTo>
                  <a:cubicBezTo>
                    <a:pt x="116" y="115"/>
                    <a:pt x="114" y="121"/>
                    <a:pt x="118" y="122"/>
                  </a:cubicBezTo>
                  <a:cubicBezTo>
                    <a:pt x="119" y="138"/>
                    <a:pt x="119" y="138"/>
                    <a:pt x="119" y="138"/>
                  </a:cubicBezTo>
                  <a:cubicBezTo>
                    <a:pt x="121" y="142"/>
                    <a:pt x="126" y="140"/>
                    <a:pt x="126" y="144"/>
                  </a:cubicBezTo>
                  <a:cubicBezTo>
                    <a:pt x="130" y="144"/>
                    <a:pt x="133" y="143"/>
                    <a:pt x="135" y="141"/>
                  </a:cubicBezTo>
                  <a:cubicBezTo>
                    <a:pt x="146" y="142"/>
                    <a:pt x="146" y="142"/>
                    <a:pt x="146" y="142"/>
                  </a:cubicBezTo>
                  <a:cubicBezTo>
                    <a:pt x="151" y="134"/>
                    <a:pt x="161" y="135"/>
                    <a:pt x="168" y="128"/>
                  </a:cubicBezTo>
                  <a:cubicBezTo>
                    <a:pt x="170" y="122"/>
                    <a:pt x="168" y="114"/>
                    <a:pt x="174" y="109"/>
                  </a:cubicBezTo>
                  <a:cubicBezTo>
                    <a:pt x="175" y="106"/>
                    <a:pt x="175" y="101"/>
                    <a:pt x="177" y="98"/>
                  </a:cubicBezTo>
                  <a:cubicBezTo>
                    <a:pt x="179" y="95"/>
                    <a:pt x="173" y="93"/>
                    <a:pt x="177" y="90"/>
                  </a:cubicBezTo>
                  <a:cubicBezTo>
                    <a:pt x="172" y="82"/>
                    <a:pt x="171" y="72"/>
                    <a:pt x="168" y="63"/>
                  </a:cubicBezTo>
                  <a:cubicBezTo>
                    <a:pt x="167" y="43"/>
                    <a:pt x="167" y="43"/>
                    <a:pt x="167" y="43"/>
                  </a:cubicBezTo>
                  <a:cubicBezTo>
                    <a:pt x="164" y="43"/>
                    <a:pt x="165" y="40"/>
                    <a:pt x="164" y="38"/>
                  </a:cubicBezTo>
                  <a:cubicBezTo>
                    <a:pt x="168" y="38"/>
                    <a:pt x="166" y="35"/>
                    <a:pt x="167" y="32"/>
                  </a:cubicBezTo>
                  <a:cubicBezTo>
                    <a:pt x="163" y="27"/>
                    <a:pt x="162" y="19"/>
                    <a:pt x="168" y="13"/>
                  </a:cubicBezTo>
                  <a:cubicBezTo>
                    <a:pt x="170" y="16"/>
                    <a:pt x="173" y="18"/>
                    <a:pt x="176" y="18"/>
                  </a:cubicBezTo>
                  <a:cubicBezTo>
                    <a:pt x="188" y="26"/>
                    <a:pt x="185" y="43"/>
                    <a:pt x="192" y="56"/>
                  </a:cubicBezTo>
                  <a:cubicBezTo>
                    <a:pt x="196" y="67"/>
                    <a:pt x="200" y="80"/>
                    <a:pt x="205" y="90"/>
                  </a:cubicBezTo>
                  <a:cubicBezTo>
                    <a:pt x="205" y="95"/>
                    <a:pt x="206" y="103"/>
                    <a:pt x="202" y="108"/>
                  </a:cubicBezTo>
                  <a:cubicBezTo>
                    <a:pt x="201" y="114"/>
                    <a:pt x="200" y="120"/>
                    <a:pt x="197" y="124"/>
                  </a:cubicBezTo>
                  <a:cubicBezTo>
                    <a:pt x="196" y="130"/>
                    <a:pt x="192" y="135"/>
                    <a:pt x="188" y="140"/>
                  </a:cubicBezTo>
                  <a:cubicBezTo>
                    <a:pt x="185" y="140"/>
                    <a:pt x="184" y="145"/>
                    <a:pt x="180" y="145"/>
                  </a:cubicBezTo>
                  <a:cubicBezTo>
                    <a:pt x="178" y="148"/>
                    <a:pt x="173" y="150"/>
                    <a:pt x="171" y="153"/>
                  </a:cubicBezTo>
                  <a:cubicBezTo>
                    <a:pt x="165" y="155"/>
                    <a:pt x="161" y="161"/>
                    <a:pt x="154" y="160"/>
                  </a:cubicBezTo>
                  <a:cubicBezTo>
                    <a:pt x="152" y="158"/>
                    <a:pt x="147" y="158"/>
                    <a:pt x="144" y="156"/>
                  </a:cubicBezTo>
                  <a:cubicBezTo>
                    <a:pt x="142" y="158"/>
                    <a:pt x="136" y="158"/>
                    <a:pt x="135" y="162"/>
                  </a:cubicBezTo>
                  <a:cubicBezTo>
                    <a:pt x="130" y="163"/>
                    <a:pt x="131" y="169"/>
                    <a:pt x="126" y="170"/>
                  </a:cubicBezTo>
                  <a:cubicBezTo>
                    <a:pt x="123" y="177"/>
                    <a:pt x="127" y="184"/>
                    <a:pt x="132" y="189"/>
                  </a:cubicBezTo>
                  <a:cubicBezTo>
                    <a:pt x="140" y="187"/>
                    <a:pt x="145" y="196"/>
                    <a:pt x="153" y="190"/>
                  </a:cubicBezTo>
                  <a:cubicBezTo>
                    <a:pt x="160" y="192"/>
                    <a:pt x="165" y="189"/>
                    <a:pt x="170" y="184"/>
                  </a:cubicBezTo>
                  <a:cubicBezTo>
                    <a:pt x="178" y="184"/>
                    <a:pt x="181" y="177"/>
                    <a:pt x="187" y="172"/>
                  </a:cubicBezTo>
                  <a:cubicBezTo>
                    <a:pt x="188" y="169"/>
                    <a:pt x="191" y="167"/>
                    <a:pt x="195" y="167"/>
                  </a:cubicBezTo>
                  <a:cubicBezTo>
                    <a:pt x="203" y="170"/>
                    <a:pt x="197" y="178"/>
                    <a:pt x="199" y="183"/>
                  </a:cubicBezTo>
                  <a:cubicBezTo>
                    <a:pt x="194" y="189"/>
                    <a:pt x="196" y="198"/>
                    <a:pt x="185" y="201"/>
                  </a:cubicBezTo>
                  <a:cubicBezTo>
                    <a:pt x="186" y="203"/>
                    <a:pt x="184" y="203"/>
                    <a:pt x="184" y="204"/>
                  </a:cubicBezTo>
                  <a:cubicBezTo>
                    <a:pt x="178" y="205"/>
                    <a:pt x="172" y="203"/>
                    <a:pt x="168" y="208"/>
                  </a:cubicBezTo>
                  <a:cubicBezTo>
                    <a:pt x="164" y="210"/>
                    <a:pt x="158" y="207"/>
                    <a:pt x="155" y="210"/>
                  </a:cubicBezTo>
                  <a:cubicBezTo>
                    <a:pt x="150" y="210"/>
                    <a:pt x="148" y="214"/>
                    <a:pt x="142" y="214"/>
                  </a:cubicBezTo>
                  <a:cubicBezTo>
                    <a:pt x="130" y="219"/>
                    <a:pt x="125" y="231"/>
                    <a:pt x="123" y="243"/>
                  </a:cubicBezTo>
                  <a:cubicBezTo>
                    <a:pt x="126" y="246"/>
                    <a:pt x="127" y="251"/>
                    <a:pt x="126" y="254"/>
                  </a:cubicBezTo>
                  <a:cubicBezTo>
                    <a:pt x="120" y="259"/>
                    <a:pt x="129" y="266"/>
                    <a:pt x="120" y="268"/>
                  </a:cubicBezTo>
                  <a:cubicBezTo>
                    <a:pt x="112" y="277"/>
                    <a:pt x="129" y="291"/>
                    <a:pt x="113" y="293"/>
                  </a:cubicBezTo>
                  <a:cubicBezTo>
                    <a:pt x="111" y="296"/>
                    <a:pt x="108" y="297"/>
                    <a:pt x="106" y="298"/>
                  </a:cubicBezTo>
                  <a:cubicBezTo>
                    <a:pt x="101" y="293"/>
                    <a:pt x="98" y="288"/>
                    <a:pt x="94" y="281"/>
                  </a:cubicBezTo>
                  <a:cubicBezTo>
                    <a:pt x="97" y="279"/>
                    <a:pt x="95" y="276"/>
                    <a:pt x="97" y="273"/>
                  </a:cubicBezTo>
                  <a:cubicBezTo>
                    <a:pt x="94" y="267"/>
                    <a:pt x="94" y="261"/>
                    <a:pt x="92" y="254"/>
                  </a:cubicBezTo>
                  <a:cubicBezTo>
                    <a:pt x="92" y="245"/>
                    <a:pt x="100" y="230"/>
                    <a:pt x="88" y="224"/>
                  </a:cubicBezTo>
                  <a:cubicBezTo>
                    <a:pt x="87" y="221"/>
                    <a:pt x="84" y="218"/>
                    <a:pt x="81" y="216"/>
                  </a:cubicBezTo>
                  <a:cubicBezTo>
                    <a:pt x="78" y="217"/>
                    <a:pt x="76" y="219"/>
                    <a:pt x="73" y="220"/>
                  </a:cubicBezTo>
                  <a:cubicBezTo>
                    <a:pt x="71" y="216"/>
                    <a:pt x="67" y="218"/>
                    <a:pt x="64" y="217"/>
                  </a:cubicBezTo>
                  <a:cubicBezTo>
                    <a:pt x="63" y="218"/>
                    <a:pt x="63" y="218"/>
                    <a:pt x="63" y="218"/>
                  </a:cubicBezTo>
                  <a:cubicBezTo>
                    <a:pt x="64" y="210"/>
                    <a:pt x="54" y="216"/>
                    <a:pt x="53" y="209"/>
                  </a:cubicBezTo>
                  <a:cubicBezTo>
                    <a:pt x="46" y="206"/>
                    <a:pt x="45" y="213"/>
                    <a:pt x="38" y="213"/>
                  </a:cubicBezTo>
                  <a:cubicBezTo>
                    <a:pt x="29" y="216"/>
                    <a:pt x="28" y="205"/>
                    <a:pt x="19" y="208"/>
                  </a:cubicBezTo>
                  <a:cubicBezTo>
                    <a:pt x="15" y="203"/>
                    <a:pt x="10" y="202"/>
                    <a:pt x="10" y="196"/>
                  </a:cubicBezTo>
                  <a:cubicBezTo>
                    <a:pt x="3" y="192"/>
                    <a:pt x="7" y="182"/>
                    <a:pt x="7" y="176"/>
                  </a:cubicBezTo>
                  <a:cubicBezTo>
                    <a:pt x="9" y="173"/>
                    <a:pt x="15" y="173"/>
                    <a:pt x="17" y="170"/>
                  </a:cubicBezTo>
                  <a:cubicBezTo>
                    <a:pt x="16" y="178"/>
                    <a:pt x="26" y="178"/>
                    <a:pt x="30" y="183"/>
                  </a:cubicBezTo>
                  <a:cubicBezTo>
                    <a:pt x="33" y="184"/>
                    <a:pt x="37" y="184"/>
                    <a:pt x="37" y="188"/>
                  </a:cubicBezTo>
                  <a:cubicBezTo>
                    <a:pt x="43" y="187"/>
                    <a:pt x="47" y="195"/>
                    <a:pt x="53" y="192"/>
                  </a:cubicBezTo>
                  <a:cubicBezTo>
                    <a:pt x="56" y="191"/>
                    <a:pt x="58" y="195"/>
                    <a:pt x="59" y="192"/>
                  </a:cubicBezTo>
                  <a:cubicBezTo>
                    <a:pt x="67" y="195"/>
                    <a:pt x="77" y="196"/>
                    <a:pt x="86" y="195"/>
                  </a:cubicBezTo>
                  <a:cubicBezTo>
                    <a:pt x="90" y="190"/>
                    <a:pt x="92" y="184"/>
                    <a:pt x="91" y="178"/>
                  </a:cubicBezTo>
                  <a:cubicBezTo>
                    <a:pt x="94" y="173"/>
                    <a:pt x="89" y="169"/>
                    <a:pt x="86" y="164"/>
                  </a:cubicBezTo>
                  <a:cubicBezTo>
                    <a:pt x="78" y="162"/>
                    <a:pt x="65" y="166"/>
                    <a:pt x="58" y="158"/>
                  </a:cubicBezTo>
                  <a:cubicBezTo>
                    <a:pt x="54" y="157"/>
                    <a:pt x="50" y="154"/>
                    <a:pt x="43" y="155"/>
                  </a:cubicBezTo>
                  <a:cubicBezTo>
                    <a:pt x="39" y="144"/>
                    <a:pt x="24" y="153"/>
                    <a:pt x="21" y="144"/>
                  </a:cubicBezTo>
                  <a:cubicBezTo>
                    <a:pt x="16" y="140"/>
                    <a:pt x="15" y="134"/>
                    <a:pt x="10" y="131"/>
                  </a:cubicBezTo>
                  <a:cubicBezTo>
                    <a:pt x="11" y="129"/>
                    <a:pt x="8" y="129"/>
                    <a:pt x="7" y="127"/>
                  </a:cubicBezTo>
                  <a:cubicBezTo>
                    <a:pt x="7" y="124"/>
                    <a:pt x="5" y="122"/>
                    <a:pt x="5" y="119"/>
                  </a:cubicBezTo>
                  <a:cubicBezTo>
                    <a:pt x="5" y="116"/>
                    <a:pt x="5" y="112"/>
                    <a:pt x="3" y="109"/>
                  </a:cubicBezTo>
                  <a:cubicBezTo>
                    <a:pt x="0" y="108"/>
                    <a:pt x="3" y="104"/>
                    <a:pt x="2" y="101"/>
                  </a:cubicBezTo>
                  <a:cubicBezTo>
                    <a:pt x="3" y="100"/>
                    <a:pt x="3" y="100"/>
                    <a:pt x="3" y="100"/>
                  </a:cubicBezTo>
                  <a:cubicBezTo>
                    <a:pt x="5" y="90"/>
                    <a:pt x="6" y="81"/>
                    <a:pt x="7" y="71"/>
                  </a:cubicBezTo>
                  <a:cubicBezTo>
                    <a:pt x="14" y="65"/>
                    <a:pt x="9" y="55"/>
                    <a:pt x="16" y="49"/>
                  </a:cubicBezTo>
                  <a:cubicBezTo>
                    <a:pt x="19" y="40"/>
                    <a:pt x="19" y="32"/>
                    <a:pt x="25" y="25"/>
                  </a:cubicBezTo>
                  <a:cubicBezTo>
                    <a:pt x="28" y="18"/>
                    <a:pt x="26" y="7"/>
                    <a:pt x="33" y="0"/>
                  </a:cubicBezTo>
                  <a:cubicBezTo>
                    <a:pt x="39" y="5"/>
                    <a:pt x="34" y="14"/>
                    <a:pt x="41" y="18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latin typeface="Calibri" pitchFamily="34" charset="0"/>
              </a:endParaRPr>
            </a:p>
          </p:txBody>
        </p:sp>
      </p:grpSp>
      <p:grpSp>
        <p:nvGrpSpPr>
          <p:cNvPr id="14" name="组合 1856"/>
          <p:cNvGrpSpPr>
            <a:grpSpLocks/>
          </p:cNvGrpSpPr>
          <p:nvPr/>
        </p:nvGrpSpPr>
        <p:grpSpPr bwMode="auto">
          <a:xfrm>
            <a:off x="3402013" y="3833813"/>
            <a:ext cx="1311275" cy="1309687"/>
            <a:chOff x="10260559" y="1371599"/>
            <a:chExt cx="1310182" cy="1310182"/>
          </a:xfrm>
        </p:grpSpPr>
        <p:pic>
          <p:nvPicPr>
            <p:cNvPr id="6298" name="图片 1799" descr="图片1.png"/>
            <p:cNvPicPr>
              <a:picLocks noChangeAspect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10260559" y="1371599"/>
              <a:ext cx="1310182" cy="13101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299" name="Freeform 32"/>
            <p:cNvSpPr>
              <a:spLocks noEditPoints="1"/>
            </p:cNvSpPr>
            <p:nvPr/>
          </p:nvSpPr>
          <p:spPr bwMode="auto">
            <a:xfrm>
              <a:off x="10720388" y="1631950"/>
              <a:ext cx="388937" cy="854075"/>
            </a:xfrm>
            <a:custGeom>
              <a:avLst/>
              <a:gdLst>
                <a:gd name="T0" fmla="*/ 73 w 128"/>
                <a:gd name="T1" fmla="*/ 11 h 281"/>
                <a:gd name="T2" fmla="*/ 79 w 128"/>
                <a:gd name="T3" fmla="*/ 43 h 281"/>
                <a:gd name="T4" fmla="*/ 98 w 128"/>
                <a:gd name="T5" fmla="*/ 47 h 281"/>
                <a:gd name="T6" fmla="*/ 111 w 128"/>
                <a:gd name="T7" fmla="*/ 51 h 281"/>
                <a:gd name="T8" fmla="*/ 98 w 128"/>
                <a:gd name="T9" fmla="*/ 62 h 281"/>
                <a:gd name="T10" fmla="*/ 76 w 128"/>
                <a:gd name="T11" fmla="*/ 81 h 281"/>
                <a:gd name="T12" fmla="*/ 111 w 128"/>
                <a:gd name="T13" fmla="*/ 98 h 281"/>
                <a:gd name="T14" fmla="*/ 125 w 128"/>
                <a:gd name="T15" fmla="*/ 104 h 281"/>
                <a:gd name="T16" fmla="*/ 93 w 128"/>
                <a:gd name="T17" fmla="*/ 132 h 281"/>
                <a:gd name="T18" fmla="*/ 86 w 128"/>
                <a:gd name="T19" fmla="*/ 157 h 281"/>
                <a:gd name="T20" fmla="*/ 86 w 128"/>
                <a:gd name="T21" fmla="*/ 184 h 281"/>
                <a:gd name="T22" fmla="*/ 91 w 128"/>
                <a:gd name="T23" fmla="*/ 206 h 281"/>
                <a:gd name="T24" fmla="*/ 81 w 128"/>
                <a:gd name="T25" fmla="*/ 240 h 281"/>
                <a:gd name="T26" fmla="*/ 74 w 128"/>
                <a:gd name="T27" fmla="*/ 247 h 281"/>
                <a:gd name="T28" fmla="*/ 69 w 128"/>
                <a:gd name="T29" fmla="*/ 270 h 281"/>
                <a:gd name="T30" fmla="*/ 64 w 128"/>
                <a:gd name="T31" fmla="*/ 273 h 281"/>
                <a:gd name="T32" fmla="*/ 62 w 128"/>
                <a:gd name="T33" fmla="*/ 281 h 281"/>
                <a:gd name="T34" fmla="*/ 65 w 128"/>
                <a:gd name="T35" fmla="*/ 256 h 281"/>
                <a:gd name="T36" fmla="*/ 66 w 128"/>
                <a:gd name="T37" fmla="*/ 226 h 281"/>
                <a:gd name="T38" fmla="*/ 71 w 128"/>
                <a:gd name="T39" fmla="*/ 197 h 281"/>
                <a:gd name="T40" fmla="*/ 69 w 128"/>
                <a:gd name="T41" fmla="*/ 155 h 281"/>
                <a:gd name="T42" fmla="*/ 59 w 128"/>
                <a:gd name="T43" fmla="*/ 145 h 281"/>
                <a:gd name="T44" fmla="*/ 32 w 128"/>
                <a:gd name="T45" fmla="*/ 149 h 281"/>
                <a:gd name="T46" fmla="*/ 11 w 128"/>
                <a:gd name="T47" fmla="*/ 148 h 281"/>
                <a:gd name="T48" fmla="*/ 8 w 128"/>
                <a:gd name="T49" fmla="*/ 131 h 281"/>
                <a:gd name="T50" fmla="*/ 57 w 128"/>
                <a:gd name="T51" fmla="*/ 82 h 281"/>
                <a:gd name="T52" fmla="*/ 67 w 128"/>
                <a:gd name="T53" fmla="*/ 73 h 281"/>
                <a:gd name="T54" fmla="*/ 50 w 128"/>
                <a:gd name="T55" fmla="*/ 67 h 281"/>
                <a:gd name="T56" fmla="*/ 6 w 128"/>
                <a:gd name="T57" fmla="*/ 69 h 281"/>
                <a:gd name="T58" fmla="*/ 24 w 128"/>
                <a:gd name="T59" fmla="*/ 24 h 281"/>
                <a:gd name="T60" fmla="*/ 37 w 128"/>
                <a:gd name="T61" fmla="*/ 30 h 281"/>
                <a:gd name="T62" fmla="*/ 54 w 128"/>
                <a:gd name="T63" fmla="*/ 54 h 281"/>
                <a:gd name="T64" fmla="*/ 69 w 128"/>
                <a:gd name="T65" fmla="*/ 46 h 281"/>
                <a:gd name="T66" fmla="*/ 71 w 128"/>
                <a:gd name="T67" fmla="*/ 30 h 281"/>
                <a:gd name="T68" fmla="*/ 62 w 128"/>
                <a:gd name="T69" fmla="*/ 4 h 281"/>
                <a:gd name="T70" fmla="*/ 68 w 128"/>
                <a:gd name="T71" fmla="*/ 1 h 281"/>
                <a:gd name="T72" fmla="*/ 69 w 128"/>
                <a:gd name="T73" fmla="*/ 117 h 281"/>
                <a:gd name="T74" fmla="*/ 42 w 128"/>
                <a:gd name="T75" fmla="*/ 132 h 281"/>
                <a:gd name="T76" fmla="*/ 19 w 128"/>
                <a:gd name="T77" fmla="*/ 128 h 281"/>
                <a:gd name="T78" fmla="*/ 35 w 128"/>
                <a:gd name="T79" fmla="*/ 105 h 281"/>
                <a:gd name="T80" fmla="*/ 67 w 128"/>
                <a:gd name="T81" fmla="*/ 89 h 281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128"/>
                <a:gd name="T124" fmla="*/ 0 h 281"/>
                <a:gd name="T125" fmla="*/ 128 w 128"/>
                <a:gd name="T126" fmla="*/ 281 h 281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128" h="281">
                  <a:moveTo>
                    <a:pt x="68" y="1"/>
                  </a:moveTo>
                  <a:cubicBezTo>
                    <a:pt x="66" y="5"/>
                    <a:pt x="72" y="7"/>
                    <a:pt x="73" y="11"/>
                  </a:cubicBezTo>
                  <a:cubicBezTo>
                    <a:pt x="80" y="17"/>
                    <a:pt x="82" y="25"/>
                    <a:pt x="81" y="33"/>
                  </a:cubicBezTo>
                  <a:cubicBezTo>
                    <a:pt x="76" y="36"/>
                    <a:pt x="81" y="40"/>
                    <a:pt x="79" y="43"/>
                  </a:cubicBezTo>
                  <a:cubicBezTo>
                    <a:pt x="83" y="51"/>
                    <a:pt x="88" y="41"/>
                    <a:pt x="92" y="46"/>
                  </a:cubicBezTo>
                  <a:cubicBezTo>
                    <a:pt x="94" y="47"/>
                    <a:pt x="97" y="45"/>
                    <a:pt x="98" y="47"/>
                  </a:cubicBezTo>
                  <a:cubicBezTo>
                    <a:pt x="102" y="47"/>
                    <a:pt x="104" y="44"/>
                    <a:pt x="109" y="45"/>
                  </a:cubicBezTo>
                  <a:cubicBezTo>
                    <a:pt x="111" y="46"/>
                    <a:pt x="111" y="48"/>
                    <a:pt x="111" y="51"/>
                  </a:cubicBezTo>
                  <a:cubicBezTo>
                    <a:pt x="110" y="54"/>
                    <a:pt x="108" y="57"/>
                    <a:pt x="104" y="59"/>
                  </a:cubicBezTo>
                  <a:cubicBezTo>
                    <a:pt x="101" y="57"/>
                    <a:pt x="101" y="60"/>
                    <a:pt x="98" y="62"/>
                  </a:cubicBezTo>
                  <a:cubicBezTo>
                    <a:pt x="94" y="61"/>
                    <a:pt x="89" y="64"/>
                    <a:pt x="85" y="66"/>
                  </a:cubicBezTo>
                  <a:cubicBezTo>
                    <a:pt x="79" y="70"/>
                    <a:pt x="76" y="75"/>
                    <a:pt x="76" y="81"/>
                  </a:cubicBezTo>
                  <a:cubicBezTo>
                    <a:pt x="79" y="89"/>
                    <a:pt x="90" y="90"/>
                    <a:pt x="97" y="94"/>
                  </a:cubicBezTo>
                  <a:cubicBezTo>
                    <a:pt x="102" y="94"/>
                    <a:pt x="106" y="99"/>
                    <a:pt x="111" y="98"/>
                  </a:cubicBezTo>
                  <a:cubicBezTo>
                    <a:pt x="111" y="101"/>
                    <a:pt x="115" y="102"/>
                    <a:pt x="116" y="104"/>
                  </a:cubicBezTo>
                  <a:cubicBezTo>
                    <a:pt x="119" y="101"/>
                    <a:pt x="122" y="103"/>
                    <a:pt x="125" y="104"/>
                  </a:cubicBezTo>
                  <a:cubicBezTo>
                    <a:pt x="128" y="108"/>
                    <a:pt x="123" y="111"/>
                    <a:pt x="121" y="114"/>
                  </a:cubicBezTo>
                  <a:cubicBezTo>
                    <a:pt x="113" y="122"/>
                    <a:pt x="102" y="127"/>
                    <a:pt x="93" y="132"/>
                  </a:cubicBezTo>
                  <a:cubicBezTo>
                    <a:pt x="87" y="132"/>
                    <a:pt x="84" y="136"/>
                    <a:pt x="79" y="138"/>
                  </a:cubicBezTo>
                  <a:cubicBezTo>
                    <a:pt x="81" y="145"/>
                    <a:pt x="88" y="149"/>
                    <a:pt x="86" y="157"/>
                  </a:cubicBezTo>
                  <a:cubicBezTo>
                    <a:pt x="82" y="161"/>
                    <a:pt x="84" y="169"/>
                    <a:pt x="85" y="175"/>
                  </a:cubicBezTo>
                  <a:cubicBezTo>
                    <a:pt x="88" y="177"/>
                    <a:pt x="86" y="181"/>
                    <a:pt x="86" y="184"/>
                  </a:cubicBezTo>
                  <a:cubicBezTo>
                    <a:pt x="86" y="191"/>
                    <a:pt x="89" y="197"/>
                    <a:pt x="90" y="204"/>
                  </a:cubicBezTo>
                  <a:cubicBezTo>
                    <a:pt x="91" y="206"/>
                    <a:pt x="91" y="206"/>
                    <a:pt x="91" y="206"/>
                  </a:cubicBezTo>
                  <a:cubicBezTo>
                    <a:pt x="89" y="213"/>
                    <a:pt x="93" y="223"/>
                    <a:pt x="84" y="228"/>
                  </a:cubicBezTo>
                  <a:cubicBezTo>
                    <a:pt x="84" y="232"/>
                    <a:pt x="88" y="238"/>
                    <a:pt x="81" y="240"/>
                  </a:cubicBezTo>
                  <a:cubicBezTo>
                    <a:pt x="82" y="243"/>
                    <a:pt x="81" y="245"/>
                    <a:pt x="79" y="246"/>
                  </a:cubicBezTo>
                  <a:cubicBezTo>
                    <a:pt x="77" y="246"/>
                    <a:pt x="76" y="246"/>
                    <a:pt x="74" y="247"/>
                  </a:cubicBezTo>
                  <a:cubicBezTo>
                    <a:pt x="71" y="252"/>
                    <a:pt x="75" y="257"/>
                    <a:pt x="74" y="263"/>
                  </a:cubicBezTo>
                  <a:cubicBezTo>
                    <a:pt x="72" y="265"/>
                    <a:pt x="74" y="270"/>
                    <a:pt x="69" y="270"/>
                  </a:cubicBezTo>
                  <a:cubicBezTo>
                    <a:pt x="70" y="269"/>
                    <a:pt x="69" y="269"/>
                    <a:pt x="69" y="268"/>
                  </a:cubicBezTo>
                  <a:cubicBezTo>
                    <a:pt x="67" y="269"/>
                    <a:pt x="64" y="271"/>
                    <a:pt x="64" y="273"/>
                  </a:cubicBezTo>
                  <a:cubicBezTo>
                    <a:pt x="64" y="276"/>
                    <a:pt x="65" y="279"/>
                    <a:pt x="62" y="281"/>
                  </a:cubicBezTo>
                  <a:cubicBezTo>
                    <a:pt x="62" y="281"/>
                    <a:pt x="62" y="281"/>
                    <a:pt x="62" y="281"/>
                  </a:cubicBezTo>
                  <a:cubicBezTo>
                    <a:pt x="62" y="278"/>
                    <a:pt x="64" y="274"/>
                    <a:pt x="62" y="271"/>
                  </a:cubicBezTo>
                  <a:cubicBezTo>
                    <a:pt x="63" y="267"/>
                    <a:pt x="62" y="260"/>
                    <a:pt x="65" y="256"/>
                  </a:cubicBezTo>
                  <a:cubicBezTo>
                    <a:pt x="64" y="251"/>
                    <a:pt x="72" y="248"/>
                    <a:pt x="65" y="245"/>
                  </a:cubicBezTo>
                  <a:cubicBezTo>
                    <a:pt x="66" y="226"/>
                    <a:pt x="66" y="226"/>
                    <a:pt x="66" y="226"/>
                  </a:cubicBezTo>
                  <a:cubicBezTo>
                    <a:pt x="67" y="225"/>
                    <a:pt x="67" y="225"/>
                    <a:pt x="67" y="225"/>
                  </a:cubicBezTo>
                  <a:cubicBezTo>
                    <a:pt x="67" y="215"/>
                    <a:pt x="69" y="206"/>
                    <a:pt x="71" y="197"/>
                  </a:cubicBezTo>
                  <a:cubicBezTo>
                    <a:pt x="69" y="190"/>
                    <a:pt x="66" y="181"/>
                    <a:pt x="71" y="175"/>
                  </a:cubicBezTo>
                  <a:cubicBezTo>
                    <a:pt x="70" y="167"/>
                    <a:pt x="72" y="162"/>
                    <a:pt x="69" y="155"/>
                  </a:cubicBezTo>
                  <a:cubicBezTo>
                    <a:pt x="72" y="153"/>
                    <a:pt x="70" y="149"/>
                    <a:pt x="71" y="147"/>
                  </a:cubicBezTo>
                  <a:cubicBezTo>
                    <a:pt x="68" y="142"/>
                    <a:pt x="63" y="144"/>
                    <a:pt x="59" y="145"/>
                  </a:cubicBezTo>
                  <a:cubicBezTo>
                    <a:pt x="50" y="149"/>
                    <a:pt x="50" y="149"/>
                    <a:pt x="50" y="149"/>
                  </a:cubicBezTo>
                  <a:cubicBezTo>
                    <a:pt x="43" y="148"/>
                    <a:pt x="37" y="153"/>
                    <a:pt x="32" y="149"/>
                  </a:cubicBezTo>
                  <a:cubicBezTo>
                    <a:pt x="29" y="152"/>
                    <a:pt x="24" y="149"/>
                    <a:pt x="19" y="149"/>
                  </a:cubicBezTo>
                  <a:cubicBezTo>
                    <a:pt x="16" y="148"/>
                    <a:pt x="14" y="147"/>
                    <a:pt x="11" y="148"/>
                  </a:cubicBezTo>
                  <a:cubicBezTo>
                    <a:pt x="7" y="143"/>
                    <a:pt x="0" y="140"/>
                    <a:pt x="2" y="134"/>
                  </a:cubicBezTo>
                  <a:cubicBezTo>
                    <a:pt x="6" y="134"/>
                    <a:pt x="4" y="130"/>
                    <a:pt x="8" y="131"/>
                  </a:cubicBezTo>
                  <a:cubicBezTo>
                    <a:pt x="14" y="122"/>
                    <a:pt x="26" y="116"/>
                    <a:pt x="30" y="108"/>
                  </a:cubicBezTo>
                  <a:cubicBezTo>
                    <a:pt x="39" y="99"/>
                    <a:pt x="49" y="90"/>
                    <a:pt x="57" y="82"/>
                  </a:cubicBezTo>
                  <a:cubicBezTo>
                    <a:pt x="59" y="80"/>
                    <a:pt x="59" y="78"/>
                    <a:pt x="62" y="77"/>
                  </a:cubicBezTo>
                  <a:cubicBezTo>
                    <a:pt x="66" y="78"/>
                    <a:pt x="64" y="73"/>
                    <a:pt x="67" y="73"/>
                  </a:cubicBezTo>
                  <a:cubicBezTo>
                    <a:pt x="68" y="71"/>
                    <a:pt x="66" y="70"/>
                    <a:pt x="65" y="68"/>
                  </a:cubicBezTo>
                  <a:cubicBezTo>
                    <a:pt x="60" y="70"/>
                    <a:pt x="54" y="68"/>
                    <a:pt x="50" y="67"/>
                  </a:cubicBezTo>
                  <a:cubicBezTo>
                    <a:pt x="37" y="68"/>
                    <a:pt x="29" y="79"/>
                    <a:pt x="12" y="76"/>
                  </a:cubicBezTo>
                  <a:cubicBezTo>
                    <a:pt x="7" y="76"/>
                    <a:pt x="10" y="71"/>
                    <a:pt x="6" y="69"/>
                  </a:cubicBezTo>
                  <a:cubicBezTo>
                    <a:pt x="2" y="56"/>
                    <a:pt x="19" y="49"/>
                    <a:pt x="21" y="37"/>
                  </a:cubicBezTo>
                  <a:cubicBezTo>
                    <a:pt x="24" y="33"/>
                    <a:pt x="25" y="29"/>
                    <a:pt x="24" y="24"/>
                  </a:cubicBezTo>
                  <a:cubicBezTo>
                    <a:pt x="29" y="24"/>
                    <a:pt x="30" y="25"/>
                    <a:pt x="34" y="26"/>
                  </a:cubicBezTo>
                  <a:cubicBezTo>
                    <a:pt x="32" y="30"/>
                    <a:pt x="38" y="27"/>
                    <a:pt x="37" y="30"/>
                  </a:cubicBezTo>
                  <a:cubicBezTo>
                    <a:pt x="44" y="35"/>
                    <a:pt x="40" y="44"/>
                    <a:pt x="48" y="48"/>
                  </a:cubicBezTo>
                  <a:cubicBezTo>
                    <a:pt x="48" y="51"/>
                    <a:pt x="52" y="53"/>
                    <a:pt x="54" y="54"/>
                  </a:cubicBezTo>
                  <a:cubicBezTo>
                    <a:pt x="59" y="55"/>
                    <a:pt x="67" y="54"/>
                    <a:pt x="71" y="50"/>
                  </a:cubicBezTo>
                  <a:cubicBezTo>
                    <a:pt x="70" y="48"/>
                    <a:pt x="71" y="46"/>
                    <a:pt x="69" y="46"/>
                  </a:cubicBezTo>
                  <a:cubicBezTo>
                    <a:pt x="69" y="43"/>
                    <a:pt x="72" y="40"/>
                    <a:pt x="71" y="38"/>
                  </a:cubicBezTo>
                  <a:cubicBezTo>
                    <a:pt x="71" y="36"/>
                    <a:pt x="71" y="33"/>
                    <a:pt x="71" y="30"/>
                  </a:cubicBezTo>
                  <a:cubicBezTo>
                    <a:pt x="67" y="28"/>
                    <a:pt x="70" y="24"/>
                    <a:pt x="68" y="21"/>
                  </a:cubicBezTo>
                  <a:cubicBezTo>
                    <a:pt x="59" y="18"/>
                    <a:pt x="66" y="9"/>
                    <a:pt x="62" y="4"/>
                  </a:cubicBezTo>
                  <a:cubicBezTo>
                    <a:pt x="62" y="0"/>
                    <a:pt x="62" y="0"/>
                    <a:pt x="62" y="0"/>
                  </a:cubicBezTo>
                  <a:lnTo>
                    <a:pt x="68" y="1"/>
                  </a:lnTo>
                  <a:close/>
                  <a:moveTo>
                    <a:pt x="67" y="89"/>
                  </a:moveTo>
                  <a:cubicBezTo>
                    <a:pt x="69" y="98"/>
                    <a:pt x="67" y="109"/>
                    <a:pt x="69" y="117"/>
                  </a:cubicBezTo>
                  <a:cubicBezTo>
                    <a:pt x="66" y="119"/>
                    <a:pt x="64" y="124"/>
                    <a:pt x="59" y="124"/>
                  </a:cubicBezTo>
                  <a:cubicBezTo>
                    <a:pt x="54" y="128"/>
                    <a:pt x="47" y="128"/>
                    <a:pt x="42" y="132"/>
                  </a:cubicBezTo>
                  <a:cubicBezTo>
                    <a:pt x="36" y="132"/>
                    <a:pt x="30" y="137"/>
                    <a:pt x="24" y="134"/>
                  </a:cubicBezTo>
                  <a:cubicBezTo>
                    <a:pt x="20" y="133"/>
                    <a:pt x="21" y="131"/>
                    <a:pt x="19" y="128"/>
                  </a:cubicBezTo>
                  <a:cubicBezTo>
                    <a:pt x="24" y="126"/>
                    <a:pt x="23" y="122"/>
                    <a:pt x="27" y="119"/>
                  </a:cubicBezTo>
                  <a:cubicBezTo>
                    <a:pt x="30" y="114"/>
                    <a:pt x="32" y="109"/>
                    <a:pt x="35" y="105"/>
                  </a:cubicBezTo>
                  <a:cubicBezTo>
                    <a:pt x="40" y="97"/>
                    <a:pt x="52" y="94"/>
                    <a:pt x="59" y="87"/>
                  </a:cubicBezTo>
                  <a:cubicBezTo>
                    <a:pt x="61" y="84"/>
                    <a:pt x="67" y="84"/>
                    <a:pt x="67" y="89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latin typeface="Calibri" pitchFamily="34" charset="0"/>
              </a:endParaRPr>
            </a:p>
          </p:txBody>
        </p:sp>
      </p:grpSp>
      <p:pic>
        <p:nvPicPr>
          <p:cNvPr id="1860" name="图片 1859" descr="金钱.pn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372694">
            <a:off x="5632450" y="4348163"/>
            <a:ext cx="504825" cy="50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64" name="图片 1863" descr="金钱.pn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-961741">
            <a:off x="5316538" y="4676775"/>
            <a:ext cx="490537" cy="490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65" name="图片 1864" descr="元宝.png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442200" y="4678363"/>
            <a:ext cx="8794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66" name="图片 1865" descr="元宝.png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8278813" y="4686300"/>
            <a:ext cx="8651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67" name="图片 1866" descr="元宝.png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870825" y="4429125"/>
            <a:ext cx="8651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68" name="图片 1867" descr="金钱.png"/>
          <p:cNvPicPr>
            <a:picLocks noChangeAspect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 rot="1372369">
            <a:off x="468313" y="4379913"/>
            <a:ext cx="476250" cy="474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59" name="图片 1858" descr="元宝.png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995363" y="4678363"/>
            <a:ext cx="8794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62" name="图片 1861" descr="元宝.png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671638" y="4686300"/>
            <a:ext cx="8651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61" name="图片 1860" descr="元宝.png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263650" y="4429125"/>
            <a:ext cx="8651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63" name="图片 1862" descr="元宝.png"/>
          <p:cNvPicPr>
            <a:picLocks noChangeAspect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5505450" y="4686300"/>
            <a:ext cx="919163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69" name="图片 1868" descr="元宝.png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0" y="4686300"/>
            <a:ext cx="8651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6169" name="组合 1872"/>
          <p:cNvGrpSpPr>
            <a:grpSpLocks/>
          </p:cNvGrpSpPr>
          <p:nvPr/>
        </p:nvGrpSpPr>
        <p:grpSpPr bwMode="auto">
          <a:xfrm>
            <a:off x="2928938" y="857250"/>
            <a:ext cx="3357562" cy="3200400"/>
            <a:chOff x="2928938" y="857250"/>
            <a:chExt cx="3357562" cy="3200400"/>
          </a:xfrm>
        </p:grpSpPr>
        <p:grpSp>
          <p:nvGrpSpPr>
            <p:cNvPr id="6171" name="组合 129"/>
            <p:cNvGrpSpPr>
              <a:grpSpLocks/>
            </p:cNvGrpSpPr>
            <p:nvPr/>
          </p:nvGrpSpPr>
          <p:grpSpPr bwMode="auto">
            <a:xfrm>
              <a:off x="2928938" y="857250"/>
              <a:ext cx="3357562" cy="3200400"/>
              <a:chOff x="2928938" y="857250"/>
              <a:chExt cx="3357562" cy="3200400"/>
            </a:xfrm>
          </p:grpSpPr>
          <p:sp>
            <p:nvSpPr>
              <p:cNvPr id="6" name="矩形 5"/>
              <p:cNvSpPr/>
              <p:nvPr/>
            </p:nvSpPr>
            <p:spPr>
              <a:xfrm rot="2700000">
                <a:off x="3268663" y="982663"/>
                <a:ext cx="2736850" cy="2736850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EE88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6174" name="Freeform 6"/>
              <p:cNvSpPr>
                <a:spLocks/>
              </p:cNvSpPr>
              <p:nvPr/>
            </p:nvSpPr>
            <p:spPr bwMode="auto">
              <a:xfrm>
                <a:off x="5876925" y="2219325"/>
                <a:ext cx="93662" cy="95250"/>
              </a:xfrm>
              <a:custGeom>
                <a:avLst/>
                <a:gdLst>
                  <a:gd name="T0" fmla="*/ 29 w 59"/>
                  <a:gd name="T1" fmla="*/ 18 h 60"/>
                  <a:gd name="T2" fmla="*/ 59 w 59"/>
                  <a:gd name="T3" fmla="*/ 0 h 60"/>
                  <a:gd name="T4" fmla="*/ 56 w 59"/>
                  <a:gd name="T5" fmla="*/ 29 h 60"/>
                  <a:gd name="T6" fmla="*/ 54 w 59"/>
                  <a:gd name="T7" fmla="*/ 60 h 60"/>
                  <a:gd name="T8" fmla="*/ 27 w 59"/>
                  <a:gd name="T9" fmla="*/ 47 h 60"/>
                  <a:gd name="T10" fmla="*/ 0 w 59"/>
                  <a:gd name="T11" fmla="*/ 35 h 60"/>
                  <a:gd name="T12" fmla="*/ 29 w 59"/>
                  <a:gd name="T13" fmla="*/ 18 h 6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59"/>
                  <a:gd name="T22" fmla="*/ 0 h 60"/>
                  <a:gd name="T23" fmla="*/ 59 w 59"/>
                  <a:gd name="T24" fmla="*/ 60 h 60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59" h="60">
                    <a:moveTo>
                      <a:pt x="29" y="18"/>
                    </a:moveTo>
                    <a:lnTo>
                      <a:pt x="59" y="0"/>
                    </a:lnTo>
                    <a:lnTo>
                      <a:pt x="56" y="29"/>
                    </a:lnTo>
                    <a:lnTo>
                      <a:pt x="54" y="60"/>
                    </a:lnTo>
                    <a:lnTo>
                      <a:pt x="27" y="47"/>
                    </a:lnTo>
                    <a:lnTo>
                      <a:pt x="0" y="35"/>
                    </a:lnTo>
                    <a:lnTo>
                      <a:pt x="29" y="18"/>
                    </a:lnTo>
                    <a:close/>
                  </a:path>
                </a:pathLst>
              </a:custGeom>
              <a:solidFill>
                <a:srgbClr val="A374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  <p:sp>
            <p:nvSpPr>
              <p:cNvPr id="6175" name="Freeform 7"/>
              <p:cNvSpPr>
                <a:spLocks/>
              </p:cNvSpPr>
              <p:nvPr/>
            </p:nvSpPr>
            <p:spPr bwMode="auto">
              <a:xfrm>
                <a:off x="5043488" y="1185863"/>
                <a:ext cx="106362" cy="88900"/>
              </a:xfrm>
              <a:custGeom>
                <a:avLst/>
                <a:gdLst>
                  <a:gd name="T0" fmla="*/ 33 w 67"/>
                  <a:gd name="T1" fmla="*/ 9 h 56"/>
                  <a:gd name="T2" fmla="*/ 67 w 67"/>
                  <a:gd name="T3" fmla="*/ 18 h 56"/>
                  <a:gd name="T4" fmla="*/ 44 w 67"/>
                  <a:gd name="T5" fmla="*/ 37 h 56"/>
                  <a:gd name="T6" fmla="*/ 22 w 67"/>
                  <a:gd name="T7" fmla="*/ 56 h 56"/>
                  <a:gd name="T8" fmla="*/ 10 w 67"/>
                  <a:gd name="T9" fmla="*/ 28 h 56"/>
                  <a:gd name="T10" fmla="*/ 0 w 67"/>
                  <a:gd name="T11" fmla="*/ 0 h 56"/>
                  <a:gd name="T12" fmla="*/ 33 w 67"/>
                  <a:gd name="T13" fmla="*/ 9 h 5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67"/>
                  <a:gd name="T22" fmla="*/ 0 h 56"/>
                  <a:gd name="T23" fmla="*/ 67 w 67"/>
                  <a:gd name="T24" fmla="*/ 56 h 5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67" h="56">
                    <a:moveTo>
                      <a:pt x="33" y="9"/>
                    </a:moveTo>
                    <a:lnTo>
                      <a:pt x="67" y="18"/>
                    </a:lnTo>
                    <a:lnTo>
                      <a:pt x="44" y="37"/>
                    </a:lnTo>
                    <a:lnTo>
                      <a:pt x="22" y="56"/>
                    </a:lnTo>
                    <a:lnTo>
                      <a:pt x="10" y="28"/>
                    </a:lnTo>
                    <a:lnTo>
                      <a:pt x="0" y="0"/>
                    </a:lnTo>
                    <a:lnTo>
                      <a:pt x="33" y="9"/>
                    </a:lnTo>
                    <a:close/>
                  </a:path>
                </a:pathLst>
              </a:custGeom>
              <a:solidFill>
                <a:srgbClr val="A374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  <p:sp>
            <p:nvSpPr>
              <p:cNvPr id="6176" name="Freeform 8"/>
              <p:cNvSpPr>
                <a:spLocks/>
              </p:cNvSpPr>
              <p:nvPr/>
            </p:nvSpPr>
            <p:spPr bwMode="auto">
              <a:xfrm>
                <a:off x="5021263" y="1579563"/>
                <a:ext cx="46037" cy="61913"/>
              </a:xfrm>
              <a:custGeom>
                <a:avLst/>
                <a:gdLst>
                  <a:gd name="T0" fmla="*/ 28 w 29"/>
                  <a:gd name="T1" fmla="*/ 20 h 39"/>
                  <a:gd name="T2" fmla="*/ 28 w 29"/>
                  <a:gd name="T3" fmla="*/ 39 h 39"/>
                  <a:gd name="T4" fmla="*/ 14 w 29"/>
                  <a:gd name="T5" fmla="*/ 29 h 39"/>
                  <a:gd name="T6" fmla="*/ 0 w 29"/>
                  <a:gd name="T7" fmla="*/ 19 h 39"/>
                  <a:gd name="T8" fmla="*/ 14 w 29"/>
                  <a:gd name="T9" fmla="*/ 9 h 39"/>
                  <a:gd name="T10" fmla="*/ 29 w 29"/>
                  <a:gd name="T11" fmla="*/ 0 h 39"/>
                  <a:gd name="T12" fmla="*/ 28 w 29"/>
                  <a:gd name="T13" fmla="*/ 20 h 39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9"/>
                  <a:gd name="T22" fmla="*/ 0 h 39"/>
                  <a:gd name="T23" fmla="*/ 29 w 29"/>
                  <a:gd name="T24" fmla="*/ 39 h 39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9" h="39">
                    <a:moveTo>
                      <a:pt x="28" y="20"/>
                    </a:moveTo>
                    <a:lnTo>
                      <a:pt x="28" y="39"/>
                    </a:lnTo>
                    <a:lnTo>
                      <a:pt x="14" y="29"/>
                    </a:lnTo>
                    <a:lnTo>
                      <a:pt x="0" y="19"/>
                    </a:lnTo>
                    <a:lnTo>
                      <a:pt x="14" y="9"/>
                    </a:lnTo>
                    <a:lnTo>
                      <a:pt x="29" y="0"/>
                    </a:lnTo>
                    <a:lnTo>
                      <a:pt x="28" y="20"/>
                    </a:lnTo>
                    <a:close/>
                  </a:path>
                </a:pathLst>
              </a:custGeom>
              <a:solidFill>
                <a:srgbClr val="A374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  <p:sp>
            <p:nvSpPr>
              <p:cNvPr id="6177" name="Freeform 9"/>
              <p:cNvSpPr>
                <a:spLocks/>
              </p:cNvSpPr>
              <p:nvPr/>
            </p:nvSpPr>
            <p:spPr bwMode="auto">
              <a:xfrm>
                <a:off x="4781550" y="1325563"/>
                <a:ext cx="53975" cy="50800"/>
              </a:xfrm>
              <a:custGeom>
                <a:avLst/>
                <a:gdLst>
                  <a:gd name="T0" fmla="*/ 13 w 34"/>
                  <a:gd name="T1" fmla="*/ 15 h 32"/>
                  <a:gd name="T2" fmla="*/ 25 w 34"/>
                  <a:gd name="T3" fmla="*/ 0 h 32"/>
                  <a:gd name="T4" fmla="*/ 30 w 34"/>
                  <a:gd name="T5" fmla="*/ 17 h 32"/>
                  <a:gd name="T6" fmla="*/ 34 w 34"/>
                  <a:gd name="T7" fmla="*/ 32 h 32"/>
                  <a:gd name="T8" fmla="*/ 17 w 34"/>
                  <a:gd name="T9" fmla="*/ 31 h 32"/>
                  <a:gd name="T10" fmla="*/ 0 w 34"/>
                  <a:gd name="T11" fmla="*/ 31 h 32"/>
                  <a:gd name="T12" fmla="*/ 13 w 34"/>
                  <a:gd name="T13" fmla="*/ 15 h 3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34"/>
                  <a:gd name="T22" fmla="*/ 0 h 32"/>
                  <a:gd name="T23" fmla="*/ 34 w 34"/>
                  <a:gd name="T24" fmla="*/ 32 h 32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34" h="32">
                    <a:moveTo>
                      <a:pt x="13" y="15"/>
                    </a:moveTo>
                    <a:lnTo>
                      <a:pt x="25" y="0"/>
                    </a:lnTo>
                    <a:lnTo>
                      <a:pt x="30" y="17"/>
                    </a:lnTo>
                    <a:lnTo>
                      <a:pt x="34" y="32"/>
                    </a:lnTo>
                    <a:lnTo>
                      <a:pt x="17" y="31"/>
                    </a:lnTo>
                    <a:lnTo>
                      <a:pt x="0" y="31"/>
                    </a:lnTo>
                    <a:lnTo>
                      <a:pt x="13" y="15"/>
                    </a:lnTo>
                    <a:close/>
                  </a:path>
                </a:pathLst>
              </a:custGeom>
              <a:solidFill>
                <a:srgbClr val="A374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  <p:sp>
            <p:nvSpPr>
              <p:cNvPr id="6178" name="Freeform 10"/>
              <p:cNvSpPr>
                <a:spLocks/>
              </p:cNvSpPr>
              <p:nvPr/>
            </p:nvSpPr>
            <p:spPr bwMode="auto">
              <a:xfrm>
                <a:off x="4575175" y="1122363"/>
                <a:ext cx="52387" cy="50800"/>
              </a:xfrm>
              <a:custGeom>
                <a:avLst/>
                <a:gdLst>
                  <a:gd name="T0" fmla="*/ 12 w 33"/>
                  <a:gd name="T1" fmla="*/ 14 h 32"/>
                  <a:gd name="T2" fmla="*/ 24 w 33"/>
                  <a:gd name="T3" fmla="*/ 0 h 32"/>
                  <a:gd name="T4" fmla="*/ 29 w 33"/>
                  <a:gd name="T5" fmla="*/ 16 h 32"/>
                  <a:gd name="T6" fmla="*/ 33 w 33"/>
                  <a:gd name="T7" fmla="*/ 32 h 32"/>
                  <a:gd name="T8" fmla="*/ 17 w 33"/>
                  <a:gd name="T9" fmla="*/ 31 h 32"/>
                  <a:gd name="T10" fmla="*/ 0 w 33"/>
                  <a:gd name="T11" fmla="*/ 30 h 32"/>
                  <a:gd name="T12" fmla="*/ 12 w 33"/>
                  <a:gd name="T13" fmla="*/ 14 h 3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33"/>
                  <a:gd name="T22" fmla="*/ 0 h 32"/>
                  <a:gd name="T23" fmla="*/ 33 w 33"/>
                  <a:gd name="T24" fmla="*/ 32 h 32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33" h="32">
                    <a:moveTo>
                      <a:pt x="12" y="14"/>
                    </a:moveTo>
                    <a:lnTo>
                      <a:pt x="24" y="0"/>
                    </a:lnTo>
                    <a:lnTo>
                      <a:pt x="29" y="16"/>
                    </a:lnTo>
                    <a:lnTo>
                      <a:pt x="33" y="32"/>
                    </a:lnTo>
                    <a:lnTo>
                      <a:pt x="17" y="31"/>
                    </a:lnTo>
                    <a:lnTo>
                      <a:pt x="0" y="30"/>
                    </a:lnTo>
                    <a:lnTo>
                      <a:pt x="12" y="14"/>
                    </a:lnTo>
                    <a:close/>
                  </a:path>
                </a:pathLst>
              </a:custGeom>
              <a:solidFill>
                <a:srgbClr val="A374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  <p:sp>
            <p:nvSpPr>
              <p:cNvPr id="6179" name="Freeform 11"/>
              <p:cNvSpPr>
                <a:spLocks/>
              </p:cNvSpPr>
              <p:nvPr/>
            </p:nvSpPr>
            <p:spPr bwMode="auto">
              <a:xfrm>
                <a:off x="5053013" y="1497013"/>
                <a:ext cx="82550" cy="98425"/>
              </a:xfrm>
              <a:custGeom>
                <a:avLst/>
                <a:gdLst>
                  <a:gd name="T0" fmla="*/ 44 w 52"/>
                  <a:gd name="T1" fmla="*/ 31 h 62"/>
                  <a:gd name="T2" fmla="*/ 35 w 52"/>
                  <a:gd name="T3" fmla="*/ 62 h 62"/>
                  <a:gd name="T4" fmla="*/ 18 w 52"/>
                  <a:gd name="T5" fmla="*/ 40 h 62"/>
                  <a:gd name="T6" fmla="*/ 0 w 52"/>
                  <a:gd name="T7" fmla="*/ 20 h 62"/>
                  <a:gd name="T8" fmla="*/ 26 w 52"/>
                  <a:gd name="T9" fmla="*/ 9 h 62"/>
                  <a:gd name="T10" fmla="*/ 52 w 52"/>
                  <a:gd name="T11" fmla="*/ 0 h 62"/>
                  <a:gd name="T12" fmla="*/ 44 w 52"/>
                  <a:gd name="T13" fmla="*/ 31 h 6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52"/>
                  <a:gd name="T22" fmla="*/ 0 h 62"/>
                  <a:gd name="T23" fmla="*/ 52 w 52"/>
                  <a:gd name="T24" fmla="*/ 62 h 62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52" h="62">
                    <a:moveTo>
                      <a:pt x="44" y="31"/>
                    </a:moveTo>
                    <a:lnTo>
                      <a:pt x="35" y="62"/>
                    </a:lnTo>
                    <a:lnTo>
                      <a:pt x="18" y="40"/>
                    </a:lnTo>
                    <a:lnTo>
                      <a:pt x="0" y="20"/>
                    </a:lnTo>
                    <a:lnTo>
                      <a:pt x="26" y="9"/>
                    </a:lnTo>
                    <a:lnTo>
                      <a:pt x="52" y="0"/>
                    </a:lnTo>
                    <a:lnTo>
                      <a:pt x="44" y="31"/>
                    </a:lnTo>
                    <a:close/>
                  </a:path>
                </a:pathLst>
              </a:custGeom>
              <a:solidFill>
                <a:srgbClr val="A374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  <p:sp>
            <p:nvSpPr>
              <p:cNvPr id="6180" name="Freeform 12"/>
              <p:cNvSpPr>
                <a:spLocks/>
              </p:cNvSpPr>
              <p:nvPr/>
            </p:nvSpPr>
            <p:spPr bwMode="auto">
              <a:xfrm>
                <a:off x="4708525" y="1474788"/>
                <a:ext cx="61912" cy="42863"/>
              </a:xfrm>
              <a:custGeom>
                <a:avLst/>
                <a:gdLst>
                  <a:gd name="T0" fmla="*/ 20 w 39"/>
                  <a:gd name="T1" fmla="*/ 27 h 27"/>
                  <a:gd name="T2" fmla="*/ 0 w 39"/>
                  <a:gd name="T3" fmla="*/ 27 h 27"/>
                  <a:gd name="T4" fmla="*/ 11 w 39"/>
                  <a:gd name="T5" fmla="*/ 13 h 27"/>
                  <a:gd name="T6" fmla="*/ 21 w 39"/>
                  <a:gd name="T7" fmla="*/ 0 h 27"/>
                  <a:gd name="T8" fmla="*/ 30 w 39"/>
                  <a:gd name="T9" fmla="*/ 14 h 27"/>
                  <a:gd name="T10" fmla="*/ 39 w 39"/>
                  <a:gd name="T11" fmla="*/ 27 h 27"/>
                  <a:gd name="T12" fmla="*/ 20 w 39"/>
                  <a:gd name="T13" fmla="*/ 27 h 2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39"/>
                  <a:gd name="T22" fmla="*/ 0 h 27"/>
                  <a:gd name="T23" fmla="*/ 39 w 39"/>
                  <a:gd name="T24" fmla="*/ 27 h 27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39" h="27">
                    <a:moveTo>
                      <a:pt x="20" y="27"/>
                    </a:moveTo>
                    <a:lnTo>
                      <a:pt x="0" y="27"/>
                    </a:lnTo>
                    <a:lnTo>
                      <a:pt x="11" y="13"/>
                    </a:lnTo>
                    <a:lnTo>
                      <a:pt x="21" y="0"/>
                    </a:lnTo>
                    <a:lnTo>
                      <a:pt x="30" y="14"/>
                    </a:lnTo>
                    <a:lnTo>
                      <a:pt x="39" y="27"/>
                    </a:lnTo>
                    <a:lnTo>
                      <a:pt x="20" y="27"/>
                    </a:lnTo>
                    <a:close/>
                  </a:path>
                </a:pathLst>
              </a:custGeom>
              <a:solidFill>
                <a:srgbClr val="A374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  <p:sp>
            <p:nvSpPr>
              <p:cNvPr id="6181" name="Freeform 13"/>
              <p:cNvSpPr>
                <a:spLocks/>
              </p:cNvSpPr>
              <p:nvPr/>
            </p:nvSpPr>
            <p:spPr bwMode="auto">
              <a:xfrm>
                <a:off x="4956175" y="1252538"/>
                <a:ext cx="49212" cy="50800"/>
              </a:xfrm>
              <a:custGeom>
                <a:avLst/>
                <a:gdLst>
                  <a:gd name="T0" fmla="*/ 17 w 31"/>
                  <a:gd name="T1" fmla="*/ 11 h 32"/>
                  <a:gd name="T2" fmla="*/ 31 w 31"/>
                  <a:gd name="T3" fmla="*/ 23 h 32"/>
                  <a:gd name="T4" fmla="*/ 16 w 31"/>
                  <a:gd name="T5" fmla="*/ 27 h 32"/>
                  <a:gd name="T6" fmla="*/ 0 w 31"/>
                  <a:gd name="T7" fmla="*/ 32 h 32"/>
                  <a:gd name="T8" fmla="*/ 1 w 31"/>
                  <a:gd name="T9" fmla="*/ 17 h 32"/>
                  <a:gd name="T10" fmla="*/ 3 w 31"/>
                  <a:gd name="T11" fmla="*/ 0 h 32"/>
                  <a:gd name="T12" fmla="*/ 17 w 31"/>
                  <a:gd name="T13" fmla="*/ 11 h 3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31"/>
                  <a:gd name="T22" fmla="*/ 0 h 32"/>
                  <a:gd name="T23" fmla="*/ 31 w 31"/>
                  <a:gd name="T24" fmla="*/ 32 h 32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31" h="32">
                    <a:moveTo>
                      <a:pt x="17" y="11"/>
                    </a:moveTo>
                    <a:lnTo>
                      <a:pt x="31" y="23"/>
                    </a:lnTo>
                    <a:lnTo>
                      <a:pt x="16" y="27"/>
                    </a:lnTo>
                    <a:lnTo>
                      <a:pt x="0" y="32"/>
                    </a:lnTo>
                    <a:lnTo>
                      <a:pt x="1" y="17"/>
                    </a:lnTo>
                    <a:lnTo>
                      <a:pt x="3" y="0"/>
                    </a:lnTo>
                    <a:lnTo>
                      <a:pt x="17" y="11"/>
                    </a:lnTo>
                    <a:close/>
                  </a:path>
                </a:pathLst>
              </a:custGeom>
              <a:solidFill>
                <a:srgbClr val="A374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  <p:sp>
            <p:nvSpPr>
              <p:cNvPr id="6182" name="Freeform 14"/>
              <p:cNvSpPr>
                <a:spLocks/>
              </p:cNvSpPr>
              <p:nvPr/>
            </p:nvSpPr>
            <p:spPr bwMode="auto">
              <a:xfrm>
                <a:off x="3533775" y="2063750"/>
                <a:ext cx="92075" cy="93663"/>
              </a:xfrm>
              <a:custGeom>
                <a:avLst/>
                <a:gdLst>
                  <a:gd name="T0" fmla="*/ 29 w 58"/>
                  <a:gd name="T1" fmla="*/ 42 h 59"/>
                  <a:gd name="T2" fmla="*/ 0 w 58"/>
                  <a:gd name="T3" fmla="*/ 59 h 59"/>
                  <a:gd name="T4" fmla="*/ 2 w 58"/>
                  <a:gd name="T5" fmla="*/ 29 h 59"/>
                  <a:gd name="T6" fmla="*/ 5 w 58"/>
                  <a:gd name="T7" fmla="*/ 0 h 59"/>
                  <a:gd name="T8" fmla="*/ 32 w 58"/>
                  <a:gd name="T9" fmla="*/ 11 h 59"/>
                  <a:gd name="T10" fmla="*/ 58 w 58"/>
                  <a:gd name="T11" fmla="*/ 24 h 59"/>
                  <a:gd name="T12" fmla="*/ 29 w 58"/>
                  <a:gd name="T13" fmla="*/ 42 h 59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58"/>
                  <a:gd name="T22" fmla="*/ 0 h 59"/>
                  <a:gd name="T23" fmla="*/ 58 w 58"/>
                  <a:gd name="T24" fmla="*/ 59 h 59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58" h="59">
                    <a:moveTo>
                      <a:pt x="29" y="42"/>
                    </a:moveTo>
                    <a:lnTo>
                      <a:pt x="0" y="59"/>
                    </a:lnTo>
                    <a:lnTo>
                      <a:pt x="2" y="29"/>
                    </a:lnTo>
                    <a:lnTo>
                      <a:pt x="5" y="0"/>
                    </a:lnTo>
                    <a:lnTo>
                      <a:pt x="32" y="11"/>
                    </a:lnTo>
                    <a:lnTo>
                      <a:pt x="58" y="24"/>
                    </a:lnTo>
                    <a:lnTo>
                      <a:pt x="29" y="42"/>
                    </a:lnTo>
                    <a:close/>
                  </a:path>
                </a:pathLst>
              </a:custGeom>
              <a:solidFill>
                <a:srgbClr val="A374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  <p:sp>
            <p:nvSpPr>
              <p:cNvPr id="6183" name="Freeform 15"/>
              <p:cNvSpPr>
                <a:spLocks/>
              </p:cNvSpPr>
              <p:nvPr/>
            </p:nvSpPr>
            <p:spPr bwMode="auto">
              <a:xfrm>
                <a:off x="4921250" y="1436688"/>
                <a:ext cx="47625" cy="65088"/>
              </a:xfrm>
              <a:custGeom>
                <a:avLst/>
                <a:gdLst>
                  <a:gd name="T0" fmla="*/ 0 w 30"/>
                  <a:gd name="T1" fmla="*/ 21 h 41"/>
                  <a:gd name="T2" fmla="*/ 2 w 30"/>
                  <a:gd name="T3" fmla="*/ 0 h 41"/>
                  <a:gd name="T4" fmla="*/ 16 w 30"/>
                  <a:gd name="T5" fmla="*/ 10 h 41"/>
                  <a:gd name="T6" fmla="*/ 30 w 30"/>
                  <a:gd name="T7" fmla="*/ 21 h 41"/>
                  <a:gd name="T8" fmla="*/ 15 w 30"/>
                  <a:gd name="T9" fmla="*/ 31 h 41"/>
                  <a:gd name="T10" fmla="*/ 0 w 30"/>
                  <a:gd name="T11" fmla="*/ 41 h 41"/>
                  <a:gd name="T12" fmla="*/ 0 w 30"/>
                  <a:gd name="T13" fmla="*/ 21 h 41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30"/>
                  <a:gd name="T22" fmla="*/ 0 h 41"/>
                  <a:gd name="T23" fmla="*/ 30 w 30"/>
                  <a:gd name="T24" fmla="*/ 41 h 41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30" h="41">
                    <a:moveTo>
                      <a:pt x="0" y="21"/>
                    </a:moveTo>
                    <a:lnTo>
                      <a:pt x="2" y="0"/>
                    </a:lnTo>
                    <a:lnTo>
                      <a:pt x="16" y="10"/>
                    </a:lnTo>
                    <a:lnTo>
                      <a:pt x="30" y="21"/>
                    </a:lnTo>
                    <a:lnTo>
                      <a:pt x="15" y="31"/>
                    </a:lnTo>
                    <a:lnTo>
                      <a:pt x="0" y="41"/>
                    </a:lnTo>
                    <a:lnTo>
                      <a:pt x="0" y="21"/>
                    </a:lnTo>
                    <a:close/>
                  </a:path>
                </a:pathLst>
              </a:custGeom>
              <a:solidFill>
                <a:srgbClr val="A374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  <p:sp>
            <p:nvSpPr>
              <p:cNvPr id="6184" name="Freeform 16"/>
              <p:cNvSpPr>
                <a:spLocks/>
              </p:cNvSpPr>
              <p:nvPr/>
            </p:nvSpPr>
            <p:spPr bwMode="auto">
              <a:xfrm>
                <a:off x="4899025" y="1119188"/>
                <a:ext cx="47625" cy="60325"/>
              </a:xfrm>
              <a:custGeom>
                <a:avLst/>
                <a:gdLst>
                  <a:gd name="T0" fmla="*/ 29 w 30"/>
                  <a:gd name="T1" fmla="*/ 19 h 38"/>
                  <a:gd name="T2" fmla="*/ 30 w 30"/>
                  <a:gd name="T3" fmla="*/ 38 h 38"/>
                  <a:gd name="T4" fmla="*/ 16 w 30"/>
                  <a:gd name="T5" fmla="*/ 29 h 38"/>
                  <a:gd name="T6" fmla="*/ 0 w 30"/>
                  <a:gd name="T7" fmla="*/ 21 h 38"/>
                  <a:gd name="T8" fmla="*/ 13 w 30"/>
                  <a:gd name="T9" fmla="*/ 11 h 38"/>
                  <a:gd name="T10" fmla="*/ 26 w 30"/>
                  <a:gd name="T11" fmla="*/ 0 h 38"/>
                  <a:gd name="T12" fmla="*/ 29 w 30"/>
                  <a:gd name="T13" fmla="*/ 19 h 3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30"/>
                  <a:gd name="T22" fmla="*/ 0 h 38"/>
                  <a:gd name="T23" fmla="*/ 30 w 30"/>
                  <a:gd name="T24" fmla="*/ 38 h 38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30" h="38">
                    <a:moveTo>
                      <a:pt x="29" y="19"/>
                    </a:moveTo>
                    <a:lnTo>
                      <a:pt x="30" y="38"/>
                    </a:lnTo>
                    <a:lnTo>
                      <a:pt x="16" y="29"/>
                    </a:lnTo>
                    <a:lnTo>
                      <a:pt x="0" y="21"/>
                    </a:lnTo>
                    <a:lnTo>
                      <a:pt x="13" y="11"/>
                    </a:lnTo>
                    <a:lnTo>
                      <a:pt x="26" y="0"/>
                    </a:lnTo>
                    <a:lnTo>
                      <a:pt x="29" y="19"/>
                    </a:lnTo>
                    <a:close/>
                  </a:path>
                </a:pathLst>
              </a:custGeom>
              <a:solidFill>
                <a:srgbClr val="A374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  <p:sp>
            <p:nvSpPr>
              <p:cNvPr id="6185" name="Freeform 17"/>
              <p:cNvSpPr>
                <a:spLocks/>
              </p:cNvSpPr>
              <p:nvPr/>
            </p:nvSpPr>
            <p:spPr bwMode="auto">
              <a:xfrm>
                <a:off x="4854575" y="1485900"/>
                <a:ext cx="80962" cy="96838"/>
              </a:xfrm>
              <a:custGeom>
                <a:avLst/>
                <a:gdLst>
                  <a:gd name="T0" fmla="*/ 8 w 51"/>
                  <a:gd name="T1" fmla="*/ 30 h 61"/>
                  <a:gd name="T2" fmla="*/ 16 w 51"/>
                  <a:gd name="T3" fmla="*/ 0 h 61"/>
                  <a:gd name="T4" fmla="*/ 34 w 51"/>
                  <a:gd name="T5" fmla="*/ 20 h 61"/>
                  <a:gd name="T6" fmla="*/ 51 w 51"/>
                  <a:gd name="T7" fmla="*/ 42 h 61"/>
                  <a:gd name="T8" fmla="*/ 26 w 51"/>
                  <a:gd name="T9" fmla="*/ 51 h 61"/>
                  <a:gd name="T10" fmla="*/ 0 w 51"/>
                  <a:gd name="T11" fmla="*/ 61 h 61"/>
                  <a:gd name="T12" fmla="*/ 8 w 51"/>
                  <a:gd name="T13" fmla="*/ 30 h 61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51"/>
                  <a:gd name="T22" fmla="*/ 0 h 61"/>
                  <a:gd name="T23" fmla="*/ 51 w 51"/>
                  <a:gd name="T24" fmla="*/ 61 h 61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51" h="61">
                    <a:moveTo>
                      <a:pt x="8" y="30"/>
                    </a:moveTo>
                    <a:lnTo>
                      <a:pt x="16" y="0"/>
                    </a:lnTo>
                    <a:lnTo>
                      <a:pt x="34" y="20"/>
                    </a:lnTo>
                    <a:lnTo>
                      <a:pt x="51" y="42"/>
                    </a:lnTo>
                    <a:lnTo>
                      <a:pt x="26" y="51"/>
                    </a:lnTo>
                    <a:lnTo>
                      <a:pt x="0" y="61"/>
                    </a:lnTo>
                    <a:lnTo>
                      <a:pt x="8" y="30"/>
                    </a:lnTo>
                    <a:close/>
                  </a:path>
                </a:pathLst>
              </a:custGeom>
              <a:solidFill>
                <a:srgbClr val="A374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  <p:sp>
            <p:nvSpPr>
              <p:cNvPr id="6186" name="Freeform 18"/>
              <p:cNvSpPr>
                <a:spLocks/>
              </p:cNvSpPr>
              <p:nvPr/>
            </p:nvSpPr>
            <p:spPr bwMode="auto">
              <a:xfrm>
                <a:off x="4846638" y="965200"/>
                <a:ext cx="50800" cy="52388"/>
              </a:xfrm>
              <a:custGeom>
                <a:avLst/>
                <a:gdLst>
                  <a:gd name="T0" fmla="*/ 13 w 32"/>
                  <a:gd name="T1" fmla="*/ 14 h 33"/>
                  <a:gd name="T2" fmla="*/ 27 w 32"/>
                  <a:gd name="T3" fmla="*/ 0 h 33"/>
                  <a:gd name="T4" fmla="*/ 30 w 32"/>
                  <a:gd name="T5" fmla="*/ 16 h 33"/>
                  <a:gd name="T6" fmla="*/ 32 w 32"/>
                  <a:gd name="T7" fmla="*/ 33 h 33"/>
                  <a:gd name="T8" fmla="*/ 16 w 32"/>
                  <a:gd name="T9" fmla="*/ 29 h 33"/>
                  <a:gd name="T10" fmla="*/ 0 w 32"/>
                  <a:gd name="T11" fmla="*/ 26 h 33"/>
                  <a:gd name="T12" fmla="*/ 13 w 32"/>
                  <a:gd name="T13" fmla="*/ 14 h 3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32"/>
                  <a:gd name="T22" fmla="*/ 0 h 33"/>
                  <a:gd name="T23" fmla="*/ 32 w 32"/>
                  <a:gd name="T24" fmla="*/ 33 h 33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32" h="33">
                    <a:moveTo>
                      <a:pt x="13" y="14"/>
                    </a:moveTo>
                    <a:lnTo>
                      <a:pt x="27" y="0"/>
                    </a:lnTo>
                    <a:lnTo>
                      <a:pt x="30" y="16"/>
                    </a:lnTo>
                    <a:lnTo>
                      <a:pt x="32" y="33"/>
                    </a:lnTo>
                    <a:lnTo>
                      <a:pt x="16" y="29"/>
                    </a:lnTo>
                    <a:lnTo>
                      <a:pt x="0" y="26"/>
                    </a:lnTo>
                    <a:lnTo>
                      <a:pt x="13" y="14"/>
                    </a:lnTo>
                    <a:close/>
                  </a:path>
                </a:pathLst>
              </a:custGeom>
              <a:solidFill>
                <a:srgbClr val="A374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  <p:sp>
            <p:nvSpPr>
              <p:cNvPr id="6187" name="Freeform 19"/>
              <p:cNvSpPr>
                <a:spLocks/>
              </p:cNvSpPr>
              <p:nvPr/>
            </p:nvSpPr>
            <p:spPr bwMode="auto">
              <a:xfrm>
                <a:off x="4843463" y="1293813"/>
                <a:ext cx="55562" cy="41275"/>
              </a:xfrm>
              <a:custGeom>
                <a:avLst/>
                <a:gdLst>
                  <a:gd name="T0" fmla="*/ 18 w 35"/>
                  <a:gd name="T1" fmla="*/ 24 h 26"/>
                  <a:gd name="T2" fmla="*/ 0 w 35"/>
                  <a:gd name="T3" fmla="*/ 26 h 26"/>
                  <a:gd name="T4" fmla="*/ 7 w 35"/>
                  <a:gd name="T5" fmla="*/ 12 h 26"/>
                  <a:gd name="T6" fmla="*/ 15 w 35"/>
                  <a:gd name="T7" fmla="*/ 0 h 26"/>
                  <a:gd name="T8" fmla="*/ 25 w 35"/>
                  <a:gd name="T9" fmla="*/ 11 h 26"/>
                  <a:gd name="T10" fmla="*/ 35 w 35"/>
                  <a:gd name="T11" fmla="*/ 22 h 26"/>
                  <a:gd name="T12" fmla="*/ 18 w 35"/>
                  <a:gd name="T13" fmla="*/ 24 h 2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35"/>
                  <a:gd name="T22" fmla="*/ 0 h 26"/>
                  <a:gd name="T23" fmla="*/ 35 w 35"/>
                  <a:gd name="T24" fmla="*/ 26 h 2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35" h="26">
                    <a:moveTo>
                      <a:pt x="18" y="24"/>
                    </a:moveTo>
                    <a:lnTo>
                      <a:pt x="0" y="26"/>
                    </a:lnTo>
                    <a:lnTo>
                      <a:pt x="7" y="12"/>
                    </a:lnTo>
                    <a:lnTo>
                      <a:pt x="15" y="0"/>
                    </a:lnTo>
                    <a:lnTo>
                      <a:pt x="25" y="11"/>
                    </a:lnTo>
                    <a:lnTo>
                      <a:pt x="35" y="22"/>
                    </a:lnTo>
                    <a:lnTo>
                      <a:pt x="18" y="24"/>
                    </a:lnTo>
                    <a:close/>
                  </a:path>
                </a:pathLst>
              </a:custGeom>
              <a:solidFill>
                <a:srgbClr val="A374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  <p:sp>
            <p:nvSpPr>
              <p:cNvPr id="6188" name="Freeform 20"/>
              <p:cNvSpPr>
                <a:spLocks/>
              </p:cNvSpPr>
              <p:nvPr/>
            </p:nvSpPr>
            <p:spPr bwMode="auto">
              <a:xfrm>
                <a:off x="4273550" y="1090613"/>
                <a:ext cx="104775" cy="88900"/>
              </a:xfrm>
              <a:custGeom>
                <a:avLst/>
                <a:gdLst>
                  <a:gd name="T0" fmla="*/ 33 w 66"/>
                  <a:gd name="T1" fmla="*/ 9 h 56"/>
                  <a:gd name="T2" fmla="*/ 66 w 66"/>
                  <a:gd name="T3" fmla="*/ 18 h 56"/>
                  <a:gd name="T4" fmla="*/ 43 w 66"/>
                  <a:gd name="T5" fmla="*/ 37 h 56"/>
                  <a:gd name="T6" fmla="*/ 21 w 66"/>
                  <a:gd name="T7" fmla="*/ 56 h 56"/>
                  <a:gd name="T8" fmla="*/ 10 w 66"/>
                  <a:gd name="T9" fmla="*/ 28 h 56"/>
                  <a:gd name="T10" fmla="*/ 0 w 66"/>
                  <a:gd name="T11" fmla="*/ 0 h 56"/>
                  <a:gd name="T12" fmla="*/ 33 w 66"/>
                  <a:gd name="T13" fmla="*/ 9 h 5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66"/>
                  <a:gd name="T22" fmla="*/ 0 h 56"/>
                  <a:gd name="T23" fmla="*/ 66 w 66"/>
                  <a:gd name="T24" fmla="*/ 56 h 5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66" h="56">
                    <a:moveTo>
                      <a:pt x="33" y="9"/>
                    </a:moveTo>
                    <a:lnTo>
                      <a:pt x="66" y="18"/>
                    </a:lnTo>
                    <a:lnTo>
                      <a:pt x="43" y="37"/>
                    </a:lnTo>
                    <a:lnTo>
                      <a:pt x="21" y="56"/>
                    </a:lnTo>
                    <a:lnTo>
                      <a:pt x="10" y="28"/>
                    </a:lnTo>
                    <a:lnTo>
                      <a:pt x="0" y="0"/>
                    </a:lnTo>
                    <a:lnTo>
                      <a:pt x="33" y="9"/>
                    </a:lnTo>
                    <a:close/>
                  </a:path>
                </a:pathLst>
              </a:custGeom>
              <a:solidFill>
                <a:srgbClr val="A374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  <p:sp>
            <p:nvSpPr>
              <p:cNvPr id="6189" name="Freeform 21"/>
              <p:cNvSpPr>
                <a:spLocks/>
              </p:cNvSpPr>
              <p:nvPr/>
            </p:nvSpPr>
            <p:spPr bwMode="auto">
              <a:xfrm>
                <a:off x="4251325" y="1484313"/>
                <a:ext cx="46037" cy="61913"/>
              </a:xfrm>
              <a:custGeom>
                <a:avLst/>
                <a:gdLst>
                  <a:gd name="T0" fmla="*/ 28 w 29"/>
                  <a:gd name="T1" fmla="*/ 19 h 39"/>
                  <a:gd name="T2" fmla="*/ 28 w 29"/>
                  <a:gd name="T3" fmla="*/ 39 h 39"/>
                  <a:gd name="T4" fmla="*/ 14 w 29"/>
                  <a:gd name="T5" fmla="*/ 29 h 39"/>
                  <a:gd name="T6" fmla="*/ 0 w 29"/>
                  <a:gd name="T7" fmla="*/ 19 h 39"/>
                  <a:gd name="T8" fmla="*/ 14 w 29"/>
                  <a:gd name="T9" fmla="*/ 8 h 39"/>
                  <a:gd name="T10" fmla="*/ 29 w 29"/>
                  <a:gd name="T11" fmla="*/ 0 h 39"/>
                  <a:gd name="T12" fmla="*/ 28 w 29"/>
                  <a:gd name="T13" fmla="*/ 19 h 39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9"/>
                  <a:gd name="T22" fmla="*/ 0 h 39"/>
                  <a:gd name="T23" fmla="*/ 29 w 29"/>
                  <a:gd name="T24" fmla="*/ 39 h 39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9" h="39">
                    <a:moveTo>
                      <a:pt x="28" y="19"/>
                    </a:moveTo>
                    <a:lnTo>
                      <a:pt x="28" y="39"/>
                    </a:lnTo>
                    <a:lnTo>
                      <a:pt x="14" y="29"/>
                    </a:lnTo>
                    <a:lnTo>
                      <a:pt x="0" y="19"/>
                    </a:lnTo>
                    <a:lnTo>
                      <a:pt x="14" y="8"/>
                    </a:lnTo>
                    <a:lnTo>
                      <a:pt x="29" y="0"/>
                    </a:lnTo>
                    <a:lnTo>
                      <a:pt x="28" y="19"/>
                    </a:lnTo>
                    <a:close/>
                  </a:path>
                </a:pathLst>
              </a:custGeom>
              <a:solidFill>
                <a:srgbClr val="A374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  <p:sp>
            <p:nvSpPr>
              <p:cNvPr id="6190" name="Freeform 22"/>
              <p:cNvSpPr>
                <a:spLocks/>
              </p:cNvSpPr>
              <p:nvPr/>
            </p:nvSpPr>
            <p:spPr bwMode="auto">
              <a:xfrm>
                <a:off x="4011613" y="1230313"/>
                <a:ext cx="52387" cy="50800"/>
              </a:xfrm>
              <a:custGeom>
                <a:avLst/>
                <a:gdLst>
                  <a:gd name="T0" fmla="*/ 13 w 33"/>
                  <a:gd name="T1" fmla="*/ 15 h 32"/>
                  <a:gd name="T2" fmla="*/ 24 w 33"/>
                  <a:gd name="T3" fmla="*/ 0 h 32"/>
                  <a:gd name="T4" fmla="*/ 29 w 33"/>
                  <a:gd name="T5" fmla="*/ 17 h 32"/>
                  <a:gd name="T6" fmla="*/ 33 w 33"/>
                  <a:gd name="T7" fmla="*/ 32 h 32"/>
                  <a:gd name="T8" fmla="*/ 17 w 33"/>
                  <a:gd name="T9" fmla="*/ 31 h 32"/>
                  <a:gd name="T10" fmla="*/ 0 w 33"/>
                  <a:gd name="T11" fmla="*/ 31 h 32"/>
                  <a:gd name="T12" fmla="*/ 13 w 33"/>
                  <a:gd name="T13" fmla="*/ 15 h 3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33"/>
                  <a:gd name="T22" fmla="*/ 0 h 32"/>
                  <a:gd name="T23" fmla="*/ 33 w 33"/>
                  <a:gd name="T24" fmla="*/ 32 h 32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33" h="32">
                    <a:moveTo>
                      <a:pt x="13" y="15"/>
                    </a:moveTo>
                    <a:lnTo>
                      <a:pt x="24" y="0"/>
                    </a:lnTo>
                    <a:lnTo>
                      <a:pt x="29" y="17"/>
                    </a:lnTo>
                    <a:lnTo>
                      <a:pt x="33" y="32"/>
                    </a:lnTo>
                    <a:lnTo>
                      <a:pt x="17" y="31"/>
                    </a:lnTo>
                    <a:lnTo>
                      <a:pt x="0" y="31"/>
                    </a:lnTo>
                    <a:lnTo>
                      <a:pt x="13" y="15"/>
                    </a:lnTo>
                    <a:close/>
                  </a:path>
                </a:pathLst>
              </a:custGeom>
              <a:solidFill>
                <a:srgbClr val="A374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  <p:sp>
            <p:nvSpPr>
              <p:cNvPr id="6191" name="Freeform 23"/>
              <p:cNvSpPr>
                <a:spLocks/>
              </p:cNvSpPr>
              <p:nvPr/>
            </p:nvSpPr>
            <p:spPr bwMode="auto">
              <a:xfrm>
                <a:off x="4281488" y="1401763"/>
                <a:ext cx="82550" cy="98425"/>
              </a:xfrm>
              <a:custGeom>
                <a:avLst/>
                <a:gdLst>
                  <a:gd name="T0" fmla="*/ 45 w 52"/>
                  <a:gd name="T1" fmla="*/ 31 h 62"/>
                  <a:gd name="T2" fmla="*/ 36 w 52"/>
                  <a:gd name="T3" fmla="*/ 62 h 62"/>
                  <a:gd name="T4" fmla="*/ 18 w 52"/>
                  <a:gd name="T5" fmla="*/ 40 h 62"/>
                  <a:gd name="T6" fmla="*/ 0 w 52"/>
                  <a:gd name="T7" fmla="*/ 20 h 62"/>
                  <a:gd name="T8" fmla="*/ 27 w 52"/>
                  <a:gd name="T9" fmla="*/ 9 h 62"/>
                  <a:gd name="T10" fmla="*/ 52 w 52"/>
                  <a:gd name="T11" fmla="*/ 0 h 62"/>
                  <a:gd name="T12" fmla="*/ 45 w 52"/>
                  <a:gd name="T13" fmla="*/ 31 h 6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52"/>
                  <a:gd name="T22" fmla="*/ 0 h 62"/>
                  <a:gd name="T23" fmla="*/ 52 w 52"/>
                  <a:gd name="T24" fmla="*/ 62 h 62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52" h="62">
                    <a:moveTo>
                      <a:pt x="45" y="31"/>
                    </a:moveTo>
                    <a:lnTo>
                      <a:pt x="36" y="62"/>
                    </a:lnTo>
                    <a:lnTo>
                      <a:pt x="18" y="40"/>
                    </a:lnTo>
                    <a:lnTo>
                      <a:pt x="0" y="20"/>
                    </a:lnTo>
                    <a:lnTo>
                      <a:pt x="27" y="9"/>
                    </a:lnTo>
                    <a:lnTo>
                      <a:pt x="52" y="0"/>
                    </a:lnTo>
                    <a:lnTo>
                      <a:pt x="45" y="31"/>
                    </a:lnTo>
                    <a:close/>
                  </a:path>
                </a:pathLst>
              </a:custGeom>
              <a:solidFill>
                <a:srgbClr val="A374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  <p:sp>
            <p:nvSpPr>
              <p:cNvPr id="6192" name="Freeform 24"/>
              <p:cNvSpPr>
                <a:spLocks/>
              </p:cNvSpPr>
              <p:nvPr/>
            </p:nvSpPr>
            <p:spPr bwMode="auto">
              <a:xfrm>
                <a:off x="3835400" y="1760538"/>
                <a:ext cx="50800" cy="53975"/>
              </a:xfrm>
              <a:custGeom>
                <a:avLst/>
                <a:gdLst>
                  <a:gd name="T0" fmla="*/ 18 w 32"/>
                  <a:gd name="T1" fmla="*/ 21 h 34"/>
                  <a:gd name="T2" fmla="*/ 5 w 32"/>
                  <a:gd name="T3" fmla="*/ 34 h 34"/>
                  <a:gd name="T4" fmla="*/ 2 w 32"/>
                  <a:gd name="T5" fmla="*/ 17 h 34"/>
                  <a:gd name="T6" fmla="*/ 0 w 32"/>
                  <a:gd name="T7" fmla="*/ 0 h 34"/>
                  <a:gd name="T8" fmla="*/ 17 w 32"/>
                  <a:gd name="T9" fmla="*/ 4 h 34"/>
                  <a:gd name="T10" fmla="*/ 32 w 32"/>
                  <a:gd name="T11" fmla="*/ 7 h 34"/>
                  <a:gd name="T12" fmla="*/ 18 w 32"/>
                  <a:gd name="T13" fmla="*/ 21 h 34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32"/>
                  <a:gd name="T22" fmla="*/ 0 h 34"/>
                  <a:gd name="T23" fmla="*/ 32 w 32"/>
                  <a:gd name="T24" fmla="*/ 34 h 34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32" h="34">
                    <a:moveTo>
                      <a:pt x="18" y="21"/>
                    </a:moveTo>
                    <a:lnTo>
                      <a:pt x="5" y="34"/>
                    </a:lnTo>
                    <a:lnTo>
                      <a:pt x="2" y="17"/>
                    </a:lnTo>
                    <a:lnTo>
                      <a:pt x="0" y="0"/>
                    </a:lnTo>
                    <a:lnTo>
                      <a:pt x="17" y="4"/>
                    </a:lnTo>
                    <a:lnTo>
                      <a:pt x="32" y="7"/>
                    </a:lnTo>
                    <a:lnTo>
                      <a:pt x="18" y="21"/>
                    </a:lnTo>
                    <a:close/>
                  </a:path>
                </a:pathLst>
              </a:custGeom>
              <a:solidFill>
                <a:srgbClr val="A374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  <p:sp>
            <p:nvSpPr>
              <p:cNvPr id="6193" name="Freeform 25"/>
              <p:cNvSpPr>
                <a:spLocks/>
              </p:cNvSpPr>
              <p:nvPr/>
            </p:nvSpPr>
            <p:spPr bwMode="auto">
              <a:xfrm>
                <a:off x="4186238" y="1157288"/>
                <a:ext cx="49212" cy="50800"/>
              </a:xfrm>
              <a:custGeom>
                <a:avLst/>
                <a:gdLst>
                  <a:gd name="T0" fmla="*/ 16 w 31"/>
                  <a:gd name="T1" fmla="*/ 11 h 32"/>
                  <a:gd name="T2" fmla="*/ 31 w 31"/>
                  <a:gd name="T3" fmla="*/ 23 h 32"/>
                  <a:gd name="T4" fmla="*/ 15 w 31"/>
                  <a:gd name="T5" fmla="*/ 27 h 32"/>
                  <a:gd name="T6" fmla="*/ 0 w 31"/>
                  <a:gd name="T7" fmla="*/ 32 h 32"/>
                  <a:gd name="T8" fmla="*/ 1 w 31"/>
                  <a:gd name="T9" fmla="*/ 15 h 32"/>
                  <a:gd name="T10" fmla="*/ 2 w 31"/>
                  <a:gd name="T11" fmla="*/ 0 h 32"/>
                  <a:gd name="T12" fmla="*/ 16 w 31"/>
                  <a:gd name="T13" fmla="*/ 11 h 3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31"/>
                  <a:gd name="T22" fmla="*/ 0 h 32"/>
                  <a:gd name="T23" fmla="*/ 31 w 31"/>
                  <a:gd name="T24" fmla="*/ 32 h 32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31" h="32">
                    <a:moveTo>
                      <a:pt x="16" y="11"/>
                    </a:moveTo>
                    <a:lnTo>
                      <a:pt x="31" y="23"/>
                    </a:lnTo>
                    <a:lnTo>
                      <a:pt x="15" y="27"/>
                    </a:lnTo>
                    <a:lnTo>
                      <a:pt x="0" y="32"/>
                    </a:lnTo>
                    <a:lnTo>
                      <a:pt x="1" y="15"/>
                    </a:lnTo>
                    <a:lnTo>
                      <a:pt x="2" y="0"/>
                    </a:lnTo>
                    <a:lnTo>
                      <a:pt x="16" y="11"/>
                    </a:lnTo>
                    <a:close/>
                  </a:path>
                </a:pathLst>
              </a:custGeom>
              <a:solidFill>
                <a:srgbClr val="A374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  <p:sp>
            <p:nvSpPr>
              <p:cNvPr id="6194" name="Freeform 26"/>
              <p:cNvSpPr>
                <a:spLocks/>
              </p:cNvSpPr>
              <p:nvPr/>
            </p:nvSpPr>
            <p:spPr bwMode="auto">
              <a:xfrm>
                <a:off x="3805238" y="2081213"/>
                <a:ext cx="93662" cy="93663"/>
              </a:xfrm>
              <a:custGeom>
                <a:avLst/>
                <a:gdLst>
                  <a:gd name="T0" fmla="*/ 29 w 59"/>
                  <a:gd name="T1" fmla="*/ 41 h 59"/>
                  <a:gd name="T2" fmla="*/ 0 w 59"/>
                  <a:gd name="T3" fmla="*/ 59 h 59"/>
                  <a:gd name="T4" fmla="*/ 2 w 59"/>
                  <a:gd name="T5" fmla="*/ 30 h 59"/>
                  <a:gd name="T6" fmla="*/ 5 w 59"/>
                  <a:gd name="T7" fmla="*/ 0 h 59"/>
                  <a:gd name="T8" fmla="*/ 32 w 59"/>
                  <a:gd name="T9" fmla="*/ 12 h 59"/>
                  <a:gd name="T10" fmla="*/ 59 w 59"/>
                  <a:gd name="T11" fmla="*/ 25 h 59"/>
                  <a:gd name="T12" fmla="*/ 29 w 59"/>
                  <a:gd name="T13" fmla="*/ 41 h 59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59"/>
                  <a:gd name="T22" fmla="*/ 0 h 59"/>
                  <a:gd name="T23" fmla="*/ 59 w 59"/>
                  <a:gd name="T24" fmla="*/ 59 h 59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59" h="59">
                    <a:moveTo>
                      <a:pt x="29" y="41"/>
                    </a:moveTo>
                    <a:lnTo>
                      <a:pt x="0" y="59"/>
                    </a:lnTo>
                    <a:lnTo>
                      <a:pt x="2" y="30"/>
                    </a:lnTo>
                    <a:lnTo>
                      <a:pt x="5" y="0"/>
                    </a:lnTo>
                    <a:lnTo>
                      <a:pt x="32" y="12"/>
                    </a:lnTo>
                    <a:lnTo>
                      <a:pt x="59" y="25"/>
                    </a:lnTo>
                    <a:lnTo>
                      <a:pt x="29" y="41"/>
                    </a:lnTo>
                    <a:close/>
                  </a:path>
                </a:pathLst>
              </a:custGeom>
              <a:solidFill>
                <a:srgbClr val="A374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  <p:sp>
            <p:nvSpPr>
              <p:cNvPr id="6195" name="Freeform 27"/>
              <p:cNvSpPr>
                <a:spLocks/>
              </p:cNvSpPr>
              <p:nvPr/>
            </p:nvSpPr>
            <p:spPr bwMode="auto">
              <a:xfrm>
                <a:off x="3938588" y="1611313"/>
                <a:ext cx="46037" cy="63500"/>
              </a:xfrm>
              <a:custGeom>
                <a:avLst/>
                <a:gdLst>
                  <a:gd name="T0" fmla="*/ 0 w 29"/>
                  <a:gd name="T1" fmla="*/ 20 h 40"/>
                  <a:gd name="T2" fmla="*/ 1 w 29"/>
                  <a:gd name="T3" fmla="*/ 0 h 40"/>
                  <a:gd name="T4" fmla="*/ 15 w 29"/>
                  <a:gd name="T5" fmla="*/ 10 h 40"/>
                  <a:gd name="T6" fmla="*/ 29 w 29"/>
                  <a:gd name="T7" fmla="*/ 20 h 40"/>
                  <a:gd name="T8" fmla="*/ 14 w 29"/>
                  <a:gd name="T9" fmla="*/ 31 h 40"/>
                  <a:gd name="T10" fmla="*/ 0 w 29"/>
                  <a:gd name="T11" fmla="*/ 40 h 40"/>
                  <a:gd name="T12" fmla="*/ 0 w 29"/>
                  <a:gd name="T13" fmla="*/ 20 h 4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9"/>
                  <a:gd name="T22" fmla="*/ 0 h 40"/>
                  <a:gd name="T23" fmla="*/ 29 w 29"/>
                  <a:gd name="T24" fmla="*/ 40 h 40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9" h="40">
                    <a:moveTo>
                      <a:pt x="0" y="20"/>
                    </a:moveTo>
                    <a:lnTo>
                      <a:pt x="1" y="0"/>
                    </a:lnTo>
                    <a:lnTo>
                      <a:pt x="15" y="10"/>
                    </a:lnTo>
                    <a:lnTo>
                      <a:pt x="29" y="20"/>
                    </a:lnTo>
                    <a:lnTo>
                      <a:pt x="14" y="31"/>
                    </a:lnTo>
                    <a:lnTo>
                      <a:pt x="0" y="40"/>
                    </a:lnTo>
                    <a:lnTo>
                      <a:pt x="0" y="20"/>
                    </a:lnTo>
                    <a:close/>
                  </a:path>
                </a:pathLst>
              </a:custGeom>
              <a:solidFill>
                <a:srgbClr val="A374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  <p:sp>
            <p:nvSpPr>
              <p:cNvPr id="6196" name="Freeform 28"/>
              <p:cNvSpPr>
                <a:spLocks/>
              </p:cNvSpPr>
              <p:nvPr/>
            </p:nvSpPr>
            <p:spPr bwMode="auto">
              <a:xfrm>
                <a:off x="3567113" y="1831975"/>
                <a:ext cx="53975" cy="50800"/>
              </a:xfrm>
              <a:custGeom>
                <a:avLst/>
                <a:gdLst>
                  <a:gd name="T0" fmla="*/ 22 w 34"/>
                  <a:gd name="T1" fmla="*/ 17 h 32"/>
                  <a:gd name="T2" fmla="*/ 9 w 34"/>
                  <a:gd name="T3" fmla="*/ 32 h 32"/>
                  <a:gd name="T4" fmla="*/ 4 w 34"/>
                  <a:gd name="T5" fmla="*/ 16 h 32"/>
                  <a:gd name="T6" fmla="*/ 0 w 34"/>
                  <a:gd name="T7" fmla="*/ 0 h 32"/>
                  <a:gd name="T8" fmla="*/ 17 w 34"/>
                  <a:gd name="T9" fmla="*/ 1 h 32"/>
                  <a:gd name="T10" fmla="*/ 34 w 34"/>
                  <a:gd name="T11" fmla="*/ 3 h 32"/>
                  <a:gd name="T12" fmla="*/ 22 w 34"/>
                  <a:gd name="T13" fmla="*/ 17 h 3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34"/>
                  <a:gd name="T22" fmla="*/ 0 h 32"/>
                  <a:gd name="T23" fmla="*/ 34 w 34"/>
                  <a:gd name="T24" fmla="*/ 32 h 32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34" h="32">
                    <a:moveTo>
                      <a:pt x="22" y="17"/>
                    </a:moveTo>
                    <a:lnTo>
                      <a:pt x="9" y="32"/>
                    </a:lnTo>
                    <a:lnTo>
                      <a:pt x="4" y="16"/>
                    </a:lnTo>
                    <a:lnTo>
                      <a:pt x="0" y="0"/>
                    </a:lnTo>
                    <a:lnTo>
                      <a:pt x="17" y="1"/>
                    </a:lnTo>
                    <a:lnTo>
                      <a:pt x="34" y="3"/>
                    </a:lnTo>
                    <a:lnTo>
                      <a:pt x="22" y="17"/>
                    </a:lnTo>
                    <a:close/>
                  </a:path>
                </a:pathLst>
              </a:custGeom>
              <a:solidFill>
                <a:srgbClr val="A374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  <p:sp>
            <p:nvSpPr>
              <p:cNvPr id="6197" name="Freeform 29"/>
              <p:cNvSpPr>
                <a:spLocks/>
              </p:cNvSpPr>
              <p:nvPr/>
            </p:nvSpPr>
            <p:spPr bwMode="auto">
              <a:xfrm>
                <a:off x="3786188" y="1497013"/>
                <a:ext cx="80962" cy="98425"/>
              </a:xfrm>
              <a:custGeom>
                <a:avLst/>
                <a:gdLst>
                  <a:gd name="T0" fmla="*/ 8 w 51"/>
                  <a:gd name="T1" fmla="*/ 31 h 62"/>
                  <a:gd name="T2" fmla="*/ 17 w 51"/>
                  <a:gd name="T3" fmla="*/ 0 h 62"/>
                  <a:gd name="T4" fmla="*/ 35 w 51"/>
                  <a:gd name="T5" fmla="*/ 21 h 62"/>
                  <a:gd name="T6" fmla="*/ 51 w 51"/>
                  <a:gd name="T7" fmla="*/ 43 h 62"/>
                  <a:gd name="T8" fmla="*/ 26 w 51"/>
                  <a:gd name="T9" fmla="*/ 52 h 62"/>
                  <a:gd name="T10" fmla="*/ 0 w 51"/>
                  <a:gd name="T11" fmla="*/ 62 h 62"/>
                  <a:gd name="T12" fmla="*/ 8 w 51"/>
                  <a:gd name="T13" fmla="*/ 31 h 6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51"/>
                  <a:gd name="T22" fmla="*/ 0 h 62"/>
                  <a:gd name="T23" fmla="*/ 51 w 51"/>
                  <a:gd name="T24" fmla="*/ 62 h 62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51" h="62">
                    <a:moveTo>
                      <a:pt x="8" y="31"/>
                    </a:moveTo>
                    <a:lnTo>
                      <a:pt x="17" y="0"/>
                    </a:lnTo>
                    <a:lnTo>
                      <a:pt x="35" y="21"/>
                    </a:lnTo>
                    <a:lnTo>
                      <a:pt x="51" y="43"/>
                    </a:lnTo>
                    <a:lnTo>
                      <a:pt x="26" y="52"/>
                    </a:lnTo>
                    <a:lnTo>
                      <a:pt x="0" y="62"/>
                    </a:lnTo>
                    <a:lnTo>
                      <a:pt x="8" y="31"/>
                    </a:lnTo>
                    <a:close/>
                  </a:path>
                </a:pathLst>
              </a:custGeom>
              <a:solidFill>
                <a:srgbClr val="A374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  <p:sp>
            <p:nvSpPr>
              <p:cNvPr id="6198" name="Freeform 30"/>
              <p:cNvSpPr>
                <a:spLocks/>
              </p:cNvSpPr>
              <p:nvPr/>
            </p:nvSpPr>
            <p:spPr bwMode="auto">
              <a:xfrm>
                <a:off x="4449763" y="1465263"/>
                <a:ext cx="58737" cy="42863"/>
              </a:xfrm>
              <a:custGeom>
                <a:avLst/>
                <a:gdLst>
                  <a:gd name="T0" fmla="*/ 18 w 37"/>
                  <a:gd name="T1" fmla="*/ 0 h 27"/>
                  <a:gd name="T2" fmla="*/ 37 w 37"/>
                  <a:gd name="T3" fmla="*/ 1 h 27"/>
                  <a:gd name="T4" fmla="*/ 28 w 37"/>
                  <a:gd name="T5" fmla="*/ 14 h 27"/>
                  <a:gd name="T6" fmla="*/ 18 w 37"/>
                  <a:gd name="T7" fmla="*/ 27 h 27"/>
                  <a:gd name="T8" fmla="*/ 9 w 37"/>
                  <a:gd name="T9" fmla="*/ 14 h 27"/>
                  <a:gd name="T10" fmla="*/ 0 w 37"/>
                  <a:gd name="T11" fmla="*/ 0 h 27"/>
                  <a:gd name="T12" fmla="*/ 18 w 37"/>
                  <a:gd name="T13" fmla="*/ 0 h 2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37"/>
                  <a:gd name="T22" fmla="*/ 0 h 27"/>
                  <a:gd name="T23" fmla="*/ 37 w 37"/>
                  <a:gd name="T24" fmla="*/ 27 h 27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37" h="27">
                    <a:moveTo>
                      <a:pt x="18" y="0"/>
                    </a:moveTo>
                    <a:lnTo>
                      <a:pt x="37" y="1"/>
                    </a:lnTo>
                    <a:lnTo>
                      <a:pt x="28" y="14"/>
                    </a:lnTo>
                    <a:lnTo>
                      <a:pt x="18" y="27"/>
                    </a:lnTo>
                    <a:lnTo>
                      <a:pt x="9" y="14"/>
                    </a:lnTo>
                    <a:lnTo>
                      <a:pt x="0" y="0"/>
                    </a:lnTo>
                    <a:lnTo>
                      <a:pt x="18" y="0"/>
                    </a:lnTo>
                    <a:close/>
                  </a:path>
                </a:pathLst>
              </a:custGeom>
              <a:solidFill>
                <a:srgbClr val="A374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  <p:sp>
            <p:nvSpPr>
              <p:cNvPr id="6199" name="Freeform 31"/>
              <p:cNvSpPr>
                <a:spLocks/>
              </p:cNvSpPr>
              <p:nvPr/>
            </p:nvSpPr>
            <p:spPr bwMode="auto">
              <a:xfrm>
                <a:off x="4489450" y="857250"/>
                <a:ext cx="61912" cy="42863"/>
              </a:xfrm>
              <a:custGeom>
                <a:avLst/>
                <a:gdLst>
                  <a:gd name="T0" fmla="*/ 20 w 39"/>
                  <a:gd name="T1" fmla="*/ 0 h 27"/>
                  <a:gd name="T2" fmla="*/ 39 w 39"/>
                  <a:gd name="T3" fmla="*/ 1 h 27"/>
                  <a:gd name="T4" fmla="*/ 29 w 39"/>
                  <a:gd name="T5" fmla="*/ 14 h 27"/>
                  <a:gd name="T6" fmla="*/ 18 w 39"/>
                  <a:gd name="T7" fmla="*/ 27 h 27"/>
                  <a:gd name="T8" fmla="*/ 9 w 39"/>
                  <a:gd name="T9" fmla="*/ 14 h 27"/>
                  <a:gd name="T10" fmla="*/ 0 w 39"/>
                  <a:gd name="T11" fmla="*/ 0 h 27"/>
                  <a:gd name="T12" fmla="*/ 20 w 39"/>
                  <a:gd name="T13" fmla="*/ 0 h 2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39"/>
                  <a:gd name="T22" fmla="*/ 0 h 27"/>
                  <a:gd name="T23" fmla="*/ 39 w 39"/>
                  <a:gd name="T24" fmla="*/ 27 h 27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39" h="27">
                    <a:moveTo>
                      <a:pt x="20" y="0"/>
                    </a:moveTo>
                    <a:lnTo>
                      <a:pt x="39" y="1"/>
                    </a:lnTo>
                    <a:lnTo>
                      <a:pt x="29" y="14"/>
                    </a:lnTo>
                    <a:lnTo>
                      <a:pt x="18" y="27"/>
                    </a:lnTo>
                    <a:lnTo>
                      <a:pt x="9" y="14"/>
                    </a:lnTo>
                    <a:lnTo>
                      <a:pt x="0" y="0"/>
                    </a:lnTo>
                    <a:lnTo>
                      <a:pt x="20" y="0"/>
                    </a:lnTo>
                    <a:close/>
                  </a:path>
                </a:pathLst>
              </a:custGeom>
              <a:solidFill>
                <a:srgbClr val="A374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  <p:sp>
            <p:nvSpPr>
              <p:cNvPr id="6200" name="Freeform 32"/>
              <p:cNvSpPr>
                <a:spLocks/>
              </p:cNvSpPr>
              <p:nvPr/>
            </p:nvSpPr>
            <p:spPr bwMode="auto">
              <a:xfrm>
                <a:off x="4230688" y="1770063"/>
                <a:ext cx="57150" cy="41275"/>
              </a:xfrm>
              <a:custGeom>
                <a:avLst/>
                <a:gdLst>
                  <a:gd name="T0" fmla="*/ 18 w 36"/>
                  <a:gd name="T1" fmla="*/ 25 h 26"/>
                  <a:gd name="T2" fmla="*/ 0 w 36"/>
                  <a:gd name="T3" fmla="*/ 26 h 26"/>
                  <a:gd name="T4" fmla="*/ 8 w 36"/>
                  <a:gd name="T5" fmla="*/ 14 h 26"/>
                  <a:gd name="T6" fmla="*/ 15 w 36"/>
                  <a:gd name="T7" fmla="*/ 0 h 26"/>
                  <a:gd name="T8" fmla="*/ 26 w 36"/>
                  <a:gd name="T9" fmla="*/ 11 h 26"/>
                  <a:gd name="T10" fmla="*/ 36 w 36"/>
                  <a:gd name="T11" fmla="*/ 23 h 26"/>
                  <a:gd name="T12" fmla="*/ 18 w 36"/>
                  <a:gd name="T13" fmla="*/ 25 h 2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36"/>
                  <a:gd name="T22" fmla="*/ 0 h 26"/>
                  <a:gd name="T23" fmla="*/ 36 w 36"/>
                  <a:gd name="T24" fmla="*/ 26 h 2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36" h="26">
                    <a:moveTo>
                      <a:pt x="18" y="25"/>
                    </a:moveTo>
                    <a:lnTo>
                      <a:pt x="0" y="26"/>
                    </a:lnTo>
                    <a:lnTo>
                      <a:pt x="8" y="14"/>
                    </a:lnTo>
                    <a:lnTo>
                      <a:pt x="15" y="0"/>
                    </a:lnTo>
                    <a:lnTo>
                      <a:pt x="26" y="11"/>
                    </a:lnTo>
                    <a:lnTo>
                      <a:pt x="36" y="23"/>
                    </a:lnTo>
                    <a:lnTo>
                      <a:pt x="18" y="25"/>
                    </a:lnTo>
                    <a:close/>
                  </a:path>
                </a:pathLst>
              </a:custGeom>
              <a:solidFill>
                <a:srgbClr val="A374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  <p:sp>
            <p:nvSpPr>
              <p:cNvPr id="6201" name="Freeform 33"/>
              <p:cNvSpPr>
                <a:spLocks/>
              </p:cNvSpPr>
              <p:nvPr/>
            </p:nvSpPr>
            <p:spPr bwMode="auto">
              <a:xfrm>
                <a:off x="4625975" y="1808163"/>
                <a:ext cx="119062" cy="60325"/>
              </a:xfrm>
              <a:custGeom>
                <a:avLst/>
                <a:gdLst>
                  <a:gd name="T0" fmla="*/ 38 w 75"/>
                  <a:gd name="T1" fmla="*/ 9 h 38"/>
                  <a:gd name="T2" fmla="*/ 75 w 75"/>
                  <a:gd name="T3" fmla="*/ 19 h 38"/>
                  <a:gd name="T4" fmla="*/ 52 w 75"/>
                  <a:gd name="T5" fmla="*/ 29 h 38"/>
                  <a:gd name="T6" fmla="*/ 31 w 75"/>
                  <a:gd name="T7" fmla="*/ 38 h 38"/>
                  <a:gd name="T8" fmla="*/ 15 w 75"/>
                  <a:gd name="T9" fmla="*/ 19 h 38"/>
                  <a:gd name="T10" fmla="*/ 0 w 75"/>
                  <a:gd name="T11" fmla="*/ 0 h 38"/>
                  <a:gd name="T12" fmla="*/ 38 w 75"/>
                  <a:gd name="T13" fmla="*/ 9 h 3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75"/>
                  <a:gd name="T22" fmla="*/ 0 h 38"/>
                  <a:gd name="T23" fmla="*/ 75 w 75"/>
                  <a:gd name="T24" fmla="*/ 38 h 38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75" h="38">
                    <a:moveTo>
                      <a:pt x="38" y="9"/>
                    </a:moveTo>
                    <a:lnTo>
                      <a:pt x="75" y="19"/>
                    </a:lnTo>
                    <a:lnTo>
                      <a:pt x="52" y="29"/>
                    </a:lnTo>
                    <a:lnTo>
                      <a:pt x="31" y="38"/>
                    </a:lnTo>
                    <a:lnTo>
                      <a:pt x="15" y="19"/>
                    </a:lnTo>
                    <a:lnTo>
                      <a:pt x="0" y="0"/>
                    </a:lnTo>
                    <a:lnTo>
                      <a:pt x="38" y="9"/>
                    </a:lnTo>
                    <a:close/>
                  </a:path>
                </a:pathLst>
              </a:custGeom>
              <a:solidFill>
                <a:srgbClr val="A374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  <p:sp>
            <p:nvSpPr>
              <p:cNvPr id="6202" name="Freeform 34"/>
              <p:cNvSpPr>
                <a:spLocks/>
              </p:cNvSpPr>
              <p:nvPr/>
            </p:nvSpPr>
            <p:spPr bwMode="auto">
              <a:xfrm>
                <a:off x="4860925" y="1825625"/>
                <a:ext cx="55562" cy="55563"/>
              </a:xfrm>
              <a:custGeom>
                <a:avLst/>
                <a:gdLst>
                  <a:gd name="T0" fmla="*/ 21 w 35"/>
                  <a:gd name="T1" fmla="*/ 16 h 35"/>
                  <a:gd name="T2" fmla="*/ 35 w 35"/>
                  <a:gd name="T3" fmla="*/ 30 h 35"/>
                  <a:gd name="T4" fmla="*/ 17 w 35"/>
                  <a:gd name="T5" fmla="*/ 32 h 35"/>
                  <a:gd name="T6" fmla="*/ 0 w 35"/>
                  <a:gd name="T7" fmla="*/ 35 h 35"/>
                  <a:gd name="T8" fmla="*/ 4 w 35"/>
                  <a:gd name="T9" fmla="*/ 18 h 35"/>
                  <a:gd name="T10" fmla="*/ 7 w 35"/>
                  <a:gd name="T11" fmla="*/ 0 h 35"/>
                  <a:gd name="T12" fmla="*/ 21 w 35"/>
                  <a:gd name="T13" fmla="*/ 16 h 35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35"/>
                  <a:gd name="T22" fmla="*/ 0 h 35"/>
                  <a:gd name="T23" fmla="*/ 35 w 35"/>
                  <a:gd name="T24" fmla="*/ 35 h 35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35" h="35">
                    <a:moveTo>
                      <a:pt x="21" y="16"/>
                    </a:moveTo>
                    <a:lnTo>
                      <a:pt x="35" y="30"/>
                    </a:lnTo>
                    <a:lnTo>
                      <a:pt x="17" y="32"/>
                    </a:lnTo>
                    <a:lnTo>
                      <a:pt x="0" y="35"/>
                    </a:lnTo>
                    <a:lnTo>
                      <a:pt x="4" y="18"/>
                    </a:lnTo>
                    <a:lnTo>
                      <a:pt x="7" y="0"/>
                    </a:lnTo>
                    <a:lnTo>
                      <a:pt x="21" y="16"/>
                    </a:lnTo>
                    <a:close/>
                  </a:path>
                </a:pathLst>
              </a:custGeom>
              <a:solidFill>
                <a:srgbClr val="A374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  <p:sp>
            <p:nvSpPr>
              <p:cNvPr id="6203" name="Freeform 35"/>
              <p:cNvSpPr>
                <a:spLocks/>
              </p:cNvSpPr>
              <p:nvPr/>
            </p:nvSpPr>
            <p:spPr bwMode="auto">
              <a:xfrm>
                <a:off x="4518025" y="1822450"/>
                <a:ext cx="47625" cy="60325"/>
              </a:xfrm>
              <a:custGeom>
                <a:avLst/>
                <a:gdLst>
                  <a:gd name="T0" fmla="*/ 3 w 30"/>
                  <a:gd name="T1" fmla="*/ 19 h 38"/>
                  <a:gd name="T2" fmla="*/ 0 w 30"/>
                  <a:gd name="T3" fmla="*/ 0 h 38"/>
                  <a:gd name="T4" fmla="*/ 16 w 30"/>
                  <a:gd name="T5" fmla="*/ 9 h 38"/>
                  <a:gd name="T6" fmla="*/ 30 w 30"/>
                  <a:gd name="T7" fmla="*/ 16 h 38"/>
                  <a:gd name="T8" fmla="*/ 17 w 30"/>
                  <a:gd name="T9" fmla="*/ 28 h 38"/>
                  <a:gd name="T10" fmla="*/ 4 w 30"/>
                  <a:gd name="T11" fmla="*/ 38 h 38"/>
                  <a:gd name="T12" fmla="*/ 3 w 30"/>
                  <a:gd name="T13" fmla="*/ 19 h 3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30"/>
                  <a:gd name="T22" fmla="*/ 0 h 38"/>
                  <a:gd name="T23" fmla="*/ 30 w 30"/>
                  <a:gd name="T24" fmla="*/ 38 h 38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30" h="38">
                    <a:moveTo>
                      <a:pt x="3" y="19"/>
                    </a:moveTo>
                    <a:lnTo>
                      <a:pt x="0" y="0"/>
                    </a:lnTo>
                    <a:lnTo>
                      <a:pt x="16" y="9"/>
                    </a:lnTo>
                    <a:lnTo>
                      <a:pt x="30" y="16"/>
                    </a:lnTo>
                    <a:lnTo>
                      <a:pt x="17" y="28"/>
                    </a:lnTo>
                    <a:lnTo>
                      <a:pt x="4" y="38"/>
                    </a:lnTo>
                    <a:lnTo>
                      <a:pt x="3" y="19"/>
                    </a:lnTo>
                    <a:close/>
                  </a:path>
                </a:pathLst>
              </a:custGeom>
              <a:solidFill>
                <a:srgbClr val="A374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  <p:sp>
            <p:nvSpPr>
              <p:cNvPr id="6204" name="Freeform 36"/>
              <p:cNvSpPr>
                <a:spLocks/>
              </p:cNvSpPr>
              <p:nvPr/>
            </p:nvSpPr>
            <p:spPr bwMode="auto">
              <a:xfrm>
                <a:off x="4868863" y="1706563"/>
                <a:ext cx="47625" cy="65088"/>
              </a:xfrm>
              <a:custGeom>
                <a:avLst/>
                <a:gdLst>
                  <a:gd name="T0" fmla="*/ 17 w 30"/>
                  <a:gd name="T1" fmla="*/ 20 h 41"/>
                  <a:gd name="T2" fmla="*/ 30 w 30"/>
                  <a:gd name="T3" fmla="*/ 41 h 41"/>
                  <a:gd name="T4" fmla="*/ 14 w 30"/>
                  <a:gd name="T5" fmla="*/ 36 h 41"/>
                  <a:gd name="T6" fmla="*/ 0 w 30"/>
                  <a:gd name="T7" fmla="*/ 31 h 41"/>
                  <a:gd name="T8" fmla="*/ 3 w 30"/>
                  <a:gd name="T9" fmla="*/ 15 h 41"/>
                  <a:gd name="T10" fmla="*/ 5 w 30"/>
                  <a:gd name="T11" fmla="*/ 0 h 41"/>
                  <a:gd name="T12" fmla="*/ 17 w 30"/>
                  <a:gd name="T13" fmla="*/ 20 h 41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30"/>
                  <a:gd name="T22" fmla="*/ 0 h 41"/>
                  <a:gd name="T23" fmla="*/ 30 w 30"/>
                  <a:gd name="T24" fmla="*/ 41 h 41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30" h="41">
                    <a:moveTo>
                      <a:pt x="17" y="20"/>
                    </a:moveTo>
                    <a:lnTo>
                      <a:pt x="30" y="41"/>
                    </a:lnTo>
                    <a:lnTo>
                      <a:pt x="14" y="36"/>
                    </a:lnTo>
                    <a:lnTo>
                      <a:pt x="0" y="31"/>
                    </a:lnTo>
                    <a:lnTo>
                      <a:pt x="3" y="15"/>
                    </a:lnTo>
                    <a:lnTo>
                      <a:pt x="5" y="0"/>
                    </a:lnTo>
                    <a:lnTo>
                      <a:pt x="17" y="20"/>
                    </a:lnTo>
                    <a:close/>
                  </a:path>
                </a:pathLst>
              </a:custGeom>
              <a:solidFill>
                <a:srgbClr val="A374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  <p:sp>
            <p:nvSpPr>
              <p:cNvPr id="6205" name="Freeform 37"/>
              <p:cNvSpPr>
                <a:spLocks/>
              </p:cNvSpPr>
              <p:nvPr/>
            </p:nvSpPr>
            <p:spPr bwMode="auto">
              <a:xfrm>
                <a:off x="4568825" y="1984375"/>
                <a:ext cx="50800" cy="52388"/>
              </a:xfrm>
              <a:custGeom>
                <a:avLst/>
                <a:gdLst>
                  <a:gd name="T0" fmla="*/ 18 w 32"/>
                  <a:gd name="T1" fmla="*/ 20 h 33"/>
                  <a:gd name="T2" fmla="*/ 4 w 32"/>
                  <a:gd name="T3" fmla="*/ 33 h 33"/>
                  <a:gd name="T4" fmla="*/ 2 w 32"/>
                  <a:gd name="T5" fmla="*/ 17 h 33"/>
                  <a:gd name="T6" fmla="*/ 0 w 32"/>
                  <a:gd name="T7" fmla="*/ 0 h 33"/>
                  <a:gd name="T8" fmla="*/ 16 w 32"/>
                  <a:gd name="T9" fmla="*/ 4 h 33"/>
                  <a:gd name="T10" fmla="*/ 32 w 32"/>
                  <a:gd name="T11" fmla="*/ 8 h 33"/>
                  <a:gd name="T12" fmla="*/ 18 w 32"/>
                  <a:gd name="T13" fmla="*/ 20 h 3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32"/>
                  <a:gd name="T22" fmla="*/ 0 h 33"/>
                  <a:gd name="T23" fmla="*/ 32 w 32"/>
                  <a:gd name="T24" fmla="*/ 33 h 33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32" h="33">
                    <a:moveTo>
                      <a:pt x="18" y="20"/>
                    </a:moveTo>
                    <a:lnTo>
                      <a:pt x="4" y="33"/>
                    </a:lnTo>
                    <a:lnTo>
                      <a:pt x="2" y="17"/>
                    </a:lnTo>
                    <a:lnTo>
                      <a:pt x="0" y="0"/>
                    </a:lnTo>
                    <a:lnTo>
                      <a:pt x="16" y="4"/>
                    </a:lnTo>
                    <a:lnTo>
                      <a:pt x="32" y="8"/>
                    </a:lnTo>
                    <a:lnTo>
                      <a:pt x="18" y="20"/>
                    </a:lnTo>
                    <a:close/>
                  </a:path>
                </a:pathLst>
              </a:custGeom>
              <a:solidFill>
                <a:srgbClr val="A374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  <p:sp>
            <p:nvSpPr>
              <p:cNvPr id="6206" name="Freeform 38"/>
              <p:cNvSpPr>
                <a:spLocks/>
              </p:cNvSpPr>
              <p:nvPr/>
            </p:nvSpPr>
            <p:spPr bwMode="auto">
              <a:xfrm>
                <a:off x="2928938" y="2276475"/>
                <a:ext cx="57150" cy="39688"/>
              </a:xfrm>
              <a:custGeom>
                <a:avLst/>
                <a:gdLst>
                  <a:gd name="T0" fmla="*/ 18 w 36"/>
                  <a:gd name="T1" fmla="*/ 0 h 25"/>
                  <a:gd name="T2" fmla="*/ 36 w 36"/>
                  <a:gd name="T3" fmla="*/ 0 h 25"/>
                  <a:gd name="T4" fmla="*/ 28 w 36"/>
                  <a:gd name="T5" fmla="*/ 13 h 25"/>
                  <a:gd name="T6" fmla="*/ 19 w 36"/>
                  <a:gd name="T7" fmla="*/ 25 h 25"/>
                  <a:gd name="T8" fmla="*/ 10 w 36"/>
                  <a:gd name="T9" fmla="*/ 13 h 25"/>
                  <a:gd name="T10" fmla="*/ 0 w 36"/>
                  <a:gd name="T11" fmla="*/ 0 h 25"/>
                  <a:gd name="T12" fmla="*/ 18 w 36"/>
                  <a:gd name="T13" fmla="*/ 0 h 25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36"/>
                  <a:gd name="T22" fmla="*/ 0 h 25"/>
                  <a:gd name="T23" fmla="*/ 36 w 36"/>
                  <a:gd name="T24" fmla="*/ 25 h 25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36" h="25">
                    <a:moveTo>
                      <a:pt x="18" y="0"/>
                    </a:moveTo>
                    <a:lnTo>
                      <a:pt x="36" y="0"/>
                    </a:lnTo>
                    <a:lnTo>
                      <a:pt x="28" y="13"/>
                    </a:lnTo>
                    <a:lnTo>
                      <a:pt x="19" y="25"/>
                    </a:lnTo>
                    <a:lnTo>
                      <a:pt x="10" y="13"/>
                    </a:lnTo>
                    <a:lnTo>
                      <a:pt x="0" y="0"/>
                    </a:lnTo>
                    <a:lnTo>
                      <a:pt x="18" y="0"/>
                    </a:lnTo>
                    <a:close/>
                  </a:path>
                </a:pathLst>
              </a:custGeom>
              <a:solidFill>
                <a:srgbClr val="A374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  <p:sp>
            <p:nvSpPr>
              <p:cNvPr id="6207" name="Freeform 39"/>
              <p:cNvSpPr>
                <a:spLocks/>
              </p:cNvSpPr>
              <p:nvPr/>
            </p:nvSpPr>
            <p:spPr bwMode="auto">
              <a:xfrm>
                <a:off x="5137150" y="3187700"/>
                <a:ext cx="93662" cy="93663"/>
              </a:xfrm>
              <a:custGeom>
                <a:avLst/>
                <a:gdLst>
                  <a:gd name="T0" fmla="*/ 29 w 59"/>
                  <a:gd name="T1" fmla="*/ 43 h 59"/>
                  <a:gd name="T2" fmla="*/ 0 w 59"/>
                  <a:gd name="T3" fmla="*/ 59 h 59"/>
                  <a:gd name="T4" fmla="*/ 2 w 59"/>
                  <a:gd name="T5" fmla="*/ 30 h 59"/>
                  <a:gd name="T6" fmla="*/ 4 w 59"/>
                  <a:gd name="T7" fmla="*/ 0 h 59"/>
                  <a:gd name="T8" fmla="*/ 32 w 59"/>
                  <a:gd name="T9" fmla="*/ 13 h 59"/>
                  <a:gd name="T10" fmla="*/ 59 w 59"/>
                  <a:gd name="T11" fmla="*/ 25 h 59"/>
                  <a:gd name="T12" fmla="*/ 29 w 59"/>
                  <a:gd name="T13" fmla="*/ 43 h 59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59"/>
                  <a:gd name="T22" fmla="*/ 0 h 59"/>
                  <a:gd name="T23" fmla="*/ 59 w 59"/>
                  <a:gd name="T24" fmla="*/ 59 h 59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59" h="59">
                    <a:moveTo>
                      <a:pt x="29" y="43"/>
                    </a:moveTo>
                    <a:lnTo>
                      <a:pt x="0" y="59"/>
                    </a:lnTo>
                    <a:lnTo>
                      <a:pt x="2" y="30"/>
                    </a:lnTo>
                    <a:lnTo>
                      <a:pt x="4" y="0"/>
                    </a:lnTo>
                    <a:lnTo>
                      <a:pt x="32" y="13"/>
                    </a:lnTo>
                    <a:lnTo>
                      <a:pt x="59" y="25"/>
                    </a:lnTo>
                    <a:lnTo>
                      <a:pt x="29" y="43"/>
                    </a:lnTo>
                    <a:close/>
                  </a:path>
                </a:pathLst>
              </a:custGeom>
              <a:solidFill>
                <a:srgbClr val="A374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  <p:sp>
            <p:nvSpPr>
              <p:cNvPr id="6208" name="Freeform 40"/>
              <p:cNvSpPr>
                <a:spLocks/>
              </p:cNvSpPr>
              <p:nvPr/>
            </p:nvSpPr>
            <p:spPr bwMode="auto">
              <a:xfrm>
                <a:off x="4122738" y="1920875"/>
                <a:ext cx="57150" cy="55563"/>
              </a:xfrm>
              <a:custGeom>
                <a:avLst/>
                <a:gdLst>
                  <a:gd name="T0" fmla="*/ 14 w 36"/>
                  <a:gd name="T1" fmla="*/ 20 h 35"/>
                  <a:gd name="T2" fmla="*/ 0 w 36"/>
                  <a:gd name="T3" fmla="*/ 5 h 35"/>
                  <a:gd name="T4" fmla="*/ 18 w 36"/>
                  <a:gd name="T5" fmla="*/ 3 h 35"/>
                  <a:gd name="T6" fmla="*/ 36 w 36"/>
                  <a:gd name="T7" fmla="*/ 0 h 35"/>
                  <a:gd name="T8" fmla="*/ 32 w 36"/>
                  <a:gd name="T9" fmla="*/ 17 h 35"/>
                  <a:gd name="T10" fmla="*/ 28 w 36"/>
                  <a:gd name="T11" fmla="*/ 35 h 35"/>
                  <a:gd name="T12" fmla="*/ 14 w 36"/>
                  <a:gd name="T13" fmla="*/ 20 h 35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36"/>
                  <a:gd name="T22" fmla="*/ 0 h 35"/>
                  <a:gd name="T23" fmla="*/ 36 w 36"/>
                  <a:gd name="T24" fmla="*/ 35 h 35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36" h="35">
                    <a:moveTo>
                      <a:pt x="14" y="20"/>
                    </a:moveTo>
                    <a:lnTo>
                      <a:pt x="0" y="5"/>
                    </a:lnTo>
                    <a:lnTo>
                      <a:pt x="18" y="3"/>
                    </a:lnTo>
                    <a:lnTo>
                      <a:pt x="36" y="0"/>
                    </a:lnTo>
                    <a:lnTo>
                      <a:pt x="32" y="17"/>
                    </a:lnTo>
                    <a:lnTo>
                      <a:pt x="28" y="35"/>
                    </a:lnTo>
                    <a:lnTo>
                      <a:pt x="14" y="20"/>
                    </a:lnTo>
                    <a:close/>
                  </a:path>
                </a:pathLst>
              </a:custGeom>
              <a:solidFill>
                <a:srgbClr val="A374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  <p:sp>
            <p:nvSpPr>
              <p:cNvPr id="6209" name="Freeform 41"/>
              <p:cNvSpPr>
                <a:spLocks/>
              </p:cNvSpPr>
              <p:nvPr/>
            </p:nvSpPr>
            <p:spPr bwMode="auto">
              <a:xfrm>
                <a:off x="5021263" y="1817688"/>
                <a:ext cx="46037" cy="61913"/>
              </a:xfrm>
              <a:custGeom>
                <a:avLst/>
                <a:gdLst>
                  <a:gd name="T0" fmla="*/ 27 w 29"/>
                  <a:gd name="T1" fmla="*/ 19 h 39"/>
                  <a:gd name="T2" fmla="*/ 29 w 29"/>
                  <a:gd name="T3" fmla="*/ 39 h 39"/>
                  <a:gd name="T4" fmla="*/ 14 w 29"/>
                  <a:gd name="T5" fmla="*/ 31 h 39"/>
                  <a:gd name="T6" fmla="*/ 0 w 29"/>
                  <a:gd name="T7" fmla="*/ 23 h 39"/>
                  <a:gd name="T8" fmla="*/ 13 w 29"/>
                  <a:gd name="T9" fmla="*/ 12 h 39"/>
                  <a:gd name="T10" fmla="*/ 24 w 29"/>
                  <a:gd name="T11" fmla="*/ 0 h 39"/>
                  <a:gd name="T12" fmla="*/ 27 w 29"/>
                  <a:gd name="T13" fmla="*/ 19 h 39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9"/>
                  <a:gd name="T22" fmla="*/ 0 h 39"/>
                  <a:gd name="T23" fmla="*/ 29 w 29"/>
                  <a:gd name="T24" fmla="*/ 39 h 39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9" h="39">
                    <a:moveTo>
                      <a:pt x="27" y="19"/>
                    </a:moveTo>
                    <a:lnTo>
                      <a:pt x="29" y="39"/>
                    </a:lnTo>
                    <a:lnTo>
                      <a:pt x="14" y="31"/>
                    </a:lnTo>
                    <a:lnTo>
                      <a:pt x="0" y="23"/>
                    </a:lnTo>
                    <a:lnTo>
                      <a:pt x="13" y="12"/>
                    </a:lnTo>
                    <a:lnTo>
                      <a:pt x="24" y="0"/>
                    </a:lnTo>
                    <a:lnTo>
                      <a:pt x="27" y="19"/>
                    </a:lnTo>
                    <a:close/>
                  </a:path>
                </a:pathLst>
              </a:custGeom>
              <a:solidFill>
                <a:srgbClr val="A374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  <p:sp>
            <p:nvSpPr>
              <p:cNvPr id="6210" name="Freeform 42"/>
              <p:cNvSpPr>
                <a:spLocks/>
              </p:cNvSpPr>
              <p:nvPr/>
            </p:nvSpPr>
            <p:spPr bwMode="auto">
              <a:xfrm>
                <a:off x="4672013" y="1892300"/>
                <a:ext cx="87312" cy="87313"/>
              </a:xfrm>
              <a:custGeom>
                <a:avLst/>
                <a:gdLst>
                  <a:gd name="T0" fmla="*/ 17 w 55"/>
                  <a:gd name="T1" fmla="*/ 29 h 55"/>
                  <a:gd name="T2" fmla="*/ 0 w 55"/>
                  <a:gd name="T3" fmla="*/ 0 h 55"/>
                  <a:gd name="T4" fmla="*/ 28 w 55"/>
                  <a:gd name="T5" fmla="*/ 3 h 55"/>
                  <a:gd name="T6" fmla="*/ 55 w 55"/>
                  <a:gd name="T7" fmla="*/ 6 h 55"/>
                  <a:gd name="T8" fmla="*/ 44 w 55"/>
                  <a:gd name="T9" fmla="*/ 30 h 55"/>
                  <a:gd name="T10" fmla="*/ 32 w 55"/>
                  <a:gd name="T11" fmla="*/ 55 h 55"/>
                  <a:gd name="T12" fmla="*/ 17 w 55"/>
                  <a:gd name="T13" fmla="*/ 29 h 55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55"/>
                  <a:gd name="T22" fmla="*/ 0 h 55"/>
                  <a:gd name="T23" fmla="*/ 55 w 55"/>
                  <a:gd name="T24" fmla="*/ 55 h 55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55" h="55">
                    <a:moveTo>
                      <a:pt x="17" y="29"/>
                    </a:moveTo>
                    <a:lnTo>
                      <a:pt x="0" y="0"/>
                    </a:lnTo>
                    <a:lnTo>
                      <a:pt x="28" y="3"/>
                    </a:lnTo>
                    <a:lnTo>
                      <a:pt x="55" y="6"/>
                    </a:lnTo>
                    <a:lnTo>
                      <a:pt x="44" y="30"/>
                    </a:lnTo>
                    <a:lnTo>
                      <a:pt x="32" y="55"/>
                    </a:lnTo>
                    <a:lnTo>
                      <a:pt x="17" y="29"/>
                    </a:lnTo>
                    <a:close/>
                  </a:path>
                </a:pathLst>
              </a:custGeom>
              <a:solidFill>
                <a:srgbClr val="A374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  <p:sp>
            <p:nvSpPr>
              <p:cNvPr id="6211" name="Freeform 43"/>
              <p:cNvSpPr>
                <a:spLocks/>
              </p:cNvSpPr>
              <p:nvPr/>
            </p:nvSpPr>
            <p:spPr bwMode="auto">
              <a:xfrm>
                <a:off x="6049963" y="2146300"/>
                <a:ext cx="50800" cy="52388"/>
              </a:xfrm>
              <a:custGeom>
                <a:avLst/>
                <a:gdLst>
                  <a:gd name="T0" fmla="*/ 14 w 32"/>
                  <a:gd name="T1" fmla="*/ 13 h 33"/>
                  <a:gd name="T2" fmla="*/ 26 w 32"/>
                  <a:gd name="T3" fmla="*/ 0 h 33"/>
                  <a:gd name="T4" fmla="*/ 29 w 32"/>
                  <a:gd name="T5" fmla="*/ 17 h 33"/>
                  <a:gd name="T6" fmla="*/ 32 w 32"/>
                  <a:gd name="T7" fmla="*/ 33 h 33"/>
                  <a:gd name="T8" fmla="*/ 16 w 32"/>
                  <a:gd name="T9" fmla="*/ 29 h 33"/>
                  <a:gd name="T10" fmla="*/ 0 w 32"/>
                  <a:gd name="T11" fmla="*/ 26 h 33"/>
                  <a:gd name="T12" fmla="*/ 14 w 32"/>
                  <a:gd name="T13" fmla="*/ 13 h 3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32"/>
                  <a:gd name="T22" fmla="*/ 0 h 33"/>
                  <a:gd name="T23" fmla="*/ 32 w 32"/>
                  <a:gd name="T24" fmla="*/ 33 h 33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32" h="33">
                    <a:moveTo>
                      <a:pt x="14" y="13"/>
                    </a:moveTo>
                    <a:lnTo>
                      <a:pt x="26" y="0"/>
                    </a:lnTo>
                    <a:lnTo>
                      <a:pt x="29" y="17"/>
                    </a:lnTo>
                    <a:lnTo>
                      <a:pt x="32" y="33"/>
                    </a:lnTo>
                    <a:lnTo>
                      <a:pt x="16" y="29"/>
                    </a:lnTo>
                    <a:lnTo>
                      <a:pt x="0" y="26"/>
                    </a:lnTo>
                    <a:lnTo>
                      <a:pt x="14" y="13"/>
                    </a:lnTo>
                    <a:close/>
                  </a:path>
                </a:pathLst>
              </a:custGeom>
              <a:solidFill>
                <a:srgbClr val="A374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  <p:sp>
            <p:nvSpPr>
              <p:cNvPr id="6212" name="Freeform 44"/>
              <p:cNvSpPr>
                <a:spLocks/>
              </p:cNvSpPr>
              <p:nvPr/>
            </p:nvSpPr>
            <p:spPr bwMode="auto">
              <a:xfrm>
                <a:off x="5365750" y="2320925"/>
                <a:ext cx="57150" cy="44450"/>
              </a:xfrm>
              <a:custGeom>
                <a:avLst/>
                <a:gdLst>
                  <a:gd name="T0" fmla="*/ 18 w 36"/>
                  <a:gd name="T1" fmla="*/ 25 h 28"/>
                  <a:gd name="T2" fmla="*/ 0 w 36"/>
                  <a:gd name="T3" fmla="*/ 28 h 28"/>
                  <a:gd name="T4" fmla="*/ 8 w 36"/>
                  <a:gd name="T5" fmla="*/ 14 h 28"/>
                  <a:gd name="T6" fmla="*/ 16 w 36"/>
                  <a:gd name="T7" fmla="*/ 0 h 28"/>
                  <a:gd name="T8" fmla="*/ 26 w 36"/>
                  <a:gd name="T9" fmla="*/ 13 h 28"/>
                  <a:gd name="T10" fmla="*/ 36 w 36"/>
                  <a:gd name="T11" fmla="*/ 24 h 28"/>
                  <a:gd name="T12" fmla="*/ 18 w 36"/>
                  <a:gd name="T13" fmla="*/ 25 h 2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36"/>
                  <a:gd name="T22" fmla="*/ 0 h 28"/>
                  <a:gd name="T23" fmla="*/ 36 w 36"/>
                  <a:gd name="T24" fmla="*/ 28 h 28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36" h="28">
                    <a:moveTo>
                      <a:pt x="18" y="25"/>
                    </a:moveTo>
                    <a:lnTo>
                      <a:pt x="0" y="28"/>
                    </a:lnTo>
                    <a:lnTo>
                      <a:pt x="8" y="14"/>
                    </a:lnTo>
                    <a:lnTo>
                      <a:pt x="16" y="0"/>
                    </a:lnTo>
                    <a:lnTo>
                      <a:pt x="26" y="13"/>
                    </a:lnTo>
                    <a:lnTo>
                      <a:pt x="36" y="24"/>
                    </a:lnTo>
                    <a:lnTo>
                      <a:pt x="18" y="25"/>
                    </a:lnTo>
                    <a:close/>
                  </a:path>
                </a:pathLst>
              </a:custGeom>
              <a:solidFill>
                <a:srgbClr val="A374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  <p:sp>
            <p:nvSpPr>
              <p:cNvPr id="6213" name="Freeform 45"/>
              <p:cNvSpPr>
                <a:spLocks/>
              </p:cNvSpPr>
              <p:nvPr/>
            </p:nvSpPr>
            <p:spPr bwMode="auto">
              <a:xfrm>
                <a:off x="5226050" y="1601788"/>
                <a:ext cx="93662" cy="92075"/>
              </a:xfrm>
              <a:custGeom>
                <a:avLst/>
                <a:gdLst>
                  <a:gd name="T0" fmla="*/ 29 w 59"/>
                  <a:gd name="T1" fmla="*/ 17 h 58"/>
                  <a:gd name="T2" fmla="*/ 59 w 59"/>
                  <a:gd name="T3" fmla="*/ 0 h 58"/>
                  <a:gd name="T4" fmla="*/ 56 w 59"/>
                  <a:gd name="T5" fmla="*/ 29 h 58"/>
                  <a:gd name="T6" fmla="*/ 54 w 59"/>
                  <a:gd name="T7" fmla="*/ 58 h 58"/>
                  <a:gd name="T8" fmla="*/ 27 w 59"/>
                  <a:gd name="T9" fmla="*/ 47 h 58"/>
                  <a:gd name="T10" fmla="*/ 0 w 59"/>
                  <a:gd name="T11" fmla="*/ 34 h 58"/>
                  <a:gd name="T12" fmla="*/ 29 w 59"/>
                  <a:gd name="T13" fmla="*/ 17 h 5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59"/>
                  <a:gd name="T22" fmla="*/ 0 h 58"/>
                  <a:gd name="T23" fmla="*/ 59 w 59"/>
                  <a:gd name="T24" fmla="*/ 58 h 58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59" h="58">
                    <a:moveTo>
                      <a:pt x="29" y="17"/>
                    </a:moveTo>
                    <a:lnTo>
                      <a:pt x="59" y="0"/>
                    </a:lnTo>
                    <a:lnTo>
                      <a:pt x="56" y="29"/>
                    </a:lnTo>
                    <a:lnTo>
                      <a:pt x="54" y="58"/>
                    </a:lnTo>
                    <a:lnTo>
                      <a:pt x="27" y="47"/>
                    </a:lnTo>
                    <a:lnTo>
                      <a:pt x="0" y="34"/>
                    </a:lnTo>
                    <a:lnTo>
                      <a:pt x="29" y="17"/>
                    </a:lnTo>
                    <a:close/>
                  </a:path>
                </a:pathLst>
              </a:custGeom>
              <a:solidFill>
                <a:srgbClr val="A374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  <p:sp>
            <p:nvSpPr>
              <p:cNvPr id="6214" name="Freeform 46"/>
              <p:cNvSpPr>
                <a:spLocks/>
              </p:cNvSpPr>
              <p:nvPr/>
            </p:nvSpPr>
            <p:spPr bwMode="auto">
              <a:xfrm>
                <a:off x="6232525" y="2243138"/>
                <a:ext cx="53975" cy="55563"/>
              </a:xfrm>
              <a:custGeom>
                <a:avLst/>
                <a:gdLst>
                  <a:gd name="T0" fmla="*/ 20 w 34"/>
                  <a:gd name="T1" fmla="*/ 16 h 35"/>
                  <a:gd name="T2" fmla="*/ 34 w 34"/>
                  <a:gd name="T3" fmla="*/ 30 h 35"/>
                  <a:gd name="T4" fmla="*/ 16 w 34"/>
                  <a:gd name="T5" fmla="*/ 32 h 35"/>
                  <a:gd name="T6" fmla="*/ 0 w 34"/>
                  <a:gd name="T7" fmla="*/ 35 h 35"/>
                  <a:gd name="T8" fmla="*/ 3 w 34"/>
                  <a:gd name="T9" fmla="*/ 18 h 35"/>
                  <a:gd name="T10" fmla="*/ 6 w 34"/>
                  <a:gd name="T11" fmla="*/ 0 h 35"/>
                  <a:gd name="T12" fmla="*/ 20 w 34"/>
                  <a:gd name="T13" fmla="*/ 16 h 35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34"/>
                  <a:gd name="T22" fmla="*/ 0 h 35"/>
                  <a:gd name="T23" fmla="*/ 34 w 34"/>
                  <a:gd name="T24" fmla="*/ 35 h 35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34" h="35">
                    <a:moveTo>
                      <a:pt x="20" y="16"/>
                    </a:moveTo>
                    <a:lnTo>
                      <a:pt x="34" y="30"/>
                    </a:lnTo>
                    <a:lnTo>
                      <a:pt x="16" y="32"/>
                    </a:lnTo>
                    <a:lnTo>
                      <a:pt x="0" y="35"/>
                    </a:lnTo>
                    <a:lnTo>
                      <a:pt x="3" y="18"/>
                    </a:lnTo>
                    <a:lnTo>
                      <a:pt x="6" y="0"/>
                    </a:lnTo>
                    <a:lnTo>
                      <a:pt x="20" y="16"/>
                    </a:lnTo>
                    <a:close/>
                  </a:path>
                </a:pathLst>
              </a:custGeom>
              <a:solidFill>
                <a:srgbClr val="A374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  <p:sp>
            <p:nvSpPr>
              <p:cNvPr id="6215" name="Freeform 47"/>
              <p:cNvSpPr>
                <a:spLocks/>
              </p:cNvSpPr>
              <p:nvPr/>
            </p:nvSpPr>
            <p:spPr bwMode="auto">
              <a:xfrm>
                <a:off x="5167313" y="1912938"/>
                <a:ext cx="46037" cy="61913"/>
              </a:xfrm>
              <a:custGeom>
                <a:avLst/>
                <a:gdLst>
                  <a:gd name="T0" fmla="*/ 3 w 29"/>
                  <a:gd name="T1" fmla="*/ 19 h 39"/>
                  <a:gd name="T2" fmla="*/ 0 w 29"/>
                  <a:gd name="T3" fmla="*/ 0 h 39"/>
                  <a:gd name="T4" fmla="*/ 14 w 29"/>
                  <a:gd name="T5" fmla="*/ 8 h 39"/>
                  <a:gd name="T6" fmla="*/ 29 w 29"/>
                  <a:gd name="T7" fmla="*/ 16 h 39"/>
                  <a:gd name="T8" fmla="*/ 17 w 29"/>
                  <a:gd name="T9" fmla="*/ 27 h 39"/>
                  <a:gd name="T10" fmla="*/ 4 w 29"/>
                  <a:gd name="T11" fmla="*/ 39 h 39"/>
                  <a:gd name="T12" fmla="*/ 3 w 29"/>
                  <a:gd name="T13" fmla="*/ 19 h 39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9"/>
                  <a:gd name="T22" fmla="*/ 0 h 39"/>
                  <a:gd name="T23" fmla="*/ 29 w 29"/>
                  <a:gd name="T24" fmla="*/ 39 h 39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9" h="39">
                    <a:moveTo>
                      <a:pt x="3" y="19"/>
                    </a:moveTo>
                    <a:lnTo>
                      <a:pt x="0" y="0"/>
                    </a:lnTo>
                    <a:lnTo>
                      <a:pt x="14" y="8"/>
                    </a:lnTo>
                    <a:lnTo>
                      <a:pt x="29" y="16"/>
                    </a:lnTo>
                    <a:lnTo>
                      <a:pt x="17" y="27"/>
                    </a:lnTo>
                    <a:lnTo>
                      <a:pt x="4" y="39"/>
                    </a:lnTo>
                    <a:lnTo>
                      <a:pt x="3" y="19"/>
                    </a:lnTo>
                    <a:close/>
                  </a:path>
                </a:pathLst>
              </a:custGeom>
              <a:solidFill>
                <a:srgbClr val="A374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  <p:sp>
            <p:nvSpPr>
              <p:cNvPr id="6216" name="Freeform 48"/>
              <p:cNvSpPr>
                <a:spLocks/>
              </p:cNvSpPr>
              <p:nvPr/>
            </p:nvSpPr>
            <p:spPr bwMode="auto">
              <a:xfrm>
                <a:off x="5473700" y="1811338"/>
                <a:ext cx="87312" cy="87313"/>
              </a:xfrm>
              <a:custGeom>
                <a:avLst/>
                <a:gdLst>
                  <a:gd name="T0" fmla="*/ 39 w 55"/>
                  <a:gd name="T1" fmla="*/ 27 h 55"/>
                  <a:gd name="T2" fmla="*/ 55 w 55"/>
                  <a:gd name="T3" fmla="*/ 55 h 55"/>
                  <a:gd name="T4" fmla="*/ 28 w 55"/>
                  <a:gd name="T5" fmla="*/ 53 h 55"/>
                  <a:gd name="T6" fmla="*/ 0 w 55"/>
                  <a:gd name="T7" fmla="*/ 50 h 55"/>
                  <a:gd name="T8" fmla="*/ 11 w 55"/>
                  <a:gd name="T9" fmla="*/ 26 h 55"/>
                  <a:gd name="T10" fmla="*/ 23 w 55"/>
                  <a:gd name="T11" fmla="*/ 0 h 55"/>
                  <a:gd name="T12" fmla="*/ 39 w 55"/>
                  <a:gd name="T13" fmla="*/ 27 h 55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55"/>
                  <a:gd name="T22" fmla="*/ 0 h 55"/>
                  <a:gd name="T23" fmla="*/ 55 w 55"/>
                  <a:gd name="T24" fmla="*/ 55 h 55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55" h="55">
                    <a:moveTo>
                      <a:pt x="39" y="27"/>
                    </a:moveTo>
                    <a:lnTo>
                      <a:pt x="55" y="55"/>
                    </a:lnTo>
                    <a:lnTo>
                      <a:pt x="28" y="53"/>
                    </a:lnTo>
                    <a:lnTo>
                      <a:pt x="0" y="50"/>
                    </a:lnTo>
                    <a:lnTo>
                      <a:pt x="11" y="26"/>
                    </a:lnTo>
                    <a:lnTo>
                      <a:pt x="23" y="0"/>
                    </a:lnTo>
                    <a:lnTo>
                      <a:pt x="39" y="27"/>
                    </a:lnTo>
                    <a:close/>
                  </a:path>
                </a:pathLst>
              </a:custGeom>
              <a:solidFill>
                <a:srgbClr val="A374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  <p:sp>
            <p:nvSpPr>
              <p:cNvPr id="6217" name="Freeform 49"/>
              <p:cNvSpPr>
                <a:spLocks/>
              </p:cNvSpPr>
              <p:nvPr/>
            </p:nvSpPr>
            <p:spPr bwMode="auto">
              <a:xfrm>
                <a:off x="5216525" y="2074863"/>
                <a:ext cx="50800" cy="50800"/>
              </a:xfrm>
              <a:custGeom>
                <a:avLst/>
                <a:gdLst>
                  <a:gd name="T0" fmla="*/ 19 w 32"/>
                  <a:gd name="T1" fmla="*/ 20 h 32"/>
                  <a:gd name="T2" fmla="*/ 5 w 32"/>
                  <a:gd name="T3" fmla="*/ 32 h 32"/>
                  <a:gd name="T4" fmla="*/ 2 w 32"/>
                  <a:gd name="T5" fmla="*/ 16 h 32"/>
                  <a:gd name="T6" fmla="*/ 0 w 32"/>
                  <a:gd name="T7" fmla="*/ 0 h 32"/>
                  <a:gd name="T8" fmla="*/ 16 w 32"/>
                  <a:gd name="T9" fmla="*/ 3 h 32"/>
                  <a:gd name="T10" fmla="*/ 32 w 32"/>
                  <a:gd name="T11" fmla="*/ 7 h 32"/>
                  <a:gd name="T12" fmla="*/ 19 w 32"/>
                  <a:gd name="T13" fmla="*/ 20 h 3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32"/>
                  <a:gd name="T22" fmla="*/ 0 h 32"/>
                  <a:gd name="T23" fmla="*/ 32 w 32"/>
                  <a:gd name="T24" fmla="*/ 32 h 32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32" h="32">
                    <a:moveTo>
                      <a:pt x="19" y="20"/>
                    </a:moveTo>
                    <a:lnTo>
                      <a:pt x="5" y="32"/>
                    </a:lnTo>
                    <a:lnTo>
                      <a:pt x="2" y="16"/>
                    </a:lnTo>
                    <a:lnTo>
                      <a:pt x="0" y="0"/>
                    </a:lnTo>
                    <a:lnTo>
                      <a:pt x="16" y="3"/>
                    </a:lnTo>
                    <a:lnTo>
                      <a:pt x="32" y="7"/>
                    </a:lnTo>
                    <a:lnTo>
                      <a:pt x="19" y="20"/>
                    </a:lnTo>
                    <a:close/>
                  </a:path>
                </a:pathLst>
              </a:custGeom>
              <a:solidFill>
                <a:srgbClr val="A374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  <p:sp>
            <p:nvSpPr>
              <p:cNvPr id="6218" name="Freeform 50"/>
              <p:cNvSpPr>
                <a:spLocks/>
              </p:cNvSpPr>
              <p:nvPr/>
            </p:nvSpPr>
            <p:spPr bwMode="auto">
              <a:xfrm>
                <a:off x="5213350" y="1757363"/>
                <a:ext cx="57150" cy="42863"/>
              </a:xfrm>
              <a:custGeom>
                <a:avLst/>
                <a:gdLst>
                  <a:gd name="T0" fmla="*/ 18 w 36"/>
                  <a:gd name="T1" fmla="*/ 1 h 27"/>
                  <a:gd name="T2" fmla="*/ 36 w 36"/>
                  <a:gd name="T3" fmla="*/ 0 h 27"/>
                  <a:gd name="T4" fmla="*/ 28 w 36"/>
                  <a:gd name="T5" fmla="*/ 13 h 27"/>
                  <a:gd name="T6" fmla="*/ 21 w 36"/>
                  <a:gd name="T7" fmla="*/ 27 h 27"/>
                  <a:gd name="T8" fmla="*/ 11 w 36"/>
                  <a:gd name="T9" fmla="*/ 15 h 27"/>
                  <a:gd name="T10" fmla="*/ 0 w 36"/>
                  <a:gd name="T11" fmla="*/ 4 h 27"/>
                  <a:gd name="T12" fmla="*/ 18 w 36"/>
                  <a:gd name="T13" fmla="*/ 1 h 2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36"/>
                  <a:gd name="T22" fmla="*/ 0 h 27"/>
                  <a:gd name="T23" fmla="*/ 36 w 36"/>
                  <a:gd name="T24" fmla="*/ 27 h 27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36" h="27">
                    <a:moveTo>
                      <a:pt x="18" y="1"/>
                    </a:moveTo>
                    <a:lnTo>
                      <a:pt x="36" y="0"/>
                    </a:lnTo>
                    <a:lnTo>
                      <a:pt x="28" y="13"/>
                    </a:lnTo>
                    <a:lnTo>
                      <a:pt x="21" y="27"/>
                    </a:lnTo>
                    <a:lnTo>
                      <a:pt x="11" y="15"/>
                    </a:lnTo>
                    <a:lnTo>
                      <a:pt x="0" y="4"/>
                    </a:lnTo>
                    <a:lnTo>
                      <a:pt x="18" y="1"/>
                    </a:lnTo>
                    <a:close/>
                  </a:path>
                </a:pathLst>
              </a:custGeom>
              <a:solidFill>
                <a:srgbClr val="A374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  <p:sp>
            <p:nvSpPr>
              <p:cNvPr id="6219" name="Freeform 51"/>
              <p:cNvSpPr>
                <a:spLocks/>
              </p:cNvSpPr>
              <p:nvPr/>
            </p:nvSpPr>
            <p:spPr bwMode="auto">
              <a:xfrm>
                <a:off x="5562600" y="2187575"/>
                <a:ext cx="93662" cy="92075"/>
              </a:xfrm>
              <a:custGeom>
                <a:avLst/>
                <a:gdLst>
                  <a:gd name="T0" fmla="*/ 29 w 59"/>
                  <a:gd name="T1" fmla="*/ 42 h 58"/>
                  <a:gd name="T2" fmla="*/ 0 w 59"/>
                  <a:gd name="T3" fmla="*/ 58 h 58"/>
                  <a:gd name="T4" fmla="*/ 3 w 59"/>
                  <a:gd name="T5" fmla="*/ 29 h 58"/>
                  <a:gd name="T6" fmla="*/ 5 w 59"/>
                  <a:gd name="T7" fmla="*/ 0 h 58"/>
                  <a:gd name="T8" fmla="*/ 32 w 59"/>
                  <a:gd name="T9" fmla="*/ 12 h 58"/>
                  <a:gd name="T10" fmla="*/ 59 w 59"/>
                  <a:gd name="T11" fmla="*/ 24 h 58"/>
                  <a:gd name="T12" fmla="*/ 29 w 59"/>
                  <a:gd name="T13" fmla="*/ 42 h 5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59"/>
                  <a:gd name="T22" fmla="*/ 0 h 58"/>
                  <a:gd name="T23" fmla="*/ 59 w 59"/>
                  <a:gd name="T24" fmla="*/ 58 h 58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59" h="58">
                    <a:moveTo>
                      <a:pt x="29" y="42"/>
                    </a:moveTo>
                    <a:lnTo>
                      <a:pt x="0" y="58"/>
                    </a:lnTo>
                    <a:lnTo>
                      <a:pt x="3" y="29"/>
                    </a:lnTo>
                    <a:lnTo>
                      <a:pt x="5" y="0"/>
                    </a:lnTo>
                    <a:lnTo>
                      <a:pt x="32" y="12"/>
                    </a:lnTo>
                    <a:lnTo>
                      <a:pt x="59" y="24"/>
                    </a:lnTo>
                    <a:lnTo>
                      <a:pt x="29" y="42"/>
                    </a:lnTo>
                    <a:close/>
                  </a:path>
                </a:pathLst>
              </a:custGeom>
              <a:solidFill>
                <a:srgbClr val="A374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  <p:sp>
            <p:nvSpPr>
              <p:cNvPr id="6220" name="Freeform 52"/>
              <p:cNvSpPr>
                <a:spLocks/>
              </p:cNvSpPr>
              <p:nvPr/>
            </p:nvSpPr>
            <p:spPr bwMode="auto">
              <a:xfrm>
                <a:off x="5319713" y="1911350"/>
                <a:ext cx="53975" cy="53975"/>
              </a:xfrm>
              <a:custGeom>
                <a:avLst/>
                <a:gdLst>
                  <a:gd name="T0" fmla="*/ 13 w 34"/>
                  <a:gd name="T1" fmla="*/ 19 h 34"/>
                  <a:gd name="T2" fmla="*/ 0 w 34"/>
                  <a:gd name="T3" fmla="*/ 5 h 34"/>
                  <a:gd name="T4" fmla="*/ 16 w 34"/>
                  <a:gd name="T5" fmla="*/ 3 h 34"/>
                  <a:gd name="T6" fmla="*/ 34 w 34"/>
                  <a:gd name="T7" fmla="*/ 0 h 34"/>
                  <a:gd name="T8" fmla="*/ 30 w 34"/>
                  <a:gd name="T9" fmla="*/ 17 h 34"/>
                  <a:gd name="T10" fmla="*/ 27 w 34"/>
                  <a:gd name="T11" fmla="*/ 34 h 34"/>
                  <a:gd name="T12" fmla="*/ 13 w 34"/>
                  <a:gd name="T13" fmla="*/ 19 h 34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34"/>
                  <a:gd name="T22" fmla="*/ 0 h 34"/>
                  <a:gd name="T23" fmla="*/ 34 w 34"/>
                  <a:gd name="T24" fmla="*/ 34 h 34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34" h="34">
                    <a:moveTo>
                      <a:pt x="13" y="19"/>
                    </a:moveTo>
                    <a:lnTo>
                      <a:pt x="0" y="5"/>
                    </a:lnTo>
                    <a:lnTo>
                      <a:pt x="16" y="3"/>
                    </a:lnTo>
                    <a:lnTo>
                      <a:pt x="34" y="0"/>
                    </a:lnTo>
                    <a:lnTo>
                      <a:pt x="30" y="17"/>
                    </a:lnTo>
                    <a:lnTo>
                      <a:pt x="27" y="34"/>
                    </a:lnTo>
                    <a:lnTo>
                      <a:pt x="13" y="19"/>
                    </a:lnTo>
                    <a:close/>
                  </a:path>
                </a:pathLst>
              </a:custGeom>
              <a:solidFill>
                <a:srgbClr val="A374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  <p:sp>
            <p:nvSpPr>
              <p:cNvPr id="6221" name="Freeform 53"/>
              <p:cNvSpPr>
                <a:spLocks/>
              </p:cNvSpPr>
              <p:nvPr/>
            </p:nvSpPr>
            <p:spPr bwMode="auto">
              <a:xfrm>
                <a:off x="5667375" y="1909763"/>
                <a:ext cx="47625" cy="60325"/>
              </a:xfrm>
              <a:custGeom>
                <a:avLst/>
                <a:gdLst>
                  <a:gd name="T0" fmla="*/ 29 w 30"/>
                  <a:gd name="T1" fmla="*/ 19 h 38"/>
                  <a:gd name="T2" fmla="*/ 30 w 30"/>
                  <a:gd name="T3" fmla="*/ 38 h 38"/>
                  <a:gd name="T4" fmla="*/ 16 w 30"/>
                  <a:gd name="T5" fmla="*/ 29 h 38"/>
                  <a:gd name="T6" fmla="*/ 0 w 30"/>
                  <a:gd name="T7" fmla="*/ 21 h 38"/>
                  <a:gd name="T8" fmla="*/ 13 w 30"/>
                  <a:gd name="T9" fmla="*/ 10 h 38"/>
                  <a:gd name="T10" fmla="*/ 26 w 30"/>
                  <a:gd name="T11" fmla="*/ 0 h 38"/>
                  <a:gd name="T12" fmla="*/ 29 w 30"/>
                  <a:gd name="T13" fmla="*/ 19 h 3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30"/>
                  <a:gd name="T22" fmla="*/ 0 h 38"/>
                  <a:gd name="T23" fmla="*/ 30 w 30"/>
                  <a:gd name="T24" fmla="*/ 38 h 38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30" h="38">
                    <a:moveTo>
                      <a:pt x="29" y="19"/>
                    </a:moveTo>
                    <a:lnTo>
                      <a:pt x="30" y="38"/>
                    </a:lnTo>
                    <a:lnTo>
                      <a:pt x="16" y="29"/>
                    </a:lnTo>
                    <a:lnTo>
                      <a:pt x="0" y="21"/>
                    </a:lnTo>
                    <a:lnTo>
                      <a:pt x="13" y="10"/>
                    </a:lnTo>
                    <a:lnTo>
                      <a:pt x="26" y="0"/>
                    </a:lnTo>
                    <a:lnTo>
                      <a:pt x="29" y="19"/>
                    </a:lnTo>
                    <a:close/>
                  </a:path>
                </a:pathLst>
              </a:custGeom>
              <a:solidFill>
                <a:srgbClr val="A374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  <p:sp>
            <p:nvSpPr>
              <p:cNvPr id="6222" name="Freeform 54"/>
              <p:cNvSpPr>
                <a:spLocks/>
              </p:cNvSpPr>
              <p:nvPr/>
            </p:nvSpPr>
            <p:spPr bwMode="auto">
              <a:xfrm>
                <a:off x="5818188" y="2087563"/>
                <a:ext cx="87312" cy="87313"/>
              </a:xfrm>
              <a:custGeom>
                <a:avLst/>
                <a:gdLst>
                  <a:gd name="T0" fmla="*/ 17 w 55"/>
                  <a:gd name="T1" fmla="*/ 28 h 55"/>
                  <a:gd name="T2" fmla="*/ 0 w 55"/>
                  <a:gd name="T3" fmla="*/ 0 h 55"/>
                  <a:gd name="T4" fmla="*/ 28 w 55"/>
                  <a:gd name="T5" fmla="*/ 3 h 55"/>
                  <a:gd name="T6" fmla="*/ 55 w 55"/>
                  <a:gd name="T7" fmla="*/ 5 h 55"/>
                  <a:gd name="T8" fmla="*/ 43 w 55"/>
                  <a:gd name="T9" fmla="*/ 29 h 55"/>
                  <a:gd name="T10" fmla="*/ 32 w 55"/>
                  <a:gd name="T11" fmla="*/ 55 h 55"/>
                  <a:gd name="T12" fmla="*/ 17 w 55"/>
                  <a:gd name="T13" fmla="*/ 28 h 55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55"/>
                  <a:gd name="T22" fmla="*/ 0 h 55"/>
                  <a:gd name="T23" fmla="*/ 55 w 55"/>
                  <a:gd name="T24" fmla="*/ 55 h 55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55" h="55">
                    <a:moveTo>
                      <a:pt x="17" y="28"/>
                    </a:moveTo>
                    <a:lnTo>
                      <a:pt x="0" y="0"/>
                    </a:lnTo>
                    <a:lnTo>
                      <a:pt x="28" y="3"/>
                    </a:lnTo>
                    <a:lnTo>
                      <a:pt x="55" y="5"/>
                    </a:lnTo>
                    <a:lnTo>
                      <a:pt x="43" y="29"/>
                    </a:lnTo>
                    <a:lnTo>
                      <a:pt x="32" y="55"/>
                    </a:lnTo>
                    <a:lnTo>
                      <a:pt x="17" y="28"/>
                    </a:lnTo>
                    <a:close/>
                  </a:path>
                </a:pathLst>
              </a:custGeom>
              <a:solidFill>
                <a:srgbClr val="A374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  <p:sp>
            <p:nvSpPr>
              <p:cNvPr id="6223" name="Freeform 55"/>
              <p:cNvSpPr>
                <a:spLocks/>
              </p:cNvSpPr>
              <p:nvPr/>
            </p:nvSpPr>
            <p:spPr bwMode="auto">
              <a:xfrm>
                <a:off x="5614988" y="1755775"/>
                <a:ext cx="50800" cy="52388"/>
              </a:xfrm>
              <a:custGeom>
                <a:avLst/>
                <a:gdLst>
                  <a:gd name="T0" fmla="*/ 14 w 32"/>
                  <a:gd name="T1" fmla="*/ 12 h 33"/>
                  <a:gd name="T2" fmla="*/ 27 w 32"/>
                  <a:gd name="T3" fmla="*/ 0 h 33"/>
                  <a:gd name="T4" fmla="*/ 30 w 32"/>
                  <a:gd name="T5" fmla="*/ 16 h 33"/>
                  <a:gd name="T6" fmla="*/ 32 w 32"/>
                  <a:gd name="T7" fmla="*/ 33 h 33"/>
                  <a:gd name="T8" fmla="*/ 17 w 32"/>
                  <a:gd name="T9" fmla="*/ 29 h 33"/>
                  <a:gd name="T10" fmla="*/ 0 w 32"/>
                  <a:gd name="T11" fmla="*/ 26 h 33"/>
                  <a:gd name="T12" fmla="*/ 14 w 32"/>
                  <a:gd name="T13" fmla="*/ 12 h 3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32"/>
                  <a:gd name="T22" fmla="*/ 0 h 33"/>
                  <a:gd name="T23" fmla="*/ 32 w 32"/>
                  <a:gd name="T24" fmla="*/ 33 h 33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32" h="33">
                    <a:moveTo>
                      <a:pt x="14" y="12"/>
                    </a:moveTo>
                    <a:lnTo>
                      <a:pt x="27" y="0"/>
                    </a:lnTo>
                    <a:lnTo>
                      <a:pt x="30" y="16"/>
                    </a:lnTo>
                    <a:lnTo>
                      <a:pt x="32" y="33"/>
                    </a:lnTo>
                    <a:lnTo>
                      <a:pt x="17" y="29"/>
                    </a:lnTo>
                    <a:lnTo>
                      <a:pt x="0" y="26"/>
                    </a:lnTo>
                    <a:lnTo>
                      <a:pt x="14" y="12"/>
                    </a:lnTo>
                    <a:close/>
                  </a:path>
                </a:pathLst>
              </a:custGeom>
              <a:solidFill>
                <a:srgbClr val="A374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  <p:sp>
            <p:nvSpPr>
              <p:cNvPr id="6224" name="Freeform 56"/>
              <p:cNvSpPr>
                <a:spLocks/>
              </p:cNvSpPr>
              <p:nvPr/>
            </p:nvSpPr>
            <p:spPr bwMode="auto">
              <a:xfrm>
                <a:off x="5611813" y="2081213"/>
                <a:ext cx="55562" cy="44450"/>
              </a:xfrm>
              <a:custGeom>
                <a:avLst/>
                <a:gdLst>
                  <a:gd name="T0" fmla="*/ 18 w 35"/>
                  <a:gd name="T1" fmla="*/ 26 h 28"/>
                  <a:gd name="T2" fmla="*/ 0 w 35"/>
                  <a:gd name="T3" fmla="*/ 28 h 28"/>
                  <a:gd name="T4" fmla="*/ 7 w 35"/>
                  <a:gd name="T5" fmla="*/ 14 h 28"/>
                  <a:gd name="T6" fmla="*/ 15 w 35"/>
                  <a:gd name="T7" fmla="*/ 0 h 28"/>
                  <a:gd name="T8" fmla="*/ 25 w 35"/>
                  <a:gd name="T9" fmla="*/ 13 h 28"/>
                  <a:gd name="T10" fmla="*/ 35 w 35"/>
                  <a:gd name="T11" fmla="*/ 25 h 28"/>
                  <a:gd name="T12" fmla="*/ 18 w 35"/>
                  <a:gd name="T13" fmla="*/ 26 h 2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35"/>
                  <a:gd name="T22" fmla="*/ 0 h 28"/>
                  <a:gd name="T23" fmla="*/ 35 w 35"/>
                  <a:gd name="T24" fmla="*/ 28 h 28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35" h="28">
                    <a:moveTo>
                      <a:pt x="18" y="26"/>
                    </a:moveTo>
                    <a:lnTo>
                      <a:pt x="0" y="28"/>
                    </a:lnTo>
                    <a:lnTo>
                      <a:pt x="7" y="14"/>
                    </a:lnTo>
                    <a:lnTo>
                      <a:pt x="15" y="0"/>
                    </a:lnTo>
                    <a:lnTo>
                      <a:pt x="25" y="13"/>
                    </a:lnTo>
                    <a:lnTo>
                      <a:pt x="35" y="25"/>
                    </a:lnTo>
                    <a:lnTo>
                      <a:pt x="18" y="26"/>
                    </a:lnTo>
                    <a:close/>
                  </a:path>
                </a:pathLst>
              </a:custGeom>
              <a:solidFill>
                <a:srgbClr val="A374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  <p:sp>
            <p:nvSpPr>
              <p:cNvPr id="6225" name="Freeform 57"/>
              <p:cNvSpPr>
                <a:spLocks/>
              </p:cNvSpPr>
              <p:nvPr/>
            </p:nvSpPr>
            <p:spPr bwMode="auto">
              <a:xfrm>
                <a:off x="5110163" y="2252663"/>
                <a:ext cx="80962" cy="96838"/>
              </a:xfrm>
              <a:custGeom>
                <a:avLst/>
                <a:gdLst>
                  <a:gd name="T0" fmla="*/ 44 w 51"/>
                  <a:gd name="T1" fmla="*/ 30 h 61"/>
                  <a:gd name="T2" fmla="*/ 36 w 51"/>
                  <a:gd name="T3" fmla="*/ 61 h 61"/>
                  <a:gd name="T4" fmla="*/ 18 w 51"/>
                  <a:gd name="T5" fmla="*/ 39 h 61"/>
                  <a:gd name="T6" fmla="*/ 0 w 51"/>
                  <a:gd name="T7" fmla="*/ 19 h 61"/>
                  <a:gd name="T8" fmla="*/ 26 w 51"/>
                  <a:gd name="T9" fmla="*/ 8 h 61"/>
                  <a:gd name="T10" fmla="*/ 51 w 51"/>
                  <a:gd name="T11" fmla="*/ 0 h 61"/>
                  <a:gd name="T12" fmla="*/ 44 w 51"/>
                  <a:gd name="T13" fmla="*/ 30 h 61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51"/>
                  <a:gd name="T22" fmla="*/ 0 h 61"/>
                  <a:gd name="T23" fmla="*/ 51 w 51"/>
                  <a:gd name="T24" fmla="*/ 61 h 61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51" h="61">
                    <a:moveTo>
                      <a:pt x="44" y="30"/>
                    </a:moveTo>
                    <a:lnTo>
                      <a:pt x="36" y="61"/>
                    </a:lnTo>
                    <a:lnTo>
                      <a:pt x="18" y="39"/>
                    </a:lnTo>
                    <a:lnTo>
                      <a:pt x="0" y="19"/>
                    </a:lnTo>
                    <a:lnTo>
                      <a:pt x="26" y="8"/>
                    </a:lnTo>
                    <a:lnTo>
                      <a:pt x="51" y="0"/>
                    </a:lnTo>
                    <a:lnTo>
                      <a:pt x="44" y="30"/>
                    </a:lnTo>
                    <a:close/>
                  </a:path>
                </a:pathLst>
              </a:custGeom>
              <a:solidFill>
                <a:srgbClr val="A374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  <p:sp>
            <p:nvSpPr>
              <p:cNvPr id="6226" name="Freeform 58"/>
              <p:cNvSpPr>
                <a:spLocks/>
              </p:cNvSpPr>
              <p:nvPr/>
            </p:nvSpPr>
            <p:spPr bwMode="auto">
              <a:xfrm>
                <a:off x="5942013" y="2444750"/>
                <a:ext cx="50800" cy="50800"/>
              </a:xfrm>
              <a:custGeom>
                <a:avLst/>
                <a:gdLst>
                  <a:gd name="T0" fmla="*/ 13 w 32"/>
                  <a:gd name="T1" fmla="*/ 13 h 32"/>
                  <a:gd name="T2" fmla="*/ 27 w 32"/>
                  <a:gd name="T3" fmla="*/ 0 h 32"/>
                  <a:gd name="T4" fmla="*/ 29 w 32"/>
                  <a:gd name="T5" fmla="*/ 15 h 32"/>
                  <a:gd name="T6" fmla="*/ 32 w 32"/>
                  <a:gd name="T7" fmla="*/ 32 h 32"/>
                  <a:gd name="T8" fmla="*/ 15 w 32"/>
                  <a:gd name="T9" fmla="*/ 29 h 32"/>
                  <a:gd name="T10" fmla="*/ 0 w 32"/>
                  <a:gd name="T11" fmla="*/ 25 h 32"/>
                  <a:gd name="T12" fmla="*/ 13 w 32"/>
                  <a:gd name="T13" fmla="*/ 13 h 3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32"/>
                  <a:gd name="T22" fmla="*/ 0 h 32"/>
                  <a:gd name="T23" fmla="*/ 32 w 32"/>
                  <a:gd name="T24" fmla="*/ 32 h 32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32" h="32">
                    <a:moveTo>
                      <a:pt x="13" y="13"/>
                    </a:moveTo>
                    <a:lnTo>
                      <a:pt x="27" y="0"/>
                    </a:lnTo>
                    <a:lnTo>
                      <a:pt x="29" y="15"/>
                    </a:lnTo>
                    <a:lnTo>
                      <a:pt x="32" y="32"/>
                    </a:lnTo>
                    <a:lnTo>
                      <a:pt x="15" y="29"/>
                    </a:lnTo>
                    <a:lnTo>
                      <a:pt x="0" y="25"/>
                    </a:lnTo>
                    <a:lnTo>
                      <a:pt x="13" y="13"/>
                    </a:lnTo>
                    <a:close/>
                  </a:path>
                </a:pathLst>
              </a:custGeom>
              <a:solidFill>
                <a:srgbClr val="A374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  <p:sp>
            <p:nvSpPr>
              <p:cNvPr id="6227" name="Freeform 59"/>
              <p:cNvSpPr>
                <a:spLocks/>
              </p:cNvSpPr>
              <p:nvPr/>
            </p:nvSpPr>
            <p:spPr bwMode="auto">
              <a:xfrm>
                <a:off x="5422900" y="3074988"/>
                <a:ext cx="57150" cy="44450"/>
              </a:xfrm>
              <a:custGeom>
                <a:avLst/>
                <a:gdLst>
                  <a:gd name="T0" fmla="*/ 18 w 36"/>
                  <a:gd name="T1" fmla="*/ 26 h 28"/>
                  <a:gd name="T2" fmla="*/ 0 w 36"/>
                  <a:gd name="T3" fmla="*/ 28 h 28"/>
                  <a:gd name="T4" fmla="*/ 8 w 36"/>
                  <a:gd name="T5" fmla="*/ 14 h 28"/>
                  <a:gd name="T6" fmla="*/ 15 w 36"/>
                  <a:gd name="T7" fmla="*/ 0 h 28"/>
                  <a:gd name="T8" fmla="*/ 25 w 36"/>
                  <a:gd name="T9" fmla="*/ 11 h 28"/>
                  <a:gd name="T10" fmla="*/ 36 w 36"/>
                  <a:gd name="T11" fmla="*/ 24 h 28"/>
                  <a:gd name="T12" fmla="*/ 18 w 36"/>
                  <a:gd name="T13" fmla="*/ 26 h 2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36"/>
                  <a:gd name="T22" fmla="*/ 0 h 28"/>
                  <a:gd name="T23" fmla="*/ 36 w 36"/>
                  <a:gd name="T24" fmla="*/ 28 h 28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36" h="28">
                    <a:moveTo>
                      <a:pt x="18" y="26"/>
                    </a:moveTo>
                    <a:lnTo>
                      <a:pt x="0" y="28"/>
                    </a:lnTo>
                    <a:lnTo>
                      <a:pt x="8" y="14"/>
                    </a:lnTo>
                    <a:lnTo>
                      <a:pt x="15" y="0"/>
                    </a:lnTo>
                    <a:lnTo>
                      <a:pt x="25" y="11"/>
                    </a:lnTo>
                    <a:lnTo>
                      <a:pt x="36" y="24"/>
                    </a:lnTo>
                    <a:lnTo>
                      <a:pt x="18" y="26"/>
                    </a:lnTo>
                    <a:close/>
                  </a:path>
                </a:pathLst>
              </a:custGeom>
              <a:solidFill>
                <a:srgbClr val="A374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  <p:sp>
            <p:nvSpPr>
              <p:cNvPr id="6228" name="Freeform 60"/>
              <p:cNvSpPr>
                <a:spLocks/>
              </p:cNvSpPr>
              <p:nvPr/>
            </p:nvSpPr>
            <p:spPr bwMode="auto">
              <a:xfrm>
                <a:off x="5284788" y="2355850"/>
                <a:ext cx="93662" cy="92075"/>
              </a:xfrm>
              <a:custGeom>
                <a:avLst/>
                <a:gdLst>
                  <a:gd name="T0" fmla="*/ 29 w 59"/>
                  <a:gd name="T1" fmla="*/ 18 h 58"/>
                  <a:gd name="T2" fmla="*/ 59 w 59"/>
                  <a:gd name="T3" fmla="*/ 0 h 58"/>
                  <a:gd name="T4" fmla="*/ 56 w 59"/>
                  <a:gd name="T5" fmla="*/ 29 h 58"/>
                  <a:gd name="T6" fmla="*/ 54 w 59"/>
                  <a:gd name="T7" fmla="*/ 58 h 58"/>
                  <a:gd name="T8" fmla="*/ 27 w 59"/>
                  <a:gd name="T9" fmla="*/ 47 h 58"/>
                  <a:gd name="T10" fmla="*/ 0 w 59"/>
                  <a:gd name="T11" fmla="*/ 34 h 58"/>
                  <a:gd name="T12" fmla="*/ 29 w 59"/>
                  <a:gd name="T13" fmla="*/ 18 h 5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59"/>
                  <a:gd name="T22" fmla="*/ 0 h 58"/>
                  <a:gd name="T23" fmla="*/ 59 w 59"/>
                  <a:gd name="T24" fmla="*/ 58 h 58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59" h="58">
                    <a:moveTo>
                      <a:pt x="29" y="18"/>
                    </a:moveTo>
                    <a:lnTo>
                      <a:pt x="59" y="0"/>
                    </a:lnTo>
                    <a:lnTo>
                      <a:pt x="56" y="29"/>
                    </a:lnTo>
                    <a:lnTo>
                      <a:pt x="54" y="58"/>
                    </a:lnTo>
                    <a:lnTo>
                      <a:pt x="27" y="47"/>
                    </a:lnTo>
                    <a:lnTo>
                      <a:pt x="0" y="34"/>
                    </a:lnTo>
                    <a:lnTo>
                      <a:pt x="29" y="18"/>
                    </a:lnTo>
                    <a:close/>
                  </a:path>
                </a:pathLst>
              </a:custGeom>
              <a:solidFill>
                <a:srgbClr val="A374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  <p:sp>
            <p:nvSpPr>
              <p:cNvPr id="6229" name="Freeform 61"/>
              <p:cNvSpPr>
                <a:spLocks/>
              </p:cNvSpPr>
              <p:nvPr/>
            </p:nvSpPr>
            <p:spPr bwMode="auto">
              <a:xfrm>
                <a:off x="5567363" y="2671763"/>
                <a:ext cx="53975" cy="53975"/>
              </a:xfrm>
              <a:custGeom>
                <a:avLst/>
                <a:gdLst>
                  <a:gd name="T0" fmla="*/ 20 w 34"/>
                  <a:gd name="T1" fmla="*/ 14 h 34"/>
                  <a:gd name="T2" fmla="*/ 34 w 34"/>
                  <a:gd name="T3" fmla="*/ 29 h 34"/>
                  <a:gd name="T4" fmla="*/ 18 w 34"/>
                  <a:gd name="T5" fmla="*/ 32 h 34"/>
                  <a:gd name="T6" fmla="*/ 0 w 34"/>
                  <a:gd name="T7" fmla="*/ 34 h 34"/>
                  <a:gd name="T8" fmla="*/ 3 w 34"/>
                  <a:gd name="T9" fmla="*/ 16 h 34"/>
                  <a:gd name="T10" fmla="*/ 7 w 34"/>
                  <a:gd name="T11" fmla="*/ 0 h 34"/>
                  <a:gd name="T12" fmla="*/ 20 w 34"/>
                  <a:gd name="T13" fmla="*/ 14 h 34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34"/>
                  <a:gd name="T22" fmla="*/ 0 h 34"/>
                  <a:gd name="T23" fmla="*/ 34 w 34"/>
                  <a:gd name="T24" fmla="*/ 34 h 34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34" h="34">
                    <a:moveTo>
                      <a:pt x="20" y="14"/>
                    </a:moveTo>
                    <a:lnTo>
                      <a:pt x="34" y="29"/>
                    </a:lnTo>
                    <a:lnTo>
                      <a:pt x="18" y="32"/>
                    </a:lnTo>
                    <a:lnTo>
                      <a:pt x="0" y="34"/>
                    </a:lnTo>
                    <a:lnTo>
                      <a:pt x="3" y="16"/>
                    </a:lnTo>
                    <a:lnTo>
                      <a:pt x="7" y="0"/>
                    </a:lnTo>
                    <a:lnTo>
                      <a:pt x="20" y="14"/>
                    </a:lnTo>
                    <a:close/>
                  </a:path>
                </a:pathLst>
              </a:custGeom>
              <a:solidFill>
                <a:srgbClr val="A374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  <p:sp>
            <p:nvSpPr>
              <p:cNvPr id="6230" name="Freeform 62"/>
              <p:cNvSpPr>
                <a:spLocks/>
              </p:cNvSpPr>
              <p:nvPr/>
            </p:nvSpPr>
            <p:spPr bwMode="auto">
              <a:xfrm>
                <a:off x="5224463" y="2667000"/>
                <a:ext cx="46037" cy="61913"/>
              </a:xfrm>
              <a:custGeom>
                <a:avLst/>
                <a:gdLst>
                  <a:gd name="T0" fmla="*/ 2 w 29"/>
                  <a:gd name="T1" fmla="*/ 19 h 39"/>
                  <a:gd name="T2" fmla="*/ 0 w 29"/>
                  <a:gd name="T3" fmla="*/ 0 h 39"/>
                  <a:gd name="T4" fmla="*/ 15 w 29"/>
                  <a:gd name="T5" fmla="*/ 8 h 39"/>
                  <a:gd name="T6" fmla="*/ 29 w 29"/>
                  <a:gd name="T7" fmla="*/ 16 h 39"/>
                  <a:gd name="T8" fmla="*/ 16 w 29"/>
                  <a:gd name="T9" fmla="*/ 27 h 39"/>
                  <a:gd name="T10" fmla="*/ 5 w 29"/>
                  <a:gd name="T11" fmla="*/ 39 h 39"/>
                  <a:gd name="T12" fmla="*/ 2 w 29"/>
                  <a:gd name="T13" fmla="*/ 19 h 39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9"/>
                  <a:gd name="T22" fmla="*/ 0 h 39"/>
                  <a:gd name="T23" fmla="*/ 29 w 29"/>
                  <a:gd name="T24" fmla="*/ 39 h 39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9" h="39">
                    <a:moveTo>
                      <a:pt x="2" y="19"/>
                    </a:moveTo>
                    <a:lnTo>
                      <a:pt x="0" y="0"/>
                    </a:lnTo>
                    <a:lnTo>
                      <a:pt x="15" y="8"/>
                    </a:lnTo>
                    <a:lnTo>
                      <a:pt x="29" y="16"/>
                    </a:lnTo>
                    <a:lnTo>
                      <a:pt x="16" y="27"/>
                    </a:lnTo>
                    <a:lnTo>
                      <a:pt x="5" y="39"/>
                    </a:lnTo>
                    <a:lnTo>
                      <a:pt x="2" y="19"/>
                    </a:lnTo>
                    <a:close/>
                  </a:path>
                </a:pathLst>
              </a:custGeom>
              <a:solidFill>
                <a:srgbClr val="A374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  <p:sp>
            <p:nvSpPr>
              <p:cNvPr id="6231" name="Freeform 63"/>
              <p:cNvSpPr>
                <a:spLocks/>
              </p:cNvSpPr>
              <p:nvPr/>
            </p:nvSpPr>
            <p:spPr bwMode="auto">
              <a:xfrm>
                <a:off x="5532438" y="2565400"/>
                <a:ext cx="87312" cy="87313"/>
              </a:xfrm>
              <a:custGeom>
                <a:avLst/>
                <a:gdLst>
                  <a:gd name="T0" fmla="*/ 38 w 55"/>
                  <a:gd name="T1" fmla="*/ 27 h 55"/>
                  <a:gd name="T2" fmla="*/ 55 w 55"/>
                  <a:gd name="T3" fmla="*/ 55 h 55"/>
                  <a:gd name="T4" fmla="*/ 27 w 55"/>
                  <a:gd name="T5" fmla="*/ 53 h 55"/>
                  <a:gd name="T6" fmla="*/ 0 w 55"/>
                  <a:gd name="T7" fmla="*/ 50 h 55"/>
                  <a:gd name="T8" fmla="*/ 11 w 55"/>
                  <a:gd name="T9" fmla="*/ 26 h 55"/>
                  <a:gd name="T10" fmla="*/ 23 w 55"/>
                  <a:gd name="T11" fmla="*/ 0 h 55"/>
                  <a:gd name="T12" fmla="*/ 38 w 55"/>
                  <a:gd name="T13" fmla="*/ 27 h 55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55"/>
                  <a:gd name="T22" fmla="*/ 0 h 55"/>
                  <a:gd name="T23" fmla="*/ 55 w 55"/>
                  <a:gd name="T24" fmla="*/ 55 h 55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55" h="55">
                    <a:moveTo>
                      <a:pt x="38" y="27"/>
                    </a:moveTo>
                    <a:lnTo>
                      <a:pt x="55" y="55"/>
                    </a:lnTo>
                    <a:lnTo>
                      <a:pt x="27" y="53"/>
                    </a:lnTo>
                    <a:lnTo>
                      <a:pt x="0" y="50"/>
                    </a:lnTo>
                    <a:lnTo>
                      <a:pt x="11" y="26"/>
                    </a:lnTo>
                    <a:lnTo>
                      <a:pt x="23" y="0"/>
                    </a:lnTo>
                    <a:lnTo>
                      <a:pt x="38" y="27"/>
                    </a:lnTo>
                    <a:close/>
                  </a:path>
                </a:pathLst>
              </a:custGeom>
              <a:solidFill>
                <a:srgbClr val="A374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  <p:sp>
            <p:nvSpPr>
              <p:cNvPr id="6232" name="Freeform 64"/>
              <p:cNvSpPr>
                <a:spLocks/>
              </p:cNvSpPr>
              <p:nvPr/>
            </p:nvSpPr>
            <p:spPr bwMode="auto">
              <a:xfrm>
                <a:off x="5275263" y="2828925"/>
                <a:ext cx="50800" cy="50800"/>
              </a:xfrm>
              <a:custGeom>
                <a:avLst/>
                <a:gdLst>
                  <a:gd name="T0" fmla="*/ 18 w 32"/>
                  <a:gd name="T1" fmla="*/ 20 h 32"/>
                  <a:gd name="T2" fmla="*/ 4 w 32"/>
                  <a:gd name="T3" fmla="*/ 32 h 32"/>
                  <a:gd name="T4" fmla="*/ 2 w 32"/>
                  <a:gd name="T5" fmla="*/ 16 h 32"/>
                  <a:gd name="T6" fmla="*/ 0 w 32"/>
                  <a:gd name="T7" fmla="*/ 0 h 32"/>
                  <a:gd name="T8" fmla="*/ 15 w 32"/>
                  <a:gd name="T9" fmla="*/ 3 h 32"/>
                  <a:gd name="T10" fmla="*/ 32 w 32"/>
                  <a:gd name="T11" fmla="*/ 7 h 32"/>
                  <a:gd name="T12" fmla="*/ 18 w 32"/>
                  <a:gd name="T13" fmla="*/ 20 h 3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32"/>
                  <a:gd name="T22" fmla="*/ 0 h 32"/>
                  <a:gd name="T23" fmla="*/ 32 w 32"/>
                  <a:gd name="T24" fmla="*/ 32 h 32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32" h="32">
                    <a:moveTo>
                      <a:pt x="18" y="20"/>
                    </a:moveTo>
                    <a:lnTo>
                      <a:pt x="4" y="32"/>
                    </a:lnTo>
                    <a:lnTo>
                      <a:pt x="2" y="16"/>
                    </a:lnTo>
                    <a:lnTo>
                      <a:pt x="0" y="0"/>
                    </a:lnTo>
                    <a:lnTo>
                      <a:pt x="15" y="3"/>
                    </a:lnTo>
                    <a:lnTo>
                      <a:pt x="32" y="7"/>
                    </a:lnTo>
                    <a:lnTo>
                      <a:pt x="18" y="20"/>
                    </a:lnTo>
                    <a:close/>
                  </a:path>
                </a:pathLst>
              </a:custGeom>
              <a:solidFill>
                <a:srgbClr val="A374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  <p:sp>
            <p:nvSpPr>
              <p:cNvPr id="6233" name="Freeform 65"/>
              <p:cNvSpPr>
                <a:spLocks/>
              </p:cNvSpPr>
              <p:nvPr/>
            </p:nvSpPr>
            <p:spPr bwMode="auto">
              <a:xfrm>
                <a:off x="5272088" y="2511425"/>
                <a:ext cx="57150" cy="42863"/>
              </a:xfrm>
              <a:custGeom>
                <a:avLst/>
                <a:gdLst>
                  <a:gd name="T0" fmla="*/ 18 w 36"/>
                  <a:gd name="T1" fmla="*/ 1 h 27"/>
                  <a:gd name="T2" fmla="*/ 36 w 36"/>
                  <a:gd name="T3" fmla="*/ 0 h 27"/>
                  <a:gd name="T4" fmla="*/ 29 w 36"/>
                  <a:gd name="T5" fmla="*/ 13 h 27"/>
                  <a:gd name="T6" fmla="*/ 21 w 36"/>
                  <a:gd name="T7" fmla="*/ 27 h 27"/>
                  <a:gd name="T8" fmla="*/ 11 w 36"/>
                  <a:gd name="T9" fmla="*/ 15 h 27"/>
                  <a:gd name="T10" fmla="*/ 0 w 36"/>
                  <a:gd name="T11" fmla="*/ 4 h 27"/>
                  <a:gd name="T12" fmla="*/ 18 w 36"/>
                  <a:gd name="T13" fmla="*/ 1 h 2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36"/>
                  <a:gd name="T22" fmla="*/ 0 h 27"/>
                  <a:gd name="T23" fmla="*/ 36 w 36"/>
                  <a:gd name="T24" fmla="*/ 27 h 27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36" h="27">
                    <a:moveTo>
                      <a:pt x="18" y="1"/>
                    </a:moveTo>
                    <a:lnTo>
                      <a:pt x="36" y="0"/>
                    </a:lnTo>
                    <a:lnTo>
                      <a:pt x="29" y="13"/>
                    </a:lnTo>
                    <a:lnTo>
                      <a:pt x="21" y="27"/>
                    </a:lnTo>
                    <a:lnTo>
                      <a:pt x="11" y="15"/>
                    </a:lnTo>
                    <a:lnTo>
                      <a:pt x="0" y="4"/>
                    </a:lnTo>
                    <a:lnTo>
                      <a:pt x="18" y="1"/>
                    </a:lnTo>
                    <a:close/>
                  </a:path>
                </a:pathLst>
              </a:custGeom>
              <a:solidFill>
                <a:srgbClr val="A374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  <p:sp>
            <p:nvSpPr>
              <p:cNvPr id="6234" name="Freeform 66"/>
              <p:cNvSpPr>
                <a:spLocks/>
              </p:cNvSpPr>
              <p:nvPr/>
            </p:nvSpPr>
            <p:spPr bwMode="auto">
              <a:xfrm>
                <a:off x="5621338" y="2941638"/>
                <a:ext cx="92075" cy="92075"/>
              </a:xfrm>
              <a:custGeom>
                <a:avLst/>
                <a:gdLst>
                  <a:gd name="T0" fmla="*/ 29 w 58"/>
                  <a:gd name="T1" fmla="*/ 42 h 58"/>
                  <a:gd name="T2" fmla="*/ 0 w 58"/>
                  <a:gd name="T3" fmla="*/ 58 h 58"/>
                  <a:gd name="T4" fmla="*/ 1 w 58"/>
                  <a:gd name="T5" fmla="*/ 29 h 58"/>
                  <a:gd name="T6" fmla="*/ 4 w 58"/>
                  <a:gd name="T7" fmla="*/ 0 h 58"/>
                  <a:gd name="T8" fmla="*/ 31 w 58"/>
                  <a:gd name="T9" fmla="*/ 12 h 58"/>
                  <a:gd name="T10" fmla="*/ 58 w 58"/>
                  <a:gd name="T11" fmla="*/ 24 h 58"/>
                  <a:gd name="T12" fmla="*/ 29 w 58"/>
                  <a:gd name="T13" fmla="*/ 42 h 5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58"/>
                  <a:gd name="T22" fmla="*/ 0 h 58"/>
                  <a:gd name="T23" fmla="*/ 58 w 58"/>
                  <a:gd name="T24" fmla="*/ 58 h 58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58" h="58">
                    <a:moveTo>
                      <a:pt x="29" y="42"/>
                    </a:moveTo>
                    <a:lnTo>
                      <a:pt x="0" y="58"/>
                    </a:lnTo>
                    <a:lnTo>
                      <a:pt x="1" y="29"/>
                    </a:lnTo>
                    <a:lnTo>
                      <a:pt x="4" y="0"/>
                    </a:lnTo>
                    <a:lnTo>
                      <a:pt x="31" y="12"/>
                    </a:lnTo>
                    <a:lnTo>
                      <a:pt x="58" y="24"/>
                    </a:lnTo>
                    <a:lnTo>
                      <a:pt x="29" y="42"/>
                    </a:lnTo>
                    <a:close/>
                  </a:path>
                </a:pathLst>
              </a:custGeom>
              <a:solidFill>
                <a:srgbClr val="A374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  <p:sp>
            <p:nvSpPr>
              <p:cNvPr id="6235" name="Freeform 67"/>
              <p:cNvSpPr>
                <a:spLocks/>
              </p:cNvSpPr>
              <p:nvPr/>
            </p:nvSpPr>
            <p:spPr bwMode="auto">
              <a:xfrm>
                <a:off x="5376863" y="2665413"/>
                <a:ext cx="53975" cy="55563"/>
              </a:xfrm>
              <a:custGeom>
                <a:avLst/>
                <a:gdLst>
                  <a:gd name="T0" fmla="*/ 14 w 34"/>
                  <a:gd name="T1" fmla="*/ 19 h 35"/>
                  <a:gd name="T2" fmla="*/ 0 w 34"/>
                  <a:gd name="T3" fmla="*/ 5 h 35"/>
                  <a:gd name="T4" fmla="*/ 17 w 34"/>
                  <a:gd name="T5" fmla="*/ 3 h 35"/>
                  <a:gd name="T6" fmla="*/ 34 w 34"/>
                  <a:gd name="T7" fmla="*/ 0 h 35"/>
                  <a:gd name="T8" fmla="*/ 30 w 34"/>
                  <a:gd name="T9" fmla="*/ 17 h 35"/>
                  <a:gd name="T10" fmla="*/ 28 w 34"/>
                  <a:gd name="T11" fmla="*/ 35 h 35"/>
                  <a:gd name="T12" fmla="*/ 14 w 34"/>
                  <a:gd name="T13" fmla="*/ 19 h 35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34"/>
                  <a:gd name="T22" fmla="*/ 0 h 35"/>
                  <a:gd name="T23" fmla="*/ 34 w 34"/>
                  <a:gd name="T24" fmla="*/ 35 h 35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34" h="35">
                    <a:moveTo>
                      <a:pt x="14" y="19"/>
                    </a:moveTo>
                    <a:lnTo>
                      <a:pt x="0" y="5"/>
                    </a:lnTo>
                    <a:lnTo>
                      <a:pt x="17" y="3"/>
                    </a:lnTo>
                    <a:lnTo>
                      <a:pt x="34" y="0"/>
                    </a:lnTo>
                    <a:lnTo>
                      <a:pt x="30" y="17"/>
                    </a:lnTo>
                    <a:lnTo>
                      <a:pt x="28" y="35"/>
                    </a:lnTo>
                    <a:lnTo>
                      <a:pt x="14" y="19"/>
                    </a:lnTo>
                    <a:close/>
                  </a:path>
                </a:pathLst>
              </a:custGeom>
              <a:solidFill>
                <a:srgbClr val="A374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  <p:sp>
            <p:nvSpPr>
              <p:cNvPr id="6236" name="Freeform 68"/>
              <p:cNvSpPr>
                <a:spLocks/>
              </p:cNvSpPr>
              <p:nvPr/>
            </p:nvSpPr>
            <p:spPr bwMode="auto">
              <a:xfrm>
                <a:off x="5727700" y="2663825"/>
                <a:ext cx="46037" cy="60325"/>
              </a:xfrm>
              <a:custGeom>
                <a:avLst/>
                <a:gdLst>
                  <a:gd name="T0" fmla="*/ 26 w 29"/>
                  <a:gd name="T1" fmla="*/ 19 h 38"/>
                  <a:gd name="T2" fmla="*/ 29 w 29"/>
                  <a:gd name="T3" fmla="*/ 38 h 38"/>
                  <a:gd name="T4" fmla="*/ 14 w 29"/>
                  <a:gd name="T5" fmla="*/ 29 h 38"/>
                  <a:gd name="T6" fmla="*/ 0 w 29"/>
                  <a:gd name="T7" fmla="*/ 21 h 38"/>
                  <a:gd name="T8" fmla="*/ 12 w 29"/>
                  <a:gd name="T9" fmla="*/ 10 h 38"/>
                  <a:gd name="T10" fmla="*/ 25 w 29"/>
                  <a:gd name="T11" fmla="*/ 0 h 38"/>
                  <a:gd name="T12" fmla="*/ 26 w 29"/>
                  <a:gd name="T13" fmla="*/ 19 h 3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9"/>
                  <a:gd name="T22" fmla="*/ 0 h 38"/>
                  <a:gd name="T23" fmla="*/ 29 w 29"/>
                  <a:gd name="T24" fmla="*/ 38 h 38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9" h="38">
                    <a:moveTo>
                      <a:pt x="26" y="19"/>
                    </a:moveTo>
                    <a:lnTo>
                      <a:pt x="29" y="38"/>
                    </a:lnTo>
                    <a:lnTo>
                      <a:pt x="14" y="29"/>
                    </a:lnTo>
                    <a:lnTo>
                      <a:pt x="0" y="21"/>
                    </a:lnTo>
                    <a:lnTo>
                      <a:pt x="12" y="10"/>
                    </a:lnTo>
                    <a:lnTo>
                      <a:pt x="25" y="0"/>
                    </a:lnTo>
                    <a:lnTo>
                      <a:pt x="26" y="19"/>
                    </a:lnTo>
                    <a:close/>
                  </a:path>
                </a:pathLst>
              </a:custGeom>
              <a:solidFill>
                <a:srgbClr val="A374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  <p:sp>
            <p:nvSpPr>
              <p:cNvPr id="6237" name="Freeform 69"/>
              <p:cNvSpPr>
                <a:spLocks/>
              </p:cNvSpPr>
              <p:nvPr/>
            </p:nvSpPr>
            <p:spPr bwMode="auto">
              <a:xfrm>
                <a:off x="5378450" y="2738438"/>
                <a:ext cx="87312" cy="85725"/>
              </a:xfrm>
              <a:custGeom>
                <a:avLst/>
                <a:gdLst>
                  <a:gd name="T0" fmla="*/ 16 w 55"/>
                  <a:gd name="T1" fmla="*/ 27 h 54"/>
                  <a:gd name="T2" fmla="*/ 0 w 55"/>
                  <a:gd name="T3" fmla="*/ 0 h 54"/>
                  <a:gd name="T4" fmla="*/ 28 w 55"/>
                  <a:gd name="T5" fmla="*/ 1 h 54"/>
                  <a:gd name="T6" fmla="*/ 55 w 55"/>
                  <a:gd name="T7" fmla="*/ 4 h 54"/>
                  <a:gd name="T8" fmla="*/ 45 w 55"/>
                  <a:gd name="T9" fmla="*/ 29 h 54"/>
                  <a:gd name="T10" fmla="*/ 33 w 55"/>
                  <a:gd name="T11" fmla="*/ 54 h 54"/>
                  <a:gd name="T12" fmla="*/ 16 w 55"/>
                  <a:gd name="T13" fmla="*/ 27 h 54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55"/>
                  <a:gd name="T22" fmla="*/ 0 h 54"/>
                  <a:gd name="T23" fmla="*/ 55 w 55"/>
                  <a:gd name="T24" fmla="*/ 54 h 54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55" h="54">
                    <a:moveTo>
                      <a:pt x="16" y="27"/>
                    </a:moveTo>
                    <a:lnTo>
                      <a:pt x="0" y="0"/>
                    </a:lnTo>
                    <a:lnTo>
                      <a:pt x="28" y="1"/>
                    </a:lnTo>
                    <a:lnTo>
                      <a:pt x="55" y="4"/>
                    </a:lnTo>
                    <a:lnTo>
                      <a:pt x="45" y="29"/>
                    </a:lnTo>
                    <a:lnTo>
                      <a:pt x="33" y="54"/>
                    </a:lnTo>
                    <a:lnTo>
                      <a:pt x="16" y="27"/>
                    </a:lnTo>
                    <a:close/>
                  </a:path>
                </a:pathLst>
              </a:custGeom>
              <a:solidFill>
                <a:srgbClr val="A374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  <p:sp>
            <p:nvSpPr>
              <p:cNvPr id="6238" name="Freeform 70"/>
              <p:cNvSpPr>
                <a:spLocks/>
              </p:cNvSpPr>
              <p:nvPr/>
            </p:nvSpPr>
            <p:spPr bwMode="auto">
              <a:xfrm>
                <a:off x="5672138" y="2509838"/>
                <a:ext cx="50800" cy="52388"/>
              </a:xfrm>
              <a:custGeom>
                <a:avLst/>
                <a:gdLst>
                  <a:gd name="T0" fmla="*/ 14 w 32"/>
                  <a:gd name="T1" fmla="*/ 12 h 33"/>
                  <a:gd name="T2" fmla="*/ 28 w 32"/>
                  <a:gd name="T3" fmla="*/ 0 h 33"/>
                  <a:gd name="T4" fmla="*/ 31 w 32"/>
                  <a:gd name="T5" fmla="*/ 16 h 33"/>
                  <a:gd name="T6" fmla="*/ 32 w 32"/>
                  <a:gd name="T7" fmla="*/ 33 h 33"/>
                  <a:gd name="T8" fmla="*/ 17 w 32"/>
                  <a:gd name="T9" fmla="*/ 29 h 33"/>
                  <a:gd name="T10" fmla="*/ 0 w 32"/>
                  <a:gd name="T11" fmla="*/ 25 h 33"/>
                  <a:gd name="T12" fmla="*/ 14 w 32"/>
                  <a:gd name="T13" fmla="*/ 12 h 3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32"/>
                  <a:gd name="T22" fmla="*/ 0 h 33"/>
                  <a:gd name="T23" fmla="*/ 32 w 32"/>
                  <a:gd name="T24" fmla="*/ 33 h 33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32" h="33">
                    <a:moveTo>
                      <a:pt x="14" y="12"/>
                    </a:moveTo>
                    <a:lnTo>
                      <a:pt x="28" y="0"/>
                    </a:lnTo>
                    <a:lnTo>
                      <a:pt x="31" y="16"/>
                    </a:lnTo>
                    <a:lnTo>
                      <a:pt x="32" y="33"/>
                    </a:lnTo>
                    <a:lnTo>
                      <a:pt x="17" y="29"/>
                    </a:lnTo>
                    <a:lnTo>
                      <a:pt x="0" y="25"/>
                    </a:lnTo>
                    <a:lnTo>
                      <a:pt x="14" y="12"/>
                    </a:lnTo>
                    <a:close/>
                  </a:path>
                </a:pathLst>
              </a:custGeom>
              <a:solidFill>
                <a:srgbClr val="A374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  <p:sp>
            <p:nvSpPr>
              <p:cNvPr id="6239" name="Freeform 71"/>
              <p:cNvSpPr>
                <a:spLocks/>
              </p:cNvSpPr>
              <p:nvPr/>
            </p:nvSpPr>
            <p:spPr bwMode="auto">
              <a:xfrm>
                <a:off x="5670550" y="2835275"/>
                <a:ext cx="53975" cy="44450"/>
              </a:xfrm>
              <a:custGeom>
                <a:avLst/>
                <a:gdLst>
                  <a:gd name="T0" fmla="*/ 16 w 34"/>
                  <a:gd name="T1" fmla="*/ 26 h 28"/>
                  <a:gd name="T2" fmla="*/ 0 w 34"/>
                  <a:gd name="T3" fmla="*/ 28 h 28"/>
                  <a:gd name="T4" fmla="*/ 6 w 34"/>
                  <a:gd name="T5" fmla="*/ 14 h 28"/>
                  <a:gd name="T6" fmla="*/ 14 w 34"/>
                  <a:gd name="T7" fmla="*/ 0 h 28"/>
                  <a:gd name="T8" fmla="*/ 24 w 34"/>
                  <a:gd name="T9" fmla="*/ 13 h 28"/>
                  <a:gd name="T10" fmla="*/ 34 w 34"/>
                  <a:gd name="T11" fmla="*/ 25 h 28"/>
                  <a:gd name="T12" fmla="*/ 16 w 34"/>
                  <a:gd name="T13" fmla="*/ 26 h 2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34"/>
                  <a:gd name="T22" fmla="*/ 0 h 28"/>
                  <a:gd name="T23" fmla="*/ 34 w 34"/>
                  <a:gd name="T24" fmla="*/ 28 h 28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34" h="28">
                    <a:moveTo>
                      <a:pt x="16" y="26"/>
                    </a:moveTo>
                    <a:lnTo>
                      <a:pt x="0" y="28"/>
                    </a:lnTo>
                    <a:lnTo>
                      <a:pt x="6" y="14"/>
                    </a:lnTo>
                    <a:lnTo>
                      <a:pt x="14" y="0"/>
                    </a:lnTo>
                    <a:lnTo>
                      <a:pt x="24" y="13"/>
                    </a:lnTo>
                    <a:lnTo>
                      <a:pt x="34" y="25"/>
                    </a:lnTo>
                    <a:lnTo>
                      <a:pt x="16" y="26"/>
                    </a:lnTo>
                    <a:close/>
                  </a:path>
                </a:pathLst>
              </a:custGeom>
              <a:solidFill>
                <a:srgbClr val="A374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  <p:sp>
            <p:nvSpPr>
              <p:cNvPr id="6240" name="Freeform 72"/>
              <p:cNvSpPr>
                <a:spLocks/>
              </p:cNvSpPr>
              <p:nvPr/>
            </p:nvSpPr>
            <p:spPr bwMode="auto">
              <a:xfrm>
                <a:off x="3727450" y="3074988"/>
                <a:ext cx="106362" cy="87313"/>
              </a:xfrm>
              <a:custGeom>
                <a:avLst/>
                <a:gdLst>
                  <a:gd name="T0" fmla="*/ 33 w 67"/>
                  <a:gd name="T1" fmla="*/ 46 h 55"/>
                  <a:gd name="T2" fmla="*/ 0 w 67"/>
                  <a:gd name="T3" fmla="*/ 38 h 55"/>
                  <a:gd name="T4" fmla="*/ 23 w 67"/>
                  <a:gd name="T5" fmla="*/ 19 h 55"/>
                  <a:gd name="T6" fmla="*/ 45 w 67"/>
                  <a:gd name="T7" fmla="*/ 0 h 55"/>
                  <a:gd name="T8" fmla="*/ 55 w 67"/>
                  <a:gd name="T9" fmla="*/ 27 h 55"/>
                  <a:gd name="T10" fmla="*/ 67 w 67"/>
                  <a:gd name="T11" fmla="*/ 55 h 55"/>
                  <a:gd name="T12" fmla="*/ 33 w 67"/>
                  <a:gd name="T13" fmla="*/ 46 h 55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67"/>
                  <a:gd name="T22" fmla="*/ 0 h 55"/>
                  <a:gd name="T23" fmla="*/ 67 w 67"/>
                  <a:gd name="T24" fmla="*/ 55 h 55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67" h="55">
                    <a:moveTo>
                      <a:pt x="33" y="46"/>
                    </a:moveTo>
                    <a:lnTo>
                      <a:pt x="0" y="38"/>
                    </a:lnTo>
                    <a:lnTo>
                      <a:pt x="23" y="19"/>
                    </a:lnTo>
                    <a:lnTo>
                      <a:pt x="45" y="0"/>
                    </a:lnTo>
                    <a:lnTo>
                      <a:pt x="55" y="27"/>
                    </a:lnTo>
                    <a:lnTo>
                      <a:pt x="67" y="55"/>
                    </a:lnTo>
                    <a:lnTo>
                      <a:pt x="33" y="46"/>
                    </a:lnTo>
                    <a:close/>
                  </a:path>
                </a:pathLst>
              </a:custGeom>
              <a:solidFill>
                <a:srgbClr val="A374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  <p:sp>
            <p:nvSpPr>
              <p:cNvPr id="6241" name="Freeform 73"/>
              <p:cNvSpPr>
                <a:spLocks/>
              </p:cNvSpPr>
              <p:nvPr/>
            </p:nvSpPr>
            <p:spPr bwMode="auto">
              <a:xfrm>
                <a:off x="3808413" y="2706688"/>
                <a:ext cx="47625" cy="63500"/>
              </a:xfrm>
              <a:custGeom>
                <a:avLst/>
                <a:gdLst>
                  <a:gd name="T0" fmla="*/ 0 w 30"/>
                  <a:gd name="T1" fmla="*/ 20 h 40"/>
                  <a:gd name="T2" fmla="*/ 2 w 30"/>
                  <a:gd name="T3" fmla="*/ 0 h 40"/>
                  <a:gd name="T4" fmla="*/ 16 w 30"/>
                  <a:gd name="T5" fmla="*/ 11 h 40"/>
                  <a:gd name="T6" fmla="*/ 30 w 30"/>
                  <a:gd name="T7" fmla="*/ 21 h 40"/>
                  <a:gd name="T8" fmla="*/ 14 w 30"/>
                  <a:gd name="T9" fmla="*/ 30 h 40"/>
                  <a:gd name="T10" fmla="*/ 0 w 30"/>
                  <a:gd name="T11" fmla="*/ 40 h 40"/>
                  <a:gd name="T12" fmla="*/ 0 w 30"/>
                  <a:gd name="T13" fmla="*/ 20 h 4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30"/>
                  <a:gd name="T22" fmla="*/ 0 h 40"/>
                  <a:gd name="T23" fmla="*/ 30 w 30"/>
                  <a:gd name="T24" fmla="*/ 40 h 40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30" h="40">
                    <a:moveTo>
                      <a:pt x="0" y="20"/>
                    </a:moveTo>
                    <a:lnTo>
                      <a:pt x="2" y="0"/>
                    </a:lnTo>
                    <a:lnTo>
                      <a:pt x="16" y="11"/>
                    </a:lnTo>
                    <a:lnTo>
                      <a:pt x="30" y="21"/>
                    </a:lnTo>
                    <a:lnTo>
                      <a:pt x="14" y="30"/>
                    </a:lnTo>
                    <a:lnTo>
                      <a:pt x="0" y="40"/>
                    </a:lnTo>
                    <a:lnTo>
                      <a:pt x="0" y="20"/>
                    </a:lnTo>
                    <a:close/>
                  </a:path>
                </a:pathLst>
              </a:custGeom>
              <a:solidFill>
                <a:srgbClr val="A374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  <p:sp>
            <p:nvSpPr>
              <p:cNvPr id="6242" name="Freeform 74"/>
              <p:cNvSpPr>
                <a:spLocks/>
              </p:cNvSpPr>
              <p:nvPr/>
            </p:nvSpPr>
            <p:spPr bwMode="auto">
              <a:xfrm>
                <a:off x="4041775" y="2971800"/>
                <a:ext cx="52387" cy="50800"/>
              </a:xfrm>
              <a:custGeom>
                <a:avLst/>
                <a:gdLst>
                  <a:gd name="T0" fmla="*/ 21 w 33"/>
                  <a:gd name="T1" fmla="*/ 18 h 32"/>
                  <a:gd name="T2" fmla="*/ 9 w 33"/>
                  <a:gd name="T3" fmla="*/ 32 h 32"/>
                  <a:gd name="T4" fmla="*/ 4 w 33"/>
                  <a:gd name="T5" fmla="*/ 16 h 32"/>
                  <a:gd name="T6" fmla="*/ 0 w 33"/>
                  <a:gd name="T7" fmla="*/ 0 h 32"/>
                  <a:gd name="T8" fmla="*/ 17 w 33"/>
                  <a:gd name="T9" fmla="*/ 1 h 32"/>
                  <a:gd name="T10" fmla="*/ 33 w 33"/>
                  <a:gd name="T11" fmla="*/ 2 h 32"/>
                  <a:gd name="T12" fmla="*/ 21 w 33"/>
                  <a:gd name="T13" fmla="*/ 18 h 3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33"/>
                  <a:gd name="T22" fmla="*/ 0 h 32"/>
                  <a:gd name="T23" fmla="*/ 33 w 33"/>
                  <a:gd name="T24" fmla="*/ 32 h 32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33" h="32">
                    <a:moveTo>
                      <a:pt x="21" y="18"/>
                    </a:moveTo>
                    <a:lnTo>
                      <a:pt x="9" y="32"/>
                    </a:lnTo>
                    <a:lnTo>
                      <a:pt x="4" y="16"/>
                    </a:lnTo>
                    <a:lnTo>
                      <a:pt x="0" y="0"/>
                    </a:lnTo>
                    <a:lnTo>
                      <a:pt x="17" y="1"/>
                    </a:lnTo>
                    <a:lnTo>
                      <a:pt x="33" y="2"/>
                    </a:lnTo>
                    <a:lnTo>
                      <a:pt x="21" y="18"/>
                    </a:lnTo>
                    <a:close/>
                  </a:path>
                </a:pathLst>
              </a:custGeom>
              <a:solidFill>
                <a:srgbClr val="A374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  <p:sp>
            <p:nvSpPr>
              <p:cNvPr id="6243" name="Freeform 75"/>
              <p:cNvSpPr>
                <a:spLocks/>
              </p:cNvSpPr>
              <p:nvPr/>
            </p:nvSpPr>
            <p:spPr bwMode="auto">
              <a:xfrm>
                <a:off x="3741738" y="2754313"/>
                <a:ext cx="80962" cy="98425"/>
              </a:xfrm>
              <a:custGeom>
                <a:avLst/>
                <a:gdLst>
                  <a:gd name="T0" fmla="*/ 8 w 51"/>
                  <a:gd name="T1" fmla="*/ 31 h 62"/>
                  <a:gd name="T2" fmla="*/ 15 w 51"/>
                  <a:gd name="T3" fmla="*/ 0 h 62"/>
                  <a:gd name="T4" fmla="*/ 33 w 51"/>
                  <a:gd name="T5" fmla="*/ 21 h 62"/>
                  <a:gd name="T6" fmla="*/ 51 w 51"/>
                  <a:gd name="T7" fmla="*/ 42 h 62"/>
                  <a:gd name="T8" fmla="*/ 26 w 51"/>
                  <a:gd name="T9" fmla="*/ 51 h 62"/>
                  <a:gd name="T10" fmla="*/ 0 w 51"/>
                  <a:gd name="T11" fmla="*/ 62 h 62"/>
                  <a:gd name="T12" fmla="*/ 8 w 51"/>
                  <a:gd name="T13" fmla="*/ 31 h 6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51"/>
                  <a:gd name="T22" fmla="*/ 0 h 62"/>
                  <a:gd name="T23" fmla="*/ 51 w 51"/>
                  <a:gd name="T24" fmla="*/ 62 h 62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51" h="62">
                    <a:moveTo>
                      <a:pt x="8" y="31"/>
                    </a:moveTo>
                    <a:lnTo>
                      <a:pt x="15" y="0"/>
                    </a:lnTo>
                    <a:lnTo>
                      <a:pt x="33" y="21"/>
                    </a:lnTo>
                    <a:lnTo>
                      <a:pt x="51" y="42"/>
                    </a:lnTo>
                    <a:lnTo>
                      <a:pt x="26" y="51"/>
                    </a:lnTo>
                    <a:lnTo>
                      <a:pt x="0" y="62"/>
                    </a:lnTo>
                    <a:lnTo>
                      <a:pt x="8" y="31"/>
                    </a:lnTo>
                    <a:close/>
                  </a:path>
                </a:pathLst>
              </a:custGeom>
              <a:solidFill>
                <a:srgbClr val="A374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  <p:sp>
            <p:nvSpPr>
              <p:cNvPr id="6244" name="Freeform 76"/>
              <p:cNvSpPr>
                <a:spLocks/>
              </p:cNvSpPr>
              <p:nvPr/>
            </p:nvSpPr>
            <p:spPr bwMode="auto">
              <a:xfrm>
                <a:off x="4106863" y="2828925"/>
                <a:ext cx="58737" cy="46038"/>
              </a:xfrm>
              <a:custGeom>
                <a:avLst/>
                <a:gdLst>
                  <a:gd name="T0" fmla="*/ 19 w 37"/>
                  <a:gd name="T1" fmla="*/ 2 h 29"/>
                  <a:gd name="T2" fmla="*/ 37 w 37"/>
                  <a:gd name="T3" fmla="*/ 2 h 29"/>
                  <a:gd name="T4" fmla="*/ 28 w 37"/>
                  <a:gd name="T5" fmla="*/ 15 h 29"/>
                  <a:gd name="T6" fmla="*/ 18 w 37"/>
                  <a:gd name="T7" fmla="*/ 29 h 29"/>
                  <a:gd name="T8" fmla="*/ 9 w 37"/>
                  <a:gd name="T9" fmla="*/ 15 h 29"/>
                  <a:gd name="T10" fmla="*/ 0 w 37"/>
                  <a:gd name="T11" fmla="*/ 0 h 29"/>
                  <a:gd name="T12" fmla="*/ 19 w 37"/>
                  <a:gd name="T13" fmla="*/ 2 h 29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37"/>
                  <a:gd name="T22" fmla="*/ 0 h 29"/>
                  <a:gd name="T23" fmla="*/ 37 w 37"/>
                  <a:gd name="T24" fmla="*/ 29 h 29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37" h="29">
                    <a:moveTo>
                      <a:pt x="19" y="2"/>
                    </a:moveTo>
                    <a:lnTo>
                      <a:pt x="37" y="2"/>
                    </a:lnTo>
                    <a:lnTo>
                      <a:pt x="28" y="15"/>
                    </a:lnTo>
                    <a:lnTo>
                      <a:pt x="18" y="29"/>
                    </a:lnTo>
                    <a:lnTo>
                      <a:pt x="9" y="15"/>
                    </a:lnTo>
                    <a:lnTo>
                      <a:pt x="0" y="0"/>
                    </a:lnTo>
                    <a:lnTo>
                      <a:pt x="19" y="2"/>
                    </a:lnTo>
                    <a:close/>
                  </a:path>
                </a:pathLst>
              </a:custGeom>
              <a:solidFill>
                <a:srgbClr val="A374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  <p:sp>
            <p:nvSpPr>
              <p:cNvPr id="6245" name="Freeform 77"/>
              <p:cNvSpPr>
                <a:spLocks/>
              </p:cNvSpPr>
              <p:nvPr/>
            </p:nvSpPr>
            <p:spPr bwMode="auto">
              <a:xfrm>
                <a:off x="3871913" y="3046413"/>
                <a:ext cx="46037" cy="49213"/>
              </a:xfrm>
              <a:custGeom>
                <a:avLst/>
                <a:gdLst>
                  <a:gd name="T0" fmla="*/ 14 w 29"/>
                  <a:gd name="T1" fmla="*/ 19 h 31"/>
                  <a:gd name="T2" fmla="*/ 0 w 29"/>
                  <a:gd name="T3" fmla="*/ 9 h 31"/>
                  <a:gd name="T4" fmla="*/ 15 w 29"/>
                  <a:gd name="T5" fmla="*/ 4 h 31"/>
                  <a:gd name="T6" fmla="*/ 29 w 29"/>
                  <a:gd name="T7" fmla="*/ 0 h 31"/>
                  <a:gd name="T8" fmla="*/ 29 w 29"/>
                  <a:gd name="T9" fmla="*/ 15 h 31"/>
                  <a:gd name="T10" fmla="*/ 28 w 29"/>
                  <a:gd name="T11" fmla="*/ 31 h 31"/>
                  <a:gd name="T12" fmla="*/ 14 w 29"/>
                  <a:gd name="T13" fmla="*/ 19 h 31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9"/>
                  <a:gd name="T22" fmla="*/ 0 h 31"/>
                  <a:gd name="T23" fmla="*/ 29 w 29"/>
                  <a:gd name="T24" fmla="*/ 31 h 31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9" h="31">
                    <a:moveTo>
                      <a:pt x="14" y="19"/>
                    </a:moveTo>
                    <a:lnTo>
                      <a:pt x="0" y="9"/>
                    </a:lnTo>
                    <a:lnTo>
                      <a:pt x="15" y="4"/>
                    </a:lnTo>
                    <a:lnTo>
                      <a:pt x="29" y="0"/>
                    </a:lnTo>
                    <a:lnTo>
                      <a:pt x="29" y="15"/>
                    </a:lnTo>
                    <a:lnTo>
                      <a:pt x="28" y="31"/>
                    </a:lnTo>
                    <a:lnTo>
                      <a:pt x="14" y="19"/>
                    </a:lnTo>
                    <a:close/>
                  </a:path>
                </a:pathLst>
              </a:custGeom>
              <a:solidFill>
                <a:srgbClr val="A374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  <p:sp>
            <p:nvSpPr>
              <p:cNvPr id="6246" name="Freeform 78"/>
              <p:cNvSpPr>
                <a:spLocks/>
              </p:cNvSpPr>
              <p:nvPr/>
            </p:nvSpPr>
            <p:spPr bwMode="auto">
              <a:xfrm>
                <a:off x="3908425" y="2847975"/>
                <a:ext cx="46037" cy="63500"/>
              </a:xfrm>
              <a:custGeom>
                <a:avLst/>
                <a:gdLst>
                  <a:gd name="T0" fmla="*/ 29 w 29"/>
                  <a:gd name="T1" fmla="*/ 20 h 40"/>
                  <a:gd name="T2" fmla="*/ 28 w 29"/>
                  <a:gd name="T3" fmla="*/ 40 h 40"/>
                  <a:gd name="T4" fmla="*/ 14 w 29"/>
                  <a:gd name="T5" fmla="*/ 29 h 40"/>
                  <a:gd name="T6" fmla="*/ 0 w 29"/>
                  <a:gd name="T7" fmla="*/ 19 h 40"/>
                  <a:gd name="T8" fmla="*/ 15 w 29"/>
                  <a:gd name="T9" fmla="*/ 10 h 40"/>
                  <a:gd name="T10" fmla="*/ 29 w 29"/>
                  <a:gd name="T11" fmla="*/ 0 h 40"/>
                  <a:gd name="T12" fmla="*/ 29 w 29"/>
                  <a:gd name="T13" fmla="*/ 20 h 4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9"/>
                  <a:gd name="T22" fmla="*/ 0 h 40"/>
                  <a:gd name="T23" fmla="*/ 29 w 29"/>
                  <a:gd name="T24" fmla="*/ 40 h 40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9" h="40">
                    <a:moveTo>
                      <a:pt x="29" y="20"/>
                    </a:moveTo>
                    <a:lnTo>
                      <a:pt x="28" y="40"/>
                    </a:lnTo>
                    <a:lnTo>
                      <a:pt x="14" y="29"/>
                    </a:lnTo>
                    <a:lnTo>
                      <a:pt x="0" y="19"/>
                    </a:lnTo>
                    <a:lnTo>
                      <a:pt x="15" y="10"/>
                    </a:lnTo>
                    <a:lnTo>
                      <a:pt x="29" y="0"/>
                    </a:lnTo>
                    <a:lnTo>
                      <a:pt x="29" y="20"/>
                    </a:lnTo>
                    <a:close/>
                  </a:path>
                </a:pathLst>
              </a:custGeom>
              <a:solidFill>
                <a:srgbClr val="A374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  <p:sp>
            <p:nvSpPr>
              <p:cNvPr id="6247" name="Freeform 79"/>
              <p:cNvSpPr>
                <a:spLocks/>
              </p:cNvSpPr>
              <p:nvPr/>
            </p:nvSpPr>
            <p:spPr bwMode="auto">
              <a:xfrm>
                <a:off x="3930650" y="3170238"/>
                <a:ext cx="46037" cy="60325"/>
              </a:xfrm>
              <a:custGeom>
                <a:avLst/>
                <a:gdLst>
                  <a:gd name="T0" fmla="*/ 1 w 29"/>
                  <a:gd name="T1" fmla="*/ 19 h 38"/>
                  <a:gd name="T2" fmla="*/ 0 w 29"/>
                  <a:gd name="T3" fmla="*/ 0 h 38"/>
                  <a:gd name="T4" fmla="*/ 14 w 29"/>
                  <a:gd name="T5" fmla="*/ 8 h 38"/>
                  <a:gd name="T6" fmla="*/ 29 w 29"/>
                  <a:gd name="T7" fmla="*/ 17 h 38"/>
                  <a:gd name="T8" fmla="*/ 17 w 29"/>
                  <a:gd name="T9" fmla="*/ 27 h 38"/>
                  <a:gd name="T10" fmla="*/ 4 w 29"/>
                  <a:gd name="T11" fmla="*/ 38 h 38"/>
                  <a:gd name="T12" fmla="*/ 1 w 29"/>
                  <a:gd name="T13" fmla="*/ 19 h 3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9"/>
                  <a:gd name="T22" fmla="*/ 0 h 38"/>
                  <a:gd name="T23" fmla="*/ 29 w 29"/>
                  <a:gd name="T24" fmla="*/ 38 h 38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9" h="38">
                    <a:moveTo>
                      <a:pt x="1" y="19"/>
                    </a:moveTo>
                    <a:lnTo>
                      <a:pt x="0" y="0"/>
                    </a:lnTo>
                    <a:lnTo>
                      <a:pt x="14" y="8"/>
                    </a:lnTo>
                    <a:lnTo>
                      <a:pt x="29" y="17"/>
                    </a:lnTo>
                    <a:lnTo>
                      <a:pt x="17" y="27"/>
                    </a:lnTo>
                    <a:lnTo>
                      <a:pt x="4" y="38"/>
                    </a:lnTo>
                    <a:lnTo>
                      <a:pt x="1" y="19"/>
                    </a:lnTo>
                    <a:close/>
                  </a:path>
                </a:pathLst>
              </a:custGeom>
              <a:solidFill>
                <a:srgbClr val="A374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  <p:sp>
            <p:nvSpPr>
              <p:cNvPr id="6248" name="Freeform 80"/>
              <p:cNvSpPr>
                <a:spLocks/>
              </p:cNvSpPr>
              <p:nvPr/>
            </p:nvSpPr>
            <p:spPr bwMode="auto">
              <a:xfrm>
                <a:off x="3940175" y="2767013"/>
                <a:ext cx="80962" cy="96838"/>
              </a:xfrm>
              <a:custGeom>
                <a:avLst/>
                <a:gdLst>
                  <a:gd name="T0" fmla="*/ 44 w 51"/>
                  <a:gd name="T1" fmla="*/ 31 h 61"/>
                  <a:gd name="T2" fmla="*/ 36 w 51"/>
                  <a:gd name="T3" fmla="*/ 61 h 61"/>
                  <a:gd name="T4" fmla="*/ 18 w 51"/>
                  <a:gd name="T5" fmla="*/ 39 h 61"/>
                  <a:gd name="T6" fmla="*/ 0 w 51"/>
                  <a:gd name="T7" fmla="*/ 19 h 61"/>
                  <a:gd name="T8" fmla="*/ 26 w 51"/>
                  <a:gd name="T9" fmla="*/ 9 h 61"/>
                  <a:gd name="T10" fmla="*/ 51 w 51"/>
                  <a:gd name="T11" fmla="*/ 0 h 61"/>
                  <a:gd name="T12" fmla="*/ 44 w 51"/>
                  <a:gd name="T13" fmla="*/ 31 h 61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51"/>
                  <a:gd name="T22" fmla="*/ 0 h 61"/>
                  <a:gd name="T23" fmla="*/ 51 w 51"/>
                  <a:gd name="T24" fmla="*/ 61 h 61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51" h="61">
                    <a:moveTo>
                      <a:pt x="44" y="31"/>
                    </a:moveTo>
                    <a:lnTo>
                      <a:pt x="36" y="61"/>
                    </a:lnTo>
                    <a:lnTo>
                      <a:pt x="18" y="39"/>
                    </a:lnTo>
                    <a:lnTo>
                      <a:pt x="0" y="19"/>
                    </a:lnTo>
                    <a:lnTo>
                      <a:pt x="26" y="9"/>
                    </a:lnTo>
                    <a:lnTo>
                      <a:pt x="51" y="0"/>
                    </a:lnTo>
                    <a:lnTo>
                      <a:pt x="44" y="31"/>
                    </a:lnTo>
                    <a:close/>
                  </a:path>
                </a:pathLst>
              </a:custGeom>
              <a:solidFill>
                <a:srgbClr val="A374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  <p:sp>
            <p:nvSpPr>
              <p:cNvPr id="6249" name="Freeform 81"/>
              <p:cNvSpPr>
                <a:spLocks/>
              </p:cNvSpPr>
              <p:nvPr/>
            </p:nvSpPr>
            <p:spPr bwMode="auto">
              <a:xfrm>
                <a:off x="3979863" y="3332163"/>
                <a:ext cx="50800" cy="50800"/>
              </a:xfrm>
              <a:custGeom>
                <a:avLst/>
                <a:gdLst>
                  <a:gd name="T0" fmla="*/ 17 w 32"/>
                  <a:gd name="T1" fmla="*/ 19 h 32"/>
                  <a:gd name="T2" fmla="*/ 5 w 32"/>
                  <a:gd name="T3" fmla="*/ 32 h 32"/>
                  <a:gd name="T4" fmla="*/ 2 w 32"/>
                  <a:gd name="T5" fmla="*/ 17 h 32"/>
                  <a:gd name="T6" fmla="*/ 0 w 32"/>
                  <a:gd name="T7" fmla="*/ 0 h 32"/>
                  <a:gd name="T8" fmla="*/ 16 w 32"/>
                  <a:gd name="T9" fmla="*/ 3 h 32"/>
                  <a:gd name="T10" fmla="*/ 32 w 32"/>
                  <a:gd name="T11" fmla="*/ 7 h 32"/>
                  <a:gd name="T12" fmla="*/ 17 w 32"/>
                  <a:gd name="T13" fmla="*/ 19 h 3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32"/>
                  <a:gd name="T22" fmla="*/ 0 h 32"/>
                  <a:gd name="T23" fmla="*/ 32 w 32"/>
                  <a:gd name="T24" fmla="*/ 32 h 32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32" h="32">
                    <a:moveTo>
                      <a:pt x="17" y="19"/>
                    </a:moveTo>
                    <a:lnTo>
                      <a:pt x="5" y="32"/>
                    </a:lnTo>
                    <a:lnTo>
                      <a:pt x="2" y="17"/>
                    </a:lnTo>
                    <a:lnTo>
                      <a:pt x="0" y="0"/>
                    </a:lnTo>
                    <a:lnTo>
                      <a:pt x="16" y="3"/>
                    </a:lnTo>
                    <a:lnTo>
                      <a:pt x="32" y="7"/>
                    </a:lnTo>
                    <a:lnTo>
                      <a:pt x="17" y="19"/>
                    </a:lnTo>
                    <a:close/>
                  </a:path>
                </a:pathLst>
              </a:custGeom>
              <a:solidFill>
                <a:srgbClr val="A374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  <p:sp>
            <p:nvSpPr>
              <p:cNvPr id="6250" name="Freeform 82"/>
              <p:cNvSpPr>
                <a:spLocks/>
              </p:cNvSpPr>
              <p:nvPr/>
            </p:nvSpPr>
            <p:spPr bwMode="auto">
              <a:xfrm>
                <a:off x="3976688" y="3014663"/>
                <a:ext cx="57150" cy="41275"/>
              </a:xfrm>
              <a:custGeom>
                <a:avLst/>
                <a:gdLst>
                  <a:gd name="T0" fmla="*/ 18 w 36"/>
                  <a:gd name="T1" fmla="*/ 1 h 26"/>
                  <a:gd name="T2" fmla="*/ 36 w 36"/>
                  <a:gd name="T3" fmla="*/ 0 h 26"/>
                  <a:gd name="T4" fmla="*/ 28 w 36"/>
                  <a:gd name="T5" fmla="*/ 12 h 26"/>
                  <a:gd name="T6" fmla="*/ 21 w 36"/>
                  <a:gd name="T7" fmla="*/ 26 h 26"/>
                  <a:gd name="T8" fmla="*/ 11 w 36"/>
                  <a:gd name="T9" fmla="*/ 15 h 26"/>
                  <a:gd name="T10" fmla="*/ 0 w 36"/>
                  <a:gd name="T11" fmla="*/ 3 h 26"/>
                  <a:gd name="T12" fmla="*/ 18 w 36"/>
                  <a:gd name="T13" fmla="*/ 1 h 2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36"/>
                  <a:gd name="T22" fmla="*/ 0 h 26"/>
                  <a:gd name="T23" fmla="*/ 36 w 36"/>
                  <a:gd name="T24" fmla="*/ 26 h 2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36" h="26">
                    <a:moveTo>
                      <a:pt x="18" y="1"/>
                    </a:moveTo>
                    <a:lnTo>
                      <a:pt x="36" y="0"/>
                    </a:lnTo>
                    <a:lnTo>
                      <a:pt x="28" y="12"/>
                    </a:lnTo>
                    <a:lnTo>
                      <a:pt x="21" y="26"/>
                    </a:lnTo>
                    <a:lnTo>
                      <a:pt x="11" y="15"/>
                    </a:lnTo>
                    <a:lnTo>
                      <a:pt x="0" y="3"/>
                    </a:lnTo>
                    <a:lnTo>
                      <a:pt x="18" y="1"/>
                    </a:lnTo>
                    <a:close/>
                  </a:path>
                </a:pathLst>
              </a:custGeom>
              <a:solidFill>
                <a:srgbClr val="A374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  <p:sp>
            <p:nvSpPr>
              <p:cNvPr id="6251" name="Freeform 83"/>
              <p:cNvSpPr>
                <a:spLocks/>
              </p:cNvSpPr>
              <p:nvPr/>
            </p:nvSpPr>
            <p:spPr bwMode="auto">
              <a:xfrm>
                <a:off x="4498975" y="3170238"/>
                <a:ext cx="104775" cy="87313"/>
              </a:xfrm>
              <a:custGeom>
                <a:avLst/>
                <a:gdLst>
                  <a:gd name="T0" fmla="*/ 33 w 66"/>
                  <a:gd name="T1" fmla="*/ 47 h 55"/>
                  <a:gd name="T2" fmla="*/ 0 w 66"/>
                  <a:gd name="T3" fmla="*/ 38 h 55"/>
                  <a:gd name="T4" fmla="*/ 23 w 66"/>
                  <a:gd name="T5" fmla="*/ 19 h 55"/>
                  <a:gd name="T6" fmla="*/ 44 w 66"/>
                  <a:gd name="T7" fmla="*/ 0 h 55"/>
                  <a:gd name="T8" fmla="*/ 54 w 66"/>
                  <a:gd name="T9" fmla="*/ 28 h 55"/>
                  <a:gd name="T10" fmla="*/ 66 w 66"/>
                  <a:gd name="T11" fmla="*/ 55 h 55"/>
                  <a:gd name="T12" fmla="*/ 33 w 66"/>
                  <a:gd name="T13" fmla="*/ 47 h 55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66"/>
                  <a:gd name="T22" fmla="*/ 0 h 55"/>
                  <a:gd name="T23" fmla="*/ 66 w 66"/>
                  <a:gd name="T24" fmla="*/ 55 h 55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66" h="55">
                    <a:moveTo>
                      <a:pt x="33" y="47"/>
                    </a:moveTo>
                    <a:lnTo>
                      <a:pt x="0" y="38"/>
                    </a:lnTo>
                    <a:lnTo>
                      <a:pt x="23" y="19"/>
                    </a:lnTo>
                    <a:lnTo>
                      <a:pt x="44" y="0"/>
                    </a:lnTo>
                    <a:lnTo>
                      <a:pt x="54" y="28"/>
                    </a:lnTo>
                    <a:lnTo>
                      <a:pt x="66" y="55"/>
                    </a:lnTo>
                    <a:lnTo>
                      <a:pt x="33" y="47"/>
                    </a:lnTo>
                    <a:close/>
                  </a:path>
                </a:pathLst>
              </a:custGeom>
              <a:solidFill>
                <a:srgbClr val="A374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  <p:sp>
            <p:nvSpPr>
              <p:cNvPr id="6252" name="Freeform 84"/>
              <p:cNvSpPr>
                <a:spLocks/>
              </p:cNvSpPr>
              <p:nvPr/>
            </p:nvSpPr>
            <p:spPr bwMode="auto">
              <a:xfrm>
                <a:off x="4579938" y="2801938"/>
                <a:ext cx="46037" cy="63500"/>
              </a:xfrm>
              <a:custGeom>
                <a:avLst/>
                <a:gdLst>
                  <a:gd name="T0" fmla="*/ 1 w 29"/>
                  <a:gd name="T1" fmla="*/ 20 h 40"/>
                  <a:gd name="T2" fmla="*/ 1 w 29"/>
                  <a:gd name="T3" fmla="*/ 0 h 40"/>
                  <a:gd name="T4" fmla="*/ 15 w 29"/>
                  <a:gd name="T5" fmla="*/ 11 h 40"/>
                  <a:gd name="T6" fmla="*/ 29 w 29"/>
                  <a:gd name="T7" fmla="*/ 21 h 40"/>
                  <a:gd name="T8" fmla="*/ 15 w 29"/>
                  <a:gd name="T9" fmla="*/ 30 h 40"/>
                  <a:gd name="T10" fmla="*/ 0 w 29"/>
                  <a:gd name="T11" fmla="*/ 40 h 40"/>
                  <a:gd name="T12" fmla="*/ 1 w 29"/>
                  <a:gd name="T13" fmla="*/ 20 h 4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9"/>
                  <a:gd name="T22" fmla="*/ 0 h 40"/>
                  <a:gd name="T23" fmla="*/ 29 w 29"/>
                  <a:gd name="T24" fmla="*/ 40 h 40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9" h="40">
                    <a:moveTo>
                      <a:pt x="1" y="20"/>
                    </a:moveTo>
                    <a:lnTo>
                      <a:pt x="1" y="0"/>
                    </a:lnTo>
                    <a:lnTo>
                      <a:pt x="15" y="11"/>
                    </a:lnTo>
                    <a:lnTo>
                      <a:pt x="29" y="21"/>
                    </a:lnTo>
                    <a:lnTo>
                      <a:pt x="15" y="30"/>
                    </a:lnTo>
                    <a:lnTo>
                      <a:pt x="0" y="40"/>
                    </a:lnTo>
                    <a:lnTo>
                      <a:pt x="1" y="20"/>
                    </a:lnTo>
                    <a:close/>
                  </a:path>
                </a:pathLst>
              </a:custGeom>
              <a:solidFill>
                <a:srgbClr val="A374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  <p:sp>
            <p:nvSpPr>
              <p:cNvPr id="6253" name="Freeform 85"/>
              <p:cNvSpPr>
                <a:spLocks/>
              </p:cNvSpPr>
              <p:nvPr/>
            </p:nvSpPr>
            <p:spPr bwMode="auto">
              <a:xfrm>
                <a:off x="4813300" y="3067050"/>
                <a:ext cx="52387" cy="52388"/>
              </a:xfrm>
              <a:custGeom>
                <a:avLst/>
                <a:gdLst>
                  <a:gd name="T0" fmla="*/ 20 w 33"/>
                  <a:gd name="T1" fmla="*/ 18 h 33"/>
                  <a:gd name="T2" fmla="*/ 8 w 33"/>
                  <a:gd name="T3" fmla="*/ 33 h 33"/>
                  <a:gd name="T4" fmla="*/ 3 w 33"/>
                  <a:gd name="T5" fmla="*/ 16 h 33"/>
                  <a:gd name="T6" fmla="*/ 0 w 33"/>
                  <a:gd name="T7" fmla="*/ 0 h 33"/>
                  <a:gd name="T8" fmla="*/ 16 w 33"/>
                  <a:gd name="T9" fmla="*/ 1 h 33"/>
                  <a:gd name="T10" fmla="*/ 33 w 33"/>
                  <a:gd name="T11" fmla="*/ 2 h 33"/>
                  <a:gd name="T12" fmla="*/ 20 w 33"/>
                  <a:gd name="T13" fmla="*/ 18 h 3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33"/>
                  <a:gd name="T22" fmla="*/ 0 h 33"/>
                  <a:gd name="T23" fmla="*/ 33 w 33"/>
                  <a:gd name="T24" fmla="*/ 33 h 33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33" h="33">
                    <a:moveTo>
                      <a:pt x="20" y="18"/>
                    </a:moveTo>
                    <a:lnTo>
                      <a:pt x="8" y="33"/>
                    </a:lnTo>
                    <a:lnTo>
                      <a:pt x="3" y="16"/>
                    </a:lnTo>
                    <a:lnTo>
                      <a:pt x="0" y="0"/>
                    </a:lnTo>
                    <a:lnTo>
                      <a:pt x="16" y="1"/>
                    </a:lnTo>
                    <a:lnTo>
                      <a:pt x="33" y="2"/>
                    </a:lnTo>
                    <a:lnTo>
                      <a:pt x="20" y="18"/>
                    </a:lnTo>
                    <a:close/>
                  </a:path>
                </a:pathLst>
              </a:custGeom>
              <a:solidFill>
                <a:srgbClr val="A374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  <p:sp>
            <p:nvSpPr>
              <p:cNvPr id="6254" name="Freeform 86"/>
              <p:cNvSpPr>
                <a:spLocks/>
              </p:cNvSpPr>
              <p:nvPr/>
            </p:nvSpPr>
            <p:spPr bwMode="auto">
              <a:xfrm>
                <a:off x="4511675" y="2849563"/>
                <a:ext cx="82550" cy="98425"/>
              </a:xfrm>
              <a:custGeom>
                <a:avLst/>
                <a:gdLst>
                  <a:gd name="T0" fmla="*/ 8 w 52"/>
                  <a:gd name="T1" fmla="*/ 31 h 62"/>
                  <a:gd name="T2" fmla="*/ 16 w 52"/>
                  <a:gd name="T3" fmla="*/ 0 h 62"/>
                  <a:gd name="T4" fmla="*/ 34 w 52"/>
                  <a:gd name="T5" fmla="*/ 21 h 62"/>
                  <a:gd name="T6" fmla="*/ 52 w 52"/>
                  <a:gd name="T7" fmla="*/ 42 h 62"/>
                  <a:gd name="T8" fmla="*/ 26 w 52"/>
                  <a:gd name="T9" fmla="*/ 51 h 62"/>
                  <a:gd name="T10" fmla="*/ 0 w 52"/>
                  <a:gd name="T11" fmla="*/ 62 h 62"/>
                  <a:gd name="T12" fmla="*/ 8 w 52"/>
                  <a:gd name="T13" fmla="*/ 31 h 6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52"/>
                  <a:gd name="T22" fmla="*/ 0 h 62"/>
                  <a:gd name="T23" fmla="*/ 52 w 52"/>
                  <a:gd name="T24" fmla="*/ 62 h 62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52" h="62">
                    <a:moveTo>
                      <a:pt x="8" y="31"/>
                    </a:moveTo>
                    <a:lnTo>
                      <a:pt x="16" y="0"/>
                    </a:lnTo>
                    <a:lnTo>
                      <a:pt x="34" y="21"/>
                    </a:lnTo>
                    <a:lnTo>
                      <a:pt x="52" y="42"/>
                    </a:lnTo>
                    <a:lnTo>
                      <a:pt x="26" y="51"/>
                    </a:lnTo>
                    <a:lnTo>
                      <a:pt x="0" y="62"/>
                    </a:lnTo>
                    <a:lnTo>
                      <a:pt x="8" y="31"/>
                    </a:lnTo>
                    <a:close/>
                  </a:path>
                </a:pathLst>
              </a:custGeom>
              <a:solidFill>
                <a:srgbClr val="A374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  <p:sp>
            <p:nvSpPr>
              <p:cNvPr id="6255" name="Freeform 87"/>
              <p:cNvSpPr>
                <a:spLocks/>
              </p:cNvSpPr>
              <p:nvPr/>
            </p:nvSpPr>
            <p:spPr bwMode="auto">
              <a:xfrm>
                <a:off x="4991100" y="2535238"/>
                <a:ext cx="50800" cy="50800"/>
              </a:xfrm>
              <a:custGeom>
                <a:avLst/>
                <a:gdLst>
                  <a:gd name="T0" fmla="*/ 13 w 32"/>
                  <a:gd name="T1" fmla="*/ 13 h 32"/>
                  <a:gd name="T2" fmla="*/ 27 w 32"/>
                  <a:gd name="T3" fmla="*/ 0 h 32"/>
                  <a:gd name="T4" fmla="*/ 29 w 32"/>
                  <a:gd name="T5" fmla="*/ 17 h 32"/>
                  <a:gd name="T6" fmla="*/ 32 w 32"/>
                  <a:gd name="T7" fmla="*/ 32 h 32"/>
                  <a:gd name="T8" fmla="*/ 15 w 32"/>
                  <a:gd name="T9" fmla="*/ 30 h 32"/>
                  <a:gd name="T10" fmla="*/ 0 w 32"/>
                  <a:gd name="T11" fmla="*/ 26 h 32"/>
                  <a:gd name="T12" fmla="*/ 13 w 32"/>
                  <a:gd name="T13" fmla="*/ 13 h 3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32"/>
                  <a:gd name="T22" fmla="*/ 0 h 32"/>
                  <a:gd name="T23" fmla="*/ 32 w 32"/>
                  <a:gd name="T24" fmla="*/ 32 h 32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32" h="32">
                    <a:moveTo>
                      <a:pt x="13" y="13"/>
                    </a:moveTo>
                    <a:lnTo>
                      <a:pt x="27" y="0"/>
                    </a:lnTo>
                    <a:lnTo>
                      <a:pt x="29" y="17"/>
                    </a:lnTo>
                    <a:lnTo>
                      <a:pt x="32" y="32"/>
                    </a:lnTo>
                    <a:lnTo>
                      <a:pt x="15" y="30"/>
                    </a:lnTo>
                    <a:lnTo>
                      <a:pt x="0" y="26"/>
                    </a:lnTo>
                    <a:lnTo>
                      <a:pt x="13" y="13"/>
                    </a:lnTo>
                    <a:close/>
                  </a:path>
                </a:pathLst>
              </a:custGeom>
              <a:solidFill>
                <a:srgbClr val="A374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  <p:sp>
            <p:nvSpPr>
              <p:cNvPr id="6256" name="Freeform 88"/>
              <p:cNvSpPr>
                <a:spLocks/>
              </p:cNvSpPr>
              <p:nvPr/>
            </p:nvSpPr>
            <p:spPr bwMode="auto">
              <a:xfrm>
                <a:off x="4641850" y="3141663"/>
                <a:ext cx="47625" cy="49213"/>
              </a:xfrm>
              <a:custGeom>
                <a:avLst/>
                <a:gdLst>
                  <a:gd name="T0" fmla="*/ 14 w 30"/>
                  <a:gd name="T1" fmla="*/ 21 h 31"/>
                  <a:gd name="T2" fmla="*/ 0 w 30"/>
                  <a:gd name="T3" fmla="*/ 9 h 31"/>
                  <a:gd name="T4" fmla="*/ 16 w 30"/>
                  <a:gd name="T5" fmla="*/ 4 h 31"/>
                  <a:gd name="T6" fmla="*/ 30 w 30"/>
                  <a:gd name="T7" fmla="*/ 0 h 31"/>
                  <a:gd name="T8" fmla="*/ 30 w 30"/>
                  <a:gd name="T9" fmla="*/ 15 h 31"/>
                  <a:gd name="T10" fmla="*/ 28 w 30"/>
                  <a:gd name="T11" fmla="*/ 31 h 31"/>
                  <a:gd name="T12" fmla="*/ 14 w 30"/>
                  <a:gd name="T13" fmla="*/ 21 h 31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30"/>
                  <a:gd name="T22" fmla="*/ 0 h 31"/>
                  <a:gd name="T23" fmla="*/ 30 w 30"/>
                  <a:gd name="T24" fmla="*/ 31 h 31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30" h="31">
                    <a:moveTo>
                      <a:pt x="14" y="21"/>
                    </a:moveTo>
                    <a:lnTo>
                      <a:pt x="0" y="9"/>
                    </a:lnTo>
                    <a:lnTo>
                      <a:pt x="16" y="4"/>
                    </a:lnTo>
                    <a:lnTo>
                      <a:pt x="30" y="0"/>
                    </a:lnTo>
                    <a:lnTo>
                      <a:pt x="30" y="15"/>
                    </a:lnTo>
                    <a:lnTo>
                      <a:pt x="28" y="31"/>
                    </a:lnTo>
                    <a:lnTo>
                      <a:pt x="14" y="21"/>
                    </a:lnTo>
                    <a:close/>
                  </a:path>
                </a:pathLst>
              </a:custGeom>
              <a:solidFill>
                <a:srgbClr val="A374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  <p:sp>
            <p:nvSpPr>
              <p:cNvPr id="6257" name="Freeform 89"/>
              <p:cNvSpPr>
                <a:spLocks/>
              </p:cNvSpPr>
              <p:nvPr/>
            </p:nvSpPr>
            <p:spPr bwMode="auto">
              <a:xfrm>
                <a:off x="4978400" y="2174875"/>
                <a:ext cx="93662" cy="93663"/>
              </a:xfrm>
              <a:custGeom>
                <a:avLst/>
                <a:gdLst>
                  <a:gd name="T0" fmla="*/ 30 w 59"/>
                  <a:gd name="T1" fmla="*/ 17 h 59"/>
                  <a:gd name="T2" fmla="*/ 59 w 59"/>
                  <a:gd name="T3" fmla="*/ 0 h 59"/>
                  <a:gd name="T4" fmla="*/ 56 w 59"/>
                  <a:gd name="T5" fmla="*/ 29 h 59"/>
                  <a:gd name="T6" fmla="*/ 54 w 59"/>
                  <a:gd name="T7" fmla="*/ 59 h 59"/>
                  <a:gd name="T8" fmla="*/ 27 w 59"/>
                  <a:gd name="T9" fmla="*/ 46 h 59"/>
                  <a:gd name="T10" fmla="*/ 0 w 59"/>
                  <a:gd name="T11" fmla="*/ 34 h 59"/>
                  <a:gd name="T12" fmla="*/ 30 w 59"/>
                  <a:gd name="T13" fmla="*/ 17 h 59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59"/>
                  <a:gd name="T22" fmla="*/ 0 h 59"/>
                  <a:gd name="T23" fmla="*/ 59 w 59"/>
                  <a:gd name="T24" fmla="*/ 59 h 59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59" h="59">
                    <a:moveTo>
                      <a:pt x="30" y="17"/>
                    </a:moveTo>
                    <a:lnTo>
                      <a:pt x="59" y="0"/>
                    </a:lnTo>
                    <a:lnTo>
                      <a:pt x="56" y="29"/>
                    </a:lnTo>
                    <a:lnTo>
                      <a:pt x="54" y="59"/>
                    </a:lnTo>
                    <a:lnTo>
                      <a:pt x="27" y="46"/>
                    </a:lnTo>
                    <a:lnTo>
                      <a:pt x="0" y="34"/>
                    </a:lnTo>
                    <a:lnTo>
                      <a:pt x="30" y="17"/>
                    </a:lnTo>
                    <a:close/>
                  </a:path>
                </a:pathLst>
              </a:custGeom>
              <a:solidFill>
                <a:srgbClr val="A374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  <p:sp>
            <p:nvSpPr>
              <p:cNvPr id="6258" name="Freeform 90"/>
              <p:cNvSpPr>
                <a:spLocks/>
              </p:cNvSpPr>
              <p:nvPr/>
            </p:nvSpPr>
            <p:spPr bwMode="auto">
              <a:xfrm>
                <a:off x="4891088" y="2673350"/>
                <a:ext cx="47625" cy="65088"/>
              </a:xfrm>
              <a:custGeom>
                <a:avLst/>
                <a:gdLst>
                  <a:gd name="T0" fmla="*/ 28 w 30"/>
                  <a:gd name="T1" fmla="*/ 21 h 41"/>
                  <a:gd name="T2" fmla="*/ 28 w 30"/>
                  <a:gd name="T3" fmla="*/ 41 h 41"/>
                  <a:gd name="T4" fmla="*/ 14 w 30"/>
                  <a:gd name="T5" fmla="*/ 31 h 41"/>
                  <a:gd name="T6" fmla="*/ 0 w 30"/>
                  <a:gd name="T7" fmla="*/ 21 h 41"/>
                  <a:gd name="T8" fmla="*/ 14 w 30"/>
                  <a:gd name="T9" fmla="*/ 10 h 41"/>
                  <a:gd name="T10" fmla="*/ 30 w 30"/>
                  <a:gd name="T11" fmla="*/ 0 h 41"/>
                  <a:gd name="T12" fmla="*/ 28 w 30"/>
                  <a:gd name="T13" fmla="*/ 21 h 41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30"/>
                  <a:gd name="T22" fmla="*/ 0 h 41"/>
                  <a:gd name="T23" fmla="*/ 30 w 30"/>
                  <a:gd name="T24" fmla="*/ 41 h 41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30" h="41">
                    <a:moveTo>
                      <a:pt x="28" y="21"/>
                    </a:moveTo>
                    <a:lnTo>
                      <a:pt x="28" y="41"/>
                    </a:lnTo>
                    <a:lnTo>
                      <a:pt x="14" y="31"/>
                    </a:lnTo>
                    <a:lnTo>
                      <a:pt x="0" y="21"/>
                    </a:lnTo>
                    <a:lnTo>
                      <a:pt x="14" y="10"/>
                    </a:lnTo>
                    <a:lnTo>
                      <a:pt x="30" y="0"/>
                    </a:lnTo>
                    <a:lnTo>
                      <a:pt x="28" y="21"/>
                    </a:lnTo>
                    <a:close/>
                  </a:path>
                </a:pathLst>
              </a:custGeom>
              <a:solidFill>
                <a:srgbClr val="A374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  <p:sp>
            <p:nvSpPr>
              <p:cNvPr id="6259" name="Freeform 91"/>
              <p:cNvSpPr>
                <a:spLocks/>
              </p:cNvSpPr>
              <p:nvPr/>
            </p:nvSpPr>
            <p:spPr bwMode="auto">
              <a:xfrm>
                <a:off x="5006975" y="2754313"/>
                <a:ext cx="82550" cy="98425"/>
              </a:xfrm>
              <a:custGeom>
                <a:avLst/>
                <a:gdLst>
                  <a:gd name="T0" fmla="*/ 45 w 52"/>
                  <a:gd name="T1" fmla="*/ 31 h 62"/>
                  <a:gd name="T2" fmla="*/ 36 w 52"/>
                  <a:gd name="T3" fmla="*/ 62 h 62"/>
                  <a:gd name="T4" fmla="*/ 18 w 52"/>
                  <a:gd name="T5" fmla="*/ 40 h 62"/>
                  <a:gd name="T6" fmla="*/ 0 w 52"/>
                  <a:gd name="T7" fmla="*/ 19 h 62"/>
                  <a:gd name="T8" fmla="*/ 27 w 52"/>
                  <a:gd name="T9" fmla="*/ 9 h 62"/>
                  <a:gd name="T10" fmla="*/ 52 w 52"/>
                  <a:gd name="T11" fmla="*/ 0 h 62"/>
                  <a:gd name="T12" fmla="*/ 45 w 52"/>
                  <a:gd name="T13" fmla="*/ 31 h 6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52"/>
                  <a:gd name="T22" fmla="*/ 0 h 62"/>
                  <a:gd name="T23" fmla="*/ 52 w 52"/>
                  <a:gd name="T24" fmla="*/ 62 h 62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52" h="62">
                    <a:moveTo>
                      <a:pt x="45" y="31"/>
                    </a:moveTo>
                    <a:lnTo>
                      <a:pt x="36" y="62"/>
                    </a:lnTo>
                    <a:lnTo>
                      <a:pt x="18" y="40"/>
                    </a:lnTo>
                    <a:lnTo>
                      <a:pt x="0" y="19"/>
                    </a:lnTo>
                    <a:lnTo>
                      <a:pt x="27" y="9"/>
                    </a:lnTo>
                    <a:lnTo>
                      <a:pt x="52" y="0"/>
                    </a:lnTo>
                    <a:lnTo>
                      <a:pt x="45" y="31"/>
                    </a:lnTo>
                    <a:close/>
                  </a:path>
                </a:pathLst>
              </a:custGeom>
              <a:solidFill>
                <a:srgbClr val="A374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  <p:sp>
            <p:nvSpPr>
              <p:cNvPr id="6260" name="Freeform 92"/>
              <p:cNvSpPr>
                <a:spLocks/>
              </p:cNvSpPr>
              <p:nvPr/>
            </p:nvSpPr>
            <p:spPr bwMode="auto">
              <a:xfrm>
                <a:off x="4368800" y="2840038"/>
                <a:ext cx="58737" cy="44450"/>
              </a:xfrm>
              <a:custGeom>
                <a:avLst/>
                <a:gdLst>
                  <a:gd name="T0" fmla="*/ 18 w 37"/>
                  <a:gd name="T1" fmla="*/ 27 h 28"/>
                  <a:gd name="T2" fmla="*/ 0 w 37"/>
                  <a:gd name="T3" fmla="*/ 27 h 28"/>
                  <a:gd name="T4" fmla="*/ 9 w 37"/>
                  <a:gd name="T5" fmla="*/ 14 h 28"/>
                  <a:gd name="T6" fmla="*/ 19 w 37"/>
                  <a:gd name="T7" fmla="*/ 0 h 28"/>
                  <a:gd name="T8" fmla="*/ 28 w 37"/>
                  <a:gd name="T9" fmla="*/ 14 h 28"/>
                  <a:gd name="T10" fmla="*/ 37 w 37"/>
                  <a:gd name="T11" fmla="*/ 28 h 28"/>
                  <a:gd name="T12" fmla="*/ 18 w 37"/>
                  <a:gd name="T13" fmla="*/ 27 h 2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37"/>
                  <a:gd name="T22" fmla="*/ 0 h 28"/>
                  <a:gd name="T23" fmla="*/ 37 w 37"/>
                  <a:gd name="T24" fmla="*/ 28 h 28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37" h="28">
                    <a:moveTo>
                      <a:pt x="18" y="27"/>
                    </a:moveTo>
                    <a:lnTo>
                      <a:pt x="0" y="27"/>
                    </a:lnTo>
                    <a:lnTo>
                      <a:pt x="9" y="14"/>
                    </a:lnTo>
                    <a:lnTo>
                      <a:pt x="19" y="0"/>
                    </a:lnTo>
                    <a:lnTo>
                      <a:pt x="28" y="14"/>
                    </a:lnTo>
                    <a:lnTo>
                      <a:pt x="37" y="28"/>
                    </a:lnTo>
                    <a:lnTo>
                      <a:pt x="18" y="27"/>
                    </a:lnTo>
                    <a:close/>
                  </a:path>
                </a:pathLst>
              </a:custGeom>
              <a:solidFill>
                <a:srgbClr val="A374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  <p:sp>
            <p:nvSpPr>
              <p:cNvPr id="6261" name="Freeform 93"/>
              <p:cNvSpPr>
                <a:spLocks/>
              </p:cNvSpPr>
              <p:nvPr/>
            </p:nvSpPr>
            <p:spPr bwMode="auto">
              <a:xfrm>
                <a:off x="4589463" y="2535238"/>
                <a:ext cx="57150" cy="44450"/>
              </a:xfrm>
              <a:custGeom>
                <a:avLst/>
                <a:gdLst>
                  <a:gd name="T0" fmla="*/ 18 w 36"/>
                  <a:gd name="T1" fmla="*/ 3 h 28"/>
                  <a:gd name="T2" fmla="*/ 36 w 36"/>
                  <a:gd name="T3" fmla="*/ 0 h 28"/>
                  <a:gd name="T4" fmla="*/ 28 w 36"/>
                  <a:gd name="T5" fmla="*/ 14 h 28"/>
                  <a:gd name="T6" fmla="*/ 20 w 36"/>
                  <a:gd name="T7" fmla="*/ 28 h 28"/>
                  <a:gd name="T8" fmla="*/ 10 w 36"/>
                  <a:gd name="T9" fmla="*/ 16 h 28"/>
                  <a:gd name="T10" fmla="*/ 0 w 36"/>
                  <a:gd name="T11" fmla="*/ 4 h 28"/>
                  <a:gd name="T12" fmla="*/ 18 w 36"/>
                  <a:gd name="T13" fmla="*/ 3 h 2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36"/>
                  <a:gd name="T22" fmla="*/ 0 h 28"/>
                  <a:gd name="T23" fmla="*/ 36 w 36"/>
                  <a:gd name="T24" fmla="*/ 28 h 28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36" h="28">
                    <a:moveTo>
                      <a:pt x="18" y="3"/>
                    </a:moveTo>
                    <a:lnTo>
                      <a:pt x="36" y="0"/>
                    </a:lnTo>
                    <a:lnTo>
                      <a:pt x="28" y="14"/>
                    </a:lnTo>
                    <a:lnTo>
                      <a:pt x="20" y="28"/>
                    </a:lnTo>
                    <a:lnTo>
                      <a:pt x="10" y="16"/>
                    </a:lnTo>
                    <a:lnTo>
                      <a:pt x="0" y="4"/>
                    </a:lnTo>
                    <a:lnTo>
                      <a:pt x="18" y="3"/>
                    </a:lnTo>
                    <a:close/>
                  </a:path>
                </a:pathLst>
              </a:custGeom>
              <a:solidFill>
                <a:srgbClr val="A374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  <p:sp>
            <p:nvSpPr>
              <p:cNvPr id="6262" name="Freeform 94"/>
              <p:cNvSpPr>
                <a:spLocks/>
              </p:cNvSpPr>
              <p:nvPr/>
            </p:nvSpPr>
            <p:spPr bwMode="auto">
              <a:xfrm>
                <a:off x="4306888" y="2655888"/>
                <a:ext cx="120650" cy="60325"/>
              </a:xfrm>
              <a:custGeom>
                <a:avLst/>
                <a:gdLst>
                  <a:gd name="T0" fmla="*/ 38 w 76"/>
                  <a:gd name="T1" fmla="*/ 29 h 38"/>
                  <a:gd name="T2" fmla="*/ 0 w 76"/>
                  <a:gd name="T3" fmla="*/ 19 h 38"/>
                  <a:gd name="T4" fmla="*/ 23 w 76"/>
                  <a:gd name="T5" fmla="*/ 9 h 38"/>
                  <a:gd name="T6" fmla="*/ 45 w 76"/>
                  <a:gd name="T7" fmla="*/ 0 h 38"/>
                  <a:gd name="T8" fmla="*/ 61 w 76"/>
                  <a:gd name="T9" fmla="*/ 19 h 38"/>
                  <a:gd name="T10" fmla="*/ 76 w 76"/>
                  <a:gd name="T11" fmla="*/ 38 h 38"/>
                  <a:gd name="T12" fmla="*/ 38 w 76"/>
                  <a:gd name="T13" fmla="*/ 29 h 3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76"/>
                  <a:gd name="T22" fmla="*/ 0 h 38"/>
                  <a:gd name="T23" fmla="*/ 76 w 76"/>
                  <a:gd name="T24" fmla="*/ 38 h 38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76" h="38">
                    <a:moveTo>
                      <a:pt x="38" y="29"/>
                    </a:moveTo>
                    <a:lnTo>
                      <a:pt x="0" y="19"/>
                    </a:lnTo>
                    <a:lnTo>
                      <a:pt x="23" y="9"/>
                    </a:lnTo>
                    <a:lnTo>
                      <a:pt x="45" y="0"/>
                    </a:lnTo>
                    <a:lnTo>
                      <a:pt x="61" y="19"/>
                    </a:lnTo>
                    <a:lnTo>
                      <a:pt x="76" y="38"/>
                    </a:lnTo>
                    <a:lnTo>
                      <a:pt x="38" y="29"/>
                    </a:lnTo>
                    <a:close/>
                  </a:path>
                </a:pathLst>
              </a:custGeom>
              <a:solidFill>
                <a:srgbClr val="A374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  <p:sp>
            <p:nvSpPr>
              <p:cNvPr id="6263" name="Freeform 95"/>
              <p:cNvSpPr>
                <a:spLocks/>
              </p:cNvSpPr>
              <p:nvPr/>
            </p:nvSpPr>
            <p:spPr bwMode="auto">
              <a:xfrm>
                <a:off x="3960813" y="2466975"/>
                <a:ext cx="55562" cy="53975"/>
              </a:xfrm>
              <a:custGeom>
                <a:avLst/>
                <a:gdLst>
                  <a:gd name="T0" fmla="*/ 14 w 35"/>
                  <a:gd name="T1" fmla="*/ 20 h 34"/>
                  <a:gd name="T2" fmla="*/ 0 w 35"/>
                  <a:gd name="T3" fmla="*/ 5 h 34"/>
                  <a:gd name="T4" fmla="*/ 17 w 35"/>
                  <a:gd name="T5" fmla="*/ 2 h 34"/>
                  <a:gd name="T6" fmla="*/ 35 w 35"/>
                  <a:gd name="T7" fmla="*/ 0 h 34"/>
                  <a:gd name="T8" fmla="*/ 31 w 35"/>
                  <a:gd name="T9" fmla="*/ 18 h 34"/>
                  <a:gd name="T10" fmla="*/ 28 w 35"/>
                  <a:gd name="T11" fmla="*/ 34 h 34"/>
                  <a:gd name="T12" fmla="*/ 14 w 35"/>
                  <a:gd name="T13" fmla="*/ 20 h 34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35"/>
                  <a:gd name="T22" fmla="*/ 0 h 34"/>
                  <a:gd name="T23" fmla="*/ 35 w 35"/>
                  <a:gd name="T24" fmla="*/ 34 h 34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35" h="34">
                    <a:moveTo>
                      <a:pt x="14" y="20"/>
                    </a:moveTo>
                    <a:lnTo>
                      <a:pt x="0" y="5"/>
                    </a:lnTo>
                    <a:lnTo>
                      <a:pt x="17" y="2"/>
                    </a:lnTo>
                    <a:lnTo>
                      <a:pt x="35" y="0"/>
                    </a:lnTo>
                    <a:lnTo>
                      <a:pt x="31" y="18"/>
                    </a:lnTo>
                    <a:lnTo>
                      <a:pt x="28" y="34"/>
                    </a:lnTo>
                    <a:lnTo>
                      <a:pt x="14" y="20"/>
                    </a:lnTo>
                    <a:close/>
                  </a:path>
                </a:pathLst>
              </a:custGeom>
              <a:solidFill>
                <a:srgbClr val="A374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  <p:sp>
            <p:nvSpPr>
              <p:cNvPr id="6264" name="Freeform 96"/>
              <p:cNvSpPr>
                <a:spLocks/>
              </p:cNvSpPr>
              <p:nvPr/>
            </p:nvSpPr>
            <p:spPr bwMode="auto">
              <a:xfrm>
                <a:off x="4311650" y="2465388"/>
                <a:ext cx="46037" cy="60325"/>
              </a:xfrm>
              <a:custGeom>
                <a:avLst/>
                <a:gdLst>
                  <a:gd name="T0" fmla="*/ 27 w 29"/>
                  <a:gd name="T1" fmla="*/ 19 h 38"/>
                  <a:gd name="T2" fmla="*/ 29 w 29"/>
                  <a:gd name="T3" fmla="*/ 38 h 38"/>
                  <a:gd name="T4" fmla="*/ 14 w 29"/>
                  <a:gd name="T5" fmla="*/ 30 h 38"/>
                  <a:gd name="T6" fmla="*/ 0 w 29"/>
                  <a:gd name="T7" fmla="*/ 23 h 38"/>
                  <a:gd name="T8" fmla="*/ 13 w 29"/>
                  <a:gd name="T9" fmla="*/ 11 h 38"/>
                  <a:gd name="T10" fmla="*/ 26 w 29"/>
                  <a:gd name="T11" fmla="*/ 0 h 38"/>
                  <a:gd name="T12" fmla="*/ 27 w 29"/>
                  <a:gd name="T13" fmla="*/ 19 h 3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9"/>
                  <a:gd name="T22" fmla="*/ 0 h 38"/>
                  <a:gd name="T23" fmla="*/ 29 w 29"/>
                  <a:gd name="T24" fmla="*/ 38 h 38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9" h="38">
                    <a:moveTo>
                      <a:pt x="27" y="19"/>
                    </a:moveTo>
                    <a:lnTo>
                      <a:pt x="29" y="38"/>
                    </a:lnTo>
                    <a:lnTo>
                      <a:pt x="14" y="30"/>
                    </a:lnTo>
                    <a:lnTo>
                      <a:pt x="0" y="23"/>
                    </a:lnTo>
                    <a:lnTo>
                      <a:pt x="13" y="11"/>
                    </a:lnTo>
                    <a:lnTo>
                      <a:pt x="26" y="0"/>
                    </a:lnTo>
                    <a:lnTo>
                      <a:pt x="27" y="19"/>
                    </a:lnTo>
                    <a:close/>
                  </a:path>
                </a:pathLst>
              </a:custGeom>
              <a:solidFill>
                <a:srgbClr val="A374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  <p:sp>
            <p:nvSpPr>
              <p:cNvPr id="6265" name="Freeform 97"/>
              <p:cNvSpPr>
                <a:spLocks/>
              </p:cNvSpPr>
              <p:nvPr/>
            </p:nvSpPr>
            <p:spPr bwMode="auto">
              <a:xfrm>
                <a:off x="3960813" y="2578100"/>
                <a:ext cx="46037" cy="65088"/>
              </a:xfrm>
              <a:custGeom>
                <a:avLst/>
                <a:gdLst>
                  <a:gd name="T0" fmla="*/ 13 w 29"/>
                  <a:gd name="T1" fmla="*/ 21 h 41"/>
                  <a:gd name="T2" fmla="*/ 0 w 29"/>
                  <a:gd name="T3" fmla="*/ 0 h 41"/>
                  <a:gd name="T4" fmla="*/ 15 w 29"/>
                  <a:gd name="T5" fmla="*/ 5 h 41"/>
                  <a:gd name="T6" fmla="*/ 29 w 29"/>
                  <a:gd name="T7" fmla="*/ 10 h 41"/>
                  <a:gd name="T8" fmla="*/ 27 w 29"/>
                  <a:gd name="T9" fmla="*/ 26 h 41"/>
                  <a:gd name="T10" fmla="*/ 24 w 29"/>
                  <a:gd name="T11" fmla="*/ 41 h 41"/>
                  <a:gd name="T12" fmla="*/ 13 w 29"/>
                  <a:gd name="T13" fmla="*/ 21 h 41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9"/>
                  <a:gd name="T22" fmla="*/ 0 h 41"/>
                  <a:gd name="T23" fmla="*/ 29 w 29"/>
                  <a:gd name="T24" fmla="*/ 41 h 41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9" h="41">
                    <a:moveTo>
                      <a:pt x="13" y="21"/>
                    </a:moveTo>
                    <a:lnTo>
                      <a:pt x="0" y="0"/>
                    </a:lnTo>
                    <a:lnTo>
                      <a:pt x="15" y="5"/>
                    </a:lnTo>
                    <a:lnTo>
                      <a:pt x="29" y="10"/>
                    </a:lnTo>
                    <a:lnTo>
                      <a:pt x="27" y="26"/>
                    </a:lnTo>
                    <a:lnTo>
                      <a:pt x="24" y="41"/>
                    </a:lnTo>
                    <a:lnTo>
                      <a:pt x="13" y="21"/>
                    </a:lnTo>
                    <a:close/>
                  </a:path>
                </a:pathLst>
              </a:custGeom>
              <a:solidFill>
                <a:srgbClr val="A374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  <p:sp>
            <p:nvSpPr>
              <p:cNvPr id="6266" name="Freeform 98"/>
              <p:cNvSpPr>
                <a:spLocks/>
              </p:cNvSpPr>
              <p:nvPr/>
            </p:nvSpPr>
            <p:spPr bwMode="auto">
              <a:xfrm>
                <a:off x="4257675" y="2312988"/>
                <a:ext cx="49212" cy="50800"/>
              </a:xfrm>
              <a:custGeom>
                <a:avLst/>
                <a:gdLst>
                  <a:gd name="T0" fmla="*/ 14 w 31"/>
                  <a:gd name="T1" fmla="*/ 13 h 32"/>
                  <a:gd name="T2" fmla="*/ 28 w 31"/>
                  <a:gd name="T3" fmla="*/ 0 h 32"/>
                  <a:gd name="T4" fmla="*/ 30 w 31"/>
                  <a:gd name="T5" fmla="*/ 16 h 32"/>
                  <a:gd name="T6" fmla="*/ 31 w 31"/>
                  <a:gd name="T7" fmla="*/ 32 h 32"/>
                  <a:gd name="T8" fmla="*/ 16 w 31"/>
                  <a:gd name="T9" fmla="*/ 29 h 32"/>
                  <a:gd name="T10" fmla="*/ 0 w 31"/>
                  <a:gd name="T11" fmla="*/ 25 h 32"/>
                  <a:gd name="T12" fmla="*/ 14 w 31"/>
                  <a:gd name="T13" fmla="*/ 13 h 3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31"/>
                  <a:gd name="T22" fmla="*/ 0 h 32"/>
                  <a:gd name="T23" fmla="*/ 31 w 31"/>
                  <a:gd name="T24" fmla="*/ 32 h 32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31" h="32">
                    <a:moveTo>
                      <a:pt x="14" y="13"/>
                    </a:moveTo>
                    <a:lnTo>
                      <a:pt x="28" y="0"/>
                    </a:lnTo>
                    <a:lnTo>
                      <a:pt x="30" y="16"/>
                    </a:lnTo>
                    <a:lnTo>
                      <a:pt x="31" y="32"/>
                    </a:lnTo>
                    <a:lnTo>
                      <a:pt x="16" y="29"/>
                    </a:lnTo>
                    <a:lnTo>
                      <a:pt x="0" y="25"/>
                    </a:lnTo>
                    <a:lnTo>
                      <a:pt x="14" y="13"/>
                    </a:lnTo>
                    <a:close/>
                  </a:path>
                </a:pathLst>
              </a:custGeom>
              <a:solidFill>
                <a:srgbClr val="A374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  <p:sp>
            <p:nvSpPr>
              <p:cNvPr id="6267" name="Freeform 99"/>
              <p:cNvSpPr>
                <a:spLocks/>
              </p:cNvSpPr>
              <p:nvPr/>
            </p:nvSpPr>
            <p:spPr bwMode="auto">
              <a:xfrm>
                <a:off x="4616450" y="2411413"/>
                <a:ext cx="46037" cy="49213"/>
              </a:xfrm>
              <a:custGeom>
                <a:avLst/>
                <a:gdLst>
                  <a:gd name="T0" fmla="*/ 14 w 29"/>
                  <a:gd name="T1" fmla="*/ 20 h 31"/>
                  <a:gd name="T2" fmla="*/ 0 w 29"/>
                  <a:gd name="T3" fmla="*/ 8 h 31"/>
                  <a:gd name="T4" fmla="*/ 14 w 29"/>
                  <a:gd name="T5" fmla="*/ 4 h 31"/>
                  <a:gd name="T6" fmla="*/ 29 w 29"/>
                  <a:gd name="T7" fmla="*/ 0 h 31"/>
                  <a:gd name="T8" fmla="*/ 28 w 29"/>
                  <a:gd name="T9" fmla="*/ 16 h 31"/>
                  <a:gd name="T10" fmla="*/ 28 w 29"/>
                  <a:gd name="T11" fmla="*/ 31 h 31"/>
                  <a:gd name="T12" fmla="*/ 14 w 29"/>
                  <a:gd name="T13" fmla="*/ 20 h 31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9"/>
                  <a:gd name="T22" fmla="*/ 0 h 31"/>
                  <a:gd name="T23" fmla="*/ 29 w 29"/>
                  <a:gd name="T24" fmla="*/ 31 h 31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9" h="31">
                    <a:moveTo>
                      <a:pt x="14" y="20"/>
                    </a:moveTo>
                    <a:lnTo>
                      <a:pt x="0" y="8"/>
                    </a:lnTo>
                    <a:lnTo>
                      <a:pt x="14" y="4"/>
                    </a:lnTo>
                    <a:lnTo>
                      <a:pt x="29" y="0"/>
                    </a:lnTo>
                    <a:lnTo>
                      <a:pt x="28" y="16"/>
                    </a:lnTo>
                    <a:lnTo>
                      <a:pt x="28" y="31"/>
                    </a:lnTo>
                    <a:lnTo>
                      <a:pt x="14" y="20"/>
                    </a:lnTo>
                    <a:close/>
                  </a:path>
                </a:pathLst>
              </a:custGeom>
              <a:solidFill>
                <a:srgbClr val="A374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  <p:sp>
            <p:nvSpPr>
              <p:cNvPr id="6268" name="Freeform 100"/>
              <p:cNvSpPr>
                <a:spLocks/>
              </p:cNvSpPr>
              <p:nvPr/>
            </p:nvSpPr>
            <p:spPr bwMode="auto">
              <a:xfrm>
                <a:off x="4422775" y="3968750"/>
                <a:ext cx="103187" cy="88900"/>
              </a:xfrm>
              <a:custGeom>
                <a:avLst/>
                <a:gdLst>
                  <a:gd name="T0" fmla="*/ 32 w 65"/>
                  <a:gd name="T1" fmla="*/ 47 h 56"/>
                  <a:gd name="T2" fmla="*/ 0 w 65"/>
                  <a:gd name="T3" fmla="*/ 38 h 56"/>
                  <a:gd name="T4" fmla="*/ 22 w 65"/>
                  <a:gd name="T5" fmla="*/ 19 h 56"/>
                  <a:gd name="T6" fmla="*/ 45 w 65"/>
                  <a:gd name="T7" fmla="*/ 0 h 56"/>
                  <a:gd name="T8" fmla="*/ 55 w 65"/>
                  <a:gd name="T9" fmla="*/ 28 h 56"/>
                  <a:gd name="T10" fmla="*/ 65 w 65"/>
                  <a:gd name="T11" fmla="*/ 56 h 56"/>
                  <a:gd name="T12" fmla="*/ 32 w 65"/>
                  <a:gd name="T13" fmla="*/ 47 h 5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65"/>
                  <a:gd name="T22" fmla="*/ 0 h 56"/>
                  <a:gd name="T23" fmla="*/ 65 w 65"/>
                  <a:gd name="T24" fmla="*/ 56 h 5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65" h="56">
                    <a:moveTo>
                      <a:pt x="32" y="47"/>
                    </a:moveTo>
                    <a:lnTo>
                      <a:pt x="0" y="38"/>
                    </a:lnTo>
                    <a:lnTo>
                      <a:pt x="22" y="19"/>
                    </a:lnTo>
                    <a:lnTo>
                      <a:pt x="45" y="0"/>
                    </a:lnTo>
                    <a:lnTo>
                      <a:pt x="55" y="28"/>
                    </a:lnTo>
                    <a:lnTo>
                      <a:pt x="65" y="56"/>
                    </a:lnTo>
                    <a:lnTo>
                      <a:pt x="32" y="47"/>
                    </a:lnTo>
                    <a:close/>
                  </a:path>
                </a:pathLst>
              </a:custGeom>
              <a:solidFill>
                <a:srgbClr val="A374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  <p:sp>
            <p:nvSpPr>
              <p:cNvPr id="6269" name="Freeform 101"/>
              <p:cNvSpPr>
                <a:spLocks/>
              </p:cNvSpPr>
              <p:nvPr/>
            </p:nvSpPr>
            <p:spPr bwMode="auto">
              <a:xfrm>
                <a:off x="4503738" y="3602038"/>
                <a:ext cx="47625" cy="65088"/>
              </a:xfrm>
              <a:custGeom>
                <a:avLst/>
                <a:gdLst>
                  <a:gd name="T0" fmla="*/ 0 w 30"/>
                  <a:gd name="T1" fmla="*/ 20 h 41"/>
                  <a:gd name="T2" fmla="*/ 2 w 30"/>
                  <a:gd name="T3" fmla="*/ 0 h 41"/>
                  <a:gd name="T4" fmla="*/ 16 w 30"/>
                  <a:gd name="T5" fmla="*/ 10 h 41"/>
                  <a:gd name="T6" fmla="*/ 30 w 30"/>
                  <a:gd name="T7" fmla="*/ 20 h 41"/>
                  <a:gd name="T8" fmla="*/ 14 w 30"/>
                  <a:gd name="T9" fmla="*/ 31 h 41"/>
                  <a:gd name="T10" fmla="*/ 0 w 30"/>
                  <a:gd name="T11" fmla="*/ 41 h 41"/>
                  <a:gd name="T12" fmla="*/ 0 w 30"/>
                  <a:gd name="T13" fmla="*/ 20 h 41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30"/>
                  <a:gd name="T22" fmla="*/ 0 h 41"/>
                  <a:gd name="T23" fmla="*/ 30 w 30"/>
                  <a:gd name="T24" fmla="*/ 41 h 41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30" h="41">
                    <a:moveTo>
                      <a:pt x="0" y="20"/>
                    </a:moveTo>
                    <a:lnTo>
                      <a:pt x="2" y="0"/>
                    </a:lnTo>
                    <a:lnTo>
                      <a:pt x="16" y="10"/>
                    </a:lnTo>
                    <a:lnTo>
                      <a:pt x="30" y="20"/>
                    </a:lnTo>
                    <a:lnTo>
                      <a:pt x="14" y="31"/>
                    </a:lnTo>
                    <a:lnTo>
                      <a:pt x="0" y="41"/>
                    </a:lnTo>
                    <a:lnTo>
                      <a:pt x="0" y="20"/>
                    </a:lnTo>
                    <a:close/>
                  </a:path>
                </a:pathLst>
              </a:custGeom>
              <a:solidFill>
                <a:srgbClr val="A374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  <p:sp>
            <p:nvSpPr>
              <p:cNvPr id="6270" name="Freeform 102"/>
              <p:cNvSpPr>
                <a:spLocks/>
              </p:cNvSpPr>
              <p:nvPr/>
            </p:nvSpPr>
            <p:spPr bwMode="auto">
              <a:xfrm>
                <a:off x="4735513" y="3867150"/>
                <a:ext cx="52387" cy="50800"/>
              </a:xfrm>
              <a:custGeom>
                <a:avLst/>
                <a:gdLst>
                  <a:gd name="T0" fmla="*/ 22 w 33"/>
                  <a:gd name="T1" fmla="*/ 17 h 32"/>
                  <a:gd name="T2" fmla="*/ 9 w 33"/>
                  <a:gd name="T3" fmla="*/ 32 h 32"/>
                  <a:gd name="T4" fmla="*/ 5 w 33"/>
                  <a:gd name="T5" fmla="*/ 17 h 32"/>
                  <a:gd name="T6" fmla="*/ 0 w 33"/>
                  <a:gd name="T7" fmla="*/ 0 h 32"/>
                  <a:gd name="T8" fmla="*/ 17 w 33"/>
                  <a:gd name="T9" fmla="*/ 2 h 32"/>
                  <a:gd name="T10" fmla="*/ 33 w 33"/>
                  <a:gd name="T11" fmla="*/ 3 h 32"/>
                  <a:gd name="T12" fmla="*/ 22 w 33"/>
                  <a:gd name="T13" fmla="*/ 17 h 3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33"/>
                  <a:gd name="T22" fmla="*/ 0 h 32"/>
                  <a:gd name="T23" fmla="*/ 33 w 33"/>
                  <a:gd name="T24" fmla="*/ 32 h 32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33" h="32">
                    <a:moveTo>
                      <a:pt x="22" y="17"/>
                    </a:moveTo>
                    <a:lnTo>
                      <a:pt x="9" y="32"/>
                    </a:lnTo>
                    <a:lnTo>
                      <a:pt x="5" y="17"/>
                    </a:lnTo>
                    <a:lnTo>
                      <a:pt x="0" y="0"/>
                    </a:lnTo>
                    <a:lnTo>
                      <a:pt x="17" y="2"/>
                    </a:lnTo>
                    <a:lnTo>
                      <a:pt x="33" y="3"/>
                    </a:lnTo>
                    <a:lnTo>
                      <a:pt x="22" y="17"/>
                    </a:lnTo>
                    <a:close/>
                  </a:path>
                </a:pathLst>
              </a:custGeom>
              <a:solidFill>
                <a:srgbClr val="A374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  <p:sp>
            <p:nvSpPr>
              <p:cNvPr id="6271" name="Freeform 103"/>
              <p:cNvSpPr>
                <a:spLocks/>
              </p:cNvSpPr>
              <p:nvPr/>
            </p:nvSpPr>
            <p:spPr bwMode="auto">
              <a:xfrm>
                <a:off x="4437063" y="3651250"/>
                <a:ext cx="80962" cy="96838"/>
              </a:xfrm>
              <a:custGeom>
                <a:avLst/>
                <a:gdLst>
                  <a:gd name="T0" fmla="*/ 8 w 51"/>
                  <a:gd name="T1" fmla="*/ 30 h 61"/>
                  <a:gd name="T2" fmla="*/ 16 w 51"/>
                  <a:gd name="T3" fmla="*/ 0 h 61"/>
                  <a:gd name="T4" fmla="*/ 33 w 51"/>
                  <a:gd name="T5" fmla="*/ 20 h 61"/>
                  <a:gd name="T6" fmla="*/ 51 w 51"/>
                  <a:gd name="T7" fmla="*/ 42 h 61"/>
                  <a:gd name="T8" fmla="*/ 26 w 51"/>
                  <a:gd name="T9" fmla="*/ 51 h 61"/>
                  <a:gd name="T10" fmla="*/ 0 w 51"/>
                  <a:gd name="T11" fmla="*/ 61 h 61"/>
                  <a:gd name="T12" fmla="*/ 8 w 51"/>
                  <a:gd name="T13" fmla="*/ 30 h 61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51"/>
                  <a:gd name="T22" fmla="*/ 0 h 61"/>
                  <a:gd name="T23" fmla="*/ 51 w 51"/>
                  <a:gd name="T24" fmla="*/ 61 h 61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51" h="61">
                    <a:moveTo>
                      <a:pt x="8" y="30"/>
                    </a:moveTo>
                    <a:lnTo>
                      <a:pt x="16" y="0"/>
                    </a:lnTo>
                    <a:lnTo>
                      <a:pt x="33" y="20"/>
                    </a:lnTo>
                    <a:lnTo>
                      <a:pt x="51" y="42"/>
                    </a:lnTo>
                    <a:lnTo>
                      <a:pt x="26" y="51"/>
                    </a:lnTo>
                    <a:lnTo>
                      <a:pt x="0" y="61"/>
                    </a:lnTo>
                    <a:lnTo>
                      <a:pt x="8" y="30"/>
                    </a:lnTo>
                    <a:close/>
                  </a:path>
                </a:pathLst>
              </a:custGeom>
              <a:solidFill>
                <a:srgbClr val="A374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  <p:sp>
            <p:nvSpPr>
              <p:cNvPr id="6272" name="Freeform 104"/>
              <p:cNvSpPr>
                <a:spLocks/>
              </p:cNvSpPr>
              <p:nvPr/>
            </p:nvSpPr>
            <p:spPr bwMode="auto">
              <a:xfrm>
                <a:off x="4913313" y="3336925"/>
                <a:ext cx="50800" cy="50800"/>
              </a:xfrm>
              <a:custGeom>
                <a:avLst/>
                <a:gdLst>
                  <a:gd name="T0" fmla="*/ 14 w 32"/>
                  <a:gd name="T1" fmla="*/ 12 h 32"/>
                  <a:gd name="T2" fmla="*/ 28 w 32"/>
                  <a:gd name="T3" fmla="*/ 0 h 32"/>
                  <a:gd name="T4" fmla="*/ 31 w 32"/>
                  <a:gd name="T5" fmla="*/ 15 h 32"/>
                  <a:gd name="T6" fmla="*/ 32 w 32"/>
                  <a:gd name="T7" fmla="*/ 32 h 32"/>
                  <a:gd name="T8" fmla="*/ 17 w 32"/>
                  <a:gd name="T9" fmla="*/ 28 h 32"/>
                  <a:gd name="T10" fmla="*/ 0 w 32"/>
                  <a:gd name="T11" fmla="*/ 25 h 32"/>
                  <a:gd name="T12" fmla="*/ 14 w 32"/>
                  <a:gd name="T13" fmla="*/ 12 h 3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32"/>
                  <a:gd name="T22" fmla="*/ 0 h 32"/>
                  <a:gd name="T23" fmla="*/ 32 w 32"/>
                  <a:gd name="T24" fmla="*/ 32 h 32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32" h="32">
                    <a:moveTo>
                      <a:pt x="14" y="12"/>
                    </a:moveTo>
                    <a:lnTo>
                      <a:pt x="28" y="0"/>
                    </a:lnTo>
                    <a:lnTo>
                      <a:pt x="31" y="15"/>
                    </a:lnTo>
                    <a:lnTo>
                      <a:pt x="32" y="32"/>
                    </a:lnTo>
                    <a:lnTo>
                      <a:pt x="17" y="28"/>
                    </a:lnTo>
                    <a:lnTo>
                      <a:pt x="0" y="25"/>
                    </a:lnTo>
                    <a:lnTo>
                      <a:pt x="14" y="12"/>
                    </a:lnTo>
                    <a:close/>
                  </a:path>
                </a:pathLst>
              </a:custGeom>
              <a:solidFill>
                <a:srgbClr val="A374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  <p:sp>
            <p:nvSpPr>
              <p:cNvPr id="6273" name="Freeform 105"/>
              <p:cNvSpPr>
                <a:spLocks/>
              </p:cNvSpPr>
              <p:nvPr/>
            </p:nvSpPr>
            <p:spPr bwMode="auto">
              <a:xfrm>
                <a:off x="4567238" y="3943350"/>
                <a:ext cx="46037" cy="47625"/>
              </a:xfrm>
              <a:custGeom>
                <a:avLst/>
                <a:gdLst>
                  <a:gd name="T0" fmla="*/ 14 w 29"/>
                  <a:gd name="T1" fmla="*/ 19 h 30"/>
                  <a:gd name="T2" fmla="*/ 0 w 29"/>
                  <a:gd name="T3" fmla="*/ 7 h 30"/>
                  <a:gd name="T4" fmla="*/ 14 w 29"/>
                  <a:gd name="T5" fmla="*/ 3 h 30"/>
                  <a:gd name="T6" fmla="*/ 29 w 29"/>
                  <a:gd name="T7" fmla="*/ 0 h 30"/>
                  <a:gd name="T8" fmla="*/ 28 w 29"/>
                  <a:gd name="T9" fmla="*/ 15 h 30"/>
                  <a:gd name="T10" fmla="*/ 27 w 29"/>
                  <a:gd name="T11" fmla="*/ 30 h 30"/>
                  <a:gd name="T12" fmla="*/ 14 w 29"/>
                  <a:gd name="T13" fmla="*/ 19 h 3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9"/>
                  <a:gd name="T22" fmla="*/ 0 h 30"/>
                  <a:gd name="T23" fmla="*/ 29 w 29"/>
                  <a:gd name="T24" fmla="*/ 30 h 30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9" h="30">
                    <a:moveTo>
                      <a:pt x="14" y="19"/>
                    </a:moveTo>
                    <a:lnTo>
                      <a:pt x="0" y="7"/>
                    </a:lnTo>
                    <a:lnTo>
                      <a:pt x="14" y="3"/>
                    </a:lnTo>
                    <a:lnTo>
                      <a:pt x="29" y="0"/>
                    </a:lnTo>
                    <a:lnTo>
                      <a:pt x="28" y="15"/>
                    </a:lnTo>
                    <a:lnTo>
                      <a:pt x="27" y="30"/>
                    </a:lnTo>
                    <a:lnTo>
                      <a:pt x="14" y="19"/>
                    </a:lnTo>
                    <a:close/>
                  </a:path>
                </a:pathLst>
              </a:custGeom>
              <a:solidFill>
                <a:srgbClr val="A374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  <p:sp>
            <p:nvSpPr>
              <p:cNvPr id="6274" name="Freeform 106"/>
              <p:cNvSpPr>
                <a:spLocks/>
              </p:cNvSpPr>
              <p:nvPr/>
            </p:nvSpPr>
            <p:spPr bwMode="auto">
              <a:xfrm>
                <a:off x="4816475" y="3475038"/>
                <a:ext cx="44450" cy="61913"/>
              </a:xfrm>
              <a:custGeom>
                <a:avLst/>
                <a:gdLst>
                  <a:gd name="T0" fmla="*/ 28 w 28"/>
                  <a:gd name="T1" fmla="*/ 20 h 39"/>
                  <a:gd name="T2" fmla="*/ 28 w 28"/>
                  <a:gd name="T3" fmla="*/ 39 h 39"/>
                  <a:gd name="T4" fmla="*/ 14 w 28"/>
                  <a:gd name="T5" fmla="*/ 29 h 39"/>
                  <a:gd name="T6" fmla="*/ 0 w 28"/>
                  <a:gd name="T7" fmla="*/ 19 h 39"/>
                  <a:gd name="T8" fmla="*/ 14 w 28"/>
                  <a:gd name="T9" fmla="*/ 10 h 39"/>
                  <a:gd name="T10" fmla="*/ 28 w 28"/>
                  <a:gd name="T11" fmla="*/ 0 h 39"/>
                  <a:gd name="T12" fmla="*/ 28 w 28"/>
                  <a:gd name="T13" fmla="*/ 20 h 39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8"/>
                  <a:gd name="T22" fmla="*/ 0 h 39"/>
                  <a:gd name="T23" fmla="*/ 28 w 28"/>
                  <a:gd name="T24" fmla="*/ 39 h 39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8" h="39">
                    <a:moveTo>
                      <a:pt x="28" y="20"/>
                    </a:moveTo>
                    <a:lnTo>
                      <a:pt x="28" y="39"/>
                    </a:lnTo>
                    <a:lnTo>
                      <a:pt x="14" y="29"/>
                    </a:lnTo>
                    <a:lnTo>
                      <a:pt x="0" y="19"/>
                    </a:lnTo>
                    <a:lnTo>
                      <a:pt x="14" y="10"/>
                    </a:lnTo>
                    <a:lnTo>
                      <a:pt x="28" y="0"/>
                    </a:lnTo>
                    <a:lnTo>
                      <a:pt x="28" y="20"/>
                    </a:lnTo>
                    <a:close/>
                  </a:path>
                </a:pathLst>
              </a:custGeom>
              <a:solidFill>
                <a:srgbClr val="A374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  <p:sp>
            <p:nvSpPr>
              <p:cNvPr id="6275" name="Freeform 107"/>
              <p:cNvSpPr>
                <a:spLocks/>
              </p:cNvSpPr>
              <p:nvPr/>
            </p:nvSpPr>
            <p:spPr bwMode="auto">
              <a:xfrm>
                <a:off x="4932363" y="3552825"/>
                <a:ext cx="80962" cy="98425"/>
              </a:xfrm>
              <a:custGeom>
                <a:avLst/>
                <a:gdLst>
                  <a:gd name="T0" fmla="*/ 43 w 51"/>
                  <a:gd name="T1" fmla="*/ 31 h 62"/>
                  <a:gd name="T2" fmla="*/ 36 w 51"/>
                  <a:gd name="T3" fmla="*/ 62 h 62"/>
                  <a:gd name="T4" fmla="*/ 18 w 51"/>
                  <a:gd name="T5" fmla="*/ 41 h 62"/>
                  <a:gd name="T6" fmla="*/ 0 w 51"/>
                  <a:gd name="T7" fmla="*/ 19 h 62"/>
                  <a:gd name="T8" fmla="*/ 25 w 51"/>
                  <a:gd name="T9" fmla="*/ 11 h 62"/>
                  <a:gd name="T10" fmla="*/ 51 w 51"/>
                  <a:gd name="T11" fmla="*/ 0 h 62"/>
                  <a:gd name="T12" fmla="*/ 43 w 51"/>
                  <a:gd name="T13" fmla="*/ 31 h 6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51"/>
                  <a:gd name="T22" fmla="*/ 0 h 62"/>
                  <a:gd name="T23" fmla="*/ 51 w 51"/>
                  <a:gd name="T24" fmla="*/ 62 h 62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51" h="62">
                    <a:moveTo>
                      <a:pt x="43" y="31"/>
                    </a:moveTo>
                    <a:lnTo>
                      <a:pt x="36" y="62"/>
                    </a:lnTo>
                    <a:lnTo>
                      <a:pt x="18" y="41"/>
                    </a:lnTo>
                    <a:lnTo>
                      <a:pt x="0" y="19"/>
                    </a:lnTo>
                    <a:lnTo>
                      <a:pt x="25" y="11"/>
                    </a:lnTo>
                    <a:lnTo>
                      <a:pt x="51" y="0"/>
                    </a:lnTo>
                    <a:lnTo>
                      <a:pt x="43" y="31"/>
                    </a:lnTo>
                    <a:close/>
                  </a:path>
                </a:pathLst>
              </a:custGeom>
              <a:solidFill>
                <a:srgbClr val="A374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  <p:sp>
            <p:nvSpPr>
              <p:cNvPr id="6276" name="Freeform 108"/>
              <p:cNvSpPr>
                <a:spLocks/>
              </p:cNvSpPr>
              <p:nvPr/>
            </p:nvSpPr>
            <p:spPr bwMode="auto">
              <a:xfrm>
                <a:off x="4291013" y="3640138"/>
                <a:ext cx="61912" cy="42863"/>
              </a:xfrm>
              <a:custGeom>
                <a:avLst/>
                <a:gdLst>
                  <a:gd name="T0" fmla="*/ 19 w 39"/>
                  <a:gd name="T1" fmla="*/ 27 h 27"/>
                  <a:gd name="T2" fmla="*/ 0 w 39"/>
                  <a:gd name="T3" fmla="*/ 26 h 27"/>
                  <a:gd name="T4" fmla="*/ 10 w 39"/>
                  <a:gd name="T5" fmla="*/ 13 h 27"/>
                  <a:gd name="T6" fmla="*/ 21 w 39"/>
                  <a:gd name="T7" fmla="*/ 0 h 27"/>
                  <a:gd name="T8" fmla="*/ 30 w 39"/>
                  <a:gd name="T9" fmla="*/ 14 h 27"/>
                  <a:gd name="T10" fmla="*/ 39 w 39"/>
                  <a:gd name="T11" fmla="*/ 27 h 27"/>
                  <a:gd name="T12" fmla="*/ 19 w 39"/>
                  <a:gd name="T13" fmla="*/ 27 h 2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39"/>
                  <a:gd name="T22" fmla="*/ 0 h 27"/>
                  <a:gd name="T23" fmla="*/ 39 w 39"/>
                  <a:gd name="T24" fmla="*/ 27 h 27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39" h="27">
                    <a:moveTo>
                      <a:pt x="19" y="27"/>
                    </a:moveTo>
                    <a:lnTo>
                      <a:pt x="0" y="26"/>
                    </a:lnTo>
                    <a:lnTo>
                      <a:pt x="10" y="13"/>
                    </a:lnTo>
                    <a:lnTo>
                      <a:pt x="21" y="0"/>
                    </a:lnTo>
                    <a:lnTo>
                      <a:pt x="30" y="14"/>
                    </a:lnTo>
                    <a:lnTo>
                      <a:pt x="39" y="27"/>
                    </a:lnTo>
                    <a:lnTo>
                      <a:pt x="19" y="27"/>
                    </a:lnTo>
                    <a:close/>
                  </a:path>
                </a:pathLst>
              </a:custGeom>
              <a:solidFill>
                <a:srgbClr val="A374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  <p:sp>
            <p:nvSpPr>
              <p:cNvPr id="6277" name="Freeform 109"/>
              <p:cNvSpPr>
                <a:spLocks/>
              </p:cNvSpPr>
              <p:nvPr/>
            </p:nvSpPr>
            <p:spPr bwMode="auto">
              <a:xfrm>
                <a:off x="4514850" y="3336925"/>
                <a:ext cx="57150" cy="42863"/>
              </a:xfrm>
              <a:custGeom>
                <a:avLst/>
                <a:gdLst>
                  <a:gd name="T0" fmla="*/ 18 w 36"/>
                  <a:gd name="T1" fmla="*/ 1 h 27"/>
                  <a:gd name="T2" fmla="*/ 36 w 36"/>
                  <a:gd name="T3" fmla="*/ 0 h 27"/>
                  <a:gd name="T4" fmla="*/ 28 w 36"/>
                  <a:gd name="T5" fmla="*/ 14 h 27"/>
                  <a:gd name="T6" fmla="*/ 20 w 36"/>
                  <a:gd name="T7" fmla="*/ 27 h 27"/>
                  <a:gd name="T8" fmla="*/ 10 w 36"/>
                  <a:gd name="T9" fmla="*/ 15 h 27"/>
                  <a:gd name="T10" fmla="*/ 0 w 36"/>
                  <a:gd name="T11" fmla="*/ 4 h 27"/>
                  <a:gd name="T12" fmla="*/ 18 w 36"/>
                  <a:gd name="T13" fmla="*/ 1 h 2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36"/>
                  <a:gd name="T22" fmla="*/ 0 h 27"/>
                  <a:gd name="T23" fmla="*/ 36 w 36"/>
                  <a:gd name="T24" fmla="*/ 27 h 27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36" h="27">
                    <a:moveTo>
                      <a:pt x="18" y="1"/>
                    </a:moveTo>
                    <a:lnTo>
                      <a:pt x="36" y="0"/>
                    </a:lnTo>
                    <a:lnTo>
                      <a:pt x="28" y="14"/>
                    </a:lnTo>
                    <a:lnTo>
                      <a:pt x="20" y="27"/>
                    </a:lnTo>
                    <a:lnTo>
                      <a:pt x="10" y="15"/>
                    </a:lnTo>
                    <a:lnTo>
                      <a:pt x="0" y="4"/>
                    </a:lnTo>
                    <a:lnTo>
                      <a:pt x="18" y="1"/>
                    </a:lnTo>
                    <a:close/>
                  </a:path>
                </a:pathLst>
              </a:custGeom>
              <a:solidFill>
                <a:srgbClr val="A374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  <p:sp>
            <p:nvSpPr>
              <p:cNvPr id="6278" name="Freeform 110"/>
              <p:cNvSpPr>
                <a:spLocks/>
              </p:cNvSpPr>
              <p:nvPr/>
            </p:nvSpPr>
            <p:spPr bwMode="auto">
              <a:xfrm>
                <a:off x="4054475" y="3279775"/>
                <a:ext cx="119062" cy="60325"/>
              </a:xfrm>
              <a:custGeom>
                <a:avLst/>
                <a:gdLst>
                  <a:gd name="T0" fmla="*/ 38 w 75"/>
                  <a:gd name="T1" fmla="*/ 29 h 38"/>
                  <a:gd name="T2" fmla="*/ 0 w 75"/>
                  <a:gd name="T3" fmla="*/ 19 h 38"/>
                  <a:gd name="T4" fmla="*/ 23 w 75"/>
                  <a:gd name="T5" fmla="*/ 9 h 38"/>
                  <a:gd name="T6" fmla="*/ 46 w 75"/>
                  <a:gd name="T7" fmla="*/ 0 h 38"/>
                  <a:gd name="T8" fmla="*/ 61 w 75"/>
                  <a:gd name="T9" fmla="*/ 19 h 38"/>
                  <a:gd name="T10" fmla="*/ 75 w 75"/>
                  <a:gd name="T11" fmla="*/ 38 h 38"/>
                  <a:gd name="T12" fmla="*/ 38 w 75"/>
                  <a:gd name="T13" fmla="*/ 29 h 3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75"/>
                  <a:gd name="T22" fmla="*/ 0 h 38"/>
                  <a:gd name="T23" fmla="*/ 75 w 75"/>
                  <a:gd name="T24" fmla="*/ 38 h 38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75" h="38">
                    <a:moveTo>
                      <a:pt x="38" y="29"/>
                    </a:moveTo>
                    <a:lnTo>
                      <a:pt x="0" y="19"/>
                    </a:lnTo>
                    <a:lnTo>
                      <a:pt x="23" y="9"/>
                    </a:lnTo>
                    <a:lnTo>
                      <a:pt x="46" y="0"/>
                    </a:lnTo>
                    <a:lnTo>
                      <a:pt x="61" y="19"/>
                    </a:lnTo>
                    <a:lnTo>
                      <a:pt x="75" y="38"/>
                    </a:lnTo>
                    <a:lnTo>
                      <a:pt x="38" y="29"/>
                    </a:lnTo>
                    <a:close/>
                  </a:path>
                </a:pathLst>
              </a:custGeom>
              <a:solidFill>
                <a:srgbClr val="A374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  <p:sp>
            <p:nvSpPr>
              <p:cNvPr id="6279" name="Freeform 111"/>
              <p:cNvSpPr>
                <a:spLocks/>
              </p:cNvSpPr>
              <p:nvPr/>
            </p:nvSpPr>
            <p:spPr bwMode="auto">
              <a:xfrm>
                <a:off x="4235450" y="3265488"/>
                <a:ext cx="46037" cy="60325"/>
              </a:xfrm>
              <a:custGeom>
                <a:avLst/>
                <a:gdLst>
                  <a:gd name="T0" fmla="*/ 28 w 29"/>
                  <a:gd name="T1" fmla="*/ 19 h 38"/>
                  <a:gd name="T2" fmla="*/ 29 w 29"/>
                  <a:gd name="T3" fmla="*/ 38 h 38"/>
                  <a:gd name="T4" fmla="*/ 15 w 29"/>
                  <a:gd name="T5" fmla="*/ 31 h 38"/>
                  <a:gd name="T6" fmla="*/ 0 w 29"/>
                  <a:gd name="T7" fmla="*/ 22 h 38"/>
                  <a:gd name="T8" fmla="*/ 12 w 29"/>
                  <a:gd name="T9" fmla="*/ 11 h 38"/>
                  <a:gd name="T10" fmla="*/ 25 w 29"/>
                  <a:gd name="T11" fmla="*/ 0 h 38"/>
                  <a:gd name="T12" fmla="*/ 28 w 29"/>
                  <a:gd name="T13" fmla="*/ 19 h 3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9"/>
                  <a:gd name="T22" fmla="*/ 0 h 38"/>
                  <a:gd name="T23" fmla="*/ 29 w 29"/>
                  <a:gd name="T24" fmla="*/ 38 h 38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9" h="38">
                    <a:moveTo>
                      <a:pt x="28" y="19"/>
                    </a:moveTo>
                    <a:lnTo>
                      <a:pt x="29" y="38"/>
                    </a:lnTo>
                    <a:lnTo>
                      <a:pt x="15" y="31"/>
                    </a:lnTo>
                    <a:lnTo>
                      <a:pt x="0" y="22"/>
                    </a:lnTo>
                    <a:lnTo>
                      <a:pt x="12" y="11"/>
                    </a:lnTo>
                    <a:lnTo>
                      <a:pt x="25" y="0"/>
                    </a:lnTo>
                    <a:lnTo>
                      <a:pt x="28" y="19"/>
                    </a:lnTo>
                    <a:close/>
                  </a:path>
                </a:pathLst>
              </a:custGeom>
              <a:solidFill>
                <a:srgbClr val="A374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  <p:sp>
            <p:nvSpPr>
              <p:cNvPr id="6280" name="Freeform 112"/>
              <p:cNvSpPr>
                <a:spLocks/>
              </p:cNvSpPr>
              <p:nvPr/>
            </p:nvSpPr>
            <p:spPr bwMode="auto">
              <a:xfrm>
                <a:off x="4206875" y="3265488"/>
                <a:ext cx="46037" cy="50800"/>
              </a:xfrm>
              <a:custGeom>
                <a:avLst/>
                <a:gdLst>
                  <a:gd name="T0" fmla="*/ 14 w 29"/>
                  <a:gd name="T1" fmla="*/ 20 h 32"/>
                  <a:gd name="T2" fmla="*/ 0 w 29"/>
                  <a:gd name="T3" fmla="*/ 9 h 32"/>
                  <a:gd name="T4" fmla="*/ 15 w 29"/>
                  <a:gd name="T5" fmla="*/ 5 h 32"/>
                  <a:gd name="T6" fmla="*/ 29 w 29"/>
                  <a:gd name="T7" fmla="*/ 0 h 32"/>
                  <a:gd name="T8" fmla="*/ 29 w 29"/>
                  <a:gd name="T9" fmla="*/ 15 h 32"/>
                  <a:gd name="T10" fmla="*/ 28 w 29"/>
                  <a:gd name="T11" fmla="*/ 32 h 32"/>
                  <a:gd name="T12" fmla="*/ 14 w 29"/>
                  <a:gd name="T13" fmla="*/ 20 h 3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9"/>
                  <a:gd name="T22" fmla="*/ 0 h 32"/>
                  <a:gd name="T23" fmla="*/ 29 w 29"/>
                  <a:gd name="T24" fmla="*/ 32 h 32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9" h="32">
                    <a:moveTo>
                      <a:pt x="14" y="20"/>
                    </a:moveTo>
                    <a:lnTo>
                      <a:pt x="0" y="9"/>
                    </a:lnTo>
                    <a:lnTo>
                      <a:pt x="15" y="5"/>
                    </a:lnTo>
                    <a:lnTo>
                      <a:pt x="29" y="0"/>
                    </a:lnTo>
                    <a:lnTo>
                      <a:pt x="29" y="15"/>
                    </a:lnTo>
                    <a:lnTo>
                      <a:pt x="28" y="32"/>
                    </a:lnTo>
                    <a:lnTo>
                      <a:pt x="14" y="20"/>
                    </a:lnTo>
                    <a:close/>
                  </a:path>
                </a:pathLst>
              </a:custGeom>
              <a:solidFill>
                <a:srgbClr val="A374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  <p:sp>
            <p:nvSpPr>
              <p:cNvPr id="6281" name="Freeform 113"/>
              <p:cNvSpPr>
                <a:spLocks/>
              </p:cNvSpPr>
              <p:nvPr/>
            </p:nvSpPr>
            <p:spPr bwMode="auto">
              <a:xfrm>
                <a:off x="3870325" y="2159000"/>
                <a:ext cx="92075" cy="93663"/>
              </a:xfrm>
              <a:custGeom>
                <a:avLst/>
                <a:gdLst>
                  <a:gd name="T0" fmla="*/ 29 w 58"/>
                  <a:gd name="T1" fmla="*/ 16 h 59"/>
                  <a:gd name="T2" fmla="*/ 58 w 58"/>
                  <a:gd name="T3" fmla="*/ 0 h 59"/>
                  <a:gd name="T4" fmla="*/ 56 w 58"/>
                  <a:gd name="T5" fmla="*/ 29 h 59"/>
                  <a:gd name="T6" fmla="*/ 53 w 58"/>
                  <a:gd name="T7" fmla="*/ 59 h 59"/>
                  <a:gd name="T8" fmla="*/ 26 w 58"/>
                  <a:gd name="T9" fmla="*/ 46 h 59"/>
                  <a:gd name="T10" fmla="*/ 0 w 58"/>
                  <a:gd name="T11" fmla="*/ 34 h 59"/>
                  <a:gd name="T12" fmla="*/ 29 w 58"/>
                  <a:gd name="T13" fmla="*/ 16 h 59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58"/>
                  <a:gd name="T22" fmla="*/ 0 h 59"/>
                  <a:gd name="T23" fmla="*/ 58 w 58"/>
                  <a:gd name="T24" fmla="*/ 59 h 59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58" h="59">
                    <a:moveTo>
                      <a:pt x="29" y="16"/>
                    </a:moveTo>
                    <a:lnTo>
                      <a:pt x="58" y="0"/>
                    </a:lnTo>
                    <a:lnTo>
                      <a:pt x="56" y="29"/>
                    </a:lnTo>
                    <a:lnTo>
                      <a:pt x="53" y="59"/>
                    </a:lnTo>
                    <a:lnTo>
                      <a:pt x="26" y="46"/>
                    </a:lnTo>
                    <a:lnTo>
                      <a:pt x="0" y="34"/>
                    </a:lnTo>
                    <a:lnTo>
                      <a:pt x="29" y="16"/>
                    </a:lnTo>
                    <a:close/>
                  </a:path>
                </a:pathLst>
              </a:custGeom>
              <a:solidFill>
                <a:srgbClr val="A374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  <p:sp>
            <p:nvSpPr>
              <p:cNvPr id="6282" name="Freeform 114"/>
              <p:cNvSpPr>
                <a:spLocks/>
              </p:cNvSpPr>
              <p:nvPr/>
            </p:nvSpPr>
            <p:spPr bwMode="auto">
              <a:xfrm>
                <a:off x="4178300" y="2620963"/>
                <a:ext cx="53975" cy="53975"/>
              </a:xfrm>
              <a:custGeom>
                <a:avLst/>
                <a:gdLst>
                  <a:gd name="T0" fmla="*/ 20 w 34"/>
                  <a:gd name="T1" fmla="*/ 15 h 34"/>
                  <a:gd name="T2" fmla="*/ 34 w 34"/>
                  <a:gd name="T3" fmla="*/ 29 h 34"/>
                  <a:gd name="T4" fmla="*/ 16 w 34"/>
                  <a:gd name="T5" fmla="*/ 32 h 34"/>
                  <a:gd name="T6" fmla="*/ 0 w 34"/>
                  <a:gd name="T7" fmla="*/ 34 h 34"/>
                  <a:gd name="T8" fmla="*/ 2 w 34"/>
                  <a:gd name="T9" fmla="*/ 18 h 34"/>
                  <a:gd name="T10" fmla="*/ 6 w 34"/>
                  <a:gd name="T11" fmla="*/ 0 h 34"/>
                  <a:gd name="T12" fmla="*/ 20 w 34"/>
                  <a:gd name="T13" fmla="*/ 15 h 34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34"/>
                  <a:gd name="T22" fmla="*/ 0 h 34"/>
                  <a:gd name="T23" fmla="*/ 34 w 34"/>
                  <a:gd name="T24" fmla="*/ 34 h 34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34" h="34">
                    <a:moveTo>
                      <a:pt x="20" y="15"/>
                    </a:moveTo>
                    <a:lnTo>
                      <a:pt x="34" y="29"/>
                    </a:lnTo>
                    <a:lnTo>
                      <a:pt x="16" y="32"/>
                    </a:lnTo>
                    <a:lnTo>
                      <a:pt x="0" y="34"/>
                    </a:lnTo>
                    <a:lnTo>
                      <a:pt x="2" y="18"/>
                    </a:lnTo>
                    <a:lnTo>
                      <a:pt x="6" y="0"/>
                    </a:lnTo>
                    <a:lnTo>
                      <a:pt x="20" y="15"/>
                    </a:lnTo>
                    <a:close/>
                  </a:path>
                </a:pathLst>
              </a:custGeom>
              <a:solidFill>
                <a:srgbClr val="A374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  <p:sp>
            <p:nvSpPr>
              <p:cNvPr id="6283" name="Freeform 115"/>
              <p:cNvSpPr>
                <a:spLocks/>
              </p:cNvSpPr>
              <p:nvPr/>
            </p:nvSpPr>
            <p:spPr bwMode="auto">
              <a:xfrm>
                <a:off x="3808413" y="2468563"/>
                <a:ext cx="47625" cy="60325"/>
              </a:xfrm>
              <a:custGeom>
                <a:avLst/>
                <a:gdLst>
                  <a:gd name="T0" fmla="*/ 3 w 30"/>
                  <a:gd name="T1" fmla="*/ 19 h 38"/>
                  <a:gd name="T2" fmla="*/ 0 w 30"/>
                  <a:gd name="T3" fmla="*/ 0 h 38"/>
                  <a:gd name="T4" fmla="*/ 16 w 30"/>
                  <a:gd name="T5" fmla="*/ 9 h 38"/>
                  <a:gd name="T6" fmla="*/ 30 w 30"/>
                  <a:gd name="T7" fmla="*/ 17 h 38"/>
                  <a:gd name="T8" fmla="*/ 17 w 30"/>
                  <a:gd name="T9" fmla="*/ 28 h 38"/>
                  <a:gd name="T10" fmla="*/ 5 w 30"/>
                  <a:gd name="T11" fmla="*/ 38 h 38"/>
                  <a:gd name="T12" fmla="*/ 3 w 30"/>
                  <a:gd name="T13" fmla="*/ 19 h 3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30"/>
                  <a:gd name="T22" fmla="*/ 0 h 38"/>
                  <a:gd name="T23" fmla="*/ 30 w 30"/>
                  <a:gd name="T24" fmla="*/ 38 h 38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30" h="38">
                    <a:moveTo>
                      <a:pt x="3" y="19"/>
                    </a:moveTo>
                    <a:lnTo>
                      <a:pt x="0" y="0"/>
                    </a:lnTo>
                    <a:lnTo>
                      <a:pt x="16" y="9"/>
                    </a:lnTo>
                    <a:lnTo>
                      <a:pt x="30" y="17"/>
                    </a:lnTo>
                    <a:lnTo>
                      <a:pt x="17" y="28"/>
                    </a:lnTo>
                    <a:lnTo>
                      <a:pt x="5" y="38"/>
                    </a:lnTo>
                    <a:lnTo>
                      <a:pt x="3" y="19"/>
                    </a:lnTo>
                    <a:close/>
                  </a:path>
                </a:pathLst>
              </a:custGeom>
              <a:solidFill>
                <a:srgbClr val="A374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  <p:sp>
            <p:nvSpPr>
              <p:cNvPr id="6284" name="Freeform 116"/>
              <p:cNvSpPr>
                <a:spLocks/>
              </p:cNvSpPr>
              <p:nvPr/>
            </p:nvSpPr>
            <p:spPr bwMode="auto">
              <a:xfrm>
                <a:off x="4116388" y="2370138"/>
                <a:ext cx="87312" cy="84138"/>
              </a:xfrm>
              <a:custGeom>
                <a:avLst/>
                <a:gdLst>
                  <a:gd name="T0" fmla="*/ 39 w 55"/>
                  <a:gd name="T1" fmla="*/ 26 h 53"/>
                  <a:gd name="T2" fmla="*/ 55 w 55"/>
                  <a:gd name="T3" fmla="*/ 53 h 53"/>
                  <a:gd name="T4" fmla="*/ 27 w 55"/>
                  <a:gd name="T5" fmla="*/ 52 h 53"/>
                  <a:gd name="T6" fmla="*/ 0 w 55"/>
                  <a:gd name="T7" fmla="*/ 49 h 53"/>
                  <a:gd name="T8" fmla="*/ 12 w 55"/>
                  <a:gd name="T9" fmla="*/ 24 h 53"/>
                  <a:gd name="T10" fmla="*/ 23 w 55"/>
                  <a:gd name="T11" fmla="*/ 0 h 53"/>
                  <a:gd name="T12" fmla="*/ 39 w 55"/>
                  <a:gd name="T13" fmla="*/ 26 h 5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55"/>
                  <a:gd name="T22" fmla="*/ 0 h 53"/>
                  <a:gd name="T23" fmla="*/ 55 w 55"/>
                  <a:gd name="T24" fmla="*/ 53 h 53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55" h="53">
                    <a:moveTo>
                      <a:pt x="39" y="26"/>
                    </a:moveTo>
                    <a:lnTo>
                      <a:pt x="55" y="53"/>
                    </a:lnTo>
                    <a:lnTo>
                      <a:pt x="27" y="52"/>
                    </a:lnTo>
                    <a:lnTo>
                      <a:pt x="0" y="49"/>
                    </a:lnTo>
                    <a:lnTo>
                      <a:pt x="12" y="24"/>
                    </a:lnTo>
                    <a:lnTo>
                      <a:pt x="23" y="0"/>
                    </a:lnTo>
                    <a:lnTo>
                      <a:pt x="39" y="26"/>
                    </a:lnTo>
                    <a:close/>
                  </a:path>
                </a:pathLst>
              </a:custGeom>
              <a:solidFill>
                <a:srgbClr val="A374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  <p:sp>
            <p:nvSpPr>
              <p:cNvPr id="6285" name="Freeform 117"/>
              <p:cNvSpPr>
                <a:spLocks/>
              </p:cNvSpPr>
              <p:nvPr/>
            </p:nvSpPr>
            <p:spPr bwMode="auto">
              <a:xfrm>
                <a:off x="3275013" y="1990725"/>
                <a:ext cx="57150" cy="42863"/>
              </a:xfrm>
              <a:custGeom>
                <a:avLst/>
                <a:gdLst>
                  <a:gd name="T0" fmla="*/ 18 w 36"/>
                  <a:gd name="T1" fmla="*/ 1 h 27"/>
                  <a:gd name="T2" fmla="*/ 36 w 36"/>
                  <a:gd name="T3" fmla="*/ 0 h 27"/>
                  <a:gd name="T4" fmla="*/ 29 w 36"/>
                  <a:gd name="T5" fmla="*/ 13 h 27"/>
                  <a:gd name="T6" fmla="*/ 21 w 36"/>
                  <a:gd name="T7" fmla="*/ 27 h 27"/>
                  <a:gd name="T8" fmla="*/ 11 w 36"/>
                  <a:gd name="T9" fmla="*/ 15 h 27"/>
                  <a:gd name="T10" fmla="*/ 0 w 36"/>
                  <a:gd name="T11" fmla="*/ 4 h 27"/>
                  <a:gd name="T12" fmla="*/ 18 w 36"/>
                  <a:gd name="T13" fmla="*/ 1 h 2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36"/>
                  <a:gd name="T22" fmla="*/ 0 h 27"/>
                  <a:gd name="T23" fmla="*/ 36 w 36"/>
                  <a:gd name="T24" fmla="*/ 27 h 27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36" h="27">
                    <a:moveTo>
                      <a:pt x="18" y="1"/>
                    </a:moveTo>
                    <a:lnTo>
                      <a:pt x="36" y="0"/>
                    </a:lnTo>
                    <a:lnTo>
                      <a:pt x="29" y="13"/>
                    </a:lnTo>
                    <a:lnTo>
                      <a:pt x="21" y="27"/>
                    </a:lnTo>
                    <a:lnTo>
                      <a:pt x="11" y="15"/>
                    </a:lnTo>
                    <a:lnTo>
                      <a:pt x="0" y="4"/>
                    </a:lnTo>
                    <a:lnTo>
                      <a:pt x="18" y="1"/>
                    </a:lnTo>
                    <a:close/>
                  </a:path>
                </a:pathLst>
              </a:custGeom>
              <a:solidFill>
                <a:srgbClr val="A374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  <p:sp>
            <p:nvSpPr>
              <p:cNvPr id="6286" name="Freeform 118"/>
              <p:cNvSpPr>
                <a:spLocks/>
              </p:cNvSpPr>
              <p:nvPr/>
            </p:nvSpPr>
            <p:spPr bwMode="auto">
              <a:xfrm>
                <a:off x="3557588" y="2652713"/>
                <a:ext cx="93662" cy="93663"/>
              </a:xfrm>
              <a:custGeom>
                <a:avLst/>
                <a:gdLst>
                  <a:gd name="T0" fmla="*/ 29 w 59"/>
                  <a:gd name="T1" fmla="*/ 43 h 59"/>
                  <a:gd name="T2" fmla="*/ 0 w 59"/>
                  <a:gd name="T3" fmla="*/ 59 h 59"/>
                  <a:gd name="T4" fmla="*/ 2 w 59"/>
                  <a:gd name="T5" fmla="*/ 30 h 59"/>
                  <a:gd name="T6" fmla="*/ 4 w 59"/>
                  <a:gd name="T7" fmla="*/ 0 h 59"/>
                  <a:gd name="T8" fmla="*/ 31 w 59"/>
                  <a:gd name="T9" fmla="*/ 13 h 59"/>
                  <a:gd name="T10" fmla="*/ 59 w 59"/>
                  <a:gd name="T11" fmla="*/ 25 h 59"/>
                  <a:gd name="T12" fmla="*/ 29 w 59"/>
                  <a:gd name="T13" fmla="*/ 43 h 59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59"/>
                  <a:gd name="T22" fmla="*/ 0 h 59"/>
                  <a:gd name="T23" fmla="*/ 59 w 59"/>
                  <a:gd name="T24" fmla="*/ 59 h 59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59" h="59">
                    <a:moveTo>
                      <a:pt x="29" y="43"/>
                    </a:moveTo>
                    <a:lnTo>
                      <a:pt x="0" y="59"/>
                    </a:lnTo>
                    <a:lnTo>
                      <a:pt x="2" y="30"/>
                    </a:lnTo>
                    <a:lnTo>
                      <a:pt x="4" y="0"/>
                    </a:lnTo>
                    <a:lnTo>
                      <a:pt x="31" y="13"/>
                    </a:lnTo>
                    <a:lnTo>
                      <a:pt x="59" y="25"/>
                    </a:lnTo>
                    <a:lnTo>
                      <a:pt x="29" y="43"/>
                    </a:lnTo>
                    <a:close/>
                  </a:path>
                </a:pathLst>
              </a:custGeom>
              <a:solidFill>
                <a:srgbClr val="A374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  <p:sp>
            <p:nvSpPr>
              <p:cNvPr id="6287" name="Freeform 119"/>
              <p:cNvSpPr>
                <a:spLocks/>
              </p:cNvSpPr>
              <p:nvPr/>
            </p:nvSpPr>
            <p:spPr bwMode="auto">
              <a:xfrm>
                <a:off x="3311525" y="2378075"/>
                <a:ext cx="55562" cy="53975"/>
              </a:xfrm>
              <a:custGeom>
                <a:avLst/>
                <a:gdLst>
                  <a:gd name="T0" fmla="*/ 14 w 35"/>
                  <a:gd name="T1" fmla="*/ 19 h 34"/>
                  <a:gd name="T2" fmla="*/ 0 w 35"/>
                  <a:gd name="T3" fmla="*/ 5 h 34"/>
                  <a:gd name="T4" fmla="*/ 18 w 35"/>
                  <a:gd name="T5" fmla="*/ 2 h 34"/>
                  <a:gd name="T6" fmla="*/ 35 w 35"/>
                  <a:gd name="T7" fmla="*/ 0 h 34"/>
                  <a:gd name="T8" fmla="*/ 31 w 35"/>
                  <a:gd name="T9" fmla="*/ 16 h 34"/>
                  <a:gd name="T10" fmla="*/ 29 w 35"/>
                  <a:gd name="T11" fmla="*/ 34 h 34"/>
                  <a:gd name="T12" fmla="*/ 14 w 35"/>
                  <a:gd name="T13" fmla="*/ 19 h 34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35"/>
                  <a:gd name="T22" fmla="*/ 0 h 34"/>
                  <a:gd name="T23" fmla="*/ 35 w 35"/>
                  <a:gd name="T24" fmla="*/ 34 h 34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35" h="34">
                    <a:moveTo>
                      <a:pt x="14" y="19"/>
                    </a:moveTo>
                    <a:lnTo>
                      <a:pt x="0" y="5"/>
                    </a:lnTo>
                    <a:lnTo>
                      <a:pt x="18" y="2"/>
                    </a:lnTo>
                    <a:lnTo>
                      <a:pt x="35" y="0"/>
                    </a:lnTo>
                    <a:lnTo>
                      <a:pt x="31" y="16"/>
                    </a:lnTo>
                    <a:lnTo>
                      <a:pt x="29" y="34"/>
                    </a:lnTo>
                    <a:lnTo>
                      <a:pt x="14" y="19"/>
                    </a:lnTo>
                    <a:close/>
                  </a:path>
                </a:pathLst>
              </a:custGeom>
              <a:solidFill>
                <a:srgbClr val="A374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  <p:sp>
            <p:nvSpPr>
              <p:cNvPr id="6288" name="Freeform 120"/>
              <p:cNvSpPr>
                <a:spLocks/>
              </p:cNvSpPr>
              <p:nvPr/>
            </p:nvSpPr>
            <p:spPr bwMode="auto">
              <a:xfrm>
                <a:off x="3662363" y="2374900"/>
                <a:ext cx="47625" cy="61913"/>
              </a:xfrm>
              <a:custGeom>
                <a:avLst/>
                <a:gdLst>
                  <a:gd name="T0" fmla="*/ 27 w 30"/>
                  <a:gd name="T1" fmla="*/ 20 h 39"/>
                  <a:gd name="T2" fmla="*/ 30 w 30"/>
                  <a:gd name="T3" fmla="*/ 39 h 39"/>
                  <a:gd name="T4" fmla="*/ 14 w 30"/>
                  <a:gd name="T5" fmla="*/ 31 h 39"/>
                  <a:gd name="T6" fmla="*/ 0 w 30"/>
                  <a:gd name="T7" fmla="*/ 22 h 39"/>
                  <a:gd name="T8" fmla="*/ 13 w 30"/>
                  <a:gd name="T9" fmla="*/ 12 h 39"/>
                  <a:gd name="T10" fmla="*/ 26 w 30"/>
                  <a:gd name="T11" fmla="*/ 0 h 39"/>
                  <a:gd name="T12" fmla="*/ 27 w 30"/>
                  <a:gd name="T13" fmla="*/ 20 h 39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30"/>
                  <a:gd name="T22" fmla="*/ 0 h 39"/>
                  <a:gd name="T23" fmla="*/ 30 w 30"/>
                  <a:gd name="T24" fmla="*/ 39 h 39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30" h="39">
                    <a:moveTo>
                      <a:pt x="27" y="20"/>
                    </a:moveTo>
                    <a:lnTo>
                      <a:pt x="30" y="39"/>
                    </a:lnTo>
                    <a:lnTo>
                      <a:pt x="14" y="31"/>
                    </a:lnTo>
                    <a:lnTo>
                      <a:pt x="0" y="22"/>
                    </a:lnTo>
                    <a:lnTo>
                      <a:pt x="13" y="12"/>
                    </a:lnTo>
                    <a:lnTo>
                      <a:pt x="26" y="0"/>
                    </a:lnTo>
                    <a:lnTo>
                      <a:pt x="27" y="20"/>
                    </a:lnTo>
                    <a:close/>
                  </a:path>
                </a:pathLst>
              </a:custGeom>
              <a:solidFill>
                <a:srgbClr val="A374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  <p:sp>
            <p:nvSpPr>
              <p:cNvPr id="6289" name="Freeform 121"/>
              <p:cNvSpPr>
                <a:spLocks/>
              </p:cNvSpPr>
              <p:nvPr/>
            </p:nvSpPr>
            <p:spPr bwMode="auto">
              <a:xfrm>
                <a:off x="3316288" y="2451100"/>
                <a:ext cx="87312" cy="87313"/>
              </a:xfrm>
              <a:custGeom>
                <a:avLst/>
                <a:gdLst>
                  <a:gd name="T0" fmla="*/ 15 w 55"/>
                  <a:gd name="T1" fmla="*/ 26 h 55"/>
                  <a:gd name="T2" fmla="*/ 0 w 55"/>
                  <a:gd name="T3" fmla="*/ 0 h 55"/>
                  <a:gd name="T4" fmla="*/ 27 w 55"/>
                  <a:gd name="T5" fmla="*/ 2 h 55"/>
                  <a:gd name="T6" fmla="*/ 55 w 55"/>
                  <a:gd name="T7" fmla="*/ 3 h 55"/>
                  <a:gd name="T8" fmla="*/ 43 w 55"/>
                  <a:gd name="T9" fmla="*/ 29 h 55"/>
                  <a:gd name="T10" fmla="*/ 32 w 55"/>
                  <a:gd name="T11" fmla="*/ 55 h 55"/>
                  <a:gd name="T12" fmla="*/ 15 w 55"/>
                  <a:gd name="T13" fmla="*/ 26 h 55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55"/>
                  <a:gd name="T22" fmla="*/ 0 h 55"/>
                  <a:gd name="T23" fmla="*/ 55 w 55"/>
                  <a:gd name="T24" fmla="*/ 55 h 55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55" h="55">
                    <a:moveTo>
                      <a:pt x="15" y="26"/>
                    </a:moveTo>
                    <a:lnTo>
                      <a:pt x="0" y="0"/>
                    </a:lnTo>
                    <a:lnTo>
                      <a:pt x="27" y="2"/>
                    </a:lnTo>
                    <a:lnTo>
                      <a:pt x="55" y="3"/>
                    </a:lnTo>
                    <a:lnTo>
                      <a:pt x="43" y="29"/>
                    </a:lnTo>
                    <a:lnTo>
                      <a:pt x="32" y="55"/>
                    </a:lnTo>
                    <a:lnTo>
                      <a:pt x="15" y="26"/>
                    </a:lnTo>
                    <a:close/>
                  </a:path>
                </a:pathLst>
              </a:custGeom>
              <a:solidFill>
                <a:srgbClr val="A374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  <p:sp>
            <p:nvSpPr>
              <p:cNvPr id="6290" name="Freeform 122"/>
              <p:cNvSpPr>
                <a:spLocks/>
              </p:cNvSpPr>
              <p:nvPr/>
            </p:nvSpPr>
            <p:spPr bwMode="auto">
              <a:xfrm>
                <a:off x="3609975" y="2224088"/>
                <a:ext cx="50800" cy="50800"/>
              </a:xfrm>
              <a:custGeom>
                <a:avLst/>
                <a:gdLst>
                  <a:gd name="T0" fmla="*/ 13 w 32"/>
                  <a:gd name="T1" fmla="*/ 12 h 32"/>
                  <a:gd name="T2" fmla="*/ 27 w 32"/>
                  <a:gd name="T3" fmla="*/ 0 h 32"/>
                  <a:gd name="T4" fmla="*/ 30 w 32"/>
                  <a:gd name="T5" fmla="*/ 15 h 32"/>
                  <a:gd name="T6" fmla="*/ 32 w 32"/>
                  <a:gd name="T7" fmla="*/ 32 h 32"/>
                  <a:gd name="T8" fmla="*/ 15 w 32"/>
                  <a:gd name="T9" fmla="*/ 28 h 32"/>
                  <a:gd name="T10" fmla="*/ 0 w 32"/>
                  <a:gd name="T11" fmla="*/ 25 h 32"/>
                  <a:gd name="T12" fmla="*/ 13 w 32"/>
                  <a:gd name="T13" fmla="*/ 12 h 3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32"/>
                  <a:gd name="T22" fmla="*/ 0 h 32"/>
                  <a:gd name="T23" fmla="*/ 32 w 32"/>
                  <a:gd name="T24" fmla="*/ 32 h 32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32" h="32">
                    <a:moveTo>
                      <a:pt x="13" y="12"/>
                    </a:moveTo>
                    <a:lnTo>
                      <a:pt x="27" y="0"/>
                    </a:lnTo>
                    <a:lnTo>
                      <a:pt x="30" y="15"/>
                    </a:lnTo>
                    <a:lnTo>
                      <a:pt x="32" y="32"/>
                    </a:lnTo>
                    <a:lnTo>
                      <a:pt x="15" y="28"/>
                    </a:lnTo>
                    <a:lnTo>
                      <a:pt x="0" y="25"/>
                    </a:lnTo>
                    <a:lnTo>
                      <a:pt x="13" y="12"/>
                    </a:lnTo>
                    <a:close/>
                  </a:path>
                </a:pathLst>
              </a:custGeom>
              <a:solidFill>
                <a:srgbClr val="A374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  <p:sp>
            <p:nvSpPr>
              <p:cNvPr id="6291" name="Freeform 123"/>
              <p:cNvSpPr>
                <a:spLocks/>
              </p:cNvSpPr>
              <p:nvPr/>
            </p:nvSpPr>
            <p:spPr bwMode="auto">
              <a:xfrm>
                <a:off x="3606800" y="2549525"/>
                <a:ext cx="53975" cy="42863"/>
              </a:xfrm>
              <a:custGeom>
                <a:avLst/>
                <a:gdLst>
                  <a:gd name="T0" fmla="*/ 17 w 34"/>
                  <a:gd name="T1" fmla="*/ 26 h 27"/>
                  <a:gd name="T2" fmla="*/ 0 w 34"/>
                  <a:gd name="T3" fmla="*/ 27 h 27"/>
                  <a:gd name="T4" fmla="*/ 7 w 34"/>
                  <a:gd name="T5" fmla="*/ 13 h 27"/>
                  <a:gd name="T6" fmla="*/ 14 w 34"/>
                  <a:gd name="T7" fmla="*/ 0 h 27"/>
                  <a:gd name="T8" fmla="*/ 24 w 34"/>
                  <a:gd name="T9" fmla="*/ 12 h 27"/>
                  <a:gd name="T10" fmla="*/ 34 w 34"/>
                  <a:gd name="T11" fmla="*/ 23 h 27"/>
                  <a:gd name="T12" fmla="*/ 17 w 34"/>
                  <a:gd name="T13" fmla="*/ 26 h 2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34"/>
                  <a:gd name="T22" fmla="*/ 0 h 27"/>
                  <a:gd name="T23" fmla="*/ 34 w 34"/>
                  <a:gd name="T24" fmla="*/ 27 h 27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34" h="27">
                    <a:moveTo>
                      <a:pt x="17" y="26"/>
                    </a:moveTo>
                    <a:lnTo>
                      <a:pt x="0" y="27"/>
                    </a:lnTo>
                    <a:lnTo>
                      <a:pt x="7" y="13"/>
                    </a:lnTo>
                    <a:lnTo>
                      <a:pt x="14" y="0"/>
                    </a:lnTo>
                    <a:lnTo>
                      <a:pt x="24" y="12"/>
                    </a:lnTo>
                    <a:lnTo>
                      <a:pt x="34" y="23"/>
                    </a:lnTo>
                    <a:lnTo>
                      <a:pt x="17" y="26"/>
                    </a:lnTo>
                    <a:close/>
                  </a:path>
                </a:pathLst>
              </a:custGeom>
              <a:solidFill>
                <a:srgbClr val="A374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  <p:sp>
            <p:nvSpPr>
              <p:cNvPr id="6292" name="Freeform 124"/>
              <p:cNvSpPr>
                <a:spLocks/>
              </p:cNvSpPr>
              <p:nvPr/>
            </p:nvSpPr>
            <p:spPr bwMode="auto">
              <a:xfrm>
                <a:off x="3081338" y="2079625"/>
                <a:ext cx="93662" cy="95250"/>
              </a:xfrm>
              <a:custGeom>
                <a:avLst/>
                <a:gdLst>
                  <a:gd name="T0" fmla="*/ 29 w 59"/>
                  <a:gd name="T1" fmla="*/ 18 h 60"/>
                  <a:gd name="T2" fmla="*/ 59 w 59"/>
                  <a:gd name="T3" fmla="*/ 0 h 60"/>
                  <a:gd name="T4" fmla="*/ 56 w 59"/>
                  <a:gd name="T5" fmla="*/ 31 h 60"/>
                  <a:gd name="T6" fmla="*/ 53 w 59"/>
                  <a:gd name="T7" fmla="*/ 60 h 60"/>
                  <a:gd name="T8" fmla="*/ 27 w 59"/>
                  <a:gd name="T9" fmla="*/ 47 h 60"/>
                  <a:gd name="T10" fmla="*/ 0 w 59"/>
                  <a:gd name="T11" fmla="*/ 34 h 60"/>
                  <a:gd name="T12" fmla="*/ 29 w 59"/>
                  <a:gd name="T13" fmla="*/ 18 h 6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59"/>
                  <a:gd name="T22" fmla="*/ 0 h 60"/>
                  <a:gd name="T23" fmla="*/ 59 w 59"/>
                  <a:gd name="T24" fmla="*/ 60 h 60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59" h="60">
                    <a:moveTo>
                      <a:pt x="29" y="18"/>
                    </a:moveTo>
                    <a:lnTo>
                      <a:pt x="59" y="0"/>
                    </a:lnTo>
                    <a:lnTo>
                      <a:pt x="56" y="31"/>
                    </a:lnTo>
                    <a:lnTo>
                      <a:pt x="53" y="60"/>
                    </a:lnTo>
                    <a:lnTo>
                      <a:pt x="27" y="47"/>
                    </a:lnTo>
                    <a:lnTo>
                      <a:pt x="0" y="34"/>
                    </a:lnTo>
                    <a:lnTo>
                      <a:pt x="29" y="18"/>
                    </a:lnTo>
                    <a:close/>
                  </a:path>
                </a:pathLst>
              </a:custGeom>
              <a:solidFill>
                <a:srgbClr val="A374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  <p:sp>
            <p:nvSpPr>
              <p:cNvPr id="6293" name="Freeform 125"/>
              <p:cNvSpPr>
                <a:spLocks/>
              </p:cNvSpPr>
              <p:nvPr/>
            </p:nvSpPr>
            <p:spPr bwMode="auto">
              <a:xfrm>
                <a:off x="3502025" y="2384425"/>
                <a:ext cx="55562" cy="53975"/>
              </a:xfrm>
              <a:custGeom>
                <a:avLst/>
                <a:gdLst>
                  <a:gd name="T0" fmla="*/ 21 w 35"/>
                  <a:gd name="T1" fmla="*/ 14 h 34"/>
                  <a:gd name="T2" fmla="*/ 35 w 35"/>
                  <a:gd name="T3" fmla="*/ 29 h 34"/>
                  <a:gd name="T4" fmla="*/ 18 w 35"/>
                  <a:gd name="T5" fmla="*/ 31 h 34"/>
                  <a:gd name="T6" fmla="*/ 0 w 35"/>
                  <a:gd name="T7" fmla="*/ 34 h 34"/>
                  <a:gd name="T8" fmla="*/ 4 w 35"/>
                  <a:gd name="T9" fmla="*/ 16 h 34"/>
                  <a:gd name="T10" fmla="*/ 8 w 35"/>
                  <a:gd name="T11" fmla="*/ 0 h 34"/>
                  <a:gd name="T12" fmla="*/ 21 w 35"/>
                  <a:gd name="T13" fmla="*/ 14 h 34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35"/>
                  <a:gd name="T22" fmla="*/ 0 h 34"/>
                  <a:gd name="T23" fmla="*/ 35 w 35"/>
                  <a:gd name="T24" fmla="*/ 34 h 34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35" h="34">
                    <a:moveTo>
                      <a:pt x="21" y="14"/>
                    </a:moveTo>
                    <a:lnTo>
                      <a:pt x="35" y="29"/>
                    </a:lnTo>
                    <a:lnTo>
                      <a:pt x="18" y="31"/>
                    </a:lnTo>
                    <a:lnTo>
                      <a:pt x="0" y="34"/>
                    </a:lnTo>
                    <a:lnTo>
                      <a:pt x="4" y="16"/>
                    </a:lnTo>
                    <a:lnTo>
                      <a:pt x="8" y="0"/>
                    </a:lnTo>
                    <a:lnTo>
                      <a:pt x="21" y="14"/>
                    </a:lnTo>
                    <a:close/>
                  </a:path>
                </a:pathLst>
              </a:custGeom>
              <a:solidFill>
                <a:srgbClr val="A374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  <p:sp>
            <p:nvSpPr>
              <p:cNvPr id="6294" name="Freeform 126"/>
              <p:cNvSpPr>
                <a:spLocks/>
              </p:cNvSpPr>
              <p:nvPr/>
            </p:nvSpPr>
            <p:spPr bwMode="auto">
              <a:xfrm>
                <a:off x="3162300" y="2379663"/>
                <a:ext cx="44450" cy="60325"/>
              </a:xfrm>
              <a:custGeom>
                <a:avLst/>
                <a:gdLst>
                  <a:gd name="T0" fmla="*/ 1 w 28"/>
                  <a:gd name="T1" fmla="*/ 19 h 38"/>
                  <a:gd name="T2" fmla="*/ 0 w 28"/>
                  <a:gd name="T3" fmla="*/ 0 h 38"/>
                  <a:gd name="T4" fmla="*/ 14 w 28"/>
                  <a:gd name="T5" fmla="*/ 8 h 38"/>
                  <a:gd name="T6" fmla="*/ 28 w 28"/>
                  <a:gd name="T7" fmla="*/ 17 h 38"/>
                  <a:gd name="T8" fmla="*/ 16 w 28"/>
                  <a:gd name="T9" fmla="*/ 27 h 38"/>
                  <a:gd name="T10" fmla="*/ 4 w 28"/>
                  <a:gd name="T11" fmla="*/ 38 h 38"/>
                  <a:gd name="T12" fmla="*/ 1 w 28"/>
                  <a:gd name="T13" fmla="*/ 19 h 3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8"/>
                  <a:gd name="T22" fmla="*/ 0 h 38"/>
                  <a:gd name="T23" fmla="*/ 28 w 28"/>
                  <a:gd name="T24" fmla="*/ 38 h 38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8" h="38">
                    <a:moveTo>
                      <a:pt x="1" y="19"/>
                    </a:moveTo>
                    <a:lnTo>
                      <a:pt x="0" y="0"/>
                    </a:lnTo>
                    <a:lnTo>
                      <a:pt x="14" y="8"/>
                    </a:lnTo>
                    <a:lnTo>
                      <a:pt x="28" y="17"/>
                    </a:lnTo>
                    <a:lnTo>
                      <a:pt x="16" y="27"/>
                    </a:lnTo>
                    <a:lnTo>
                      <a:pt x="4" y="38"/>
                    </a:lnTo>
                    <a:lnTo>
                      <a:pt x="1" y="19"/>
                    </a:lnTo>
                    <a:close/>
                  </a:path>
                </a:pathLst>
              </a:custGeom>
              <a:solidFill>
                <a:srgbClr val="A374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  <p:sp>
            <p:nvSpPr>
              <p:cNvPr id="6295" name="Freeform 127"/>
              <p:cNvSpPr>
                <a:spLocks/>
              </p:cNvSpPr>
              <p:nvPr/>
            </p:nvSpPr>
            <p:spPr bwMode="auto">
              <a:xfrm>
                <a:off x="3468688" y="2278063"/>
                <a:ext cx="87312" cy="87313"/>
              </a:xfrm>
              <a:custGeom>
                <a:avLst/>
                <a:gdLst>
                  <a:gd name="T0" fmla="*/ 38 w 55"/>
                  <a:gd name="T1" fmla="*/ 28 h 55"/>
                  <a:gd name="T2" fmla="*/ 55 w 55"/>
                  <a:gd name="T3" fmla="*/ 55 h 55"/>
                  <a:gd name="T4" fmla="*/ 27 w 55"/>
                  <a:gd name="T5" fmla="*/ 52 h 55"/>
                  <a:gd name="T6" fmla="*/ 0 w 55"/>
                  <a:gd name="T7" fmla="*/ 50 h 55"/>
                  <a:gd name="T8" fmla="*/ 11 w 55"/>
                  <a:gd name="T9" fmla="*/ 26 h 55"/>
                  <a:gd name="T10" fmla="*/ 23 w 55"/>
                  <a:gd name="T11" fmla="*/ 0 h 55"/>
                  <a:gd name="T12" fmla="*/ 38 w 55"/>
                  <a:gd name="T13" fmla="*/ 28 h 55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55"/>
                  <a:gd name="T22" fmla="*/ 0 h 55"/>
                  <a:gd name="T23" fmla="*/ 55 w 55"/>
                  <a:gd name="T24" fmla="*/ 55 h 55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55" h="55">
                    <a:moveTo>
                      <a:pt x="38" y="28"/>
                    </a:moveTo>
                    <a:lnTo>
                      <a:pt x="55" y="55"/>
                    </a:lnTo>
                    <a:lnTo>
                      <a:pt x="27" y="52"/>
                    </a:lnTo>
                    <a:lnTo>
                      <a:pt x="0" y="50"/>
                    </a:lnTo>
                    <a:lnTo>
                      <a:pt x="11" y="26"/>
                    </a:lnTo>
                    <a:lnTo>
                      <a:pt x="23" y="0"/>
                    </a:lnTo>
                    <a:lnTo>
                      <a:pt x="38" y="28"/>
                    </a:lnTo>
                    <a:close/>
                  </a:path>
                </a:pathLst>
              </a:custGeom>
              <a:solidFill>
                <a:srgbClr val="A374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  <p:sp>
            <p:nvSpPr>
              <p:cNvPr id="6296" name="Freeform 128"/>
              <p:cNvSpPr>
                <a:spLocks/>
              </p:cNvSpPr>
              <p:nvPr/>
            </p:nvSpPr>
            <p:spPr bwMode="auto">
              <a:xfrm>
                <a:off x="3211513" y="2541588"/>
                <a:ext cx="49212" cy="50800"/>
              </a:xfrm>
              <a:custGeom>
                <a:avLst/>
                <a:gdLst>
                  <a:gd name="T0" fmla="*/ 17 w 31"/>
                  <a:gd name="T1" fmla="*/ 19 h 32"/>
                  <a:gd name="T2" fmla="*/ 5 w 31"/>
                  <a:gd name="T3" fmla="*/ 32 h 32"/>
                  <a:gd name="T4" fmla="*/ 2 w 31"/>
                  <a:gd name="T5" fmla="*/ 17 h 32"/>
                  <a:gd name="T6" fmla="*/ 0 w 31"/>
                  <a:gd name="T7" fmla="*/ 0 h 32"/>
                  <a:gd name="T8" fmla="*/ 15 w 31"/>
                  <a:gd name="T9" fmla="*/ 4 h 32"/>
                  <a:gd name="T10" fmla="*/ 31 w 31"/>
                  <a:gd name="T11" fmla="*/ 7 h 32"/>
                  <a:gd name="T12" fmla="*/ 17 w 31"/>
                  <a:gd name="T13" fmla="*/ 19 h 3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31"/>
                  <a:gd name="T22" fmla="*/ 0 h 32"/>
                  <a:gd name="T23" fmla="*/ 31 w 31"/>
                  <a:gd name="T24" fmla="*/ 32 h 32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31" h="32">
                    <a:moveTo>
                      <a:pt x="17" y="19"/>
                    </a:moveTo>
                    <a:lnTo>
                      <a:pt x="5" y="32"/>
                    </a:lnTo>
                    <a:lnTo>
                      <a:pt x="2" y="17"/>
                    </a:lnTo>
                    <a:lnTo>
                      <a:pt x="0" y="0"/>
                    </a:lnTo>
                    <a:lnTo>
                      <a:pt x="15" y="4"/>
                    </a:lnTo>
                    <a:lnTo>
                      <a:pt x="31" y="7"/>
                    </a:lnTo>
                    <a:lnTo>
                      <a:pt x="17" y="19"/>
                    </a:lnTo>
                    <a:close/>
                  </a:path>
                </a:pathLst>
              </a:custGeom>
              <a:solidFill>
                <a:srgbClr val="A374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  <p:sp>
            <p:nvSpPr>
              <p:cNvPr id="6297" name="Freeform 129"/>
              <p:cNvSpPr>
                <a:spLocks/>
              </p:cNvSpPr>
              <p:nvPr/>
            </p:nvSpPr>
            <p:spPr bwMode="auto">
              <a:xfrm>
                <a:off x="3208338" y="2224088"/>
                <a:ext cx="57150" cy="41275"/>
              </a:xfrm>
              <a:custGeom>
                <a:avLst/>
                <a:gdLst>
                  <a:gd name="T0" fmla="*/ 18 w 36"/>
                  <a:gd name="T1" fmla="*/ 1 h 26"/>
                  <a:gd name="T2" fmla="*/ 36 w 36"/>
                  <a:gd name="T3" fmla="*/ 0 h 26"/>
                  <a:gd name="T4" fmla="*/ 28 w 36"/>
                  <a:gd name="T5" fmla="*/ 12 h 26"/>
                  <a:gd name="T6" fmla="*/ 21 w 36"/>
                  <a:gd name="T7" fmla="*/ 26 h 26"/>
                  <a:gd name="T8" fmla="*/ 10 w 36"/>
                  <a:gd name="T9" fmla="*/ 15 h 26"/>
                  <a:gd name="T10" fmla="*/ 0 w 36"/>
                  <a:gd name="T11" fmla="*/ 3 h 26"/>
                  <a:gd name="T12" fmla="*/ 18 w 36"/>
                  <a:gd name="T13" fmla="*/ 1 h 2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36"/>
                  <a:gd name="T22" fmla="*/ 0 h 26"/>
                  <a:gd name="T23" fmla="*/ 36 w 36"/>
                  <a:gd name="T24" fmla="*/ 26 h 2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36" h="26">
                    <a:moveTo>
                      <a:pt x="18" y="1"/>
                    </a:moveTo>
                    <a:lnTo>
                      <a:pt x="36" y="0"/>
                    </a:lnTo>
                    <a:lnTo>
                      <a:pt x="28" y="12"/>
                    </a:lnTo>
                    <a:lnTo>
                      <a:pt x="21" y="26"/>
                    </a:lnTo>
                    <a:lnTo>
                      <a:pt x="10" y="15"/>
                    </a:lnTo>
                    <a:lnTo>
                      <a:pt x="0" y="3"/>
                    </a:lnTo>
                    <a:lnTo>
                      <a:pt x="18" y="1"/>
                    </a:lnTo>
                    <a:close/>
                  </a:path>
                </a:pathLst>
              </a:custGeom>
              <a:solidFill>
                <a:srgbClr val="A374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</p:grpSp>
        <p:sp>
          <p:nvSpPr>
            <p:cNvPr id="6172" name="Freeform 19"/>
            <p:cNvSpPr>
              <a:spLocks noEditPoints="1"/>
            </p:cNvSpPr>
            <p:nvPr/>
          </p:nvSpPr>
          <p:spPr bwMode="auto">
            <a:xfrm>
              <a:off x="3577095" y="1642623"/>
              <a:ext cx="2192338" cy="1543050"/>
            </a:xfrm>
            <a:custGeom>
              <a:avLst/>
              <a:gdLst>
                <a:gd name="T0" fmla="*/ 915 w 1052"/>
                <a:gd name="T1" fmla="*/ 274 h 741"/>
                <a:gd name="T2" fmla="*/ 918 w 1052"/>
                <a:gd name="T3" fmla="*/ 238 h 741"/>
                <a:gd name="T4" fmla="*/ 890 w 1052"/>
                <a:gd name="T5" fmla="*/ 280 h 741"/>
                <a:gd name="T6" fmla="*/ 889 w 1052"/>
                <a:gd name="T7" fmla="*/ 322 h 741"/>
                <a:gd name="T8" fmla="*/ 915 w 1052"/>
                <a:gd name="T9" fmla="*/ 309 h 741"/>
                <a:gd name="T10" fmla="*/ 927 w 1052"/>
                <a:gd name="T11" fmla="*/ 288 h 741"/>
                <a:gd name="T12" fmla="*/ 984 w 1052"/>
                <a:gd name="T13" fmla="*/ 318 h 741"/>
                <a:gd name="T14" fmla="*/ 986 w 1052"/>
                <a:gd name="T15" fmla="*/ 314 h 741"/>
                <a:gd name="T16" fmla="*/ 934 w 1052"/>
                <a:gd name="T17" fmla="*/ 257 h 741"/>
                <a:gd name="T18" fmla="*/ 730 w 1052"/>
                <a:gd name="T19" fmla="*/ 287 h 741"/>
                <a:gd name="T20" fmla="*/ 732 w 1052"/>
                <a:gd name="T21" fmla="*/ 268 h 741"/>
                <a:gd name="T22" fmla="*/ 814 w 1052"/>
                <a:gd name="T23" fmla="*/ 226 h 741"/>
                <a:gd name="T24" fmla="*/ 814 w 1052"/>
                <a:gd name="T25" fmla="*/ 226 h 741"/>
                <a:gd name="T26" fmla="*/ 814 w 1052"/>
                <a:gd name="T27" fmla="*/ 225 h 741"/>
                <a:gd name="T28" fmla="*/ 806 w 1052"/>
                <a:gd name="T29" fmla="*/ 194 h 741"/>
                <a:gd name="T30" fmla="*/ 690 w 1052"/>
                <a:gd name="T31" fmla="*/ 169 h 741"/>
                <a:gd name="T32" fmla="*/ 664 w 1052"/>
                <a:gd name="T33" fmla="*/ 146 h 741"/>
                <a:gd name="T34" fmla="*/ 563 w 1052"/>
                <a:gd name="T35" fmla="*/ 335 h 741"/>
                <a:gd name="T36" fmla="*/ 409 w 1052"/>
                <a:gd name="T37" fmla="*/ 249 h 741"/>
                <a:gd name="T38" fmla="*/ 284 w 1052"/>
                <a:gd name="T39" fmla="*/ 226 h 741"/>
                <a:gd name="T40" fmla="*/ 284 w 1052"/>
                <a:gd name="T41" fmla="*/ 226 h 741"/>
                <a:gd name="T42" fmla="*/ 444 w 1052"/>
                <a:gd name="T43" fmla="*/ 293 h 741"/>
                <a:gd name="T44" fmla="*/ 382 w 1052"/>
                <a:gd name="T45" fmla="*/ 332 h 741"/>
                <a:gd name="T46" fmla="*/ 253 w 1052"/>
                <a:gd name="T47" fmla="*/ 226 h 741"/>
                <a:gd name="T48" fmla="*/ 292 w 1052"/>
                <a:gd name="T49" fmla="*/ 323 h 741"/>
                <a:gd name="T50" fmla="*/ 707 w 1052"/>
                <a:gd name="T51" fmla="*/ 285 h 741"/>
                <a:gd name="T52" fmla="*/ 708 w 1052"/>
                <a:gd name="T53" fmla="*/ 232 h 741"/>
                <a:gd name="T54" fmla="*/ 690 w 1052"/>
                <a:gd name="T55" fmla="*/ 198 h 741"/>
                <a:gd name="T56" fmla="*/ 577 w 1052"/>
                <a:gd name="T57" fmla="*/ 277 h 741"/>
                <a:gd name="T58" fmla="*/ 613 w 1052"/>
                <a:gd name="T59" fmla="*/ 168 h 741"/>
                <a:gd name="T60" fmla="*/ 533 w 1052"/>
                <a:gd name="T61" fmla="*/ 228 h 741"/>
                <a:gd name="T62" fmla="*/ 437 w 1052"/>
                <a:gd name="T63" fmla="*/ 539 h 741"/>
                <a:gd name="T64" fmla="*/ 510 w 1052"/>
                <a:gd name="T65" fmla="*/ 503 h 741"/>
                <a:gd name="T66" fmla="*/ 358 w 1052"/>
                <a:gd name="T67" fmla="*/ 548 h 741"/>
                <a:gd name="T68" fmla="*/ 437 w 1052"/>
                <a:gd name="T69" fmla="*/ 539 h 741"/>
                <a:gd name="T70" fmla="*/ 264 w 1052"/>
                <a:gd name="T71" fmla="*/ 618 h 741"/>
                <a:gd name="T72" fmla="*/ 287 w 1052"/>
                <a:gd name="T73" fmla="*/ 512 h 741"/>
                <a:gd name="T74" fmla="*/ 88 w 1052"/>
                <a:gd name="T75" fmla="*/ 441 h 741"/>
                <a:gd name="T76" fmla="*/ 188 w 1052"/>
                <a:gd name="T77" fmla="*/ 351 h 741"/>
                <a:gd name="T78" fmla="*/ 539 w 1052"/>
                <a:gd name="T79" fmla="*/ 424 h 741"/>
                <a:gd name="T80" fmla="*/ 599 w 1052"/>
                <a:gd name="T81" fmla="*/ 323 h 741"/>
                <a:gd name="T82" fmla="*/ 387 w 1052"/>
                <a:gd name="T83" fmla="*/ 386 h 741"/>
                <a:gd name="T84" fmla="*/ 134 w 1052"/>
                <a:gd name="T85" fmla="*/ 268 h 741"/>
                <a:gd name="T86" fmla="*/ 286 w 1052"/>
                <a:gd name="T87" fmla="*/ 443 h 741"/>
                <a:gd name="T88" fmla="*/ 122 w 1052"/>
                <a:gd name="T89" fmla="*/ 297 h 741"/>
                <a:gd name="T90" fmla="*/ 932 w 1052"/>
                <a:gd name="T91" fmla="*/ 490 h 741"/>
                <a:gd name="T92" fmla="*/ 711 w 1052"/>
                <a:gd name="T93" fmla="*/ 355 h 741"/>
                <a:gd name="T94" fmla="*/ 808 w 1052"/>
                <a:gd name="T95" fmla="*/ 499 h 741"/>
                <a:gd name="T96" fmla="*/ 811 w 1052"/>
                <a:gd name="T97" fmla="*/ 518 h 741"/>
                <a:gd name="T98" fmla="*/ 940 w 1052"/>
                <a:gd name="T99" fmla="*/ 236 h 741"/>
                <a:gd name="T100" fmla="*/ 70 w 1052"/>
                <a:gd name="T101" fmla="*/ 12 h 741"/>
                <a:gd name="T102" fmla="*/ 543 w 1052"/>
                <a:gd name="T103" fmla="*/ 166 h 741"/>
                <a:gd name="T104" fmla="*/ 796 w 1052"/>
                <a:gd name="T105" fmla="*/ 141 h 741"/>
                <a:gd name="T106" fmla="*/ 1033 w 1052"/>
                <a:gd name="T107" fmla="*/ 537 h 741"/>
                <a:gd name="T108" fmla="*/ 1001 w 1052"/>
                <a:gd name="T109" fmla="*/ 368 h 741"/>
                <a:gd name="T110" fmla="*/ 853 w 1052"/>
                <a:gd name="T111" fmla="*/ 695 h 741"/>
                <a:gd name="T112" fmla="*/ 680 w 1052"/>
                <a:gd name="T113" fmla="*/ 701 h 741"/>
                <a:gd name="T114" fmla="*/ 451 w 1052"/>
                <a:gd name="T115" fmla="*/ 732 h 741"/>
                <a:gd name="T116" fmla="*/ 312 w 1052"/>
                <a:gd name="T117" fmla="*/ 733 h 741"/>
                <a:gd name="T118" fmla="*/ 20 w 1052"/>
                <a:gd name="T119" fmla="*/ 400 h 741"/>
                <a:gd name="T120" fmla="*/ 101 w 1052"/>
                <a:gd name="T121" fmla="*/ 164 h 741"/>
                <a:gd name="T122" fmla="*/ 179 w 1052"/>
                <a:gd name="T123" fmla="*/ 107 h 741"/>
                <a:gd name="T124" fmla="*/ 38 w 1052"/>
                <a:gd name="T125" fmla="*/ 6 h 741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1052"/>
                <a:gd name="T190" fmla="*/ 0 h 741"/>
                <a:gd name="T191" fmla="*/ 1052 w 1052"/>
                <a:gd name="T192" fmla="*/ 741 h 741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1052" h="741">
                  <a:moveTo>
                    <a:pt x="823" y="274"/>
                  </a:moveTo>
                  <a:cubicBezTo>
                    <a:pt x="823" y="274"/>
                    <a:pt x="828" y="278"/>
                    <a:pt x="843" y="283"/>
                  </a:cubicBezTo>
                  <a:cubicBezTo>
                    <a:pt x="830" y="281"/>
                    <a:pt x="821" y="286"/>
                    <a:pt x="821" y="286"/>
                  </a:cubicBezTo>
                  <a:cubicBezTo>
                    <a:pt x="821" y="286"/>
                    <a:pt x="877" y="338"/>
                    <a:pt x="915" y="274"/>
                  </a:cubicBezTo>
                  <a:cubicBezTo>
                    <a:pt x="961" y="196"/>
                    <a:pt x="847" y="181"/>
                    <a:pt x="847" y="181"/>
                  </a:cubicBezTo>
                  <a:cubicBezTo>
                    <a:pt x="847" y="181"/>
                    <a:pt x="871" y="200"/>
                    <a:pt x="902" y="210"/>
                  </a:cubicBezTo>
                  <a:cubicBezTo>
                    <a:pt x="869" y="204"/>
                    <a:pt x="840" y="209"/>
                    <a:pt x="840" y="209"/>
                  </a:cubicBezTo>
                  <a:cubicBezTo>
                    <a:pt x="840" y="209"/>
                    <a:pt x="882" y="223"/>
                    <a:pt x="918" y="238"/>
                  </a:cubicBezTo>
                  <a:cubicBezTo>
                    <a:pt x="877" y="225"/>
                    <a:pt x="835" y="232"/>
                    <a:pt x="835" y="232"/>
                  </a:cubicBezTo>
                  <a:cubicBezTo>
                    <a:pt x="835" y="232"/>
                    <a:pt x="875" y="251"/>
                    <a:pt x="895" y="260"/>
                  </a:cubicBezTo>
                  <a:cubicBezTo>
                    <a:pt x="854" y="246"/>
                    <a:pt x="829" y="253"/>
                    <a:pt x="829" y="253"/>
                  </a:cubicBezTo>
                  <a:cubicBezTo>
                    <a:pt x="829" y="253"/>
                    <a:pt x="875" y="269"/>
                    <a:pt x="890" y="280"/>
                  </a:cubicBezTo>
                  <a:cubicBezTo>
                    <a:pt x="864" y="269"/>
                    <a:pt x="823" y="274"/>
                    <a:pt x="823" y="274"/>
                  </a:cubicBezTo>
                  <a:close/>
                  <a:moveTo>
                    <a:pt x="942" y="344"/>
                  </a:moveTo>
                  <a:cubicBezTo>
                    <a:pt x="927" y="334"/>
                    <a:pt x="909" y="325"/>
                    <a:pt x="890" y="322"/>
                  </a:cubicBezTo>
                  <a:cubicBezTo>
                    <a:pt x="889" y="322"/>
                    <a:pt x="889" y="322"/>
                    <a:pt x="889" y="322"/>
                  </a:cubicBezTo>
                  <a:cubicBezTo>
                    <a:pt x="906" y="338"/>
                    <a:pt x="925" y="345"/>
                    <a:pt x="942" y="344"/>
                  </a:cubicBezTo>
                  <a:close/>
                  <a:moveTo>
                    <a:pt x="970" y="334"/>
                  </a:moveTo>
                  <a:cubicBezTo>
                    <a:pt x="940" y="317"/>
                    <a:pt x="925" y="310"/>
                    <a:pt x="917" y="307"/>
                  </a:cubicBezTo>
                  <a:cubicBezTo>
                    <a:pt x="916" y="307"/>
                    <a:pt x="915" y="308"/>
                    <a:pt x="915" y="309"/>
                  </a:cubicBezTo>
                  <a:cubicBezTo>
                    <a:pt x="921" y="315"/>
                    <a:pt x="934" y="326"/>
                    <a:pt x="949" y="343"/>
                  </a:cubicBezTo>
                  <a:cubicBezTo>
                    <a:pt x="956" y="342"/>
                    <a:pt x="963" y="339"/>
                    <a:pt x="970" y="334"/>
                  </a:cubicBezTo>
                  <a:close/>
                  <a:moveTo>
                    <a:pt x="984" y="318"/>
                  </a:moveTo>
                  <a:cubicBezTo>
                    <a:pt x="951" y="301"/>
                    <a:pt x="934" y="291"/>
                    <a:pt x="927" y="288"/>
                  </a:cubicBezTo>
                  <a:cubicBezTo>
                    <a:pt x="927" y="288"/>
                    <a:pt x="926" y="289"/>
                    <a:pt x="926" y="290"/>
                  </a:cubicBezTo>
                  <a:cubicBezTo>
                    <a:pt x="932" y="298"/>
                    <a:pt x="945" y="313"/>
                    <a:pt x="972" y="333"/>
                  </a:cubicBezTo>
                  <a:cubicBezTo>
                    <a:pt x="973" y="332"/>
                    <a:pt x="975" y="331"/>
                    <a:pt x="976" y="330"/>
                  </a:cubicBezTo>
                  <a:cubicBezTo>
                    <a:pt x="980" y="326"/>
                    <a:pt x="982" y="322"/>
                    <a:pt x="984" y="318"/>
                  </a:cubicBezTo>
                  <a:close/>
                  <a:moveTo>
                    <a:pt x="989" y="302"/>
                  </a:moveTo>
                  <a:cubicBezTo>
                    <a:pt x="968" y="288"/>
                    <a:pt x="942" y="281"/>
                    <a:pt x="930" y="278"/>
                  </a:cubicBezTo>
                  <a:cubicBezTo>
                    <a:pt x="930" y="279"/>
                    <a:pt x="930" y="279"/>
                    <a:pt x="930" y="279"/>
                  </a:cubicBezTo>
                  <a:cubicBezTo>
                    <a:pt x="941" y="284"/>
                    <a:pt x="967" y="297"/>
                    <a:pt x="986" y="314"/>
                  </a:cubicBezTo>
                  <a:cubicBezTo>
                    <a:pt x="988" y="310"/>
                    <a:pt x="989" y="306"/>
                    <a:pt x="989" y="302"/>
                  </a:cubicBezTo>
                  <a:close/>
                  <a:moveTo>
                    <a:pt x="985" y="275"/>
                  </a:moveTo>
                  <a:cubicBezTo>
                    <a:pt x="961" y="264"/>
                    <a:pt x="943" y="259"/>
                    <a:pt x="935" y="256"/>
                  </a:cubicBezTo>
                  <a:cubicBezTo>
                    <a:pt x="934" y="257"/>
                    <a:pt x="934" y="257"/>
                    <a:pt x="934" y="257"/>
                  </a:cubicBezTo>
                  <a:cubicBezTo>
                    <a:pt x="945" y="263"/>
                    <a:pt x="971" y="278"/>
                    <a:pt x="990" y="297"/>
                  </a:cubicBezTo>
                  <a:cubicBezTo>
                    <a:pt x="990" y="289"/>
                    <a:pt x="988" y="282"/>
                    <a:pt x="985" y="275"/>
                  </a:cubicBezTo>
                  <a:close/>
                  <a:moveTo>
                    <a:pt x="789" y="277"/>
                  </a:moveTo>
                  <a:cubicBezTo>
                    <a:pt x="755" y="278"/>
                    <a:pt x="738" y="284"/>
                    <a:pt x="730" y="287"/>
                  </a:cubicBezTo>
                  <a:cubicBezTo>
                    <a:pt x="730" y="288"/>
                    <a:pt x="730" y="288"/>
                    <a:pt x="730" y="288"/>
                  </a:cubicBezTo>
                  <a:cubicBezTo>
                    <a:pt x="750" y="294"/>
                    <a:pt x="773" y="290"/>
                    <a:pt x="789" y="277"/>
                  </a:cubicBezTo>
                  <a:close/>
                  <a:moveTo>
                    <a:pt x="807" y="257"/>
                  </a:moveTo>
                  <a:cubicBezTo>
                    <a:pt x="784" y="254"/>
                    <a:pt x="745" y="251"/>
                    <a:pt x="732" y="268"/>
                  </a:cubicBezTo>
                  <a:cubicBezTo>
                    <a:pt x="732" y="269"/>
                    <a:pt x="732" y="269"/>
                    <a:pt x="732" y="269"/>
                  </a:cubicBezTo>
                  <a:cubicBezTo>
                    <a:pt x="742" y="267"/>
                    <a:pt x="779" y="267"/>
                    <a:pt x="794" y="274"/>
                  </a:cubicBezTo>
                  <a:cubicBezTo>
                    <a:pt x="799" y="269"/>
                    <a:pt x="804" y="263"/>
                    <a:pt x="807" y="257"/>
                  </a:cubicBezTo>
                  <a:close/>
                  <a:moveTo>
                    <a:pt x="814" y="226"/>
                  </a:moveTo>
                  <a:cubicBezTo>
                    <a:pt x="798" y="226"/>
                    <a:pt x="743" y="225"/>
                    <a:pt x="729" y="240"/>
                  </a:cubicBezTo>
                  <a:cubicBezTo>
                    <a:pt x="730" y="241"/>
                    <a:pt x="730" y="242"/>
                    <a:pt x="730" y="243"/>
                  </a:cubicBezTo>
                  <a:cubicBezTo>
                    <a:pt x="759" y="246"/>
                    <a:pt x="796" y="248"/>
                    <a:pt x="808" y="255"/>
                  </a:cubicBezTo>
                  <a:cubicBezTo>
                    <a:pt x="812" y="246"/>
                    <a:pt x="815" y="237"/>
                    <a:pt x="814" y="226"/>
                  </a:cubicBezTo>
                  <a:close/>
                  <a:moveTo>
                    <a:pt x="807" y="196"/>
                  </a:moveTo>
                  <a:cubicBezTo>
                    <a:pt x="788" y="199"/>
                    <a:pt x="738" y="209"/>
                    <a:pt x="720" y="212"/>
                  </a:cubicBezTo>
                  <a:cubicBezTo>
                    <a:pt x="721" y="213"/>
                    <a:pt x="721" y="214"/>
                    <a:pt x="722" y="215"/>
                  </a:cubicBezTo>
                  <a:cubicBezTo>
                    <a:pt x="737" y="214"/>
                    <a:pt x="773" y="213"/>
                    <a:pt x="814" y="225"/>
                  </a:cubicBezTo>
                  <a:cubicBezTo>
                    <a:pt x="814" y="216"/>
                    <a:pt x="811" y="206"/>
                    <a:pt x="807" y="196"/>
                  </a:cubicBezTo>
                  <a:close/>
                  <a:moveTo>
                    <a:pt x="788" y="168"/>
                  </a:moveTo>
                  <a:cubicBezTo>
                    <a:pt x="761" y="170"/>
                    <a:pt x="723" y="185"/>
                    <a:pt x="709" y="191"/>
                  </a:cubicBezTo>
                  <a:cubicBezTo>
                    <a:pt x="735" y="191"/>
                    <a:pt x="786" y="192"/>
                    <a:pt x="806" y="194"/>
                  </a:cubicBezTo>
                  <a:cubicBezTo>
                    <a:pt x="804" y="190"/>
                    <a:pt x="802" y="186"/>
                    <a:pt x="800" y="183"/>
                  </a:cubicBezTo>
                  <a:cubicBezTo>
                    <a:pt x="796" y="177"/>
                    <a:pt x="792" y="172"/>
                    <a:pt x="788" y="168"/>
                  </a:cubicBezTo>
                  <a:close/>
                  <a:moveTo>
                    <a:pt x="765" y="150"/>
                  </a:moveTo>
                  <a:cubicBezTo>
                    <a:pt x="728" y="154"/>
                    <a:pt x="702" y="164"/>
                    <a:pt x="690" y="169"/>
                  </a:cubicBezTo>
                  <a:cubicBezTo>
                    <a:pt x="713" y="168"/>
                    <a:pt x="764" y="167"/>
                    <a:pt x="788" y="168"/>
                  </a:cubicBezTo>
                  <a:cubicBezTo>
                    <a:pt x="781" y="160"/>
                    <a:pt x="773" y="154"/>
                    <a:pt x="765" y="150"/>
                  </a:cubicBezTo>
                  <a:close/>
                  <a:moveTo>
                    <a:pt x="663" y="145"/>
                  </a:moveTo>
                  <a:cubicBezTo>
                    <a:pt x="664" y="146"/>
                    <a:pt x="664" y="146"/>
                    <a:pt x="664" y="146"/>
                  </a:cubicBezTo>
                  <a:cubicBezTo>
                    <a:pt x="683" y="146"/>
                    <a:pt x="724" y="145"/>
                    <a:pt x="756" y="146"/>
                  </a:cubicBezTo>
                  <a:cubicBezTo>
                    <a:pt x="712" y="128"/>
                    <a:pt x="663" y="145"/>
                    <a:pt x="663" y="145"/>
                  </a:cubicBezTo>
                  <a:close/>
                  <a:moveTo>
                    <a:pt x="588" y="348"/>
                  </a:moveTo>
                  <a:cubicBezTo>
                    <a:pt x="588" y="348"/>
                    <a:pt x="576" y="332"/>
                    <a:pt x="563" y="335"/>
                  </a:cubicBezTo>
                  <a:cubicBezTo>
                    <a:pt x="531" y="339"/>
                    <a:pt x="525" y="392"/>
                    <a:pt x="565" y="379"/>
                  </a:cubicBezTo>
                  <a:cubicBezTo>
                    <a:pt x="542" y="348"/>
                    <a:pt x="588" y="348"/>
                    <a:pt x="588" y="348"/>
                  </a:cubicBezTo>
                  <a:close/>
                  <a:moveTo>
                    <a:pt x="291" y="206"/>
                  </a:moveTo>
                  <a:cubicBezTo>
                    <a:pt x="291" y="206"/>
                    <a:pt x="356" y="217"/>
                    <a:pt x="409" y="249"/>
                  </a:cubicBezTo>
                  <a:cubicBezTo>
                    <a:pt x="463" y="280"/>
                    <a:pt x="492" y="311"/>
                    <a:pt x="502" y="350"/>
                  </a:cubicBezTo>
                  <a:cubicBezTo>
                    <a:pt x="507" y="328"/>
                    <a:pt x="482" y="270"/>
                    <a:pt x="417" y="236"/>
                  </a:cubicBezTo>
                  <a:cubicBezTo>
                    <a:pt x="353" y="202"/>
                    <a:pt x="291" y="206"/>
                    <a:pt x="291" y="206"/>
                  </a:cubicBezTo>
                  <a:close/>
                  <a:moveTo>
                    <a:pt x="284" y="226"/>
                  </a:moveTo>
                  <a:cubicBezTo>
                    <a:pt x="284" y="226"/>
                    <a:pt x="283" y="228"/>
                    <a:pt x="289" y="242"/>
                  </a:cubicBezTo>
                  <a:cubicBezTo>
                    <a:pt x="312" y="282"/>
                    <a:pt x="348" y="295"/>
                    <a:pt x="348" y="295"/>
                  </a:cubicBezTo>
                  <a:cubicBezTo>
                    <a:pt x="348" y="295"/>
                    <a:pt x="363" y="270"/>
                    <a:pt x="367" y="252"/>
                  </a:cubicBezTo>
                  <a:cubicBezTo>
                    <a:pt x="339" y="245"/>
                    <a:pt x="284" y="226"/>
                    <a:pt x="284" y="226"/>
                  </a:cubicBezTo>
                  <a:close/>
                  <a:moveTo>
                    <a:pt x="409" y="270"/>
                  </a:moveTo>
                  <a:cubicBezTo>
                    <a:pt x="409" y="270"/>
                    <a:pt x="402" y="308"/>
                    <a:pt x="393" y="309"/>
                  </a:cubicBezTo>
                  <a:cubicBezTo>
                    <a:pt x="435" y="313"/>
                    <a:pt x="480" y="329"/>
                    <a:pt x="480" y="329"/>
                  </a:cubicBezTo>
                  <a:cubicBezTo>
                    <a:pt x="480" y="329"/>
                    <a:pt x="472" y="317"/>
                    <a:pt x="444" y="293"/>
                  </a:cubicBezTo>
                  <a:cubicBezTo>
                    <a:pt x="428" y="279"/>
                    <a:pt x="409" y="270"/>
                    <a:pt x="409" y="270"/>
                  </a:cubicBezTo>
                  <a:close/>
                  <a:moveTo>
                    <a:pt x="270" y="238"/>
                  </a:moveTo>
                  <a:cubicBezTo>
                    <a:pt x="270" y="238"/>
                    <a:pt x="263" y="251"/>
                    <a:pt x="273" y="276"/>
                  </a:cubicBezTo>
                  <a:cubicBezTo>
                    <a:pt x="283" y="300"/>
                    <a:pt x="315" y="320"/>
                    <a:pt x="382" y="332"/>
                  </a:cubicBezTo>
                  <a:cubicBezTo>
                    <a:pt x="409" y="333"/>
                    <a:pt x="439" y="334"/>
                    <a:pt x="455" y="331"/>
                  </a:cubicBezTo>
                  <a:cubicBezTo>
                    <a:pt x="427" y="325"/>
                    <a:pt x="419" y="329"/>
                    <a:pt x="354" y="312"/>
                  </a:cubicBezTo>
                  <a:cubicBezTo>
                    <a:pt x="289" y="296"/>
                    <a:pt x="270" y="238"/>
                    <a:pt x="270" y="238"/>
                  </a:cubicBezTo>
                  <a:close/>
                  <a:moveTo>
                    <a:pt x="253" y="226"/>
                  </a:moveTo>
                  <a:cubicBezTo>
                    <a:pt x="253" y="226"/>
                    <a:pt x="239" y="257"/>
                    <a:pt x="242" y="274"/>
                  </a:cubicBezTo>
                  <a:cubicBezTo>
                    <a:pt x="244" y="290"/>
                    <a:pt x="255" y="348"/>
                    <a:pt x="328" y="358"/>
                  </a:cubicBezTo>
                  <a:cubicBezTo>
                    <a:pt x="401" y="367"/>
                    <a:pt x="472" y="350"/>
                    <a:pt x="472" y="350"/>
                  </a:cubicBezTo>
                  <a:cubicBezTo>
                    <a:pt x="472" y="350"/>
                    <a:pt x="345" y="352"/>
                    <a:pt x="292" y="323"/>
                  </a:cubicBezTo>
                  <a:cubicBezTo>
                    <a:pt x="239" y="295"/>
                    <a:pt x="253" y="226"/>
                    <a:pt x="253" y="226"/>
                  </a:cubicBezTo>
                  <a:close/>
                  <a:moveTo>
                    <a:pt x="710" y="244"/>
                  </a:moveTo>
                  <a:cubicBezTo>
                    <a:pt x="695" y="274"/>
                    <a:pt x="665" y="309"/>
                    <a:pt x="652" y="325"/>
                  </a:cubicBezTo>
                  <a:cubicBezTo>
                    <a:pt x="663" y="323"/>
                    <a:pt x="697" y="315"/>
                    <a:pt x="707" y="285"/>
                  </a:cubicBezTo>
                  <a:cubicBezTo>
                    <a:pt x="710" y="274"/>
                    <a:pt x="712" y="259"/>
                    <a:pt x="710" y="244"/>
                  </a:cubicBezTo>
                  <a:close/>
                  <a:moveTo>
                    <a:pt x="697" y="207"/>
                  </a:moveTo>
                  <a:cubicBezTo>
                    <a:pt x="683" y="237"/>
                    <a:pt x="646" y="281"/>
                    <a:pt x="631" y="299"/>
                  </a:cubicBezTo>
                  <a:cubicBezTo>
                    <a:pt x="667" y="291"/>
                    <a:pt x="697" y="249"/>
                    <a:pt x="708" y="232"/>
                  </a:cubicBezTo>
                  <a:cubicBezTo>
                    <a:pt x="706" y="223"/>
                    <a:pt x="702" y="215"/>
                    <a:pt x="697" y="207"/>
                  </a:cubicBezTo>
                  <a:close/>
                  <a:moveTo>
                    <a:pt x="668" y="181"/>
                  </a:moveTo>
                  <a:cubicBezTo>
                    <a:pt x="656" y="216"/>
                    <a:pt x="621" y="273"/>
                    <a:pt x="609" y="292"/>
                  </a:cubicBezTo>
                  <a:cubicBezTo>
                    <a:pt x="654" y="269"/>
                    <a:pt x="681" y="217"/>
                    <a:pt x="690" y="198"/>
                  </a:cubicBezTo>
                  <a:cubicBezTo>
                    <a:pt x="684" y="192"/>
                    <a:pt x="677" y="186"/>
                    <a:pt x="668" y="181"/>
                  </a:cubicBezTo>
                  <a:close/>
                  <a:moveTo>
                    <a:pt x="641" y="171"/>
                  </a:moveTo>
                  <a:cubicBezTo>
                    <a:pt x="632" y="197"/>
                    <a:pt x="602" y="249"/>
                    <a:pt x="576" y="277"/>
                  </a:cubicBezTo>
                  <a:cubicBezTo>
                    <a:pt x="577" y="277"/>
                    <a:pt x="577" y="277"/>
                    <a:pt x="577" y="277"/>
                  </a:cubicBezTo>
                  <a:cubicBezTo>
                    <a:pt x="630" y="259"/>
                    <a:pt x="656" y="200"/>
                    <a:pt x="664" y="179"/>
                  </a:cubicBezTo>
                  <a:cubicBezTo>
                    <a:pt x="657" y="176"/>
                    <a:pt x="650" y="173"/>
                    <a:pt x="641" y="171"/>
                  </a:cubicBezTo>
                  <a:cubicBezTo>
                    <a:pt x="641" y="171"/>
                    <a:pt x="641" y="171"/>
                    <a:pt x="641" y="171"/>
                  </a:cubicBezTo>
                  <a:close/>
                  <a:moveTo>
                    <a:pt x="613" y="168"/>
                  </a:moveTo>
                  <a:cubicBezTo>
                    <a:pt x="601" y="193"/>
                    <a:pt x="570" y="233"/>
                    <a:pt x="550" y="252"/>
                  </a:cubicBezTo>
                  <a:cubicBezTo>
                    <a:pt x="569" y="246"/>
                    <a:pt x="615" y="225"/>
                    <a:pt x="640" y="170"/>
                  </a:cubicBezTo>
                  <a:cubicBezTo>
                    <a:pt x="630" y="168"/>
                    <a:pt x="621" y="168"/>
                    <a:pt x="613" y="168"/>
                  </a:cubicBezTo>
                  <a:close/>
                  <a:moveTo>
                    <a:pt x="533" y="228"/>
                  </a:moveTo>
                  <a:cubicBezTo>
                    <a:pt x="533" y="228"/>
                    <a:pt x="534" y="229"/>
                    <a:pt x="534" y="230"/>
                  </a:cubicBezTo>
                  <a:cubicBezTo>
                    <a:pt x="545" y="226"/>
                    <a:pt x="568" y="213"/>
                    <a:pt x="611" y="169"/>
                  </a:cubicBezTo>
                  <a:cubicBezTo>
                    <a:pt x="560" y="174"/>
                    <a:pt x="533" y="228"/>
                    <a:pt x="533" y="228"/>
                  </a:cubicBezTo>
                  <a:close/>
                  <a:moveTo>
                    <a:pt x="437" y="539"/>
                  </a:moveTo>
                  <a:cubicBezTo>
                    <a:pt x="437" y="539"/>
                    <a:pt x="456" y="527"/>
                    <a:pt x="469" y="539"/>
                  </a:cubicBezTo>
                  <a:cubicBezTo>
                    <a:pt x="483" y="551"/>
                    <a:pt x="476" y="582"/>
                    <a:pt x="438" y="585"/>
                  </a:cubicBezTo>
                  <a:cubicBezTo>
                    <a:pt x="400" y="589"/>
                    <a:pt x="387" y="551"/>
                    <a:pt x="398" y="522"/>
                  </a:cubicBezTo>
                  <a:cubicBezTo>
                    <a:pt x="409" y="494"/>
                    <a:pt x="467" y="464"/>
                    <a:pt x="510" y="503"/>
                  </a:cubicBezTo>
                  <a:cubicBezTo>
                    <a:pt x="553" y="543"/>
                    <a:pt x="528" y="591"/>
                    <a:pt x="499" y="614"/>
                  </a:cubicBezTo>
                  <a:cubicBezTo>
                    <a:pt x="527" y="610"/>
                    <a:pt x="556" y="576"/>
                    <a:pt x="549" y="528"/>
                  </a:cubicBezTo>
                  <a:cubicBezTo>
                    <a:pt x="542" y="481"/>
                    <a:pt x="492" y="457"/>
                    <a:pt x="451" y="461"/>
                  </a:cubicBezTo>
                  <a:cubicBezTo>
                    <a:pt x="411" y="465"/>
                    <a:pt x="356" y="488"/>
                    <a:pt x="358" y="548"/>
                  </a:cubicBezTo>
                  <a:cubicBezTo>
                    <a:pt x="360" y="607"/>
                    <a:pt x="408" y="621"/>
                    <a:pt x="435" y="620"/>
                  </a:cubicBezTo>
                  <a:cubicBezTo>
                    <a:pt x="463" y="620"/>
                    <a:pt x="495" y="600"/>
                    <a:pt x="496" y="552"/>
                  </a:cubicBezTo>
                  <a:cubicBezTo>
                    <a:pt x="497" y="503"/>
                    <a:pt x="441" y="506"/>
                    <a:pt x="432" y="534"/>
                  </a:cubicBezTo>
                  <a:cubicBezTo>
                    <a:pt x="432" y="543"/>
                    <a:pt x="437" y="539"/>
                    <a:pt x="437" y="539"/>
                  </a:cubicBezTo>
                  <a:close/>
                  <a:moveTo>
                    <a:pt x="264" y="618"/>
                  </a:moveTo>
                  <a:cubicBezTo>
                    <a:pt x="264" y="618"/>
                    <a:pt x="269" y="637"/>
                    <a:pt x="288" y="637"/>
                  </a:cubicBezTo>
                  <a:cubicBezTo>
                    <a:pt x="308" y="637"/>
                    <a:pt x="315" y="641"/>
                    <a:pt x="349" y="620"/>
                  </a:cubicBezTo>
                  <a:cubicBezTo>
                    <a:pt x="305" y="620"/>
                    <a:pt x="264" y="618"/>
                    <a:pt x="264" y="618"/>
                  </a:cubicBezTo>
                  <a:close/>
                  <a:moveTo>
                    <a:pt x="77" y="436"/>
                  </a:moveTo>
                  <a:cubicBezTo>
                    <a:pt x="77" y="436"/>
                    <a:pt x="86" y="451"/>
                    <a:pt x="99" y="476"/>
                  </a:cubicBezTo>
                  <a:cubicBezTo>
                    <a:pt x="113" y="501"/>
                    <a:pt x="133" y="525"/>
                    <a:pt x="169" y="532"/>
                  </a:cubicBezTo>
                  <a:cubicBezTo>
                    <a:pt x="205" y="540"/>
                    <a:pt x="228" y="543"/>
                    <a:pt x="287" y="512"/>
                  </a:cubicBezTo>
                  <a:cubicBezTo>
                    <a:pt x="373" y="450"/>
                    <a:pt x="375" y="453"/>
                    <a:pt x="444" y="413"/>
                  </a:cubicBezTo>
                  <a:cubicBezTo>
                    <a:pt x="401" y="408"/>
                    <a:pt x="351" y="451"/>
                    <a:pt x="309" y="474"/>
                  </a:cubicBezTo>
                  <a:cubicBezTo>
                    <a:pt x="266" y="496"/>
                    <a:pt x="249" y="514"/>
                    <a:pt x="185" y="513"/>
                  </a:cubicBezTo>
                  <a:cubicBezTo>
                    <a:pt x="121" y="513"/>
                    <a:pt x="94" y="447"/>
                    <a:pt x="88" y="441"/>
                  </a:cubicBezTo>
                  <a:cubicBezTo>
                    <a:pt x="82" y="434"/>
                    <a:pt x="77" y="436"/>
                    <a:pt x="77" y="436"/>
                  </a:cubicBezTo>
                  <a:close/>
                  <a:moveTo>
                    <a:pt x="223" y="208"/>
                  </a:moveTo>
                  <a:cubicBezTo>
                    <a:pt x="223" y="208"/>
                    <a:pt x="184" y="230"/>
                    <a:pt x="177" y="261"/>
                  </a:cubicBezTo>
                  <a:cubicBezTo>
                    <a:pt x="169" y="291"/>
                    <a:pt x="172" y="314"/>
                    <a:pt x="188" y="351"/>
                  </a:cubicBezTo>
                  <a:cubicBezTo>
                    <a:pt x="203" y="389"/>
                    <a:pt x="247" y="397"/>
                    <a:pt x="281" y="397"/>
                  </a:cubicBezTo>
                  <a:cubicBezTo>
                    <a:pt x="314" y="397"/>
                    <a:pt x="362" y="398"/>
                    <a:pt x="411" y="400"/>
                  </a:cubicBezTo>
                  <a:cubicBezTo>
                    <a:pt x="460" y="403"/>
                    <a:pt x="484" y="423"/>
                    <a:pt x="497" y="423"/>
                  </a:cubicBezTo>
                  <a:cubicBezTo>
                    <a:pt x="510" y="423"/>
                    <a:pt x="532" y="424"/>
                    <a:pt x="539" y="424"/>
                  </a:cubicBezTo>
                  <a:cubicBezTo>
                    <a:pt x="546" y="423"/>
                    <a:pt x="565" y="414"/>
                    <a:pt x="595" y="390"/>
                  </a:cubicBezTo>
                  <a:cubicBezTo>
                    <a:pt x="624" y="366"/>
                    <a:pt x="616" y="343"/>
                    <a:pt x="617" y="308"/>
                  </a:cubicBezTo>
                  <a:cubicBezTo>
                    <a:pt x="569" y="304"/>
                    <a:pt x="544" y="280"/>
                    <a:pt x="490" y="241"/>
                  </a:cubicBezTo>
                  <a:cubicBezTo>
                    <a:pt x="502" y="290"/>
                    <a:pt x="599" y="323"/>
                    <a:pt x="599" y="323"/>
                  </a:cubicBezTo>
                  <a:cubicBezTo>
                    <a:pt x="599" y="323"/>
                    <a:pt x="597" y="335"/>
                    <a:pt x="597" y="355"/>
                  </a:cubicBezTo>
                  <a:cubicBezTo>
                    <a:pt x="597" y="376"/>
                    <a:pt x="587" y="381"/>
                    <a:pt x="564" y="392"/>
                  </a:cubicBezTo>
                  <a:cubicBezTo>
                    <a:pt x="542" y="403"/>
                    <a:pt x="534" y="413"/>
                    <a:pt x="497" y="406"/>
                  </a:cubicBezTo>
                  <a:cubicBezTo>
                    <a:pt x="459" y="399"/>
                    <a:pt x="431" y="387"/>
                    <a:pt x="387" y="386"/>
                  </a:cubicBezTo>
                  <a:cubicBezTo>
                    <a:pt x="342" y="385"/>
                    <a:pt x="294" y="386"/>
                    <a:pt x="239" y="370"/>
                  </a:cubicBezTo>
                  <a:cubicBezTo>
                    <a:pt x="183" y="353"/>
                    <a:pt x="187" y="282"/>
                    <a:pt x="196" y="257"/>
                  </a:cubicBezTo>
                  <a:cubicBezTo>
                    <a:pt x="204" y="233"/>
                    <a:pt x="223" y="208"/>
                    <a:pt x="223" y="208"/>
                  </a:cubicBezTo>
                  <a:close/>
                  <a:moveTo>
                    <a:pt x="134" y="268"/>
                  </a:moveTo>
                  <a:cubicBezTo>
                    <a:pt x="134" y="268"/>
                    <a:pt x="118" y="270"/>
                    <a:pt x="99" y="295"/>
                  </a:cubicBezTo>
                  <a:cubicBezTo>
                    <a:pt x="81" y="321"/>
                    <a:pt x="82" y="347"/>
                    <a:pt x="98" y="390"/>
                  </a:cubicBezTo>
                  <a:cubicBezTo>
                    <a:pt x="115" y="434"/>
                    <a:pt x="171" y="454"/>
                    <a:pt x="207" y="454"/>
                  </a:cubicBezTo>
                  <a:cubicBezTo>
                    <a:pt x="243" y="454"/>
                    <a:pt x="248" y="455"/>
                    <a:pt x="286" y="443"/>
                  </a:cubicBezTo>
                  <a:cubicBezTo>
                    <a:pt x="323" y="432"/>
                    <a:pt x="365" y="405"/>
                    <a:pt x="365" y="405"/>
                  </a:cubicBezTo>
                  <a:cubicBezTo>
                    <a:pt x="365" y="405"/>
                    <a:pt x="338" y="412"/>
                    <a:pt x="306" y="419"/>
                  </a:cubicBezTo>
                  <a:cubicBezTo>
                    <a:pt x="275" y="425"/>
                    <a:pt x="230" y="440"/>
                    <a:pt x="168" y="418"/>
                  </a:cubicBezTo>
                  <a:cubicBezTo>
                    <a:pt x="107" y="395"/>
                    <a:pt x="114" y="319"/>
                    <a:pt x="122" y="297"/>
                  </a:cubicBezTo>
                  <a:cubicBezTo>
                    <a:pt x="130" y="275"/>
                    <a:pt x="134" y="268"/>
                    <a:pt x="134" y="268"/>
                  </a:cubicBezTo>
                  <a:close/>
                  <a:moveTo>
                    <a:pt x="790" y="363"/>
                  </a:moveTo>
                  <a:cubicBezTo>
                    <a:pt x="753" y="360"/>
                    <a:pt x="664" y="395"/>
                    <a:pt x="698" y="496"/>
                  </a:cubicBezTo>
                  <a:cubicBezTo>
                    <a:pt x="729" y="592"/>
                    <a:pt x="897" y="593"/>
                    <a:pt x="932" y="490"/>
                  </a:cubicBezTo>
                  <a:cubicBezTo>
                    <a:pt x="963" y="399"/>
                    <a:pt x="896" y="330"/>
                    <a:pt x="825" y="311"/>
                  </a:cubicBezTo>
                  <a:cubicBezTo>
                    <a:pt x="754" y="292"/>
                    <a:pt x="629" y="325"/>
                    <a:pt x="630" y="443"/>
                  </a:cubicBezTo>
                  <a:cubicBezTo>
                    <a:pt x="631" y="561"/>
                    <a:pt x="728" y="579"/>
                    <a:pt x="728" y="579"/>
                  </a:cubicBezTo>
                  <a:cubicBezTo>
                    <a:pt x="589" y="466"/>
                    <a:pt x="665" y="385"/>
                    <a:pt x="711" y="355"/>
                  </a:cubicBezTo>
                  <a:cubicBezTo>
                    <a:pt x="797" y="297"/>
                    <a:pt x="925" y="348"/>
                    <a:pt x="916" y="447"/>
                  </a:cubicBezTo>
                  <a:cubicBezTo>
                    <a:pt x="905" y="584"/>
                    <a:pt x="765" y="549"/>
                    <a:pt x="740" y="519"/>
                  </a:cubicBezTo>
                  <a:cubicBezTo>
                    <a:pt x="715" y="489"/>
                    <a:pt x="701" y="391"/>
                    <a:pt x="792" y="391"/>
                  </a:cubicBezTo>
                  <a:cubicBezTo>
                    <a:pt x="883" y="391"/>
                    <a:pt x="857" y="499"/>
                    <a:pt x="808" y="499"/>
                  </a:cubicBezTo>
                  <a:cubicBezTo>
                    <a:pt x="760" y="499"/>
                    <a:pt x="774" y="447"/>
                    <a:pt x="797" y="447"/>
                  </a:cubicBezTo>
                  <a:cubicBezTo>
                    <a:pt x="820" y="447"/>
                    <a:pt x="815" y="439"/>
                    <a:pt x="807" y="434"/>
                  </a:cubicBezTo>
                  <a:cubicBezTo>
                    <a:pt x="780" y="428"/>
                    <a:pt x="756" y="440"/>
                    <a:pt x="756" y="469"/>
                  </a:cubicBezTo>
                  <a:cubicBezTo>
                    <a:pt x="756" y="497"/>
                    <a:pt x="776" y="518"/>
                    <a:pt x="811" y="518"/>
                  </a:cubicBezTo>
                  <a:cubicBezTo>
                    <a:pt x="845" y="518"/>
                    <a:pt x="878" y="491"/>
                    <a:pt x="878" y="445"/>
                  </a:cubicBezTo>
                  <a:cubicBezTo>
                    <a:pt x="878" y="400"/>
                    <a:pt x="843" y="363"/>
                    <a:pt x="790" y="363"/>
                  </a:cubicBezTo>
                  <a:close/>
                  <a:moveTo>
                    <a:pt x="942" y="234"/>
                  </a:moveTo>
                  <a:cubicBezTo>
                    <a:pt x="942" y="234"/>
                    <a:pt x="941" y="234"/>
                    <a:pt x="940" y="236"/>
                  </a:cubicBezTo>
                  <a:cubicBezTo>
                    <a:pt x="947" y="246"/>
                    <a:pt x="960" y="260"/>
                    <a:pt x="984" y="274"/>
                  </a:cubicBezTo>
                  <a:cubicBezTo>
                    <a:pt x="972" y="249"/>
                    <a:pt x="942" y="234"/>
                    <a:pt x="942" y="234"/>
                  </a:cubicBezTo>
                  <a:close/>
                  <a:moveTo>
                    <a:pt x="38" y="6"/>
                  </a:moveTo>
                  <a:cubicBezTo>
                    <a:pt x="38" y="6"/>
                    <a:pt x="53" y="0"/>
                    <a:pt x="70" y="12"/>
                  </a:cubicBezTo>
                  <a:cubicBezTo>
                    <a:pt x="88" y="25"/>
                    <a:pt x="151" y="50"/>
                    <a:pt x="200" y="57"/>
                  </a:cubicBezTo>
                  <a:cubicBezTo>
                    <a:pt x="249" y="64"/>
                    <a:pt x="414" y="66"/>
                    <a:pt x="434" y="193"/>
                  </a:cubicBezTo>
                  <a:cubicBezTo>
                    <a:pt x="451" y="183"/>
                    <a:pt x="438" y="165"/>
                    <a:pt x="483" y="165"/>
                  </a:cubicBezTo>
                  <a:cubicBezTo>
                    <a:pt x="529" y="165"/>
                    <a:pt x="543" y="166"/>
                    <a:pt x="543" y="166"/>
                  </a:cubicBezTo>
                  <a:cubicBezTo>
                    <a:pt x="543" y="166"/>
                    <a:pt x="520" y="202"/>
                    <a:pt x="456" y="205"/>
                  </a:cubicBezTo>
                  <a:cubicBezTo>
                    <a:pt x="442" y="213"/>
                    <a:pt x="458" y="222"/>
                    <a:pt x="483" y="212"/>
                  </a:cubicBezTo>
                  <a:cubicBezTo>
                    <a:pt x="509" y="203"/>
                    <a:pt x="560" y="174"/>
                    <a:pt x="611" y="135"/>
                  </a:cubicBezTo>
                  <a:cubicBezTo>
                    <a:pt x="662" y="95"/>
                    <a:pt x="751" y="99"/>
                    <a:pt x="796" y="141"/>
                  </a:cubicBezTo>
                  <a:cubicBezTo>
                    <a:pt x="841" y="183"/>
                    <a:pt x="876" y="171"/>
                    <a:pt x="905" y="182"/>
                  </a:cubicBezTo>
                  <a:cubicBezTo>
                    <a:pt x="935" y="192"/>
                    <a:pt x="1013" y="233"/>
                    <a:pt x="1014" y="301"/>
                  </a:cubicBezTo>
                  <a:cubicBezTo>
                    <a:pt x="1043" y="338"/>
                    <a:pt x="1052" y="378"/>
                    <a:pt x="1024" y="476"/>
                  </a:cubicBezTo>
                  <a:cubicBezTo>
                    <a:pt x="1008" y="528"/>
                    <a:pt x="1033" y="537"/>
                    <a:pt x="1033" y="537"/>
                  </a:cubicBezTo>
                  <a:cubicBezTo>
                    <a:pt x="1033" y="537"/>
                    <a:pt x="1048" y="547"/>
                    <a:pt x="1041" y="596"/>
                  </a:cubicBezTo>
                  <a:cubicBezTo>
                    <a:pt x="1034" y="644"/>
                    <a:pt x="1039" y="657"/>
                    <a:pt x="1039" y="657"/>
                  </a:cubicBezTo>
                  <a:cubicBezTo>
                    <a:pt x="1039" y="657"/>
                    <a:pt x="988" y="624"/>
                    <a:pt x="998" y="527"/>
                  </a:cubicBezTo>
                  <a:cubicBezTo>
                    <a:pt x="1008" y="430"/>
                    <a:pt x="1030" y="398"/>
                    <a:pt x="1001" y="368"/>
                  </a:cubicBezTo>
                  <a:cubicBezTo>
                    <a:pt x="994" y="441"/>
                    <a:pt x="989" y="459"/>
                    <a:pt x="976" y="483"/>
                  </a:cubicBezTo>
                  <a:cubicBezTo>
                    <a:pt x="976" y="483"/>
                    <a:pt x="952" y="525"/>
                    <a:pt x="978" y="573"/>
                  </a:cubicBezTo>
                  <a:cubicBezTo>
                    <a:pt x="945" y="612"/>
                    <a:pt x="905" y="651"/>
                    <a:pt x="885" y="733"/>
                  </a:cubicBezTo>
                  <a:cubicBezTo>
                    <a:pt x="868" y="708"/>
                    <a:pt x="853" y="695"/>
                    <a:pt x="853" y="695"/>
                  </a:cubicBezTo>
                  <a:cubicBezTo>
                    <a:pt x="853" y="695"/>
                    <a:pt x="827" y="726"/>
                    <a:pt x="804" y="737"/>
                  </a:cubicBezTo>
                  <a:cubicBezTo>
                    <a:pt x="812" y="689"/>
                    <a:pt x="801" y="627"/>
                    <a:pt x="787" y="621"/>
                  </a:cubicBezTo>
                  <a:cubicBezTo>
                    <a:pt x="749" y="655"/>
                    <a:pt x="726" y="681"/>
                    <a:pt x="691" y="733"/>
                  </a:cubicBezTo>
                  <a:cubicBezTo>
                    <a:pt x="688" y="712"/>
                    <a:pt x="680" y="701"/>
                    <a:pt x="680" y="701"/>
                  </a:cubicBezTo>
                  <a:cubicBezTo>
                    <a:pt x="680" y="701"/>
                    <a:pt x="649" y="727"/>
                    <a:pt x="635" y="727"/>
                  </a:cubicBezTo>
                  <a:cubicBezTo>
                    <a:pt x="649" y="693"/>
                    <a:pt x="647" y="603"/>
                    <a:pt x="647" y="603"/>
                  </a:cubicBezTo>
                  <a:cubicBezTo>
                    <a:pt x="647" y="603"/>
                    <a:pt x="572" y="632"/>
                    <a:pt x="497" y="623"/>
                  </a:cubicBezTo>
                  <a:cubicBezTo>
                    <a:pt x="468" y="701"/>
                    <a:pt x="451" y="732"/>
                    <a:pt x="451" y="732"/>
                  </a:cubicBezTo>
                  <a:cubicBezTo>
                    <a:pt x="451" y="732"/>
                    <a:pt x="437" y="710"/>
                    <a:pt x="426" y="709"/>
                  </a:cubicBezTo>
                  <a:cubicBezTo>
                    <a:pt x="401" y="733"/>
                    <a:pt x="393" y="741"/>
                    <a:pt x="393" y="741"/>
                  </a:cubicBezTo>
                  <a:cubicBezTo>
                    <a:pt x="393" y="741"/>
                    <a:pt x="383" y="654"/>
                    <a:pt x="362" y="635"/>
                  </a:cubicBezTo>
                  <a:cubicBezTo>
                    <a:pt x="345" y="688"/>
                    <a:pt x="312" y="733"/>
                    <a:pt x="312" y="733"/>
                  </a:cubicBezTo>
                  <a:cubicBezTo>
                    <a:pt x="312" y="733"/>
                    <a:pt x="300" y="706"/>
                    <a:pt x="275" y="706"/>
                  </a:cubicBezTo>
                  <a:cubicBezTo>
                    <a:pt x="258" y="702"/>
                    <a:pt x="224" y="741"/>
                    <a:pt x="224" y="741"/>
                  </a:cubicBezTo>
                  <a:cubicBezTo>
                    <a:pt x="224" y="741"/>
                    <a:pt x="244" y="632"/>
                    <a:pt x="201" y="605"/>
                  </a:cubicBezTo>
                  <a:cubicBezTo>
                    <a:pt x="157" y="577"/>
                    <a:pt x="41" y="526"/>
                    <a:pt x="20" y="400"/>
                  </a:cubicBezTo>
                  <a:cubicBezTo>
                    <a:pt x="0" y="273"/>
                    <a:pt x="118" y="209"/>
                    <a:pt x="147" y="206"/>
                  </a:cubicBezTo>
                  <a:cubicBezTo>
                    <a:pt x="143" y="196"/>
                    <a:pt x="129" y="203"/>
                    <a:pt x="88" y="207"/>
                  </a:cubicBezTo>
                  <a:cubicBezTo>
                    <a:pt x="46" y="211"/>
                    <a:pt x="29" y="190"/>
                    <a:pt x="29" y="190"/>
                  </a:cubicBezTo>
                  <a:cubicBezTo>
                    <a:pt x="29" y="190"/>
                    <a:pt x="55" y="164"/>
                    <a:pt x="101" y="164"/>
                  </a:cubicBezTo>
                  <a:cubicBezTo>
                    <a:pt x="147" y="164"/>
                    <a:pt x="187" y="183"/>
                    <a:pt x="187" y="183"/>
                  </a:cubicBezTo>
                  <a:cubicBezTo>
                    <a:pt x="187" y="183"/>
                    <a:pt x="206" y="170"/>
                    <a:pt x="172" y="161"/>
                  </a:cubicBezTo>
                  <a:cubicBezTo>
                    <a:pt x="139" y="152"/>
                    <a:pt x="71" y="123"/>
                    <a:pt x="5" y="17"/>
                  </a:cubicBezTo>
                  <a:cubicBezTo>
                    <a:pt x="47" y="41"/>
                    <a:pt x="116" y="93"/>
                    <a:pt x="179" y="107"/>
                  </a:cubicBezTo>
                  <a:cubicBezTo>
                    <a:pt x="243" y="121"/>
                    <a:pt x="289" y="130"/>
                    <a:pt x="326" y="175"/>
                  </a:cubicBezTo>
                  <a:cubicBezTo>
                    <a:pt x="340" y="171"/>
                    <a:pt x="340" y="152"/>
                    <a:pt x="274" y="123"/>
                  </a:cubicBezTo>
                  <a:cubicBezTo>
                    <a:pt x="208" y="95"/>
                    <a:pt x="182" y="91"/>
                    <a:pt x="134" y="74"/>
                  </a:cubicBezTo>
                  <a:cubicBezTo>
                    <a:pt x="85" y="56"/>
                    <a:pt x="38" y="6"/>
                    <a:pt x="38" y="6"/>
                  </a:cubicBezTo>
                  <a:close/>
                  <a:moveTo>
                    <a:pt x="856" y="287"/>
                  </a:moveTo>
                  <a:cubicBezTo>
                    <a:pt x="851" y="286"/>
                    <a:pt x="847" y="284"/>
                    <a:pt x="843" y="283"/>
                  </a:cubicBezTo>
                  <a:cubicBezTo>
                    <a:pt x="847" y="284"/>
                    <a:pt x="852" y="285"/>
                    <a:pt x="856" y="287"/>
                  </a:cubicBezTo>
                  <a:close/>
                </a:path>
              </a:pathLst>
            </a:custGeom>
            <a:solidFill>
              <a:srgbClr val="FFF200"/>
            </a:solidFill>
            <a:ln w="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zh-CN" altLang="en-US">
                <a:latin typeface="Calibri" pitchFamily="34" charset="0"/>
              </a:endParaRPr>
            </a:p>
          </p:txBody>
        </p:sp>
      </p:grpSp>
      <p:pic>
        <p:nvPicPr>
          <p:cNvPr id="6170" name="图片 1871" descr="LOGO白副本.png"/>
          <p:cNvPicPr>
            <a:picLocks noChangeAspect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252413" y="269875"/>
            <a:ext cx="1420812" cy="65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6" name="TextBox 26"/>
          <p:cNvSpPr txBox="1"/>
          <p:nvPr/>
        </p:nvSpPr>
        <p:spPr>
          <a:xfrm rot="19436320">
            <a:off x="249695" y="458825"/>
            <a:ext cx="1586745" cy="830997"/>
          </a:xfrm>
          <a:prstGeom prst="rect">
            <a:avLst/>
          </a:prstGeom>
          <a:noFill/>
          <a:ln w="38100">
            <a:solidFill>
              <a:srgbClr val="FF0000">
                <a:alpha val="60000"/>
              </a:srgbClr>
            </a:solidFill>
          </a:ln>
          <a:scene3d>
            <a:camera prst="orthographicFront"/>
            <a:lightRig rig="flat" dir="tl">
              <a:rot lat="0" lon="0" rev="6600000"/>
            </a:lightRig>
          </a:scene3d>
          <a:sp3d contourW="8890">
            <a:bevelT w="38100" h="31750"/>
            <a:contourClr>
              <a:srgbClr val="FF0000"/>
            </a:contourClr>
          </a:sp3d>
        </p:spPr>
        <p:txBody>
          <a:bodyPr wrap="square" rtlCol="0">
            <a:spAutoFit/>
            <a:sp3d extrusionH="25400" contourW="8890">
              <a:bevelT w="38100" h="31750"/>
              <a:contourClr>
                <a:srgbClr val="FF0000"/>
              </a:contourClr>
            </a:sp3d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 w="11430"/>
                <a:solidFill>
                  <a:srgbClr val="FF0000">
                    <a:alpha val="60000"/>
                  </a:srgbClr>
                </a:solidFill>
                <a:effectLst>
                  <a:outerShdw blurRad="63500" dist="39000" dir="5460000" algn="tl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Arial" charset="0"/>
                <a:ea typeface="宋体" charset="-122"/>
                <a:cs typeface="+mn-cs"/>
              </a:rPr>
              <a:t>仅供学习</a:t>
            </a:r>
            <a:endParaRPr kumimoji="0" lang="en-US" altLang="zh-CN" sz="2400" b="1" i="0" u="none" strike="noStrike" kern="1200" cap="none" spc="0" normalizeH="0" baseline="0" noProof="0" dirty="0" smtClean="0">
              <a:ln w="11430"/>
              <a:solidFill>
                <a:srgbClr val="FF0000">
                  <a:alpha val="60000"/>
                </a:srgbClr>
              </a:solidFill>
              <a:effectLst>
                <a:outerShdw blurRad="63500" dist="39000" dir="5460000" algn="tl">
                  <a:srgbClr val="000000">
                    <a:alpha val="30000"/>
                  </a:srgbClr>
                </a:outerShdw>
              </a:effectLst>
              <a:uLnTx/>
              <a:uFillTx/>
              <a:latin typeface="Arial" charset="0"/>
              <a:ea typeface="宋体" charset="-122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 w="11430"/>
                <a:solidFill>
                  <a:srgbClr val="FF0000">
                    <a:alpha val="60000"/>
                  </a:srgbClr>
                </a:solidFill>
                <a:effectLst>
                  <a:outerShdw blurRad="63500" dist="39000" dir="5460000" algn="tl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Arial" charset="0"/>
                <a:ea typeface="宋体" charset="-122"/>
                <a:cs typeface="+mn-cs"/>
              </a:rPr>
              <a:t>请勿商用</a:t>
            </a:r>
          </a:p>
        </p:txBody>
      </p:sp>
    </p:spTree>
  </p:cSld>
  <p:clrMapOvr>
    <a:masterClrMapping/>
  </p:clrMapOvr>
  <p:transition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9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9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9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3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3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3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9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9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9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3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8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8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3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8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8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3" fill="hold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8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8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3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8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8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3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8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8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9" fill="hold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8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8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9" fill="hold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18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18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9" fill="hold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8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8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9" fill="hold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18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18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3" fill="hold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18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18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9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18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18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图片 3" descr="01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1" name="图片 228" descr="LOGO白副本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2413" y="269875"/>
            <a:ext cx="1420812" cy="65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组合 230"/>
          <p:cNvGrpSpPr>
            <a:grpSpLocks/>
          </p:cNvGrpSpPr>
          <p:nvPr/>
        </p:nvGrpSpPr>
        <p:grpSpPr bwMode="auto">
          <a:xfrm>
            <a:off x="2928938" y="857250"/>
            <a:ext cx="3357562" cy="3200400"/>
            <a:chOff x="2928938" y="857250"/>
            <a:chExt cx="3357562" cy="3200400"/>
          </a:xfrm>
        </p:grpSpPr>
        <p:grpSp>
          <p:nvGrpSpPr>
            <p:cNvPr id="7218" name="组合 129"/>
            <p:cNvGrpSpPr>
              <a:grpSpLocks/>
            </p:cNvGrpSpPr>
            <p:nvPr/>
          </p:nvGrpSpPr>
          <p:grpSpPr bwMode="auto">
            <a:xfrm>
              <a:off x="2928938" y="857250"/>
              <a:ext cx="3357562" cy="3200400"/>
              <a:chOff x="2928938" y="857250"/>
              <a:chExt cx="3357562" cy="3200400"/>
            </a:xfrm>
          </p:grpSpPr>
          <p:sp>
            <p:nvSpPr>
              <p:cNvPr id="234" name="矩形 233"/>
              <p:cNvSpPr/>
              <p:nvPr/>
            </p:nvSpPr>
            <p:spPr>
              <a:xfrm rot="2700000">
                <a:off x="3268663" y="982663"/>
                <a:ext cx="2736850" cy="2736850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EE88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7221" name="Freeform 6"/>
              <p:cNvSpPr>
                <a:spLocks/>
              </p:cNvSpPr>
              <p:nvPr/>
            </p:nvSpPr>
            <p:spPr bwMode="auto">
              <a:xfrm>
                <a:off x="5876925" y="2219325"/>
                <a:ext cx="93662" cy="95250"/>
              </a:xfrm>
              <a:custGeom>
                <a:avLst/>
                <a:gdLst>
                  <a:gd name="T0" fmla="*/ 29 w 59"/>
                  <a:gd name="T1" fmla="*/ 18 h 60"/>
                  <a:gd name="T2" fmla="*/ 59 w 59"/>
                  <a:gd name="T3" fmla="*/ 0 h 60"/>
                  <a:gd name="T4" fmla="*/ 56 w 59"/>
                  <a:gd name="T5" fmla="*/ 29 h 60"/>
                  <a:gd name="T6" fmla="*/ 54 w 59"/>
                  <a:gd name="T7" fmla="*/ 60 h 60"/>
                  <a:gd name="T8" fmla="*/ 27 w 59"/>
                  <a:gd name="T9" fmla="*/ 47 h 60"/>
                  <a:gd name="T10" fmla="*/ 0 w 59"/>
                  <a:gd name="T11" fmla="*/ 35 h 60"/>
                  <a:gd name="T12" fmla="*/ 29 w 59"/>
                  <a:gd name="T13" fmla="*/ 18 h 6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59"/>
                  <a:gd name="T22" fmla="*/ 0 h 60"/>
                  <a:gd name="T23" fmla="*/ 59 w 59"/>
                  <a:gd name="T24" fmla="*/ 60 h 60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59" h="60">
                    <a:moveTo>
                      <a:pt x="29" y="18"/>
                    </a:moveTo>
                    <a:lnTo>
                      <a:pt x="59" y="0"/>
                    </a:lnTo>
                    <a:lnTo>
                      <a:pt x="56" y="29"/>
                    </a:lnTo>
                    <a:lnTo>
                      <a:pt x="54" y="60"/>
                    </a:lnTo>
                    <a:lnTo>
                      <a:pt x="27" y="47"/>
                    </a:lnTo>
                    <a:lnTo>
                      <a:pt x="0" y="35"/>
                    </a:lnTo>
                    <a:lnTo>
                      <a:pt x="29" y="18"/>
                    </a:lnTo>
                    <a:close/>
                  </a:path>
                </a:pathLst>
              </a:custGeom>
              <a:solidFill>
                <a:srgbClr val="A374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  <p:sp>
            <p:nvSpPr>
              <p:cNvPr id="7222" name="Freeform 7"/>
              <p:cNvSpPr>
                <a:spLocks/>
              </p:cNvSpPr>
              <p:nvPr/>
            </p:nvSpPr>
            <p:spPr bwMode="auto">
              <a:xfrm>
                <a:off x="5043488" y="1185863"/>
                <a:ext cx="106362" cy="88900"/>
              </a:xfrm>
              <a:custGeom>
                <a:avLst/>
                <a:gdLst>
                  <a:gd name="T0" fmla="*/ 33 w 67"/>
                  <a:gd name="T1" fmla="*/ 9 h 56"/>
                  <a:gd name="T2" fmla="*/ 67 w 67"/>
                  <a:gd name="T3" fmla="*/ 18 h 56"/>
                  <a:gd name="T4" fmla="*/ 44 w 67"/>
                  <a:gd name="T5" fmla="*/ 37 h 56"/>
                  <a:gd name="T6" fmla="*/ 22 w 67"/>
                  <a:gd name="T7" fmla="*/ 56 h 56"/>
                  <a:gd name="T8" fmla="*/ 10 w 67"/>
                  <a:gd name="T9" fmla="*/ 28 h 56"/>
                  <a:gd name="T10" fmla="*/ 0 w 67"/>
                  <a:gd name="T11" fmla="*/ 0 h 56"/>
                  <a:gd name="T12" fmla="*/ 33 w 67"/>
                  <a:gd name="T13" fmla="*/ 9 h 5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67"/>
                  <a:gd name="T22" fmla="*/ 0 h 56"/>
                  <a:gd name="T23" fmla="*/ 67 w 67"/>
                  <a:gd name="T24" fmla="*/ 56 h 5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67" h="56">
                    <a:moveTo>
                      <a:pt x="33" y="9"/>
                    </a:moveTo>
                    <a:lnTo>
                      <a:pt x="67" y="18"/>
                    </a:lnTo>
                    <a:lnTo>
                      <a:pt x="44" y="37"/>
                    </a:lnTo>
                    <a:lnTo>
                      <a:pt x="22" y="56"/>
                    </a:lnTo>
                    <a:lnTo>
                      <a:pt x="10" y="28"/>
                    </a:lnTo>
                    <a:lnTo>
                      <a:pt x="0" y="0"/>
                    </a:lnTo>
                    <a:lnTo>
                      <a:pt x="33" y="9"/>
                    </a:lnTo>
                    <a:close/>
                  </a:path>
                </a:pathLst>
              </a:custGeom>
              <a:solidFill>
                <a:srgbClr val="A374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  <p:sp>
            <p:nvSpPr>
              <p:cNvPr id="7223" name="Freeform 8"/>
              <p:cNvSpPr>
                <a:spLocks/>
              </p:cNvSpPr>
              <p:nvPr/>
            </p:nvSpPr>
            <p:spPr bwMode="auto">
              <a:xfrm>
                <a:off x="5021263" y="1579563"/>
                <a:ext cx="46037" cy="61913"/>
              </a:xfrm>
              <a:custGeom>
                <a:avLst/>
                <a:gdLst>
                  <a:gd name="T0" fmla="*/ 28 w 29"/>
                  <a:gd name="T1" fmla="*/ 20 h 39"/>
                  <a:gd name="T2" fmla="*/ 28 w 29"/>
                  <a:gd name="T3" fmla="*/ 39 h 39"/>
                  <a:gd name="T4" fmla="*/ 14 w 29"/>
                  <a:gd name="T5" fmla="*/ 29 h 39"/>
                  <a:gd name="T6" fmla="*/ 0 w 29"/>
                  <a:gd name="T7" fmla="*/ 19 h 39"/>
                  <a:gd name="T8" fmla="*/ 14 w 29"/>
                  <a:gd name="T9" fmla="*/ 9 h 39"/>
                  <a:gd name="T10" fmla="*/ 29 w 29"/>
                  <a:gd name="T11" fmla="*/ 0 h 39"/>
                  <a:gd name="T12" fmla="*/ 28 w 29"/>
                  <a:gd name="T13" fmla="*/ 20 h 39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9"/>
                  <a:gd name="T22" fmla="*/ 0 h 39"/>
                  <a:gd name="T23" fmla="*/ 29 w 29"/>
                  <a:gd name="T24" fmla="*/ 39 h 39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9" h="39">
                    <a:moveTo>
                      <a:pt x="28" y="20"/>
                    </a:moveTo>
                    <a:lnTo>
                      <a:pt x="28" y="39"/>
                    </a:lnTo>
                    <a:lnTo>
                      <a:pt x="14" y="29"/>
                    </a:lnTo>
                    <a:lnTo>
                      <a:pt x="0" y="19"/>
                    </a:lnTo>
                    <a:lnTo>
                      <a:pt x="14" y="9"/>
                    </a:lnTo>
                    <a:lnTo>
                      <a:pt x="29" y="0"/>
                    </a:lnTo>
                    <a:lnTo>
                      <a:pt x="28" y="20"/>
                    </a:lnTo>
                    <a:close/>
                  </a:path>
                </a:pathLst>
              </a:custGeom>
              <a:solidFill>
                <a:srgbClr val="A374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  <p:sp>
            <p:nvSpPr>
              <p:cNvPr id="7224" name="Freeform 9"/>
              <p:cNvSpPr>
                <a:spLocks/>
              </p:cNvSpPr>
              <p:nvPr/>
            </p:nvSpPr>
            <p:spPr bwMode="auto">
              <a:xfrm>
                <a:off x="4781550" y="1325563"/>
                <a:ext cx="53975" cy="50800"/>
              </a:xfrm>
              <a:custGeom>
                <a:avLst/>
                <a:gdLst>
                  <a:gd name="T0" fmla="*/ 13 w 34"/>
                  <a:gd name="T1" fmla="*/ 15 h 32"/>
                  <a:gd name="T2" fmla="*/ 25 w 34"/>
                  <a:gd name="T3" fmla="*/ 0 h 32"/>
                  <a:gd name="T4" fmla="*/ 30 w 34"/>
                  <a:gd name="T5" fmla="*/ 17 h 32"/>
                  <a:gd name="T6" fmla="*/ 34 w 34"/>
                  <a:gd name="T7" fmla="*/ 32 h 32"/>
                  <a:gd name="T8" fmla="*/ 17 w 34"/>
                  <a:gd name="T9" fmla="*/ 31 h 32"/>
                  <a:gd name="T10" fmla="*/ 0 w 34"/>
                  <a:gd name="T11" fmla="*/ 31 h 32"/>
                  <a:gd name="T12" fmla="*/ 13 w 34"/>
                  <a:gd name="T13" fmla="*/ 15 h 3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34"/>
                  <a:gd name="T22" fmla="*/ 0 h 32"/>
                  <a:gd name="T23" fmla="*/ 34 w 34"/>
                  <a:gd name="T24" fmla="*/ 32 h 32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34" h="32">
                    <a:moveTo>
                      <a:pt x="13" y="15"/>
                    </a:moveTo>
                    <a:lnTo>
                      <a:pt x="25" y="0"/>
                    </a:lnTo>
                    <a:lnTo>
                      <a:pt x="30" y="17"/>
                    </a:lnTo>
                    <a:lnTo>
                      <a:pt x="34" y="32"/>
                    </a:lnTo>
                    <a:lnTo>
                      <a:pt x="17" y="31"/>
                    </a:lnTo>
                    <a:lnTo>
                      <a:pt x="0" y="31"/>
                    </a:lnTo>
                    <a:lnTo>
                      <a:pt x="13" y="15"/>
                    </a:lnTo>
                    <a:close/>
                  </a:path>
                </a:pathLst>
              </a:custGeom>
              <a:solidFill>
                <a:srgbClr val="A374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  <p:sp>
            <p:nvSpPr>
              <p:cNvPr id="7225" name="Freeform 10"/>
              <p:cNvSpPr>
                <a:spLocks/>
              </p:cNvSpPr>
              <p:nvPr/>
            </p:nvSpPr>
            <p:spPr bwMode="auto">
              <a:xfrm>
                <a:off x="4575175" y="1122363"/>
                <a:ext cx="52387" cy="50800"/>
              </a:xfrm>
              <a:custGeom>
                <a:avLst/>
                <a:gdLst>
                  <a:gd name="T0" fmla="*/ 12 w 33"/>
                  <a:gd name="T1" fmla="*/ 14 h 32"/>
                  <a:gd name="T2" fmla="*/ 24 w 33"/>
                  <a:gd name="T3" fmla="*/ 0 h 32"/>
                  <a:gd name="T4" fmla="*/ 29 w 33"/>
                  <a:gd name="T5" fmla="*/ 16 h 32"/>
                  <a:gd name="T6" fmla="*/ 33 w 33"/>
                  <a:gd name="T7" fmla="*/ 32 h 32"/>
                  <a:gd name="T8" fmla="*/ 17 w 33"/>
                  <a:gd name="T9" fmla="*/ 31 h 32"/>
                  <a:gd name="T10" fmla="*/ 0 w 33"/>
                  <a:gd name="T11" fmla="*/ 30 h 32"/>
                  <a:gd name="T12" fmla="*/ 12 w 33"/>
                  <a:gd name="T13" fmla="*/ 14 h 3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33"/>
                  <a:gd name="T22" fmla="*/ 0 h 32"/>
                  <a:gd name="T23" fmla="*/ 33 w 33"/>
                  <a:gd name="T24" fmla="*/ 32 h 32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33" h="32">
                    <a:moveTo>
                      <a:pt x="12" y="14"/>
                    </a:moveTo>
                    <a:lnTo>
                      <a:pt x="24" y="0"/>
                    </a:lnTo>
                    <a:lnTo>
                      <a:pt x="29" y="16"/>
                    </a:lnTo>
                    <a:lnTo>
                      <a:pt x="33" y="32"/>
                    </a:lnTo>
                    <a:lnTo>
                      <a:pt x="17" y="31"/>
                    </a:lnTo>
                    <a:lnTo>
                      <a:pt x="0" y="30"/>
                    </a:lnTo>
                    <a:lnTo>
                      <a:pt x="12" y="14"/>
                    </a:lnTo>
                    <a:close/>
                  </a:path>
                </a:pathLst>
              </a:custGeom>
              <a:solidFill>
                <a:srgbClr val="A374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  <p:sp>
            <p:nvSpPr>
              <p:cNvPr id="7226" name="Freeform 11"/>
              <p:cNvSpPr>
                <a:spLocks/>
              </p:cNvSpPr>
              <p:nvPr/>
            </p:nvSpPr>
            <p:spPr bwMode="auto">
              <a:xfrm>
                <a:off x="5053013" y="1497013"/>
                <a:ext cx="82550" cy="98425"/>
              </a:xfrm>
              <a:custGeom>
                <a:avLst/>
                <a:gdLst>
                  <a:gd name="T0" fmla="*/ 44 w 52"/>
                  <a:gd name="T1" fmla="*/ 31 h 62"/>
                  <a:gd name="T2" fmla="*/ 35 w 52"/>
                  <a:gd name="T3" fmla="*/ 62 h 62"/>
                  <a:gd name="T4" fmla="*/ 18 w 52"/>
                  <a:gd name="T5" fmla="*/ 40 h 62"/>
                  <a:gd name="T6" fmla="*/ 0 w 52"/>
                  <a:gd name="T7" fmla="*/ 20 h 62"/>
                  <a:gd name="T8" fmla="*/ 26 w 52"/>
                  <a:gd name="T9" fmla="*/ 9 h 62"/>
                  <a:gd name="T10" fmla="*/ 52 w 52"/>
                  <a:gd name="T11" fmla="*/ 0 h 62"/>
                  <a:gd name="T12" fmla="*/ 44 w 52"/>
                  <a:gd name="T13" fmla="*/ 31 h 6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52"/>
                  <a:gd name="T22" fmla="*/ 0 h 62"/>
                  <a:gd name="T23" fmla="*/ 52 w 52"/>
                  <a:gd name="T24" fmla="*/ 62 h 62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52" h="62">
                    <a:moveTo>
                      <a:pt x="44" y="31"/>
                    </a:moveTo>
                    <a:lnTo>
                      <a:pt x="35" y="62"/>
                    </a:lnTo>
                    <a:lnTo>
                      <a:pt x="18" y="40"/>
                    </a:lnTo>
                    <a:lnTo>
                      <a:pt x="0" y="20"/>
                    </a:lnTo>
                    <a:lnTo>
                      <a:pt x="26" y="9"/>
                    </a:lnTo>
                    <a:lnTo>
                      <a:pt x="52" y="0"/>
                    </a:lnTo>
                    <a:lnTo>
                      <a:pt x="44" y="31"/>
                    </a:lnTo>
                    <a:close/>
                  </a:path>
                </a:pathLst>
              </a:custGeom>
              <a:solidFill>
                <a:srgbClr val="A374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  <p:sp>
            <p:nvSpPr>
              <p:cNvPr id="7227" name="Freeform 12"/>
              <p:cNvSpPr>
                <a:spLocks/>
              </p:cNvSpPr>
              <p:nvPr/>
            </p:nvSpPr>
            <p:spPr bwMode="auto">
              <a:xfrm>
                <a:off x="4708525" y="1474788"/>
                <a:ext cx="61912" cy="42863"/>
              </a:xfrm>
              <a:custGeom>
                <a:avLst/>
                <a:gdLst>
                  <a:gd name="T0" fmla="*/ 20 w 39"/>
                  <a:gd name="T1" fmla="*/ 27 h 27"/>
                  <a:gd name="T2" fmla="*/ 0 w 39"/>
                  <a:gd name="T3" fmla="*/ 27 h 27"/>
                  <a:gd name="T4" fmla="*/ 11 w 39"/>
                  <a:gd name="T5" fmla="*/ 13 h 27"/>
                  <a:gd name="T6" fmla="*/ 21 w 39"/>
                  <a:gd name="T7" fmla="*/ 0 h 27"/>
                  <a:gd name="T8" fmla="*/ 30 w 39"/>
                  <a:gd name="T9" fmla="*/ 14 h 27"/>
                  <a:gd name="T10" fmla="*/ 39 w 39"/>
                  <a:gd name="T11" fmla="*/ 27 h 27"/>
                  <a:gd name="T12" fmla="*/ 20 w 39"/>
                  <a:gd name="T13" fmla="*/ 27 h 2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39"/>
                  <a:gd name="T22" fmla="*/ 0 h 27"/>
                  <a:gd name="T23" fmla="*/ 39 w 39"/>
                  <a:gd name="T24" fmla="*/ 27 h 27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39" h="27">
                    <a:moveTo>
                      <a:pt x="20" y="27"/>
                    </a:moveTo>
                    <a:lnTo>
                      <a:pt x="0" y="27"/>
                    </a:lnTo>
                    <a:lnTo>
                      <a:pt x="11" y="13"/>
                    </a:lnTo>
                    <a:lnTo>
                      <a:pt x="21" y="0"/>
                    </a:lnTo>
                    <a:lnTo>
                      <a:pt x="30" y="14"/>
                    </a:lnTo>
                    <a:lnTo>
                      <a:pt x="39" y="27"/>
                    </a:lnTo>
                    <a:lnTo>
                      <a:pt x="20" y="27"/>
                    </a:lnTo>
                    <a:close/>
                  </a:path>
                </a:pathLst>
              </a:custGeom>
              <a:solidFill>
                <a:srgbClr val="A374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  <p:sp>
            <p:nvSpPr>
              <p:cNvPr id="7228" name="Freeform 13"/>
              <p:cNvSpPr>
                <a:spLocks/>
              </p:cNvSpPr>
              <p:nvPr/>
            </p:nvSpPr>
            <p:spPr bwMode="auto">
              <a:xfrm>
                <a:off x="4956175" y="1252538"/>
                <a:ext cx="49212" cy="50800"/>
              </a:xfrm>
              <a:custGeom>
                <a:avLst/>
                <a:gdLst>
                  <a:gd name="T0" fmla="*/ 17 w 31"/>
                  <a:gd name="T1" fmla="*/ 11 h 32"/>
                  <a:gd name="T2" fmla="*/ 31 w 31"/>
                  <a:gd name="T3" fmla="*/ 23 h 32"/>
                  <a:gd name="T4" fmla="*/ 16 w 31"/>
                  <a:gd name="T5" fmla="*/ 27 h 32"/>
                  <a:gd name="T6" fmla="*/ 0 w 31"/>
                  <a:gd name="T7" fmla="*/ 32 h 32"/>
                  <a:gd name="T8" fmla="*/ 1 w 31"/>
                  <a:gd name="T9" fmla="*/ 17 h 32"/>
                  <a:gd name="T10" fmla="*/ 3 w 31"/>
                  <a:gd name="T11" fmla="*/ 0 h 32"/>
                  <a:gd name="T12" fmla="*/ 17 w 31"/>
                  <a:gd name="T13" fmla="*/ 11 h 3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31"/>
                  <a:gd name="T22" fmla="*/ 0 h 32"/>
                  <a:gd name="T23" fmla="*/ 31 w 31"/>
                  <a:gd name="T24" fmla="*/ 32 h 32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31" h="32">
                    <a:moveTo>
                      <a:pt x="17" y="11"/>
                    </a:moveTo>
                    <a:lnTo>
                      <a:pt x="31" y="23"/>
                    </a:lnTo>
                    <a:lnTo>
                      <a:pt x="16" y="27"/>
                    </a:lnTo>
                    <a:lnTo>
                      <a:pt x="0" y="32"/>
                    </a:lnTo>
                    <a:lnTo>
                      <a:pt x="1" y="17"/>
                    </a:lnTo>
                    <a:lnTo>
                      <a:pt x="3" y="0"/>
                    </a:lnTo>
                    <a:lnTo>
                      <a:pt x="17" y="11"/>
                    </a:lnTo>
                    <a:close/>
                  </a:path>
                </a:pathLst>
              </a:custGeom>
              <a:solidFill>
                <a:srgbClr val="A374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  <p:sp>
            <p:nvSpPr>
              <p:cNvPr id="7229" name="Freeform 14"/>
              <p:cNvSpPr>
                <a:spLocks/>
              </p:cNvSpPr>
              <p:nvPr/>
            </p:nvSpPr>
            <p:spPr bwMode="auto">
              <a:xfrm>
                <a:off x="3533775" y="2063750"/>
                <a:ext cx="92075" cy="93663"/>
              </a:xfrm>
              <a:custGeom>
                <a:avLst/>
                <a:gdLst>
                  <a:gd name="T0" fmla="*/ 29 w 58"/>
                  <a:gd name="T1" fmla="*/ 42 h 59"/>
                  <a:gd name="T2" fmla="*/ 0 w 58"/>
                  <a:gd name="T3" fmla="*/ 59 h 59"/>
                  <a:gd name="T4" fmla="*/ 2 w 58"/>
                  <a:gd name="T5" fmla="*/ 29 h 59"/>
                  <a:gd name="T6" fmla="*/ 5 w 58"/>
                  <a:gd name="T7" fmla="*/ 0 h 59"/>
                  <a:gd name="T8" fmla="*/ 32 w 58"/>
                  <a:gd name="T9" fmla="*/ 11 h 59"/>
                  <a:gd name="T10" fmla="*/ 58 w 58"/>
                  <a:gd name="T11" fmla="*/ 24 h 59"/>
                  <a:gd name="T12" fmla="*/ 29 w 58"/>
                  <a:gd name="T13" fmla="*/ 42 h 59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58"/>
                  <a:gd name="T22" fmla="*/ 0 h 59"/>
                  <a:gd name="T23" fmla="*/ 58 w 58"/>
                  <a:gd name="T24" fmla="*/ 59 h 59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58" h="59">
                    <a:moveTo>
                      <a:pt x="29" y="42"/>
                    </a:moveTo>
                    <a:lnTo>
                      <a:pt x="0" y="59"/>
                    </a:lnTo>
                    <a:lnTo>
                      <a:pt x="2" y="29"/>
                    </a:lnTo>
                    <a:lnTo>
                      <a:pt x="5" y="0"/>
                    </a:lnTo>
                    <a:lnTo>
                      <a:pt x="32" y="11"/>
                    </a:lnTo>
                    <a:lnTo>
                      <a:pt x="58" y="24"/>
                    </a:lnTo>
                    <a:lnTo>
                      <a:pt x="29" y="42"/>
                    </a:lnTo>
                    <a:close/>
                  </a:path>
                </a:pathLst>
              </a:custGeom>
              <a:solidFill>
                <a:srgbClr val="A374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  <p:sp>
            <p:nvSpPr>
              <p:cNvPr id="7230" name="Freeform 15"/>
              <p:cNvSpPr>
                <a:spLocks/>
              </p:cNvSpPr>
              <p:nvPr/>
            </p:nvSpPr>
            <p:spPr bwMode="auto">
              <a:xfrm>
                <a:off x="4921250" y="1436688"/>
                <a:ext cx="47625" cy="65088"/>
              </a:xfrm>
              <a:custGeom>
                <a:avLst/>
                <a:gdLst>
                  <a:gd name="T0" fmla="*/ 0 w 30"/>
                  <a:gd name="T1" fmla="*/ 21 h 41"/>
                  <a:gd name="T2" fmla="*/ 2 w 30"/>
                  <a:gd name="T3" fmla="*/ 0 h 41"/>
                  <a:gd name="T4" fmla="*/ 16 w 30"/>
                  <a:gd name="T5" fmla="*/ 10 h 41"/>
                  <a:gd name="T6" fmla="*/ 30 w 30"/>
                  <a:gd name="T7" fmla="*/ 21 h 41"/>
                  <a:gd name="T8" fmla="*/ 15 w 30"/>
                  <a:gd name="T9" fmla="*/ 31 h 41"/>
                  <a:gd name="T10" fmla="*/ 0 w 30"/>
                  <a:gd name="T11" fmla="*/ 41 h 41"/>
                  <a:gd name="T12" fmla="*/ 0 w 30"/>
                  <a:gd name="T13" fmla="*/ 21 h 41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30"/>
                  <a:gd name="T22" fmla="*/ 0 h 41"/>
                  <a:gd name="T23" fmla="*/ 30 w 30"/>
                  <a:gd name="T24" fmla="*/ 41 h 41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30" h="41">
                    <a:moveTo>
                      <a:pt x="0" y="21"/>
                    </a:moveTo>
                    <a:lnTo>
                      <a:pt x="2" y="0"/>
                    </a:lnTo>
                    <a:lnTo>
                      <a:pt x="16" y="10"/>
                    </a:lnTo>
                    <a:lnTo>
                      <a:pt x="30" y="21"/>
                    </a:lnTo>
                    <a:lnTo>
                      <a:pt x="15" y="31"/>
                    </a:lnTo>
                    <a:lnTo>
                      <a:pt x="0" y="41"/>
                    </a:lnTo>
                    <a:lnTo>
                      <a:pt x="0" y="21"/>
                    </a:lnTo>
                    <a:close/>
                  </a:path>
                </a:pathLst>
              </a:custGeom>
              <a:solidFill>
                <a:srgbClr val="A374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  <p:sp>
            <p:nvSpPr>
              <p:cNvPr id="7231" name="Freeform 16"/>
              <p:cNvSpPr>
                <a:spLocks/>
              </p:cNvSpPr>
              <p:nvPr/>
            </p:nvSpPr>
            <p:spPr bwMode="auto">
              <a:xfrm>
                <a:off x="4899025" y="1119188"/>
                <a:ext cx="47625" cy="60325"/>
              </a:xfrm>
              <a:custGeom>
                <a:avLst/>
                <a:gdLst>
                  <a:gd name="T0" fmla="*/ 29 w 30"/>
                  <a:gd name="T1" fmla="*/ 19 h 38"/>
                  <a:gd name="T2" fmla="*/ 30 w 30"/>
                  <a:gd name="T3" fmla="*/ 38 h 38"/>
                  <a:gd name="T4" fmla="*/ 16 w 30"/>
                  <a:gd name="T5" fmla="*/ 29 h 38"/>
                  <a:gd name="T6" fmla="*/ 0 w 30"/>
                  <a:gd name="T7" fmla="*/ 21 h 38"/>
                  <a:gd name="T8" fmla="*/ 13 w 30"/>
                  <a:gd name="T9" fmla="*/ 11 h 38"/>
                  <a:gd name="T10" fmla="*/ 26 w 30"/>
                  <a:gd name="T11" fmla="*/ 0 h 38"/>
                  <a:gd name="T12" fmla="*/ 29 w 30"/>
                  <a:gd name="T13" fmla="*/ 19 h 3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30"/>
                  <a:gd name="T22" fmla="*/ 0 h 38"/>
                  <a:gd name="T23" fmla="*/ 30 w 30"/>
                  <a:gd name="T24" fmla="*/ 38 h 38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30" h="38">
                    <a:moveTo>
                      <a:pt x="29" y="19"/>
                    </a:moveTo>
                    <a:lnTo>
                      <a:pt x="30" y="38"/>
                    </a:lnTo>
                    <a:lnTo>
                      <a:pt x="16" y="29"/>
                    </a:lnTo>
                    <a:lnTo>
                      <a:pt x="0" y="21"/>
                    </a:lnTo>
                    <a:lnTo>
                      <a:pt x="13" y="11"/>
                    </a:lnTo>
                    <a:lnTo>
                      <a:pt x="26" y="0"/>
                    </a:lnTo>
                    <a:lnTo>
                      <a:pt x="29" y="19"/>
                    </a:lnTo>
                    <a:close/>
                  </a:path>
                </a:pathLst>
              </a:custGeom>
              <a:solidFill>
                <a:srgbClr val="A374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  <p:sp>
            <p:nvSpPr>
              <p:cNvPr id="7232" name="Freeform 17"/>
              <p:cNvSpPr>
                <a:spLocks/>
              </p:cNvSpPr>
              <p:nvPr/>
            </p:nvSpPr>
            <p:spPr bwMode="auto">
              <a:xfrm>
                <a:off x="4854575" y="1485900"/>
                <a:ext cx="80962" cy="96838"/>
              </a:xfrm>
              <a:custGeom>
                <a:avLst/>
                <a:gdLst>
                  <a:gd name="T0" fmla="*/ 8 w 51"/>
                  <a:gd name="T1" fmla="*/ 30 h 61"/>
                  <a:gd name="T2" fmla="*/ 16 w 51"/>
                  <a:gd name="T3" fmla="*/ 0 h 61"/>
                  <a:gd name="T4" fmla="*/ 34 w 51"/>
                  <a:gd name="T5" fmla="*/ 20 h 61"/>
                  <a:gd name="T6" fmla="*/ 51 w 51"/>
                  <a:gd name="T7" fmla="*/ 42 h 61"/>
                  <a:gd name="T8" fmla="*/ 26 w 51"/>
                  <a:gd name="T9" fmla="*/ 51 h 61"/>
                  <a:gd name="T10" fmla="*/ 0 w 51"/>
                  <a:gd name="T11" fmla="*/ 61 h 61"/>
                  <a:gd name="T12" fmla="*/ 8 w 51"/>
                  <a:gd name="T13" fmla="*/ 30 h 61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51"/>
                  <a:gd name="T22" fmla="*/ 0 h 61"/>
                  <a:gd name="T23" fmla="*/ 51 w 51"/>
                  <a:gd name="T24" fmla="*/ 61 h 61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51" h="61">
                    <a:moveTo>
                      <a:pt x="8" y="30"/>
                    </a:moveTo>
                    <a:lnTo>
                      <a:pt x="16" y="0"/>
                    </a:lnTo>
                    <a:lnTo>
                      <a:pt x="34" y="20"/>
                    </a:lnTo>
                    <a:lnTo>
                      <a:pt x="51" y="42"/>
                    </a:lnTo>
                    <a:lnTo>
                      <a:pt x="26" y="51"/>
                    </a:lnTo>
                    <a:lnTo>
                      <a:pt x="0" y="61"/>
                    </a:lnTo>
                    <a:lnTo>
                      <a:pt x="8" y="30"/>
                    </a:lnTo>
                    <a:close/>
                  </a:path>
                </a:pathLst>
              </a:custGeom>
              <a:solidFill>
                <a:srgbClr val="A374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  <p:sp>
            <p:nvSpPr>
              <p:cNvPr id="7233" name="Freeform 18"/>
              <p:cNvSpPr>
                <a:spLocks/>
              </p:cNvSpPr>
              <p:nvPr/>
            </p:nvSpPr>
            <p:spPr bwMode="auto">
              <a:xfrm>
                <a:off x="4846638" y="965200"/>
                <a:ext cx="50800" cy="52388"/>
              </a:xfrm>
              <a:custGeom>
                <a:avLst/>
                <a:gdLst>
                  <a:gd name="T0" fmla="*/ 13 w 32"/>
                  <a:gd name="T1" fmla="*/ 14 h 33"/>
                  <a:gd name="T2" fmla="*/ 27 w 32"/>
                  <a:gd name="T3" fmla="*/ 0 h 33"/>
                  <a:gd name="T4" fmla="*/ 30 w 32"/>
                  <a:gd name="T5" fmla="*/ 16 h 33"/>
                  <a:gd name="T6" fmla="*/ 32 w 32"/>
                  <a:gd name="T7" fmla="*/ 33 h 33"/>
                  <a:gd name="T8" fmla="*/ 16 w 32"/>
                  <a:gd name="T9" fmla="*/ 29 h 33"/>
                  <a:gd name="T10" fmla="*/ 0 w 32"/>
                  <a:gd name="T11" fmla="*/ 26 h 33"/>
                  <a:gd name="T12" fmla="*/ 13 w 32"/>
                  <a:gd name="T13" fmla="*/ 14 h 3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32"/>
                  <a:gd name="T22" fmla="*/ 0 h 33"/>
                  <a:gd name="T23" fmla="*/ 32 w 32"/>
                  <a:gd name="T24" fmla="*/ 33 h 33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32" h="33">
                    <a:moveTo>
                      <a:pt x="13" y="14"/>
                    </a:moveTo>
                    <a:lnTo>
                      <a:pt x="27" y="0"/>
                    </a:lnTo>
                    <a:lnTo>
                      <a:pt x="30" y="16"/>
                    </a:lnTo>
                    <a:lnTo>
                      <a:pt x="32" y="33"/>
                    </a:lnTo>
                    <a:lnTo>
                      <a:pt x="16" y="29"/>
                    </a:lnTo>
                    <a:lnTo>
                      <a:pt x="0" y="26"/>
                    </a:lnTo>
                    <a:lnTo>
                      <a:pt x="13" y="14"/>
                    </a:lnTo>
                    <a:close/>
                  </a:path>
                </a:pathLst>
              </a:custGeom>
              <a:solidFill>
                <a:srgbClr val="A374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  <p:sp>
            <p:nvSpPr>
              <p:cNvPr id="7234" name="Freeform 19"/>
              <p:cNvSpPr>
                <a:spLocks/>
              </p:cNvSpPr>
              <p:nvPr/>
            </p:nvSpPr>
            <p:spPr bwMode="auto">
              <a:xfrm>
                <a:off x="4843463" y="1293813"/>
                <a:ext cx="55562" cy="41275"/>
              </a:xfrm>
              <a:custGeom>
                <a:avLst/>
                <a:gdLst>
                  <a:gd name="T0" fmla="*/ 18 w 35"/>
                  <a:gd name="T1" fmla="*/ 24 h 26"/>
                  <a:gd name="T2" fmla="*/ 0 w 35"/>
                  <a:gd name="T3" fmla="*/ 26 h 26"/>
                  <a:gd name="T4" fmla="*/ 7 w 35"/>
                  <a:gd name="T5" fmla="*/ 12 h 26"/>
                  <a:gd name="T6" fmla="*/ 15 w 35"/>
                  <a:gd name="T7" fmla="*/ 0 h 26"/>
                  <a:gd name="T8" fmla="*/ 25 w 35"/>
                  <a:gd name="T9" fmla="*/ 11 h 26"/>
                  <a:gd name="T10" fmla="*/ 35 w 35"/>
                  <a:gd name="T11" fmla="*/ 22 h 26"/>
                  <a:gd name="T12" fmla="*/ 18 w 35"/>
                  <a:gd name="T13" fmla="*/ 24 h 2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35"/>
                  <a:gd name="T22" fmla="*/ 0 h 26"/>
                  <a:gd name="T23" fmla="*/ 35 w 35"/>
                  <a:gd name="T24" fmla="*/ 26 h 2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35" h="26">
                    <a:moveTo>
                      <a:pt x="18" y="24"/>
                    </a:moveTo>
                    <a:lnTo>
                      <a:pt x="0" y="26"/>
                    </a:lnTo>
                    <a:lnTo>
                      <a:pt x="7" y="12"/>
                    </a:lnTo>
                    <a:lnTo>
                      <a:pt x="15" y="0"/>
                    </a:lnTo>
                    <a:lnTo>
                      <a:pt x="25" y="11"/>
                    </a:lnTo>
                    <a:lnTo>
                      <a:pt x="35" y="22"/>
                    </a:lnTo>
                    <a:lnTo>
                      <a:pt x="18" y="24"/>
                    </a:lnTo>
                    <a:close/>
                  </a:path>
                </a:pathLst>
              </a:custGeom>
              <a:solidFill>
                <a:srgbClr val="A374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  <p:sp>
            <p:nvSpPr>
              <p:cNvPr id="7235" name="Freeform 20"/>
              <p:cNvSpPr>
                <a:spLocks/>
              </p:cNvSpPr>
              <p:nvPr/>
            </p:nvSpPr>
            <p:spPr bwMode="auto">
              <a:xfrm>
                <a:off x="4273550" y="1090613"/>
                <a:ext cx="104775" cy="88900"/>
              </a:xfrm>
              <a:custGeom>
                <a:avLst/>
                <a:gdLst>
                  <a:gd name="T0" fmla="*/ 33 w 66"/>
                  <a:gd name="T1" fmla="*/ 9 h 56"/>
                  <a:gd name="T2" fmla="*/ 66 w 66"/>
                  <a:gd name="T3" fmla="*/ 18 h 56"/>
                  <a:gd name="T4" fmla="*/ 43 w 66"/>
                  <a:gd name="T5" fmla="*/ 37 h 56"/>
                  <a:gd name="T6" fmla="*/ 21 w 66"/>
                  <a:gd name="T7" fmla="*/ 56 h 56"/>
                  <a:gd name="T8" fmla="*/ 10 w 66"/>
                  <a:gd name="T9" fmla="*/ 28 h 56"/>
                  <a:gd name="T10" fmla="*/ 0 w 66"/>
                  <a:gd name="T11" fmla="*/ 0 h 56"/>
                  <a:gd name="T12" fmla="*/ 33 w 66"/>
                  <a:gd name="T13" fmla="*/ 9 h 5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66"/>
                  <a:gd name="T22" fmla="*/ 0 h 56"/>
                  <a:gd name="T23" fmla="*/ 66 w 66"/>
                  <a:gd name="T24" fmla="*/ 56 h 5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66" h="56">
                    <a:moveTo>
                      <a:pt x="33" y="9"/>
                    </a:moveTo>
                    <a:lnTo>
                      <a:pt x="66" y="18"/>
                    </a:lnTo>
                    <a:lnTo>
                      <a:pt x="43" y="37"/>
                    </a:lnTo>
                    <a:lnTo>
                      <a:pt x="21" y="56"/>
                    </a:lnTo>
                    <a:lnTo>
                      <a:pt x="10" y="28"/>
                    </a:lnTo>
                    <a:lnTo>
                      <a:pt x="0" y="0"/>
                    </a:lnTo>
                    <a:lnTo>
                      <a:pt x="33" y="9"/>
                    </a:lnTo>
                    <a:close/>
                  </a:path>
                </a:pathLst>
              </a:custGeom>
              <a:solidFill>
                <a:srgbClr val="A374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  <p:sp>
            <p:nvSpPr>
              <p:cNvPr id="7236" name="Freeform 21"/>
              <p:cNvSpPr>
                <a:spLocks/>
              </p:cNvSpPr>
              <p:nvPr/>
            </p:nvSpPr>
            <p:spPr bwMode="auto">
              <a:xfrm>
                <a:off x="4251325" y="1484313"/>
                <a:ext cx="46037" cy="61913"/>
              </a:xfrm>
              <a:custGeom>
                <a:avLst/>
                <a:gdLst>
                  <a:gd name="T0" fmla="*/ 28 w 29"/>
                  <a:gd name="T1" fmla="*/ 19 h 39"/>
                  <a:gd name="T2" fmla="*/ 28 w 29"/>
                  <a:gd name="T3" fmla="*/ 39 h 39"/>
                  <a:gd name="T4" fmla="*/ 14 w 29"/>
                  <a:gd name="T5" fmla="*/ 29 h 39"/>
                  <a:gd name="T6" fmla="*/ 0 w 29"/>
                  <a:gd name="T7" fmla="*/ 19 h 39"/>
                  <a:gd name="T8" fmla="*/ 14 w 29"/>
                  <a:gd name="T9" fmla="*/ 8 h 39"/>
                  <a:gd name="T10" fmla="*/ 29 w 29"/>
                  <a:gd name="T11" fmla="*/ 0 h 39"/>
                  <a:gd name="T12" fmla="*/ 28 w 29"/>
                  <a:gd name="T13" fmla="*/ 19 h 39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9"/>
                  <a:gd name="T22" fmla="*/ 0 h 39"/>
                  <a:gd name="T23" fmla="*/ 29 w 29"/>
                  <a:gd name="T24" fmla="*/ 39 h 39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9" h="39">
                    <a:moveTo>
                      <a:pt x="28" y="19"/>
                    </a:moveTo>
                    <a:lnTo>
                      <a:pt x="28" y="39"/>
                    </a:lnTo>
                    <a:lnTo>
                      <a:pt x="14" y="29"/>
                    </a:lnTo>
                    <a:lnTo>
                      <a:pt x="0" y="19"/>
                    </a:lnTo>
                    <a:lnTo>
                      <a:pt x="14" y="8"/>
                    </a:lnTo>
                    <a:lnTo>
                      <a:pt x="29" y="0"/>
                    </a:lnTo>
                    <a:lnTo>
                      <a:pt x="28" y="19"/>
                    </a:lnTo>
                    <a:close/>
                  </a:path>
                </a:pathLst>
              </a:custGeom>
              <a:solidFill>
                <a:srgbClr val="A374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  <p:sp>
            <p:nvSpPr>
              <p:cNvPr id="7237" name="Freeform 22"/>
              <p:cNvSpPr>
                <a:spLocks/>
              </p:cNvSpPr>
              <p:nvPr/>
            </p:nvSpPr>
            <p:spPr bwMode="auto">
              <a:xfrm>
                <a:off x="4011613" y="1230313"/>
                <a:ext cx="52387" cy="50800"/>
              </a:xfrm>
              <a:custGeom>
                <a:avLst/>
                <a:gdLst>
                  <a:gd name="T0" fmla="*/ 13 w 33"/>
                  <a:gd name="T1" fmla="*/ 15 h 32"/>
                  <a:gd name="T2" fmla="*/ 24 w 33"/>
                  <a:gd name="T3" fmla="*/ 0 h 32"/>
                  <a:gd name="T4" fmla="*/ 29 w 33"/>
                  <a:gd name="T5" fmla="*/ 17 h 32"/>
                  <a:gd name="T6" fmla="*/ 33 w 33"/>
                  <a:gd name="T7" fmla="*/ 32 h 32"/>
                  <a:gd name="T8" fmla="*/ 17 w 33"/>
                  <a:gd name="T9" fmla="*/ 31 h 32"/>
                  <a:gd name="T10" fmla="*/ 0 w 33"/>
                  <a:gd name="T11" fmla="*/ 31 h 32"/>
                  <a:gd name="T12" fmla="*/ 13 w 33"/>
                  <a:gd name="T13" fmla="*/ 15 h 3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33"/>
                  <a:gd name="T22" fmla="*/ 0 h 32"/>
                  <a:gd name="T23" fmla="*/ 33 w 33"/>
                  <a:gd name="T24" fmla="*/ 32 h 32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33" h="32">
                    <a:moveTo>
                      <a:pt x="13" y="15"/>
                    </a:moveTo>
                    <a:lnTo>
                      <a:pt x="24" y="0"/>
                    </a:lnTo>
                    <a:lnTo>
                      <a:pt x="29" y="17"/>
                    </a:lnTo>
                    <a:lnTo>
                      <a:pt x="33" y="32"/>
                    </a:lnTo>
                    <a:lnTo>
                      <a:pt x="17" y="31"/>
                    </a:lnTo>
                    <a:lnTo>
                      <a:pt x="0" y="31"/>
                    </a:lnTo>
                    <a:lnTo>
                      <a:pt x="13" y="15"/>
                    </a:lnTo>
                    <a:close/>
                  </a:path>
                </a:pathLst>
              </a:custGeom>
              <a:solidFill>
                <a:srgbClr val="A374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  <p:sp>
            <p:nvSpPr>
              <p:cNvPr id="7238" name="Freeform 23"/>
              <p:cNvSpPr>
                <a:spLocks/>
              </p:cNvSpPr>
              <p:nvPr/>
            </p:nvSpPr>
            <p:spPr bwMode="auto">
              <a:xfrm>
                <a:off x="4281488" y="1401763"/>
                <a:ext cx="82550" cy="98425"/>
              </a:xfrm>
              <a:custGeom>
                <a:avLst/>
                <a:gdLst>
                  <a:gd name="T0" fmla="*/ 45 w 52"/>
                  <a:gd name="T1" fmla="*/ 31 h 62"/>
                  <a:gd name="T2" fmla="*/ 36 w 52"/>
                  <a:gd name="T3" fmla="*/ 62 h 62"/>
                  <a:gd name="T4" fmla="*/ 18 w 52"/>
                  <a:gd name="T5" fmla="*/ 40 h 62"/>
                  <a:gd name="T6" fmla="*/ 0 w 52"/>
                  <a:gd name="T7" fmla="*/ 20 h 62"/>
                  <a:gd name="T8" fmla="*/ 27 w 52"/>
                  <a:gd name="T9" fmla="*/ 9 h 62"/>
                  <a:gd name="T10" fmla="*/ 52 w 52"/>
                  <a:gd name="T11" fmla="*/ 0 h 62"/>
                  <a:gd name="T12" fmla="*/ 45 w 52"/>
                  <a:gd name="T13" fmla="*/ 31 h 6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52"/>
                  <a:gd name="T22" fmla="*/ 0 h 62"/>
                  <a:gd name="T23" fmla="*/ 52 w 52"/>
                  <a:gd name="T24" fmla="*/ 62 h 62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52" h="62">
                    <a:moveTo>
                      <a:pt x="45" y="31"/>
                    </a:moveTo>
                    <a:lnTo>
                      <a:pt x="36" y="62"/>
                    </a:lnTo>
                    <a:lnTo>
                      <a:pt x="18" y="40"/>
                    </a:lnTo>
                    <a:lnTo>
                      <a:pt x="0" y="20"/>
                    </a:lnTo>
                    <a:lnTo>
                      <a:pt x="27" y="9"/>
                    </a:lnTo>
                    <a:lnTo>
                      <a:pt x="52" y="0"/>
                    </a:lnTo>
                    <a:lnTo>
                      <a:pt x="45" y="31"/>
                    </a:lnTo>
                    <a:close/>
                  </a:path>
                </a:pathLst>
              </a:custGeom>
              <a:solidFill>
                <a:srgbClr val="A374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  <p:sp>
            <p:nvSpPr>
              <p:cNvPr id="7239" name="Freeform 24"/>
              <p:cNvSpPr>
                <a:spLocks/>
              </p:cNvSpPr>
              <p:nvPr/>
            </p:nvSpPr>
            <p:spPr bwMode="auto">
              <a:xfrm>
                <a:off x="3835400" y="1760538"/>
                <a:ext cx="50800" cy="53975"/>
              </a:xfrm>
              <a:custGeom>
                <a:avLst/>
                <a:gdLst>
                  <a:gd name="T0" fmla="*/ 18 w 32"/>
                  <a:gd name="T1" fmla="*/ 21 h 34"/>
                  <a:gd name="T2" fmla="*/ 5 w 32"/>
                  <a:gd name="T3" fmla="*/ 34 h 34"/>
                  <a:gd name="T4" fmla="*/ 2 w 32"/>
                  <a:gd name="T5" fmla="*/ 17 h 34"/>
                  <a:gd name="T6" fmla="*/ 0 w 32"/>
                  <a:gd name="T7" fmla="*/ 0 h 34"/>
                  <a:gd name="T8" fmla="*/ 17 w 32"/>
                  <a:gd name="T9" fmla="*/ 4 h 34"/>
                  <a:gd name="T10" fmla="*/ 32 w 32"/>
                  <a:gd name="T11" fmla="*/ 7 h 34"/>
                  <a:gd name="T12" fmla="*/ 18 w 32"/>
                  <a:gd name="T13" fmla="*/ 21 h 34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32"/>
                  <a:gd name="T22" fmla="*/ 0 h 34"/>
                  <a:gd name="T23" fmla="*/ 32 w 32"/>
                  <a:gd name="T24" fmla="*/ 34 h 34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32" h="34">
                    <a:moveTo>
                      <a:pt x="18" y="21"/>
                    </a:moveTo>
                    <a:lnTo>
                      <a:pt x="5" y="34"/>
                    </a:lnTo>
                    <a:lnTo>
                      <a:pt x="2" y="17"/>
                    </a:lnTo>
                    <a:lnTo>
                      <a:pt x="0" y="0"/>
                    </a:lnTo>
                    <a:lnTo>
                      <a:pt x="17" y="4"/>
                    </a:lnTo>
                    <a:lnTo>
                      <a:pt x="32" y="7"/>
                    </a:lnTo>
                    <a:lnTo>
                      <a:pt x="18" y="21"/>
                    </a:lnTo>
                    <a:close/>
                  </a:path>
                </a:pathLst>
              </a:custGeom>
              <a:solidFill>
                <a:srgbClr val="A374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  <p:sp>
            <p:nvSpPr>
              <p:cNvPr id="7240" name="Freeform 25"/>
              <p:cNvSpPr>
                <a:spLocks/>
              </p:cNvSpPr>
              <p:nvPr/>
            </p:nvSpPr>
            <p:spPr bwMode="auto">
              <a:xfrm>
                <a:off x="4186238" y="1157288"/>
                <a:ext cx="49212" cy="50800"/>
              </a:xfrm>
              <a:custGeom>
                <a:avLst/>
                <a:gdLst>
                  <a:gd name="T0" fmla="*/ 16 w 31"/>
                  <a:gd name="T1" fmla="*/ 11 h 32"/>
                  <a:gd name="T2" fmla="*/ 31 w 31"/>
                  <a:gd name="T3" fmla="*/ 23 h 32"/>
                  <a:gd name="T4" fmla="*/ 15 w 31"/>
                  <a:gd name="T5" fmla="*/ 27 h 32"/>
                  <a:gd name="T6" fmla="*/ 0 w 31"/>
                  <a:gd name="T7" fmla="*/ 32 h 32"/>
                  <a:gd name="T8" fmla="*/ 1 w 31"/>
                  <a:gd name="T9" fmla="*/ 15 h 32"/>
                  <a:gd name="T10" fmla="*/ 2 w 31"/>
                  <a:gd name="T11" fmla="*/ 0 h 32"/>
                  <a:gd name="T12" fmla="*/ 16 w 31"/>
                  <a:gd name="T13" fmla="*/ 11 h 3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31"/>
                  <a:gd name="T22" fmla="*/ 0 h 32"/>
                  <a:gd name="T23" fmla="*/ 31 w 31"/>
                  <a:gd name="T24" fmla="*/ 32 h 32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31" h="32">
                    <a:moveTo>
                      <a:pt x="16" y="11"/>
                    </a:moveTo>
                    <a:lnTo>
                      <a:pt x="31" y="23"/>
                    </a:lnTo>
                    <a:lnTo>
                      <a:pt x="15" y="27"/>
                    </a:lnTo>
                    <a:lnTo>
                      <a:pt x="0" y="32"/>
                    </a:lnTo>
                    <a:lnTo>
                      <a:pt x="1" y="15"/>
                    </a:lnTo>
                    <a:lnTo>
                      <a:pt x="2" y="0"/>
                    </a:lnTo>
                    <a:lnTo>
                      <a:pt x="16" y="11"/>
                    </a:lnTo>
                    <a:close/>
                  </a:path>
                </a:pathLst>
              </a:custGeom>
              <a:solidFill>
                <a:srgbClr val="A374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  <p:sp>
            <p:nvSpPr>
              <p:cNvPr id="7241" name="Freeform 26"/>
              <p:cNvSpPr>
                <a:spLocks/>
              </p:cNvSpPr>
              <p:nvPr/>
            </p:nvSpPr>
            <p:spPr bwMode="auto">
              <a:xfrm>
                <a:off x="3805238" y="2081213"/>
                <a:ext cx="93662" cy="93663"/>
              </a:xfrm>
              <a:custGeom>
                <a:avLst/>
                <a:gdLst>
                  <a:gd name="T0" fmla="*/ 29 w 59"/>
                  <a:gd name="T1" fmla="*/ 41 h 59"/>
                  <a:gd name="T2" fmla="*/ 0 w 59"/>
                  <a:gd name="T3" fmla="*/ 59 h 59"/>
                  <a:gd name="T4" fmla="*/ 2 w 59"/>
                  <a:gd name="T5" fmla="*/ 30 h 59"/>
                  <a:gd name="T6" fmla="*/ 5 w 59"/>
                  <a:gd name="T7" fmla="*/ 0 h 59"/>
                  <a:gd name="T8" fmla="*/ 32 w 59"/>
                  <a:gd name="T9" fmla="*/ 12 h 59"/>
                  <a:gd name="T10" fmla="*/ 59 w 59"/>
                  <a:gd name="T11" fmla="*/ 25 h 59"/>
                  <a:gd name="T12" fmla="*/ 29 w 59"/>
                  <a:gd name="T13" fmla="*/ 41 h 59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59"/>
                  <a:gd name="T22" fmla="*/ 0 h 59"/>
                  <a:gd name="T23" fmla="*/ 59 w 59"/>
                  <a:gd name="T24" fmla="*/ 59 h 59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59" h="59">
                    <a:moveTo>
                      <a:pt x="29" y="41"/>
                    </a:moveTo>
                    <a:lnTo>
                      <a:pt x="0" y="59"/>
                    </a:lnTo>
                    <a:lnTo>
                      <a:pt x="2" y="30"/>
                    </a:lnTo>
                    <a:lnTo>
                      <a:pt x="5" y="0"/>
                    </a:lnTo>
                    <a:lnTo>
                      <a:pt x="32" y="12"/>
                    </a:lnTo>
                    <a:lnTo>
                      <a:pt x="59" y="25"/>
                    </a:lnTo>
                    <a:lnTo>
                      <a:pt x="29" y="41"/>
                    </a:lnTo>
                    <a:close/>
                  </a:path>
                </a:pathLst>
              </a:custGeom>
              <a:solidFill>
                <a:srgbClr val="A374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  <p:sp>
            <p:nvSpPr>
              <p:cNvPr id="7242" name="Freeform 27"/>
              <p:cNvSpPr>
                <a:spLocks/>
              </p:cNvSpPr>
              <p:nvPr/>
            </p:nvSpPr>
            <p:spPr bwMode="auto">
              <a:xfrm>
                <a:off x="3938588" y="1611313"/>
                <a:ext cx="46037" cy="63500"/>
              </a:xfrm>
              <a:custGeom>
                <a:avLst/>
                <a:gdLst>
                  <a:gd name="T0" fmla="*/ 0 w 29"/>
                  <a:gd name="T1" fmla="*/ 20 h 40"/>
                  <a:gd name="T2" fmla="*/ 1 w 29"/>
                  <a:gd name="T3" fmla="*/ 0 h 40"/>
                  <a:gd name="T4" fmla="*/ 15 w 29"/>
                  <a:gd name="T5" fmla="*/ 10 h 40"/>
                  <a:gd name="T6" fmla="*/ 29 w 29"/>
                  <a:gd name="T7" fmla="*/ 20 h 40"/>
                  <a:gd name="T8" fmla="*/ 14 w 29"/>
                  <a:gd name="T9" fmla="*/ 31 h 40"/>
                  <a:gd name="T10" fmla="*/ 0 w 29"/>
                  <a:gd name="T11" fmla="*/ 40 h 40"/>
                  <a:gd name="T12" fmla="*/ 0 w 29"/>
                  <a:gd name="T13" fmla="*/ 20 h 4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9"/>
                  <a:gd name="T22" fmla="*/ 0 h 40"/>
                  <a:gd name="T23" fmla="*/ 29 w 29"/>
                  <a:gd name="T24" fmla="*/ 40 h 40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9" h="40">
                    <a:moveTo>
                      <a:pt x="0" y="20"/>
                    </a:moveTo>
                    <a:lnTo>
                      <a:pt x="1" y="0"/>
                    </a:lnTo>
                    <a:lnTo>
                      <a:pt x="15" y="10"/>
                    </a:lnTo>
                    <a:lnTo>
                      <a:pt x="29" y="20"/>
                    </a:lnTo>
                    <a:lnTo>
                      <a:pt x="14" y="31"/>
                    </a:lnTo>
                    <a:lnTo>
                      <a:pt x="0" y="40"/>
                    </a:lnTo>
                    <a:lnTo>
                      <a:pt x="0" y="20"/>
                    </a:lnTo>
                    <a:close/>
                  </a:path>
                </a:pathLst>
              </a:custGeom>
              <a:solidFill>
                <a:srgbClr val="A374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  <p:sp>
            <p:nvSpPr>
              <p:cNvPr id="7243" name="Freeform 28"/>
              <p:cNvSpPr>
                <a:spLocks/>
              </p:cNvSpPr>
              <p:nvPr/>
            </p:nvSpPr>
            <p:spPr bwMode="auto">
              <a:xfrm>
                <a:off x="3567113" y="1831975"/>
                <a:ext cx="53975" cy="50800"/>
              </a:xfrm>
              <a:custGeom>
                <a:avLst/>
                <a:gdLst>
                  <a:gd name="T0" fmla="*/ 22 w 34"/>
                  <a:gd name="T1" fmla="*/ 17 h 32"/>
                  <a:gd name="T2" fmla="*/ 9 w 34"/>
                  <a:gd name="T3" fmla="*/ 32 h 32"/>
                  <a:gd name="T4" fmla="*/ 4 w 34"/>
                  <a:gd name="T5" fmla="*/ 16 h 32"/>
                  <a:gd name="T6" fmla="*/ 0 w 34"/>
                  <a:gd name="T7" fmla="*/ 0 h 32"/>
                  <a:gd name="T8" fmla="*/ 17 w 34"/>
                  <a:gd name="T9" fmla="*/ 1 h 32"/>
                  <a:gd name="T10" fmla="*/ 34 w 34"/>
                  <a:gd name="T11" fmla="*/ 3 h 32"/>
                  <a:gd name="T12" fmla="*/ 22 w 34"/>
                  <a:gd name="T13" fmla="*/ 17 h 3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34"/>
                  <a:gd name="T22" fmla="*/ 0 h 32"/>
                  <a:gd name="T23" fmla="*/ 34 w 34"/>
                  <a:gd name="T24" fmla="*/ 32 h 32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34" h="32">
                    <a:moveTo>
                      <a:pt x="22" y="17"/>
                    </a:moveTo>
                    <a:lnTo>
                      <a:pt x="9" y="32"/>
                    </a:lnTo>
                    <a:lnTo>
                      <a:pt x="4" y="16"/>
                    </a:lnTo>
                    <a:lnTo>
                      <a:pt x="0" y="0"/>
                    </a:lnTo>
                    <a:lnTo>
                      <a:pt x="17" y="1"/>
                    </a:lnTo>
                    <a:lnTo>
                      <a:pt x="34" y="3"/>
                    </a:lnTo>
                    <a:lnTo>
                      <a:pt x="22" y="17"/>
                    </a:lnTo>
                    <a:close/>
                  </a:path>
                </a:pathLst>
              </a:custGeom>
              <a:solidFill>
                <a:srgbClr val="A374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  <p:sp>
            <p:nvSpPr>
              <p:cNvPr id="7244" name="Freeform 29"/>
              <p:cNvSpPr>
                <a:spLocks/>
              </p:cNvSpPr>
              <p:nvPr/>
            </p:nvSpPr>
            <p:spPr bwMode="auto">
              <a:xfrm>
                <a:off x="3786188" y="1497013"/>
                <a:ext cx="80962" cy="98425"/>
              </a:xfrm>
              <a:custGeom>
                <a:avLst/>
                <a:gdLst>
                  <a:gd name="T0" fmla="*/ 8 w 51"/>
                  <a:gd name="T1" fmla="*/ 31 h 62"/>
                  <a:gd name="T2" fmla="*/ 17 w 51"/>
                  <a:gd name="T3" fmla="*/ 0 h 62"/>
                  <a:gd name="T4" fmla="*/ 35 w 51"/>
                  <a:gd name="T5" fmla="*/ 21 h 62"/>
                  <a:gd name="T6" fmla="*/ 51 w 51"/>
                  <a:gd name="T7" fmla="*/ 43 h 62"/>
                  <a:gd name="T8" fmla="*/ 26 w 51"/>
                  <a:gd name="T9" fmla="*/ 52 h 62"/>
                  <a:gd name="T10" fmla="*/ 0 w 51"/>
                  <a:gd name="T11" fmla="*/ 62 h 62"/>
                  <a:gd name="T12" fmla="*/ 8 w 51"/>
                  <a:gd name="T13" fmla="*/ 31 h 6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51"/>
                  <a:gd name="T22" fmla="*/ 0 h 62"/>
                  <a:gd name="T23" fmla="*/ 51 w 51"/>
                  <a:gd name="T24" fmla="*/ 62 h 62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51" h="62">
                    <a:moveTo>
                      <a:pt x="8" y="31"/>
                    </a:moveTo>
                    <a:lnTo>
                      <a:pt x="17" y="0"/>
                    </a:lnTo>
                    <a:lnTo>
                      <a:pt x="35" y="21"/>
                    </a:lnTo>
                    <a:lnTo>
                      <a:pt x="51" y="43"/>
                    </a:lnTo>
                    <a:lnTo>
                      <a:pt x="26" y="52"/>
                    </a:lnTo>
                    <a:lnTo>
                      <a:pt x="0" y="62"/>
                    </a:lnTo>
                    <a:lnTo>
                      <a:pt x="8" y="31"/>
                    </a:lnTo>
                    <a:close/>
                  </a:path>
                </a:pathLst>
              </a:custGeom>
              <a:solidFill>
                <a:srgbClr val="A374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  <p:sp>
            <p:nvSpPr>
              <p:cNvPr id="7245" name="Freeform 30"/>
              <p:cNvSpPr>
                <a:spLocks/>
              </p:cNvSpPr>
              <p:nvPr/>
            </p:nvSpPr>
            <p:spPr bwMode="auto">
              <a:xfrm>
                <a:off x="4449763" y="1465263"/>
                <a:ext cx="58737" cy="42863"/>
              </a:xfrm>
              <a:custGeom>
                <a:avLst/>
                <a:gdLst>
                  <a:gd name="T0" fmla="*/ 18 w 37"/>
                  <a:gd name="T1" fmla="*/ 0 h 27"/>
                  <a:gd name="T2" fmla="*/ 37 w 37"/>
                  <a:gd name="T3" fmla="*/ 1 h 27"/>
                  <a:gd name="T4" fmla="*/ 28 w 37"/>
                  <a:gd name="T5" fmla="*/ 14 h 27"/>
                  <a:gd name="T6" fmla="*/ 18 w 37"/>
                  <a:gd name="T7" fmla="*/ 27 h 27"/>
                  <a:gd name="T8" fmla="*/ 9 w 37"/>
                  <a:gd name="T9" fmla="*/ 14 h 27"/>
                  <a:gd name="T10" fmla="*/ 0 w 37"/>
                  <a:gd name="T11" fmla="*/ 0 h 27"/>
                  <a:gd name="T12" fmla="*/ 18 w 37"/>
                  <a:gd name="T13" fmla="*/ 0 h 2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37"/>
                  <a:gd name="T22" fmla="*/ 0 h 27"/>
                  <a:gd name="T23" fmla="*/ 37 w 37"/>
                  <a:gd name="T24" fmla="*/ 27 h 27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37" h="27">
                    <a:moveTo>
                      <a:pt x="18" y="0"/>
                    </a:moveTo>
                    <a:lnTo>
                      <a:pt x="37" y="1"/>
                    </a:lnTo>
                    <a:lnTo>
                      <a:pt x="28" y="14"/>
                    </a:lnTo>
                    <a:lnTo>
                      <a:pt x="18" y="27"/>
                    </a:lnTo>
                    <a:lnTo>
                      <a:pt x="9" y="14"/>
                    </a:lnTo>
                    <a:lnTo>
                      <a:pt x="0" y="0"/>
                    </a:lnTo>
                    <a:lnTo>
                      <a:pt x="18" y="0"/>
                    </a:lnTo>
                    <a:close/>
                  </a:path>
                </a:pathLst>
              </a:custGeom>
              <a:solidFill>
                <a:srgbClr val="A374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  <p:sp>
            <p:nvSpPr>
              <p:cNvPr id="7246" name="Freeform 31"/>
              <p:cNvSpPr>
                <a:spLocks/>
              </p:cNvSpPr>
              <p:nvPr/>
            </p:nvSpPr>
            <p:spPr bwMode="auto">
              <a:xfrm>
                <a:off x="4489450" y="857250"/>
                <a:ext cx="61912" cy="42863"/>
              </a:xfrm>
              <a:custGeom>
                <a:avLst/>
                <a:gdLst>
                  <a:gd name="T0" fmla="*/ 20 w 39"/>
                  <a:gd name="T1" fmla="*/ 0 h 27"/>
                  <a:gd name="T2" fmla="*/ 39 w 39"/>
                  <a:gd name="T3" fmla="*/ 1 h 27"/>
                  <a:gd name="T4" fmla="*/ 29 w 39"/>
                  <a:gd name="T5" fmla="*/ 14 h 27"/>
                  <a:gd name="T6" fmla="*/ 18 w 39"/>
                  <a:gd name="T7" fmla="*/ 27 h 27"/>
                  <a:gd name="T8" fmla="*/ 9 w 39"/>
                  <a:gd name="T9" fmla="*/ 14 h 27"/>
                  <a:gd name="T10" fmla="*/ 0 w 39"/>
                  <a:gd name="T11" fmla="*/ 0 h 27"/>
                  <a:gd name="T12" fmla="*/ 20 w 39"/>
                  <a:gd name="T13" fmla="*/ 0 h 2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39"/>
                  <a:gd name="T22" fmla="*/ 0 h 27"/>
                  <a:gd name="T23" fmla="*/ 39 w 39"/>
                  <a:gd name="T24" fmla="*/ 27 h 27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39" h="27">
                    <a:moveTo>
                      <a:pt x="20" y="0"/>
                    </a:moveTo>
                    <a:lnTo>
                      <a:pt x="39" y="1"/>
                    </a:lnTo>
                    <a:lnTo>
                      <a:pt x="29" y="14"/>
                    </a:lnTo>
                    <a:lnTo>
                      <a:pt x="18" y="27"/>
                    </a:lnTo>
                    <a:lnTo>
                      <a:pt x="9" y="14"/>
                    </a:lnTo>
                    <a:lnTo>
                      <a:pt x="0" y="0"/>
                    </a:lnTo>
                    <a:lnTo>
                      <a:pt x="20" y="0"/>
                    </a:lnTo>
                    <a:close/>
                  </a:path>
                </a:pathLst>
              </a:custGeom>
              <a:solidFill>
                <a:srgbClr val="A374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  <p:sp>
            <p:nvSpPr>
              <p:cNvPr id="7247" name="Freeform 32"/>
              <p:cNvSpPr>
                <a:spLocks/>
              </p:cNvSpPr>
              <p:nvPr/>
            </p:nvSpPr>
            <p:spPr bwMode="auto">
              <a:xfrm>
                <a:off x="4230688" y="1770063"/>
                <a:ext cx="57150" cy="41275"/>
              </a:xfrm>
              <a:custGeom>
                <a:avLst/>
                <a:gdLst>
                  <a:gd name="T0" fmla="*/ 18 w 36"/>
                  <a:gd name="T1" fmla="*/ 25 h 26"/>
                  <a:gd name="T2" fmla="*/ 0 w 36"/>
                  <a:gd name="T3" fmla="*/ 26 h 26"/>
                  <a:gd name="T4" fmla="*/ 8 w 36"/>
                  <a:gd name="T5" fmla="*/ 14 h 26"/>
                  <a:gd name="T6" fmla="*/ 15 w 36"/>
                  <a:gd name="T7" fmla="*/ 0 h 26"/>
                  <a:gd name="T8" fmla="*/ 26 w 36"/>
                  <a:gd name="T9" fmla="*/ 11 h 26"/>
                  <a:gd name="T10" fmla="*/ 36 w 36"/>
                  <a:gd name="T11" fmla="*/ 23 h 26"/>
                  <a:gd name="T12" fmla="*/ 18 w 36"/>
                  <a:gd name="T13" fmla="*/ 25 h 2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36"/>
                  <a:gd name="T22" fmla="*/ 0 h 26"/>
                  <a:gd name="T23" fmla="*/ 36 w 36"/>
                  <a:gd name="T24" fmla="*/ 26 h 2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36" h="26">
                    <a:moveTo>
                      <a:pt x="18" y="25"/>
                    </a:moveTo>
                    <a:lnTo>
                      <a:pt x="0" y="26"/>
                    </a:lnTo>
                    <a:lnTo>
                      <a:pt x="8" y="14"/>
                    </a:lnTo>
                    <a:lnTo>
                      <a:pt x="15" y="0"/>
                    </a:lnTo>
                    <a:lnTo>
                      <a:pt x="26" y="11"/>
                    </a:lnTo>
                    <a:lnTo>
                      <a:pt x="36" y="23"/>
                    </a:lnTo>
                    <a:lnTo>
                      <a:pt x="18" y="25"/>
                    </a:lnTo>
                    <a:close/>
                  </a:path>
                </a:pathLst>
              </a:custGeom>
              <a:solidFill>
                <a:srgbClr val="A374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  <p:sp>
            <p:nvSpPr>
              <p:cNvPr id="7248" name="Freeform 33"/>
              <p:cNvSpPr>
                <a:spLocks/>
              </p:cNvSpPr>
              <p:nvPr/>
            </p:nvSpPr>
            <p:spPr bwMode="auto">
              <a:xfrm>
                <a:off x="4625975" y="1808163"/>
                <a:ext cx="119062" cy="60325"/>
              </a:xfrm>
              <a:custGeom>
                <a:avLst/>
                <a:gdLst>
                  <a:gd name="T0" fmla="*/ 38 w 75"/>
                  <a:gd name="T1" fmla="*/ 9 h 38"/>
                  <a:gd name="T2" fmla="*/ 75 w 75"/>
                  <a:gd name="T3" fmla="*/ 19 h 38"/>
                  <a:gd name="T4" fmla="*/ 52 w 75"/>
                  <a:gd name="T5" fmla="*/ 29 h 38"/>
                  <a:gd name="T6" fmla="*/ 31 w 75"/>
                  <a:gd name="T7" fmla="*/ 38 h 38"/>
                  <a:gd name="T8" fmla="*/ 15 w 75"/>
                  <a:gd name="T9" fmla="*/ 19 h 38"/>
                  <a:gd name="T10" fmla="*/ 0 w 75"/>
                  <a:gd name="T11" fmla="*/ 0 h 38"/>
                  <a:gd name="T12" fmla="*/ 38 w 75"/>
                  <a:gd name="T13" fmla="*/ 9 h 3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75"/>
                  <a:gd name="T22" fmla="*/ 0 h 38"/>
                  <a:gd name="T23" fmla="*/ 75 w 75"/>
                  <a:gd name="T24" fmla="*/ 38 h 38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75" h="38">
                    <a:moveTo>
                      <a:pt x="38" y="9"/>
                    </a:moveTo>
                    <a:lnTo>
                      <a:pt x="75" y="19"/>
                    </a:lnTo>
                    <a:lnTo>
                      <a:pt x="52" y="29"/>
                    </a:lnTo>
                    <a:lnTo>
                      <a:pt x="31" y="38"/>
                    </a:lnTo>
                    <a:lnTo>
                      <a:pt x="15" y="19"/>
                    </a:lnTo>
                    <a:lnTo>
                      <a:pt x="0" y="0"/>
                    </a:lnTo>
                    <a:lnTo>
                      <a:pt x="38" y="9"/>
                    </a:lnTo>
                    <a:close/>
                  </a:path>
                </a:pathLst>
              </a:custGeom>
              <a:solidFill>
                <a:srgbClr val="A374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  <p:sp>
            <p:nvSpPr>
              <p:cNvPr id="7249" name="Freeform 34"/>
              <p:cNvSpPr>
                <a:spLocks/>
              </p:cNvSpPr>
              <p:nvPr/>
            </p:nvSpPr>
            <p:spPr bwMode="auto">
              <a:xfrm>
                <a:off x="4860925" y="1825625"/>
                <a:ext cx="55562" cy="55563"/>
              </a:xfrm>
              <a:custGeom>
                <a:avLst/>
                <a:gdLst>
                  <a:gd name="T0" fmla="*/ 21 w 35"/>
                  <a:gd name="T1" fmla="*/ 16 h 35"/>
                  <a:gd name="T2" fmla="*/ 35 w 35"/>
                  <a:gd name="T3" fmla="*/ 30 h 35"/>
                  <a:gd name="T4" fmla="*/ 17 w 35"/>
                  <a:gd name="T5" fmla="*/ 32 h 35"/>
                  <a:gd name="T6" fmla="*/ 0 w 35"/>
                  <a:gd name="T7" fmla="*/ 35 h 35"/>
                  <a:gd name="T8" fmla="*/ 4 w 35"/>
                  <a:gd name="T9" fmla="*/ 18 h 35"/>
                  <a:gd name="T10" fmla="*/ 7 w 35"/>
                  <a:gd name="T11" fmla="*/ 0 h 35"/>
                  <a:gd name="T12" fmla="*/ 21 w 35"/>
                  <a:gd name="T13" fmla="*/ 16 h 35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35"/>
                  <a:gd name="T22" fmla="*/ 0 h 35"/>
                  <a:gd name="T23" fmla="*/ 35 w 35"/>
                  <a:gd name="T24" fmla="*/ 35 h 35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35" h="35">
                    <a:moveTo>
                      <a:pt x="21" y="16"/>
                    </a:moveTo>
                    <a:lnTo>
                      <a:pt x="35" y="30"/>
                    </a:lnTo>
                    <a:lnTo>
                      <a:pt x="17" y="32"/>
                    </a:lnTo>
                    <a:lnTo>
                      <a:pt x="0" y="35"/>
                    </a:lnTo>
                    <a:lnTo>
                      <a:pt x="4" y="18"/>
                    </a:lnTo>
                    <a:lnTo>
                      <a:pt x="7" y="0"/>
                    </a:lnTo>
                    <a:lnTo>
                      <a:pt x="21" y="16"/>
                    </a:lnTo>
                    <a:close/>
                  </a:path>
                </a:pathLst>
              </a:custGeom>
              <a:solidFill>
                <a:srgbClr val="A374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  <p:sp>
            <p:nvSpPr>
              <p:cNvPr id="7250" name="Freeform 35"/>
              <p:cNvSpPr>
                <a:spLocks/>
              </p:cNvSpPr>
              <p:nvPr/>
            </p:nvSpPr>
            <p:spPr bwMode="auto">
              <a:xfrm>
                <a:off x="4518025" y="1822450"/>
                <a:ext cx="47625" cy="60325"/>
              </a:xfrm>
              <a:custGeom>
                <a:avLst/>
                <a:gdLst>
                  <a:gd name="T0" fmla="*/ 3 w 30"/>
                  <a:gd name="T1" fmla="*/ 19 h 38"/>
                  <a:gd name="T2" fmla="*/ 0 w 30"/>
                  <a:gd name="T3" fmla="*/ 0 h 38"/>
                  <a:gd name="T4" fmla="*/ 16 w 30"/>
                  <a:gd name="T5" fmla="*/ 9 h 38"/>
                  <a:gd name="T6" fmla="*/ 30 w 30"/>
                  <a:gd name="T7" fmla="*/ 16 h 38"/>
                  <a:gd name="T8" fmla="*/ 17 w 30"/>
                  <a:gd name="T9" fmla="*/ 28 h 38"/>
                  <a:gd name="T10" fmla="*/ 4 w 30"/>
                  <a:gd name="T11" fmla="*/ 38 h 38"/>
                  <a:gd name="T12" fmla="*/ 3 w 30"/>
                  <a:gd name="T13" fmla="*/ 19 h 3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30"/>
                  <a:gd name="T22" fmla="*/ 0 h 38"/>
                  <a:gd name="T23" fmla="*/ 30 w 30"/>
                  <a:gd name="T24" fmla="*/ 38 h 38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30" h="38">
                    <a:moveTo>
                      <a:pt x="3" y="19"/>
                    </a:moveTo>
                    <a:lnTo>
                      <a:pt x="0" y="0"/>
                    </a:lnTo>
                    <a:lnTo>
                      <a:pt x="16" y="9"/>
                    </a:lnTo>
                    <a:lnTo>
                      <a:pt x="30" y="16"/>
                    </a:lnTo>
                    <a:lnTo>
                      <a:pt x="17" y="28"/>
                    </a:lnTo>
                    <a:lnTo>
                      <a:pt x="4" y="38"/>
                    </a:lnTo>
                    <a:lnTo>
                      <a:pt x="3" y="19"/>
                    </a:lnTo>
                    <a:close/>
                  </a:path>
                </a:pathLst>
              </a:custGeom>
              <a:solidFill>
                <a:srgbClr val="A374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  <p:sp>
            <p:nvSpPr>
              <p:cNvPr id="7251" name="Freeform 36"/>
              <p:cNvSpPr>
                <a:spLocks/>
              </p:cNvSpPr>
              <p:nvPr/>
            </p:nvSpPr>
            <p:spPr bwMode="auto">
              <a:xfrm>
                <a:off x="4868863" y="1706563"/>
                <a:ext cx="47625" cy="65088"/>
              </a:xfrm>
              <a:custGeom>
                <a:avLst/>
                <a:gdLst>
                  <a:gd name="T0" fmla="*/ 17 w 30"/>
                  <a:gd name="T1" fmla="*/ 20 h 41"/>
                  <a:gd name="T2" fmla="*/ 30 w 30"/>
                  <a:gd name="T3" fmla="*/ 41 h 41"/>
                  <a:gd name="T4" fmla="*/ 14 w 30"/>
                  <a:gd name="T5" fmla="*/ 36 h 41"/>
                  <a:gd name="T6" fmla="*/ 0 w 30"/>
                  <a:gd name="T7" fmla="*/ 31 h 41"/>
                  <a:gd name="T8" fmla="*/ 3 w 30"/>
                  <a:gd name="T9" fmla="*/ 15 h 41"/>
                  <a:gd name="T10" fmla="*/ 5 w 30"/>
                  <a:gd name="T11" fmla="*/ 0 h 41"/>
                  <a:gd name="T12" fmla="*/ 17 w 30"/>
                  <a:gd name="T13" fmla="*/ 20 h 41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30"/>
                  <a:gd name="T22" fmla="*/ 0 h 41"/>
                  <a:gd name="T23" fmla="*/ 30 w 30"/>
                  <a:gd name="T24" fmla="*/ 41 h 41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30" h="41">
                    <a:moveTo>
                      <a:pt x="17" y="20"/>
                    </a:moveTo>
                    <a:lnTo>
                      <a:pt x="30" y="41"/>
                    </a:lnTo>
                    <a:lnTo>
                      <a:pt x="14" y="36"/>
                    </a:lnTo>
                    <a:lnTo>
                      <a:pt x="0" y="31"/>
                    </a:lnTo>
                    <a:lnTo>
                      <a:pt x="3" y="15"/>
                    </a:lnTo>
                    <a:lnTo>
                      <a:pt x="5" y="0"/>
                    </a:lnTo>
                    <a:lnTo>
                      <a:pt x="17" y="20"/>
                    </a:lnTo>
                    <a:close/>
                  </a:path>
                </a:pathLst>
              </a:custGeom>
              <a:solidFill>
                <a:srgbClr val="A374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  <p:sp>
            <p:nvSpPr>
              <p:cNvPr id="7252" name="Freeform 37"/>
              <p:cNvSpPr>
                <a:spLocks/>
              </p:cNvSpPr>
              <p:nvPr/>
            </p:nvSpPr>
            <p:spPr bwMode="auto">
              <a:xfrm>
                <a:off x="4568825" y="1984375"/>
                <a:ext cx="50800" cy="52388"/>
              </a:xfrm>
              <a:custGeom>
                <a:avLst/>
                <a:gdLst>
                  <a:gd name="T0" fmla="*/ 18 w 32"/>
                  <a:gd name="T1" fmla="*/ 20 h 33"/>
                  <a:gd name="T2" fmla="*/ 4 w 32"/>
                  <a:gd name="T3" fmla="*/ 33 h 33"/>
                  <a:gd name="T4" fmla="*/ 2 w 32"/>
                  <a:gd name="T5" fmla="*/ 17 h 33"/>
                  <a:gd name="T6" fmla="*/ 0 w 32"/>
                  <a:gd name="T7" fmla="*/ 0 h 33"/>
                  <a:gd name="T8" fmla="*/ 16 w 32"/>
                  <a:gd name="T9" fmla="*/ 4 h 33"/>
                  <a:gd name="T10" fmla="*/ 32 w 32"/>
                  <a:gd name="T11" fmla="*/ 8 h 33"/>
                  <a:gd name="T12" fmla="*/ 18 w 32"/>
                  <a:gd name="T13" fmla="*/ 20 h 3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32"/>
                  <a:gd name="T22" fmla="*/ 0 h 33"/>
                  <a:gd name="T23" fmla="*/ 32 w 32"/>
                  <a:gd name="T24" fmla="*/ 33 h 33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32" h="33">
                    <a:moveTo>
                      <a:pt x="18" y="20"/>
                    </a:moveTo>
                    <a:lnTo>
                      <a:pt x="4" y="33"/>
                    </a:lnTo>
                    <a:lnTo>
                      <a:pt x="2" y="17"/>
                    </a:lnTo>
                    <a:lnTo>
                      <a:pt x="0" y="0"/>
                    </a:lnTo>
                    <a:lnTo>
                      <a:pt x="16" y="4"/>
                    </a:lnTo>
                    <a:lnTo>
                      <a:pt x="32" y="8"/>
                    </a:lnTo>
                    <a:lnTo>
                      <a:pt x="18" y="20"/>
                    </a:lnTo>
                    <a:close/>
                  </a:path>
                </a:pathLst>
              </a:custGeom>
              <a:solidFill>
                <a:srgbClr val="A374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  <p:sp>
            <p:nvSpPr>
              <p:cNvPr id="7253" name="Freeform 38"/>
              <p:cNvSpPr>
                <a:spLocks/>
              </p:cNvSpPr>
              <p:nvPr/>
            </p:nvSpPr>
            <p:spPr bwMode="auto">
              <a:xfrm>
                <a:off x="2928938" y="2276475"/>
                <a:ext cx="57150" cy="39688"/>
              </a:xfrm>
              <a:custGeom>
                <a:avLst/>
                <a:gdLst>
                  <a:gd name="T0" fmla="*/ 18 w 36"/>
                  <a:gd name="T1" fmla="*/ 0 h 25"/>
                  <a:gd name="T2" fmla="*/ 36 w 36"/>
                  <a:gd name="T3" fmla="*/ 0 h 25"/>
                  <a:gd name="T4" fmla="*/ 28 w 36"/>
                  <a:gd name="T5" fmla="*/ 13 h 25"/>
                  <a:gd name="T6" fmla="*/ 19 w 36"/>
                  <a:gd name="T7" fmla="*/ 25 h 25"/>
                  <a:gd name="T8" fmla="*/ 10 w 36"/>
                  <a:gd name="T9" fmla="*/ 13 h 25"/>
                  <a:gd name="T10" fmla="*/ 0 w 36"/>
                  <a:gd name="T11" fmla="*/ 0 h 25"/>
                  <a:gd name="T12" fmla="*/ 18 w 36"/>
                  <a:gd name="T13" fmla="*/ 0 h 25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36"/>
                  <a:gd name="T22" fmla="*/ 0 h 25"/>
                  <a:gd name="T23" fmla="*/ 36 w 36"/>
                  <a:gd name="T24" fmla="*/ 25 h 25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36" h="25">
                    <a:moveTo>
                      <a:pt x="18" y="0"/>
                    </a:moveTo>
                    <a:lnTo>
                      <a:pt x="36" y="0"/>
                    </a:lnTo>
                    <a:lnTo>
                      <a:pt x="28" y="13"/>
                    </a:lnTo>
                    <a:lnTo>
                      <a:pt x="19" y="25"/>
                    </a:lnTo>
                    <a:lnTo>
                      <a:pt x="10" y="13"/>
                    </a:lnTo>
                    <a:lnTo>
                      <a:pt x="0" y="0"/>
                    </a:lnTo>
                    <a:lnTo>
                      <a:pt x="18" y="0"/>
                    </a:lnTo>
                    <a:close/>
                  </a:path>
                </a:pathLst>
              </a:custGeom>
              <a:solidFill>
                <a:srgbClr val="A374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  <p:sp>
            <p:nvSpPr>
              <p:cNvPr id="7254" name="Freeform 39"/>
              <p:cNvSpPr>
                <a:spLocks/>
              </p:cNvSpPr>
              <p:nvPr/>
            </p:nvSpPr>
            <p:spPr bwMode="auto">
              <a:xfrm>
                <a:off x="5137150" y="3187700"/>
                <a:ext cx="93662" cy="93663"/>
              </a:xfrm>
              <a:custGeom>
                <a:avLst/>
                <a:gdLst>
                  <a:gd name="T0" fmla="*/ 29 w 59"/>
                  <a:gd name="T1" fmla="*/ 43 h 59"/>
                  <a:gd name="T2" fmla="*/ 0 w 59"/>
                  <a:gd name="T3" fmla="*/ 59 h 59"/>
                  <a:gd name="T4" fmla="*/ 2 w 59"/>
                  <a:gd name="T5" fmla="*/ 30 h 59"/>
                  <a:gd name="T6" fmla="*/ 4 w 59"/>
                  <a:gd name="T7" fmla="*/ 0 h 59"/>
                  <a:gd name="T8" fmla="*/ 32 w 59"/>
                  <a:gd name="T9" fmla="*/ 13 h 59"/>
                  <a:gd name="T10" fmla="*/ 59 w 59"/>
                  <a:gd name="T11" fmla="*/ 25 h 59"/>
                  <a:gd name="T12" fmla="*/ 29 w 59"/>
                  <a:gd name="T13" fmla="*/ 43 h 59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59"/>
                  <a:gd name="T22" fmla="*/ 0 h 59"/>
                  <a:gd name="T23" fmla="*/ 59 w 59"/>
                  <a:gd name="T24" fmla="*/ 59 h 59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59" h="59">
                    <a:moveTo>
                      <a:pt x="29" y="43"/>
                    </a:moveTo>
                    <a:lnTo>
                      <a:pt x="0" y="59"/>
                    </a:lnTo>
                    <a:lnTo>
                      <a:pt x="2" y="30"/>
                    </a:lnTo>
                    <a:lnTo>
                      <a:pt x="4" y="0"/>
                    </a:lnTo>
                    <a:lnTo>
                      <a:pt x="32" y="13"/>
                    </a:lnTo>
                    <a:lnTo>
                      <a:pt x="59" y="25"/>
                    </a:lnTo>
                    <a:lnTo>
                      <a:pt x="29" y="43"/>
                    </a:lnTo>
                    <a:close/>
                  </a:path>
                </a:pathLst>
              </a:custGeom>
              <a:solidFill>
                <a:srgbClr val="A374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  <p:sp>
            <p:nvSpPr>
              <p:cNvPr id="7255" name="Freeform 40"/>
              <p:cNvSpPr>
                <a:spLocks/>
              </p:cNvSpPr>
              <p:nvPr/>
            </p:nvSpPr>
            <p:spPr bwMode="auto">
              <a:xfrm>
                <a:off x="4122738" y="1920875"/>
                <a:ext cx="57150" cy="55563"/>
              </a:xfrm>
              <a:custGeom>
                <a:avLst/>
                <a:gdLst>
                  <a:gd name="T0" fmla="*/ 14 w 36"/>
                  <a:gd name="T1" fmla="*/ 20 h 35"/>
                  <a:gd name="T2" fmla="*/ 0 w 36"/>
                  <a:gd name="T3" fmla="*/ 5 h 35"/>
                  <a:gd name="T4" fmla="*/ 18 w 36"/>
                  <a:gd name="T5" fmla="*/ 3 h 35"/>
                  <a:gd name="T6" fmla="*/ 36 w 36"/>
                  <a:gd name="T7" fmla="*/ 0 h 35"/>
                  <a:gd name="T8" fmla="*/ 32 w 36"/>
                  <a:gd name="T9" fmla="*/ 17 h 35"/>
                  <a:gd name="T10" fmla="*/ 28 w 36"/>
                  <a:gd name="T11" fmla="*/ 35 h 35"/>
                  <a:gd name="T12" fmla="*/ 14 w 36"/>
                  <a:gd name="T13" fmla="*/ 20 h 35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36"/>
                  <a:gd name="T22" fmla="*/ 0 h 35"/>
                  <a:gd name="T23" fmla="*/ 36 w 36"/>
                  <a:gd name="T24" fmla="*/ 35 h 35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36" h="35">
                    <a:moveTo>
                      <a:pt x="14" y="20"/>
                    </a:moveTo>
                    <a:lnTo>
                      <a:pt x="0" y="5"/>
                    </a:lnTo>
                    <a:lnTo>
                      <a:pt x="18" y="3"/>
                    </a:lnTo>
                    <a:lnTo>
                      <a:pt x="36" y="0"/>
                    </a:lnTo>
                    <a:lnTo>
                      <a:pt x="32" y="17"/>
                    </a:lnTo>
                    <a:lnTo>
                      <a:pt x="28" y="35"/>
                    </a:lnTo>
                    <a:lnTo>
                      <a:pt x="14" y="20"/>
                    </a:lnTo>
                    <a:close/>
                  </a:path>
                </a:pathLst>
              </a:custGeom>
              <a:solidFill>
                <a:srgbClr val="A374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  <p:sp>
            <p:nvSpPr>
              <p:cNvPr id="7256" name="Freeform 41"/>
              <p:cNvSpPr>
                <a:spLocks/>
              </p:cNvSpPr>
              <p:nvPr/>
            </p:nvSpPr>
            <p:spPr bwMode="auto">
              <a:xfrm>
                <a:off x="5021263" y="1817688"/>
                <a:ext cx="46037" cy="61913"/>
              </a:xfrm>
              <a:custGeom>
                <a:avLst/>
                <a:gdLst>
                  <a:gd name="T0" fmla="*/ 27 w 29"/>
                  <a:gd name="T1" fmla="*/ 19 h 39"/>
                  <a:gd name="T2" fmla="*/ 29 w 29"/>
                  <a:gd name="T3" fmla="*/ 39 h 39"/>
                  <a:gd name="T4" fmla="*/ 14 w 29"/>
                  <a:gd name="T5" fmla="*/ 31 h 39"/>
                  <a:gd name="T6" fmla="*/ 0 w 29"/>
                  <a:gd name="T7" fmla="*/ 23 h 39"/>
                  <a:gd name="T8" fmla="*/ 13 w 29"/>
                  <a:gd name="T9" fmla="*/ 12 h 39"/>
                  <a:gd name="T10" fmla="*/ 24 w 29"/>
                  <a:gd name="T11" fmla="*/ 0 h 39"/>
                  <a:gd name="T12" fmla="*/ 27 w 29"/>
                  <a:gd name="T13" fmla="*/ 19 h 39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9"/>
                  <a:gd name="T22" fmla="*/ 0 h 39"/>
                  <a:gd name="T23" fmla="*/ 29 w 29"/>
                  <a:gd name="T24" fmla="*/ 39 h 39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9" h="39">
                    <a:moveTo>
                      <a:pt x="27" y="19"/>
                    </a:moveTo>
                    <a:lnTo>
                      <a:pt x="29" y="39"/>
                    </a:lnTo>
                    <a:lnTo>
                      <a:pt x="14" y="31"/>
                    </a:lnTo>
                    <a:lnTo>
                      <a:pt x="0" y="23"/>
                    </a:lnTo>
                    <a:lnTo>
                      <a:pt x="13" y="12"/>
                    </a:lnTo>
                    <a:lnTo>
                      <a:pt x="24" y="0"/>
                    </a:lnTo>
                    <a:lnTo>
                      <a:pt x="27" y="19"/>
                    </a:lnTo>
                    <a:close/>
                  </a:path>
                </a:pathLst>
              </a:custGeom>
              <a:solidFill>
                <a:srgbClr val="A374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  <p:sp>
            <p:nvSpPr>
              <p:cNvPr id="7257" name="Freeform 42"/>
              <p:cNvSpPr>
                <a:spLocks/>
              </p:cNvSpPr>
              <p:nvPr/>
            </p:nvSpPr>
            <p:spPr bwMode="auto">
              <a:xfrm>
                <a:off x="4672013" y="1892300"/>
                <a:ext cx="87312" cy="87313"/>
              </a:xfrm>
              <a:custGeom>
                <a:avLst/>
                <a:gdLst>
                  <a:gd name="T0" fmla="*/ 17 w 55"/>
                  <a:gd name="T1" fmla="*/ 29 h 55"/>
                  <a:gd name="T2" fmla="*/ 0 w 55"/>
                  <a:gd name="T3" fmla="*/ 0 h 55"/>
                  <a:gd name="T4" fmla="*/ 28 w 55"/>
                  <a:gd name="T5" fmla="*/ 3 h 55"/>
                  <a:gd name="T6" fmla="*/ 55 w 55"/>
                  <a:gd name="T7" fmla="*/ 6 h 55"/>
                  <a:gd name="T8" fmla="*/ 44 w 55"/>
                  <a:gd name="T9" fmla="*/ 30 h 55"/>
                  <a:gd name="T10" fmla="*/ 32 w 55"/>
                  <a:gd name="T11" fmla="*/ 55 h 55"/>
                  <a:gd name="T12" fmla="*/ 17 w 55"/>
                  <a:gd name="T13" fmla="*/ 29 h 55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55"/>
                  <a:gd name="T22" fmla="*/ 0 h 55"/>
                  <a:gd name="T23" fmla="*/ 55 w 55"/>
                  <a:gd name="T24" fmla="*/ 55 h 55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55" h="55">
                    <a:moveTo>
                      <a:pt x="17" y="29"/>
                    </a:moveTo>
                    <a:lnTo>
                      <a:pt x="0" y="0"/>
                    </a:lnTo>
                    <a:lnTo>
                      <a:pt x="28" y="3"/>
                    </a:lnTo>
                    <a:lnTo>
                      <a:pt x="55" y="6"/>
                    </a:lnTo>
                    <a:lnTo>
                      <a:pt x="44" y="30"/>
                    </a:lnTo>
                    <a:lnTo>
                      <a:pt x="32" y="55"/>
                    </a:lnTo>
                    <a:lnTo>
                      <a:pt x="17" y="29"/>
                    </a:lnTo>
                    <a:close/>
                  </a:path>
                </a:pathLst>
              </a:custGeom>
              <a:solidFill>
                <a:srgbClr val="A374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  <p:sp>
            <p:nvSpPr>
              <p:cNvPr id="7258" name="Freeform 43"/>
              <p:cNvSpPr>
                <a:spLocks/>
              </p:cNvSpPr>
              <p:nvPr/>
            </p:nvSpPr>
            <p:spPr bwMode="auto">
              <a:xfrm>
                <a:off x="6049963" y="2146300"/>
                <a:ext cx="50800" cy="52388"/>
              </a:xfrm>
              <a:custGeom>
                <a:avLst/>
                <a:gdLst>
                  <a:gd name="T0" fmla="*/ 14 w 32"/>
                  <a:gd name="T1" fmla="*/ 13 h 33"/>
                  <a:gd name="T2" fmla="*/ 26 w 32"/>
                  <a:gd name="T3" fmla="*/ 0 h 33"/>
                  <a:gd name="T4" fmla="*/ 29 w 32"/>
                  <a:gd name="T5" fmla="*/ 17 h 33"/>
                  <a:gd name="T6" fmla="*/ 32 w 32"/>
                  <a:gd name="T7" fmla="*/ 33 h 33"/>
                  <a:gd name="T8" fmla="*/ 16 w 32"/>
                  <a:gd name="T9" fmla="*/ 29 h 33"/>
                  <a:gd name="T10" fmla="*/ 0 w 32"/>
                  <a:gd name="T11" fmla="*/ 26 h 33"/>
                  <a:gd name="T12" fmla="*/ 14 w 32"/>
                  <a:gd name="T13" fmla="*/ 13 h 3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32"/>
                  <a:gd name="T22" fmla="*/ 0 h 33"/>
                  <a:gd name="T23" fmla="*/ 32 w 32"/>
                  <a:gd name="T24" fmla="*/ 33 h 33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32" h="33">
                    <a:moveTo>
                      <a:pt x="14" y="13"/>
                    </a:moveTo>
                    <a:lnTo>
                      <a:pt x="26" y="0"/>
                    </a:lnTo>
                    <a:lnTo>
                      <a:pt x="29" y="17"/>
                    </a:lnTo>
                    <a:lnTo>
                      <a:pt x="32" y="33"/>
                    </a:lnTo>
                    <a:lnTo>
                      <a:pt x="16" y="29"/>
                    </a:lnTo>
                    <a:lnTo>
                      <a:pt x="0" y="26"/>
                    </a:lnTo>
                    <a:lnTo>
                      <a:pt x="14" y="13"/>
                    </a:lnTo>
                    <a:close/>
                  </a:path>
                </a:pathLst>
              </a:custGeom>
              <a:solidFill>
                <a:srgbClr val="A374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  <p:sp>
            <p:nvSpPr>
              <p:cNvPr id="7259" name="Freeform 44"/>
              <p:cNvSpPr>
                <a:spLocks/>
              </p:cNvSpPr>
              <p:nvPr/>
            </p:nvSpPr>
            <p:spPr bwMode="auto">
              <a:xfrm>
                <a:off x="5365750" y="2320925"/>
                <a:ext cx="57150" cy="44450"/>
              </a:xfrm>
              <a:custGeom>
                <a:avLst/>
                <a:gdLst>
                  <a:gd name="T0" fmla="*/ 18 w 36"/>
                  <a:gd name="T1" fmla="*/ 25 h 28"/>
                  <a:gd name="T2" fmla="*/ 0 w 36"/>
                  <a:gd name="T3" fmla="*/ 28 h 28"/>
                  <a:gd name="T4" fmla="*/ 8 w 36"/>
                  <a:gd name="T5" fmla="*/ 14 h 28"/>
                  <a:gd name="T6" fmla="*/ 16 w 36"/>
                  <a:gd name="T7" fmla="*/ 0 h 28"/>
                  <a:gd name="T8" fmla="*/ 26 w 36"/>
                  <a:gd name="T9" fmla="*/ 13 h 28"/>
                  <a:gd name="T10" fmla="*/ 36 w 36"/>
                  <a:gd name="T11" fmla="*/ 24 h 28"/>
                  <a:gd name="T12" fmla="*/ 18 w 36"/>
                  <a:gd name="T13" fmla="*/ 25 h 2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36"/>
                  <a:gd name="T22" fmla="*/ 0 h 28"/>
                  <a:gd name="T23" fmla="*/ 36 w 36"/>
                  <a:gd name="T24" fmla="*/ 28 h 28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36" h="28">
                    <a:moveTo>
                      <a:pt x="18" y="25"/>
                    </a:moveTo>
                    <a:lnTo>
                      <a:pt x="0" y="28"/>
                    </a:lnTo>
                    <a:lnTo>
                      <a:pt x="8" y="14"/>
                    </a:lnTo>
                    <a:lnTo>
                      <a:pt x="16" y="0"/>
                    </a:lnTo>
                    <a:lnTo>
                      <a:pt x="26" y="13"/>
                    </a:lnTo>
                    <a:lnTo>
                      <a:pt x="36" y="24"/>
                    </a:lnTo>
                    <a:lnTo>
                      <a:pt x="18" y="25"/>
                    </a:lnTo>
                    <a:close/>
                  </a:path>
                </a:pathLst>
              </a:custGeom>
              <a:solidFill>
                <a:srgbClr val="A374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  <p:sp>
            <p:nvSpPr>
              <p:cNvPr id="7260" name="Freeform 45"/>
              <p:cNvSpPr>
                <a:spLocks/>
              </p:cNvSpPr>
              <p:nvPr/>
            </p:nvSpPr>
            <p:spPr bwMode="auto">
              <a:xfrm>
                <a:off x="5226050" y="1601788"/>
                <a:ext cx="93662" cy="92075"/>
              </a:xfrm>
              <a:custGeom>
                <a:avLst/>
                <a:gdLst>
                  <a:gd name="T0" fmla="*/ 29 w 59"/>
                  <a:gd name="T1" fmla="*/ 17 h 58"/>
                  <a:gd name="T2" fmla="*/ 59 w 59"/>
                  <a:gd name="T3" fmla="*/ 0 h 58"/>
                  <a:gd name="T4" fmla="*/ 56 w 59"/>
                  <a:gd name="T5" fmla="*/ 29 h 58"/>
                  <a:gd name="T6" fmla="*/ 54 w 59"/>
                  <a:gd name="T7" fmla="*/ 58 h 58"/>
                  <a:gd name="T8" fmla="*/ 27 w 59"/>
                  <a:gd name="T9" fmla="*/ 47 h 58"/>
                  <a:gd name="T10" fmla="*/ 0 w 59"/>
                  <a:gd name="T11" fmla="*/ 34 h 58"/>
                  <a:gd name="T12" fmla="*/ 29 w 59"/>
                  <a:gd name="T13" fmla="*/ 17 h 5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59"/>
                  <a:gd name="T22" fmla="*/ 0 h 58"/>
                  <a:gd name="T23" fmla="*/ 59 w 59"/>
                  <a:gd name="T24" fmla="*/ 58 h 58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59" h="58">
                    <a:moveTo>
                      <a:pt x="29" y="17"/>
                    </a:moveTo>
                    <a:lnTo>
                      <a:pt x="59" y="0"/>
                    </a:lnTo>
                    <a:lnTo>
                      <a:pt x="56" y="29"/>
                    </a:lnTo>
                    <a:lnTo>
                      <a:pt x="54" y="58"/>
                    </a:lnTo>
                    <a:lnTo>
                      <a:pt x="27" y="47"/>
                    </a:lnTo>
                    <a:lnTo>
                      <a:pt x="0" y="34"/>
                    </a:lnTo>
                    <a:lnTo>
                      <a:pt x="29" y="17"/>
                    </a:lnTo>
                    <a:close/>
                  </a:path>
                </a:pathLst>
              </a:custGeom>
              <a:solidFill>
                <a:srgbClr val="A374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  <p:sp>
            <p:nvSpPr>
              <p:cNvPr id="7261" name="Freeform 46"/>
              <p:cNvSpPr>
                <a:spLocks/>
              </p:cNvSpPr>
              <p:nvPr/>
            </p:nvSpPr>
            <p:spPr bwMode="auto">
              <a:xfrm>
                <a:off x="6232525" y="2243138"/>
                <a:ext cx="53975" cy="55563"/>
              </a:xfrm>
              <a:custGeom>
                <a:avLst/>
                <a:gdLst>
                  <a:gd name="T0" fmla="*/ 20 w 34"/>
                  <a:gd name="T1" fmla="*/ 16 h 35"/>
                  <a:gd name="T2" fmla="*/ 34 w 34"/>
                  <a:gd name="T3" fmla="*/ 30 h 35"/>
                  <a:gd name="T4" fmla="*/ 16 w 34"/>
                  <a:gd name="T5" fmla="*/ 32 h 35"/>
                  <a:gd name="T6" fmla="*/ 0 w 34"/>
                  <a:gd name="T7" fmla="*/ 35 h 35"/>
                  <a:gd name="T8" fmla="*/ 3 w 34"/>
                  <a:gd name="T9" fmla="*/ 18 h 35"/>
                  <a:gd name="T10" fmla="*/ 6 w 34"/>
                  <a:gd name="T11" fmla="*/ 0 h 35"/>
                  <a:gd name="T12" fmla="*/ 20 w 34"/>
                  <a:gd name="T13" fmla="*/ 16 h 35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34"/>
                  <a:gd name="T22" fmla="*/ 0 h 35"/>
                  <a:gd name="T23" fmla="*/ 34 w 34"/>
                  <a:gd name="T24" fmla="*/ 35 h 35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34" h="35">
                    <a:moveTo>
                      <a:pt x="20" y="16"/>
                    </a:moveTo>
                    <a:lnTo>
                      <a:pt x="34" y="30"/>
                    </a:lnTo>
                    <a:lnTo>
                      <a:pt x="16" y="32"/>
                    </a:lnTo>
                    <a:lnTo>
                      <a:pt x="0" y="35"/>
                    </a:lnTo>
                    <a:lnTo>
                      <a:pt x="3" y="18"/>
                    </a:lnTo>
                    <a:lnTo>
                      <a:pt x="6" y="0"/>
                    </a:lnTo>
                    <a:lnTo>
                      <a:pt x="20" y="16"/>
                    </a:lnTo>
                    <a:close/>
                  </a:path>
                </a:pathLst>
              </a:custGeom>
              <a:solidFill>
                <a:srgbClr val="A374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  <p:sp>
            <p:nvSpPr>
              <p:cNvPr id="7262" name="Freeform 47"/>
              <p:cNvSpPr>
                <a:spLocks/>
              </p:cNvSpPr>
              <p:nvPr/>
            </p:nvSpPr>
            <p:spPr bwMode="auto">
              <a:xfrm>
                <a:off x="5167313" y="1912938"/>
                <a:ext cx="46037" cy="61913"/>
              </a:xfrm>
              <a:custGeom>
                <a:avLst/>
                <a:gdLst>
                  <a:gd name="T0" fmla="*/ 3 w 29"/>
                  <a:gd name="T1" fmla="*/ 19 h 39"/>
                  <a:gd name="T2" fmla="*/ 0 w 29"/>
                  <a:gd name="T3" fmla="*/ 0 h 39"/>
                  <a:gd name="T4" fmla="*/ 14 w 29"/>
                  <a:gd name="T5" fmla="*/ 8 h 39"/>
                  <a:gd name="T6" fmla="*/ 29 w 29"/>
                  <a:gd name="T7" fmla="*/ 16 h 39"/>
                  <a:gd name="T8" fmla="*/ 17 w 29"/>
                  <a:gd name="T9" fmla="*/ 27 h 39"/>
                  <a:gd name="T10" fmla="*/ 4 w 29"/>
                  <a:gd name="T11" fmla="*/ 39 h 39"/>
                  <a:gd name="T12" fmla="*/ 3 w 29"/>
                  <a:gd name="T13" fmla="*/ 19 h 39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9"/>
                  <a:gd name="T22" fmla="*/ 0 h 39"/>
                  <a:gd name="T23" fmla="*/ 29 w 29"/>
                  <a:gd name="T24" fmla="*/ 39 h 39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9" h="39">
                    <a:moveTo>
                      <a:pt x="3" y="19"/>
                    </a:moveTo>
                    <a:lnTo>
                      <a:pt x="0" y="0"/>
                    </a:lnTo>
                    <a:lnTo>
                      <a:pt x="14" y="8"/>
                    </a:lnTo>
                    <a:lnTo>
                      <a:pt x="29" y="16"/>
                    </a:lnTo>
                    <a:lnTo>
                      <a:pt x="17" y="27"/>
                    </a:lnTo>
                    <a:lnTo>
                      <a:pt x="4" y="39"/>
                    </a:lnTo>
                    <a:lnTo>
                      <a:pt x="3" y="19"/>
                    </a:lnTo>
                    <a:close/>
                  </a:path>
                </a:pathLst>
              </a:custGeom>
              <a:solidFill>
                <a:srgbClr val="A374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  <p:sp>
            <p:nvSpPr>
              <p:cNvPr id="7263" name="Freeform 48"/>
              <p:cNvSpPr>
                <a:spLocks/>
              </p:cNvSpPr>
              <p:nvPr/>
            </p:nvSpPr>
            <p:spPr bwMode="auto">
              <a:xfrm>
                <a:off x="5473700" y="1811338"/>
                <a:ext cx="87312" cy="87313"/>
              </a:xfrm>
              <a:custGeom>
                <a:avLst/>
                <a:gdLst>
                  <a:gd name="T0" fmla="*/ 39 w 55"/>
                  <a:gd name="T1" fmla="*/ 27 h 55"/>
                  <a:gd name="T2" fmla="*/ 55 w 55"/>
                  <a:gd name="T3" fmla="*/ 55 h 55"/>
                  <a:gd name="T4" fmla="*/ 28 w 55"/>
                  <a:gd name="T5" fmla="*/ 53 h 55"/>
                  <a:gd name="T6" fmla="*/ 0 w 55"/>
                  <a:gd name="T7" fmla="*/ 50 h 55"/>
                  <a:gd name="T8" fmla="*/ 11 w 55"/>
                  <a:gd name="T9" fmla="*/ 26 h 55"/>
                  <a:gd name="T10" fmla="*/ 23 w 55"/>
                  <a:gd name="T11" fmla="*/ 0 h 55"/>
                  <a:gd name="T12" fmla="*/ 39 w 55"/>
                  <a:gd name="T13" fmla="*/ 27 h 55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55"/>
                  <a:gd name="T22" fmla="*/ 0 h 55"/>
                  <a:gd name="T23" fmla="*/ 55 w 55"/>
                  <a:gd name="T24" fmla="*/ 55 h 55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55" h="55">
                    <a:moveTo>
                      <a:pt x="39" y="27"/>
                    </a:moveTo>
                    <a:lnTo>
                      <a:pt x="55" y="55"/>
                    </a:lnTo>
                    <a:lnTo>
                      <a:pt x="28" y="53"/>
                    </a:lnTo>
                    <a:lnTo>
                      <a:pt x="0" y="50"/>
                    </a:lnTo>
                    <a:lnTo>
                      <a:pt x="11" y="26"/>
                    </a:lnTo>
                    <a:lnTo>
                      <a:pt x="23" y="0"/>
                    </a:lnTo>
                    <a:lnTo>
                      <a:pt x="39" y="27"/>
                    </a:lnTo>
                    <a:close/>
                  </a:path>
                </a:pathLst>
              </a:custGeom>
              <a:solidFill>
                <a:srgbClr val="A374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  <p:sp>
            <p:nvSpPr>
              <p:cNvPr id="7264" name="Freeform 49"/>
              <p:cNvSpPr>
                <a:spLocks/>
              </p:cNvSpPr>
              <p:nvPr/>
            </p:nvSpPr>
            <p:spPr bwMode="auto">
              <a:xfrm>
                <a:off x="5216525" y="2074863"/>
                <a:ext cx="50800" cy="50800"/>
              </a:xfrm>
              <a:custGeom>
                <a:avLst/>
                <a:gdLst>
                  <a:gd name="T0" fmla="*/ 19 w 32"/>
                  <a:gd name="T1" fmla="*/ 20 h 32"/>
                  <a:gd name="T2" fmla="*/ 5 w 32"/>
                  <a:gd name="T3" fmla="*/ 32 h 32"/>
                  <a:gd name="T4" fmla="*/ 2 w 32"/>
                  <a:gd name="T5" fmla="*/ 16 h 32"/>
                  <a:gd name="T6" fmla="*/ 0 w 32"/>
                  <a:gd name="T7" fmla="*/ 0 h 32"/>
                  <a:gd name="T8" fmla="*/ 16 w 32"/>
                  <a:gd name="T9" fmla="*/ 3 h 32"/>
                  <a:gd name="T10" fmla="*/ 32 w 32"/>
                  <a:gd name="T11" fmla="*/ 7 h 32"/>
                  <a:gd name="T12" fmla="*/ 19 w 32"/>
                  <a:gd name="T13" fmla="*/ 20 h 3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32"/>
                  <a:gd name="T22" fmla="*/ 0 h 32"/>
                  <a:gd name="T23" fmla="*/ 32 w 32"/>
                  <a:gd name="T24" fmla="*/ 32 h 32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32" h="32">
                    <a:moveTo>
                      <a:pt x="19" y="20"/>
                    </a:moveTo>
                    <a:lnTo>
                      <a:pt x="5" y="32"/>
                    </a:lnTo>
                    <a:lnTo>
                      <a:pt x="2" y="16"/>
                    </a:lnTo>
                    <a:lnTo>
                      <a:pt x="0" y="0"/>
                    </a:lnTo>
                    <a:lnTo>
                      <a:pt x="16" y="3"/>
                    </a:lnTo>
                    <a:lnTo>
                      <a:pt x="32" y="7"/>
                    </a:lnTo>
                    <a:lnTo>
                      <a:pt x="19" y="20"/>
                    </a:lnTo>
                    <a:close/>
                  </a:path>
                </a:pathLst>
              </a:custGeom>
              <a:solidFill>
                <a:srgbClr val="A374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  <p:sp>
            <p:nvSpPr>
              <p:cNvPr id="7265" name="Freeform 50"/>
              <p:cNvSpPr>
                <a:spLocks/>
              </p:cNvSpPr>
              <p:nvPr/>
            </p:nvSpPr>
            <p:spPr bwMode="auto">
              <a:xfrm>
                <a:off x="5213350" y="1757363"/>
                <a:ext cx="57150" cy="42863"/>
              </a:xfrm>
              <a:custGeom>
                <a:avLst/>
                <a:gdLst>
                  <a:gd name="T0" fmla="*/ 18 w 36"/>
                  <a:gd name="T1" fmla="*/ 1 h 27"/>
                  <a:gd name="T2" fmla="*/ 36 w 36"/>
                  <a:gd name="T3" fmla="*/ 0 h 27"/>
                  <a:gd name="T4" fmla="*/ 28 w 36"/>
                  <a:gd name="T5" fmla="*/ 13 h 27"/>
                  <a:gd name="T6" fmla="*/ 21 w 36"/>
                  <a:gd name="T7" fmla="*/ 27 h 27"/>
                  <a:gd name="T8" fmla="*/ 11 w 36"/>
                  <a:gd name="T9" fmla="*/ 15 h 27"/>
                  <a:gd name="T10" fmla="*/ 0 w 36"/>
                  <a:gd name="T11" fmla="*/ 4 h 27"/>
                  <a:gd name="T12" fmla="*/ 18 w 36"/>
                  <a:gd name="T13" fmla="*/ 1 h 2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36"/>
                  <a:gd name="T22" fmla="*/ 0 h 27"/>
                  <a:gd name="T23" fmla="*/ 36 w 36"/>
                  <a:gd name="T24" fmla="*/ 27 h 27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36" h="27">
                    <a:moveTo>
                      <a:pt x="18" y="1"/>
                    </a:moveTo>
                    <a:lnTo>
                      <a:pt x="36" y="0"/>
                    </a:lnTo>
                    <a:lnTo>
                      <a:pt x="28" y="13"/>
                    </a:lnTo>
                    <a:lnTo>
                      <a:pt x="21" y="27"/>
                    </a:lnTo>
                    <a:lnTo>
                      <a:pt x="11" y="15"/>
                    </a:lnTo>
                    <a:lnTo>
                      <a:pt x="0" y="4"/>
                    </a:lnTo>
                    <a:lnTo>
                      <a:pt x="18" y="1"/>
                    </a:lnTo>
                    <a:close/>
                  </a:path>
                </a:pathLst>
              </a:custGeom>
              <a:solidFill>
                <a:srgbClr val="A374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  <p:sp>
            <p:nvSpPr>
              <p:cNvPr id="7266" name="Freeform 51"/>
              <p:cNvSpPr>
                <a:spLocks/>
              </p:cNvSpPr>
              <p:nvPr/>
            </p:nvSpPr>
            <p:spPr bwMode="auto">
              <a:xfrm>
                <a:off x="5562600" y="2187575"/>
                <a:ext cx="93662" cy="92075"/>
              </a:xfrm>
              <a:custGeom>
                <a:avLst/>
                <a:gdLst>
                  <a:gd name="T0" fmla="*/ 29 w 59"/>
                  <a:gd name="T1" fmla="*/ 42 h 58"/>
                  <a:gd name="T2" fmla="*/ 0 w 59"/>
                  <a:gd name="T3" fmla="*/ 58 h 58"/>
                  <a:gd name="T4" fmla="*/ 3 w 59"/>
                  <a:gd name="T5" fmla="*/ 29 h 58"/>
                  <a:gd name="T6" fmla="*/ 5 w 59"/>
                  <a:gd name="T7" fmla="*/ 0 h 58"/>
                  <a:gd name="T8" fmla="*/ 32 w 59"/>
                  <a:gd name="T9" fmla="*/ 12 h 58"/>
                  <a:gd name="T10" fmla="*/ 59 w 59"/>
                  <a:gd name="T11" fmla="*/ 24 h 58"/>
                  <a:gd name="T12" fmla="*/ 29 w 59"/>
                  <a:gd name="T13" fmla="*/ 42 h 5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59"/>
                  <a:gd name="T22" fmla="*/ 0 h 58"/>
                  <a:gd name="T23" fmla="*/ 59 w 59"/>
                  <a:gd name="T24" fmla="*/ 58 h 58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59" h="58">
                    <a:moveTo>
                      <a:pt x="29" y="42"/>
                    </a:moveTo>
                    <a:lnTo>
                      <a:pt x="0" y="58"/>
                    </a:lnTo>
                    <a:lnTo>
                      <a:pt x="3" y="29"/>
                    </a:lnTo>
                    <a:lnTo>
                      <a:pt x="5" y="0"/>
                    </a:lnTo>
                    <a:lnTo>
                      <a:pt x="32" y="12"/>
                    </a:lnTo>
                    <a:lnTo>
                      <a:pt x="59" y="24"/>
                    </a:lnTo>
                    <a:lnTo>
                      <a:pt x="29" y="42"/>
                    </a:lnTo>
                    <a:close/>
                  </a:path>
                </a:pathLst>
              </a:custGeom>
              <a:solidFill>
                <a:srgbClr val="A374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  <p:sp>
            <p:nvSpPr>
              <p:cNvPr id="7267" name="Freeform 52"/>
              <p:cNvSpPr>
                <a:spLocks/>
              </p:cNvSpPr>
              <p:nvPr/>
            </p:nvSpPr>
            <p:spPr bwMode="auto">
              <a:xfrm>
                <a:off x="5319713" y="1911350"/>
                <a:ext cx="53975" cy="53975"/>
              </a:xfrm>
              <a:custGeom>
                <a:avLst/>
                <a:gdLst>
                  <a:gd name="T0" fmla="*/ 13 w 34"/>
                  <a:gd name="T1" fmla="*/ 19 h 34"/>
                  <a:gd name="T2" fmla="*/ 0 w 34"/>
                  <a:gd name="T3" fmla="*/ 5 h 34"/>
                  <a:gd name="T4" fmla="*/ 16 w 34"/>
                  <a:gd name="T5" fmla="*/ 3 h 34"/>
                  <a:gd name="T6" fmla="*/ 34 w 34"/>
                  <a:gd name="T7" fmla="*/ 0 h 34"/>
                  <a:gd name="T8" fmla="*/ 30 w 34"/>
                  <a:gd name="T9" fmla="*/ 17 h 34"/>
                  <a:gd name="T10" fmla="*/ 27 w 34"/>
                  <a:gd name="T11" fmla="*/ 34 h 34"/>
                  <a:gd name="T12" fmla="*/ 13 w 34"/>
                  <a:gd name="T13" fmla="*/ 19 h 34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34"/>
                  <a:gd name="T22" fmla="*/ 0 h 34"/>
                  <a:gd name="T23" fmla="*/ 34 w 34"/>
                  <a:gd name="T24" fmla="*/ 34 h 34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34" h="34">
                    <a:moveTo>
                      <a:pt x="13" y="19"/>
                    </a:moveTo>
                    <a:lnTo>
                      <a:pt x="0" y="5"/>
                    </a:lnTo>
                    <a:lnTo>
                      <a:pt x="16" y="3"/>
                    </a:lnTo>
                    <a:lnTo>
                      <a:pt x="34" y="0"/>
                    </a:lnTo>
                    <a:lnTo>
                      <a:pt x="30" y="17"/>
                    </a:lnTo>
                    <a:lnTo>
                      <a:pt x="27" y="34"/>
                    </a:lnTo>
                    <a:lnTo>
                      <a:pt x="13" y="19"/>
                    </a:lnTo>
                    <a:close/>
                  </a:path>
                </a:pathLst>
              </a:custGeom>
              <a:solidFill>
                <a:srgbClr val="A374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  <p:sp>
            <p:nvSpPr>
              <p:cNvPr id="7268" name="Freeform 53"/>
              <p:cNvSpPr>
                <a:spLocks/>
              </p:cNvSpPr>
              <p:nvPr/>
            </p:nvSpPr>
            <p:spPr bwMode="auto">
              <a:xfrm>
                <a:off x="5667375" y="1909763"/>
                <a:ext cx="47625" cy="60325"/>
              </a:xfrm>
              <a:custGeom>
                <a:avLst/>
                <a:gdLst>
                  <a:gd name="T0" fmla="*/ 29 w 30"/>
                  <a:gd name="T1" fmla="*/ 19 h 38"/>
                  <a:gd name="T2" fmla="*/ 30 w 30"/>
                  <a:gd name="T3" fmla="*/ 38 h 38"/>
                  <a:gd name="T4" fmla="*/ 16 w 30"/>
                  <a:gd name="T5" fmla="*/ 29 h 38"/>
                  <a:gd name="T6" fmla="*/ 0 w 30"/>
                  <a:gd name="T7" fmla="*/ 21 h 38"/>
                  <a:gd name="T8" fmla="*/ 13 w 30"/>
                  <a:gd name="T9" fmla="*/ 10 h 38"/>
                  <a:gd name="T10" fmla="*/ 26 w 30"/>
                  <a:gd name="T11" fmla="*/ 0 h 38"/>
                  <a:gd name="T12" fmla="*/ 29 w 30"/>
                  <a:gd name="T13" fmla="*/ 19 h 3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30"/>
                  <a:gd name="T22" fmla="*/ 0 h 38"/>
                  <a:gd name="T23" fmla="*/ 30 w 30"/>
                  <a:gd name="T24" fmla="*/ 38 h 38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30" h="38">
                    <a:moveTo>
                      <a:pt x="29" y="19"/>
                    </a:moveTo>
                    <a:lnTo>
                      <a:pt x="30" y="38"/>
                    </a:lnTo>
                    <a:lnTo>
                      <a:pt x="16" y="29"/>
                    </a:lnTo>
                    <a:lnTo>
                      <a:pt x="0" y="21"/>
                    </a:lnTo>
                    <a:lnTo>
                      <a:pt x="13" y="10"/>
                    </a:lnTo>
                    <a:lnTo>
                      <a:pt x="26" y="0"/>
                    </a:lnTo>
                    <a:lnTo>
                      <a:pt x="29" y="19"/>
                    </a:lnTo>
                    <a:close/>
                  </a:path>
                </a:pathLst>
              </a:custGeom>
              <a:solidFill>
                <a:srgbClr val="A374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  <p:sp>
            <p:nvSpPr>
              <p:cNvPr id="7269" name="Freeform 54"/>
              <p:cNvSpPr>
                <a:spLocks/>
              </p:cNvSpPr>
              <p:nvPr/>
            </p:nvSpPr>
            <p:spPr bwMode="auto">
              <a:xfrm>
                <a:off x="5818188" y="2087563"/>
                <a:ext cx="87312" cy="87313"/>
              </a:xfrm>
              <a:custGeom>
                <a:avLst/>
                <a:gdLst>
                  <a:gd name="T0" fmla="*/ 17 w 55"/>
                  <a:gd name="T1" fmla="*/ 28 h 55"/>
                  <a:gd name="T2" fmla="*/ 0 w 55"/>
                  <a:gd name="T3" fmla="*/ 0 h 55"/>
                  <a:gd name="T4" fmla="*/ 28 w 55"/>
                  <a:gd name="T5" fmla="*/ 3 h 55"/>
                  <a:gd name="T6" fmla="*/ 55 w 55"/>
                  <a:gd name="T7" fmla="*/ 5 h 55"/>
                  <a:gd name="T8" fmla="*/ 43 w 55"/>
                  <a:gd name="T9" fmla="*/ 29 h 55"/>
                  <a:gd name="T10" fmla="*/ 32 w 55"/>
                  <a:gd name="T11" fmla="*/ 55 h 55"/>
                  <a:gd name="T12" fmla="*/ 17 w 55"/>
                  <a:gd name="T13" fmla="*/ 28 h 55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55"/>
                  <a:gd name="T22" fmla="*/ 0 h 55"/>
                  <a:gd name="T23" fmla="*/ 55 w 55"/>
                  <a:gd name="T24" fmla="*/ 55 h 55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55" h="55">
                    <a:moveTo>
                      <a:pt x="17" y="28"/>
                    </a:moveTo>
                    <a:lnTo>
                      <a:pt x="0" y="0"/>
                    </a:lnTo>
                    <a:lnTo>
                      <a:pt x="28" y="3"/>
                    </a:lnTo>
                    <a:lnTo>
                      <a:pt x="55" y="5"/>
                    </a:lnTo>
                    <a:lnTo>
                      <a:pt x="43" y="29"/>
                    </a:lnTo>
                    <a:lnTo>
                      <a:pt x="32" y="55"/>
                    </a:lnTo>
                    <a:lnTo>
                      <a:pt x="17" y="28"/>
                    </a:lnTo>
                    <a:close/>
                  </a:path>
                </a:pathLst>
              </a:custGeom>
              <a:solidFill>
                <a:srgbClr val="A374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  <p:sp>
            <p:nvSpPr>
              <p:cNvPr id="7270" name="Freeform 55"/>
              <p:cNvSpPr>
                <a:spLocks/>
              </p:cNvSpPr>
              <p:nvPr/>
            </p:nvSpPr>
            <p:spPr bwMode="auto">
              <a:xfrm>
                <a:off x="5614988" y="1755775"/>
                <a:ext cx="50800" cy="52388"/>
              </a:xfrm>
              <a:custGeom>
                <a:avLst/>
                <a:gdLst>
                  <a:gd name="T0" fmla="*/ 14 w 32"/>
                  <a:gd name="T1" fmla="*/ 12 h 33"/>
                  <a:gd name="T2" fmla="*/ 27 w 32"/>
                  <a:gd name="T3" fmla="*/ 0 h 33"/>
                  <a:gd name="T4" fmla="*/ 30 w 32"/>
                  <a:gd name="T5" fmla="*/ 16 h 33"/>
                  <a:gd name="T6" fmla="*/ 32 w 32"/>
                  <a:gd name="T7" fmla="*/ 33 h 33"/>
                  <a:gd name="T8" fmla="*/ 17 w 32"/>
                  <a:gd name="T9" fmla="*/ 29 h 33"/>
                  <a:gd name="T10" fmla="*/ 0 w 32"/>
                  <a:gd name="T11" fmla="*/ 26 h 33"/>
                  <a:gd name="T12" fmla="*/ 14 w 32"/>
                  <a:gd name="T13" fmla="*/ 12 h 3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32"/>
                  <a:gd name="T22" fmla="*/ 0 h 33"/>
                  <a:gd name="T23" fmla="*/ 32 w 32"/>
                  <a:gd name="T24" fmla="*/ 33 h 33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32" h="33">
                    <a:moveTo>
                      <a:pt x="14" y="12"/>
                    </a:moveTo>
                    <a:lnTo>
                      <a:pt x="27" y="0"/>
                    </a:lnTo>
                    <a:lnTo>
                      <a:pt x="30" y="16"/>
                    </a:lnTo>
                    <a:lnTo>
                      <a:pt x="32" y="33"/>
                    </a:lnTo>
                    <a:lnTo>
                      <a:pt x="17" y="29"/>
                    </a:lnTo>
                    <a:lnTo>
                      <a:pt x="0" y="26"/>
                    </a:lnTo>
                    <a:lnTo>
                      <a:pt x="14" y="12"/>
                    </a:lnTo>
                    <a:close/>
                  </a:path>
                </a:pathLst>
              </a:custGeom>
              <a:solidFill>
                <a:srgbClr val="A374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  <p:sp>
            <p:nvSpPr>
              <p:cNvPr id="7271" name="Freeform 56"/>
              <p:cNvSpPr>
                <a:spLocks/>
              </p:cNvSpPr>
              <p:nvPr/>
            </p:nvSpPr>
            <p:spPr bwMode="auto">
              <a:xfrm>
                <a:off x="5611813" y="2081213"/>
                <a:ext cx="55562" cy="44450"/>
              </a:xfrm>
              <a:custGeom>
                <a:avLst/>
                <a:gdLst>
                  <a:gd name="T0" fmla="*/ 18 w 35"/>
                  <a:gd name="T1" fmla="*/ 26 h 28"/>
                  <a:gd name="T2" fmla="*/ 0 w 35"/>
                  <a:gd name="T3" fmla="*/ 28 h 28"/>
                  <a:gd name="T4" fmla="*/ 7 w 35"/>
                  <a:gd name="T5" fmla="*/ 14 h 28"/>
                  <a:gd name="T6" fmla="*/ 15 w 35"/>
                  <a:gd name="T7" fmla="*/ 0 h 28"/>
                  <a:gd name="T8" fmla="*/ 25 w 35"/>
                  <a:gd name="T9" fmla="*/ 13 h 28"/>
                  <a:gd name="T10" fmla="*/ 35 w 35"/>
                  <a:gd name="T11" fmla="*/ 25 h 28"/>
                  <a:gd name="T12" fmla="*/ 18 w 35"/>
                  <a:gd name="T13" fmla="*/ 26 h 2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35"/>
                  <a:gd name="T22" fmla="*/ 0 h 28"/>
                  <a:gd name="T23" fmla="*/ 35 w 35"/>
                  <a:gd name="T24" fmla="*/ 28 h 28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35" h="28">
                    <a:moveTo>
                      <a:pt x="18" y="26"/>
                    </a:moveTo>
                    <a:lnTo>
                      <a:pt x="0" y="28"/>
                    </a:lnTo>
                    <a:lnTo>
                      <a:pt x="7" y="14"/>
                    </a:lnTo>
                    <a:lnTo>
                      <a:pt x="15" y="0"/>
                    </a:lnTo>
                    <a:lnTo>
                      <a:pt x="25" y="13"/>
                    </a:lnTo>
                    <a:lnTo>
                      <a:pt x="35" y="25"/>
                    </a:lnTo>
                    <a:lnTo>
                      <a:pt x="18" y="26"/>
                    </a:lnTo>
                    <a:close/>
                  </a:path>
                </a:pathLst>
              </a:custGeom>
              <a:solidFill>
                <a:srgbClr val="A374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  <p:sp>
            <p:nvSpPr>
              <p:cNvPr id="7272" name="Freeform 57"/>
              <p:cNvSpPr>
                <a:spLocks/>
              </p:cNvSpPr>
              <p:nvPr/>
            </p:nvSpPr>
            <p:spPr bwMode="auto">
              <a:xfrm>
                <a:off x="5110163" y="2252663"/>
                <a:ext cx="80962" cy="96838"/>
              </a:xfrm>
              <a:custGeom>
                <a:avLst/>
                <a:gdLst>
                  <a:gd name="T0" fmla="*/ 44 w 51"/>
                  <a:gd name="T1" fmla="*/ 30 h 61"/>
                  <a:gd name="T2" fmla="*/ 36 w 51"/>
                  <a:gd name="T3" fmla="*/ 61 h 61"/>
                  <a:gd name="T4" fmla="*/ 18 w 51"/>
                  <a:gd name="T5" fmla="*/ 39 h 61"/>
                  <a:gd name="T6" fmla="*/ 0 w 51"/>
                  <a:gd name="T7" fmla="*/ 19 h 61"/>
                  <a:gd name="T8" fmla="*/ 26 w 51"/>
                  <a:gd name="T9" fmla="*/ 8 h 61"/>
                  <a:gd name="T10" fmla="*/ 51 w 51"/>
                  <a:gd name="T11" fmla="*/ 0 h 61"/>
                  <a:gd name="T12" fmla="*/ 44 w 51"/>
                  <a:gd name="T13" fmla="*/ 30 h 61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51"/>
                  <a:gd name="T22" fmla="*/ 0 h 61"/>
                  <a:gd name="T23" fmla="*/ 51 w 51"/>
                  <a:gd name="T24" fmla="*/ 61 h 61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51" h="61">
                    <a:moveTo>
                      <a:pt x="44" y="30"/>
                    </a:moveTo>
                    <a:lnTo>
                      <a:pt x="36" y="61"/>
                    </a:lnTo>
                    <a:lnTo>
                      <a:pt x="18" y="39"/>
                    </a:lnTo>
                    <a:lnTo>
                      <a:pt x="0" y="19"/>
                    </a:lnTo>
                    <a:lnTo>
                      <a:pt x="26" y="8"/>
                    </a:lnTo>
                    <a:lnTo>
                      <a:pt x="51" y="0"/>
                    </a:lnTo>
                    <a:lnTo>
                      <a:pt x="44" y="30"/>
                    </a:lnTo>
                    <a:close/>
                  </a:path>
                </a:pathLst>
              </a:custGeom>
              <a:solidFill>
                <a:srgbClr val="A374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  <p:sp>
            <p:nvSpPr>
              <p:cNvPr id="7273" name="Freeform 58"/>
              <p:cNvSpPr>
                <a:spLocks/>
              </p:cNvSpPr>
              <p:nvPr/>
            </p:nvSpPr>
            <p:spPr bwMode="auto">
              <a:xfrm>
                <a:off x="5942013" y="2444750"/>
                <a:ext cx="50800" cy="50800"/>
              </a:xfrm>
              <a:custGeom>
                <a:avLst/>
                <a:gdLst>
                  <a:gd name="T0" fmla="*/ 13 w 32"/>
                  <a:gd name="T1" fmla="*/ 13 h 32"/>
                  <a:gd name="T2" fmla="*/ 27 w 32"/>
                  <a:gd name="T3" fmla="*/ 0 h 32"/>
                  <a:gd name="T4" fmla="*/ 29 w 32"/>
                  <a:gd name="T5" fmla="*/ 15 h 32"/>
                  <a:gd name="T6" fmla="*/ 32 w 32"/>
                  <a:gd name="T7" fmla="*/ 32 h 32"/>
                  <a:gd name="T8" fmla="*/ 15 w 32"/>
                  <a:gd name="T9" fmla="*/ 29 h 32"/>
                  <a:gd name="T10" fmla="*/ 0 w 32"/>
                  <a:gd name="T11" fmla="*/ 25 h 32"/>
                  <a:gd name="T12" fmla="*/ 13 w 32"/>
                  <a:gd name="T13" fmla="*/ 13 h 3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32"/>
                  <a:gd name="T22" fmla="*/ 0 h 32"/>
                  <a:gd name="T23" fmla="*/ 32 w 32"/>
                  <a:gd name="T24" fmla="*/ 32 h 32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32" h="32">
                    <a:moveTo>
                      <a:pt x="13" y="13"/>
                    </a:moveTo>
                    <a:lnTo>
                      <a:pt x="27" y="0"/>
                    </a:lnTo>
                    <a:lnTo>
                      <a:pt x="29" y="15"/>
                    </a:lnTo>
                    <a:lnTo>
                      <a:pt x="32" y="32"/>
                    </a:lnTo>
                    <a:lnTo>
                      <a:pt x="15" y="29"/>
                    </a:lnTo>
                    <a:lnTo>
                      <a:pt x="0" y="25"/>
                    </a:lnTo>
                    <a:lnTo>
                      <a:pt x="13" y="13"/>
                    </a:lnTo>
                    <a:close/>
                  </a:path>
                </a:pathLst>
              </a:custGeom>
              <a:solidFill>
                <a:srgbClr val="A374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  <p:sp>
            <p:nvSpPr>
              <p:cNvPr id="7274" name="Freeform 59"/>
              <p:cNvSpPr>
                <a:spLocks/>
              </p:cNvSpPr>
              <p:nvPr/>
            </p:nvSpPr>
            <p:spPr bwMode="auto">
              <a:xfrm>
                <a:off x="5422900" y="3074988"/>
                <a:ext cx="57150" cy="44450"/>
              </a:xfrm>
              <a:custGeom>
                <a:avLst/>
                <a:gdLst>
                  <a:gd name="T0" fmla="*/ 18 w 36"/>
                  <a:gd name="T1" fmla="*/ 26 h 28"/>
                  <a:gd name="T2" fmla="*/ 0 w 36"/>
                  <a:gd name="T3" fmla="*/ 28 h 28"/>
                  <a:gd name="T4" fmla="*/ 8 w 36"/>
                  <a:gd name="T5" fmla="*/ 14 h 28"/>
                  <a:gd name="T6" fmla="*/ 15 w 36"/>
                  <a:gd name="T7" fmla="*/ 0 h 28"/>
                  <a:gd name="T8" fmla="*/ 25 w 36"/>
                  <a:gd name="T9" fmla="*/ 11 h 28"/>
                  <a:gd name="T10" fmla="*/ 36 w 36"/>
                  <a:gd name="T11" fmla="*/ 24 h 28"/>
                  <a:gd name="T12" fmla="*/ 18 w 36"/>
                  <a:gd name="T13" fmla="*/ 26 h 2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36"/>
                  <a:gd name="T22" fmla="*/ 0 h 28"/>
                  <a:gd name="T23" fmla="*/ 36 w 36"/>
                  <a:gd name="T24" fmla="*/ 28 h 28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36" h="28">
                    <a:moveTo>
                      <a:pt x="18" y="26"/>
                    </a:moveTo>
                    <a:lnTo>
                      <a:pt x="0" y="28"/>
                    </a:lnTo>
                    <a:lnTo>
                      <a:pt x="8" y="14"/>
                    </a:lnTo>
                    <a:lnTo>
                      <a:pt x="15" y="0"/>
                    </a:lnTo>
                    <a:lnTo>
                      <a:pt x="25" y="11"/>
                    </a:lnTo>
                    <a:lnTo>
                      <a:pt x="36" y="24"/>
                    </a:lnTo>
                    <a:lnTo>
                      <a:pt x="18" y="26"/>
                    </a:lnTo>
                    <a:close/>
                  </a:path>
                </a:pathLst>
              </a:custGeom>
              <a:solidFill>
                <a:srgbClr val="A374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  <p:sp>
            <p:nvSpPr>
              <p:cNvPr id="7275" name="Freeform 60"/>
              <p:cNvSpPr>
                <a:spLocks/>
              </p:cNvSpPr>
              <p:nvPr/>
            </p:nvSpPr>
            <p:spPr bwMode="auto">
              <a:xfrm>
                <a:off x="5284788" y="2355850"/>
                <a:ext cx="93662" cy="92075"/>
              </a:xfrm>
              <a:custGeom>
                <a:avLst/>
                <a:gdLst>
                  <a:gd name="T0" fmla="*/ 29 w 59"/>
                  <a:gd name="T1" fmla="*/ 18 h 58"/>
                  <a:gd name="T2" fmla="*/ 59 w 59"/>
                  <a:gd name="T3" fmla="*/ 0 h 58"/>
                  <a:gd name="T4" fmla="*/ 56 w 59"/>
                  <a:gd name="T5" fmla="*/ 29 h 58"/>
                  <a:gd name="T6" fmla="*/ 54 w 59"/>
                  <a:gd name="T7" fmla="*/ 58 h 58"/>
                  <a:gd name="T8" fmla="*/ 27 w 59"/>
                  <a:gd name="T9" fmla="*/ 47 h 58"/>
                  <a:gd name="T10" fmla="*/ 0 w 59"/>
                  <a:gd name="T11" fmla="*/ 34 h 58"/>
                  <a:gd name="T12" fmla="*/ 29 w 59"/>
                  <a:gd name="T13" fmla="*/ 18 h 5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59"/>
                  <a:gd name="T22" fmla="*/ 0 h 58"/>
                  <a:gd name="T23" fmla="*/ 59 w 59"/>
                  <a:gd name="T24" fmla="*/ 58 h 58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59" h="58">
                    <a:moveTo>
                      <a:pt x="29" y="18"/>
                    </a:moveTo>
                    <a:lnTo>
                      <a:pt x="59" y="0"/>
                    </a:lnTo>
                    <a:lnTo>
                      <a:pt x="56" y="29"/>
                    </a:lnTo>
                    <a:lnTo>
                      <a:pt x="54" y="58"/>
                    </a:lnTo>
                    <a:lnTo>
                      <a:pt x="27" y="47"/>
                    </a:lnTo>
                    <a:lnTo>
                      <a:pt x="0" y="34"/>
                    </a:lnTo>
                    <a:lnTo>
                      <a:pt x="29" y="18"/>
                    </a:lnTo>
                    <a:close/>
                  </a:path>
                </a:pathLst>
              </a:custGeom>
              <a:solidFill>
                <a:srgbClr val="A374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  <p:sp>
            <p:nvSpPr>
              <p:cNvPr id="7276" name="Freeform 61"/>
              <p:cNvSpPr>
                <a:spLocks/>
              </p:cNvSpPr>
              <p:nvPr/>
            </p:nvSpPr>
            <p:spPr bwMode="auto">
              <a:xfrm>
                <a:off x="5567363" y="2671763"/>
                <a:ext cx="53975" cy="53975"/>
              </a:xfrm>
              <a:custGeom>
                <a:avLst/>
                <a:gdLst>
                  <a:gd name="T0" fmla="*/ 20 w 34"/>
                  <a:gd name="T1" fmla="*/ 14 h 34"/>
                  <a:gd name="T2" fmla="*/ 34 w 34"/>
                  <a:gd name="T3" fmla="*/ 29 h 34"/>
                  <a:gd name="T4" fmla="*/ 18 w 34"/>
                  <a:gd name="T5" fmla="*/ 32 h 34"/>
                  <a:gd name="T6" fmla="*/ 0 w 34"/>
                  <a:gd name="T7" fmla="*/ 34 h 34"/>
                  <a:gd name="T8" fmla="*/ 3 w 34"/>
                  <a:gd name="T9" fmla="*/ 16 h 34"/>
                  <a:gd name="T10" fmla="*/ 7 w 34"/>
                  <a:gd name="T11" fmla="*/ 0 h 34"/>
                  <a:gd name="T12" fmla="*/ 20 w 34"/>
                  <a:gd name="T13" fmla="*/ 14 h 34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34"/>
                  <a:gd name="T22" fmla="*/ 0 h 34"/>
                  <a:gd name="T23" fmla="*/ 34 w 34"/>
                  <a:gd name="T24" fmla="*/ 34 h 34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34" h="34">
                    <a:moveTo>
                      <a:pt x="20" y="14"/>
                    </a:moveTo>
                    <a:lnTo>
                      <a:pt x="34" y="29"/>
                    </a:lnTo>
                    <a:lnTo>
                      <a:pt x="18" y="32"/>
                    </a:lnTo>
                    <a:lnTo>
                      <a:pt x="0" y="34"/>
                    </a:lnTo>
                    <a:lnTo>
                      <a:pt x="3" y="16"/>
                    </a:lnTo>
                    <a:lnTo>
                      <a:pt x="7" y="0"/>
                    </a:lnTo>
                    <a:lnTo>
                      <a:pt x="20" y="14"/>
                    </a:lnTo>
                    <a:close/>
                  </a:path>
                </a:pathLst>
              </a:custGeom>
              <a:solidFill>
                <a:srgbClr val="A374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  <p:sp>
            <p:nvSpPr>
              <p:cNvPr id="7277" name="Freeform 62"/>
              <p:cNvSpPr>
                <a:spLocks/>
              </p:cNvSpPr>
              <p:nvPr/>
            </p:nvSpPr>
            <p:spPr bwMode="auto">
              <a:xfrm>
                <a:off x="5224463" y="2667000"/>
                <a:ext cx="46037" cy="61913"/>
              </a:xfrm>
              <a:custGeom>
                <a:avLst/>
                <a:gdLst>
                  <a:gd name="T0" fmla="*/ 2 w 29"/>
                  <a:gd name="T1" fmla="*/ 19 h 39"/>
                  <a:gd name="T2" fmla="*/ 0 w 29"/>
                  <a:gd name="T3" fmla="*/ 0 h 39"/>
                  <a:gd name="T4" fmla="*/ 15 w 29"/>
                  <a:gd name="T5" fmla="*/ 8 h 39"/>
                  <a:gd name="T6" fmla="*/ 29 w 29"/>
                  <a:gd name="T7" fmla="*/ 16 h 39"/>
                  <a:gd name="T8" fmla="*/ 16 w 29"/>
                  <a:gd name="T9" fmla="*/ 27 h 39"/>
                  <a:gd name="T10" fmla="*/ 5 w 29"/>
                  <a:gd name="T11" fmla="*/ 39 h 39"/>
                  <a:gd name="T12" fmla="*/ 2 w 29"/>
                  <a:gd name="T13" fmla="*/ 19 h 39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9"/>
                  <a:gd name="T22" fmla="*/ 0 h 39"/>
                  <a:gd name="T23" fmla="*/ 29 w 29"/>
                  <a:gd name="T24" fmla="*/ 39 h 39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9" h="39">
                    <a:moveTo>
                      <a:pt x="2" y="19"/>
                    </a:moveTo>
                    <a:lnTo>
                      <a:pt x="0" y="0"/>
                    </a:lnTo>
                    <a:lnTo>
                      <a:pt x="15" y="8"/>
                    </a:lnTo>
                    <a:lnTo>
                      <a:pt x="29" y="16"/>
                    </a:lnTo>
                    <a:lnTo>
                      <a:pt x="16" y="27"/>
                    </a:lnTo>
                    <a:lnTo>
                      <a:pt x="5" y="39"/>
                    </a:lnTo>
                    <a:lnTo>
                      <a:pt x="2" y="19"/>
                    </a:lnTo>
                    <a:close/>
                  </a:path>
                </a:pathLst>
              </a:custGeom>
              <a:solidFill>
                <a:srgbClr val="A374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  <p:sp>
            <p:nvSpPr>
              <p:cNvPr id="7278" name="Freeform 63"/>
              <p:cNvSpPr>
                <a:spLocks/>
              </p:cNvSpPr>
              <p:nvPr/>
            </p:nvSpPr>
            <p:spPr bwMode="auto">
              <a:xfrm>
                <a:off x="5532438" y="2565400"/>
                <a:ext cx="87312" cy="87313"/>
              </a:xfrm>
              <a:custGeom>
                <a:avLst/>
                <a:gdLst>
                  <a:gd name="T0" fmla="*/ 38 w 55"/>
                  <a:gd name="T1" fmla="*/ 27 h 55"/>
                  <a:gd name="T2" fmla="*/ 55 w 55"/>
                  <a:gd name="T3" fmla="*/ 55 h 55"/>
                  <a:gd name="T4" fmla="*/ 27 w 55"/>
                  <a:gd name="T5" fmla="*/ 53 h 55"/>
                  <a:gd name="T6" fmla="*/ 0 w 55"/>
                  <a:gd name="T7" fmla="*/ 50 h 55"/>
                  <a:gd name="T8" fmla="*/ 11 w 55"/>
                  <a:gd name="T9" fmla="*/ 26 h 55"/>
                  <a:gd name="T10" fmla="*/ 23 w 55"/>
                  <a:gd name="T11" fmla="*/ 0 h 55"/>
                  <a:gd name="T12" fmla="*/ 38 w 55"/>
                  <a:gd name="T13" fmla="*/ 27 h 55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55"/>
                  <a:gd name="T22" fmla="*/ 0 h 55"/>
                  <a:gd name="T23" fmla="*/ 55 w 55"/>
                  <a:gd name="T24" fmla="*/ 55 h 55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55" h="55">
                    <a:moveTo>
                      <a:pt x="38" y="27"/>
                    </a:moveTo>
                    <a:lnTo>
                      <a:pt x="55" y="55"/>
                    </a:lnTo>
                    <a:lnTo>
                      <a:pt x="27" y="53"/>
                    </a:lnTo>
                    <a:lnTo>
                      <a:pt x="0" y="50"/>
                    </a:lnTo>
                    <a:lnTo>
                      <a:pt x="11" y="26"/>
                    </a:lnTo>
                    <a:lnTo>
                      <a:pt x="23" y="0"/>
                    </a:lnTo>
                    <a:lnTo>
                      <a:pt x="38" y="27"/>
                    </a:lnTo>
                    <a:close/>
                  </a:path>
                </a:pathLst>
              </a:custGeom>
              <a:solidFill>
                <a:srgbClr val="A374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  <p:sp>
            <p:nvSpPr>
              <p:cNvPr id="7279" name="Freeform 64"/>
              <p:cNvSpPr>
                <a:spLocks/>
              </p:cNvSpPr>
              <p:nvPr/>
            </p:nvSpPr>
            <p:spPr bwMode="auto">
              <a:xfrm>
                <a:off x="5275263" y="2828925"/>
                <a:ext cx="50800" cy="50800"/>
              </a:xfrm>
              <a:custGeom>
                <a:avLst/>
                <a:gdLst>
                  <a:gd name="T0" fmla="*/ 18 w 32"/>
                  <a:gd name="T1" fmla="*/ 20 h 32"/>
                  <a:gd name="T2" fmla="*/ 4 w 32"/>
                  <a:gd name="T3" fmla="*/ 32 h 32"/>
                  <a:gd name="T4" fmla="*/ 2 w 32"/>
                  <a:gd name="T5" fmla="*/ 16 h 32"/>
                  <a:gd name="T6" fmla="*/ 0 w 32"/>
                  <a:gd name="T7" fmla="*/ 0 h 32"/>
                  <a:gd name="T8" fmla="*/ 15 w 32"/>
                  <a:gd name="T9" fmla="*/ 3 h 32"/>
                  <a:gd name="T10" fmla="*/ 32 w 32"/>
                  <a:gd name="T11" fmla="*/ 7 h 32"/>
                  <a:gd name="T12" fmla="*/ 18 w 32"/>
                  <a:gd name="T13" fmla="*/ 20 h 3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32"/>
                  <a:gd name="T22" fmla="*/ 0 h 32"/>
                  <a:gd name="T23" fmla="*/ 32 w 32"/>
                  <a:gd name="T24" fmla="*/ 32 h 32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32" h="32">
                    <a:moveTo>
                      <a:pt x="18" y="20"/>
                    </a:moveTo>
                    <a:lnTo>
                      <a:pt x="4" y="32"/>
                    </a:lnTo>
                    <a:lnTo>
                      <a:pt x="2" y="16"/>
                    </a:lnTo>
                    <a:lnTo>
                      <a:pt x="0" y="0"/>
                    </a:lnTo>
                    <a:lnTo>
                      <a:pt x="15" y="3"/>
                    </a:lnTo>
                    <a:lnTo>
                      <a:pt x="32" y="7"/>
                    </a:lnTo>
                    <a:lnTo>
                      <a:pt x="18" y="20"/>
                    </a:lnTo>
                    <a:close/>
                  </a:path>
                </a:pathLst>
              </a:custGeom>
              <a:solidFill>
                <a:srgbClr val="A374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  <p:sp>
            <p:nvSpPr>
              <p:cNvPr id="7280" name="Freeform 65"/>
              <p:cNvSpPr>
                <a:spLocks/>
              </p:cNvSpPr>
              <p:nvPr/>
            </p:nvSpPr>
            <p:spPr bwMode="auto">
              <a:xfrm>
                <a:off x="5272088" y="2511425"/>
                <a:ext cx="57150" cy="42863"/>
              </a:xfrm>
              <a:custGeom>
                <a:avLst/>
                <a:gdLst>
                  <a:gd name="T0" fmla="*/ 18 w 36"/>
                  <a:gd name="T1" fmla="*/ 1 h 27"/>
                  <a:gd name="T2" fmla="*/ 36 w 36"/>
                  <a:gd name="T3" fmla="*/ 0 h 27"/>
                  <a:gd name="T4" fmla="*/ 29 w 36"/>
                  <a:gd name="T5" fmla="*/ 13 h 27"/>
                  <a:gd name="T6" fmla="*/ 21 w 36"/>
                  <a:gd name="T7" fmla="*/ 27 h 27"/>
                  <a:gd name="T8" fmla="*/ 11 w 36"/>
                  <a:gd name="T9" fmla="*/ 15 h 27"/>
                  <a:gd name="T10" fmla="*/ 0 w 36"/>
                  <a:gd name="T11" fmla="*/ 4 h 27"/>
                  <a:gd name="T12" fmla="*/ 18 w 36"/>
                  <a:gd name="T13" fmla="*/ 1 h 2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36"/>
                  <a:gd name="T22" fmla="*/ 0 h 27"/>
                  <a:gd name="T23" fmla="*/ 36 w 36"/>
                  <a:gd name="T24" fmla="*/ 27 h 27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36" h="27">
                    <a:moveTo>
                      <a:pt x="18" y="1"/>
                    </a:moveTo>
                    <a:lnTo>
                      <a:pt x="36" y="0"/>
                    </a:lnTo>
                    <a:lnTo>
                      <a:pt x="29" y="13"/>
                    </a:lnTo>
                    <a:lnTo>
                      <a:pt x="21" y="27"/>
                    </a:lnTo>
                    <a:lnTo>
                      <a:pt x="11" y="15"/>
                    </a:lnTo>
                    <a:lnTo>
                      <a:pt x="0" y="4"/>
                    </a:lnTo>
                    <a:lnTo>
                      <a:pt x="18" y="1"/>
                    </a:lnTo>
                    <a:close/>
                  </a:path>
                </a:pathLst>
              </a:custGeom>
              <a:solidFill>
                <a:srgbClr val="A374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  <p:sp>
            <p:nvSpPr>
              <p:cNvPr id="7281" name="Freeform 66"/>
              <p:cNvSpPr>
                <a:spLocks/>
              </p:cNvSpPr>
              <p:nvPr/>
            </p:nvSpPr>
            <p:spPr bwMode="auto">
              <a:xfrm>
                <a:off x="5621338" y="2941638"/>
                <a:ext cx="92075" cy="92075"/>
              </a:xfrm>
              <a:custGeom>
                <a:avLst/>
                <a:gdLst>
                  <a:gd name="T0" fmla="*/ 29 w 58"/>
                  <a:gd name="T1" fmla="*/ 42 h 58"/>
                  <a:gd name="T2" fmla="*/ 0 w 58"/>
                  <a:gd name="T3" fmla="*/ 58 h 58"/>
                  <a:gd name="T4" fmla="*/ 1 w 58"/>
                  <a:gd name="T5" fmla="*/ 29 h 58"/>
                  <a:gd name="T6" fmla="*/ 4 w 58"/>
                  <a:gd name="T7" fmla="*/ 0 h 58"/>
                  <a:gd name="T8" fmla="*/ 31 w 58"/>
                  <a:gd name="T9" fmla="*/ 12 h 58"/>
                  <a:gd name="T10" fmla="*/ 58 w 58"/>
                  <a:gd name="T11" fmla="*/ 24 h 58"/>
                  <a:gd name="T12" fmla="*/ 29 w 58"/>
                  <a:gd name="T13" fmla="*/ 42 h 5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58"/>
                  <a:gd name="T22" fmla="*/ 0 h 58"/>
                  <a:gd name="T23" fmla="*/ 58 w 58"/>
                  <a:gd name="T24" fmla="*/ 58 h 58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58" h="58">
                    <a:moveTo>
                      <a:pt x="29" y="42"/>
                    </a:moveTo>
                    <a:lnTo>
                      <a:pt x="0" y="58"/>
                    </a:lnTo>
                    <a:lnTo>
                      <a:pt x="1" y="29"/>
                    </a:lnTo>
                    <a:lnTo>
                      <a:pt x="4" y="0"/>
                    </a:lnTo>
                    <a:lnTo>
                      <a:pt x="31" y="12"/>
                    </a:lnTo>
                    <a:lnTo>
                      <a:pt x="58" y="24"/>
                    </a:lnTo>
                    <a:lnTo>
                      <a:pt x="29" y="42"/>
                    </a:lnTo>
                    <a:close/>
                  </a:path>
                </a:pathLst>
              </a:custGeom>
              <a:solidFill>
                <a:srgbClr val="A374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  <p:sp>
            <p:nvSpPr>
              <p:cNvPr id="7282" name="Freeform 67"/>
              <p:cNvSpPr>
                <a:spLocks/>
              </p:cNvSpPr>
              <p:nvPr/>
            </p:nvSpPr>
            <p:spPr bwMode="auto">
              <a:xfrm>
                <a:off x="5376863" y="2665413"/>
                <a:ext cx="53975" cy="55563"/>
              </a:xfrm>
              <a:custGeom>
                <a:avLst/>
                <a:gdLst>
                  <a:gd name="T0" fmla="*/ 14 w 34"/>
                  <a:gd name="T1" fmla="*/ 19 h 35"/>
                  <a:gd name="T2" fmla="*/ 0 w 34"/>
                  <a:gd name="T3" fmla="*/ 5 h 35"/>
                  <a:gd name="T4" fmla="*/ 17 w 34"/>
                  <a:gd name="T5" fmla="*/ 3 h 35"/>
                  <a:gd name="T6" fmla="*/ 34 w 34"/>
                  <a:gd name="T7" fmla="*/ 0 h 35"/>
                  <a:gd name="T8" fmla="*/ 30 w 34"/>
                  <a:gd name="T9" fmla="*/ 17 h 35"/>
                  <a:gd name="T10" fmla="*/ 28 w 34"/>
                  <a:gd name="T11" fmla="*/ 35 h 35"/>
                  <a:gd name="T12" fmla="*/ 14 w 34"/>
                  <a:gd name="T13" fmla="*/ 19 h 35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34"/>
                  <a:gd name="T22" fmla="*/ 0 h 35"/>
                  <a:gd name="T23" fmla="*/ 34 w 34"/>
                  <a:gd name="T24" fmla="*/ 35 h 35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34" h="35">
                    <a:moveTo>
                      <a:pt x="14" y="19"/>
                    </a:moveTo>
                    <a:lnTo>
                      <a:pt x="0" y="5"/>
                    </a:lnTo>
                    <a:lnTo>
                      <a:pt x="17" y="3"/>
                    </a:lnTo>
                    <a:lnTo>
                      <a:pt x="34" y="0"/>
                    </a:lnTo>
                    <a:lnTo>
                      <a:pt x="30" y="17"/>
                    </a:lnTo>
                    <a:lnTo>
                      <a:pt x="28" y="35"/>
                    </a:lnTo>
                    <a:lnTo>
                      <a:pt x="14" y="19"/>
                    </a:lnTo>
                    <a:close/>
                  </a:path>
                </a:pathLst>
              </a:custGeom>
              <a:solidFill>
                <a:srgbClr val="A374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  <p:sp>
            <p:nvSpPr>
              <p:cNvPr id="7283" name="Freeform 68"/>
              <p:cNvSpPr>
                <a:spLocks/>
              </p:cNvSpPr>
              <p:nvPr/>
            </p:nvSpPr>
            <p:spPr bwMode="auto">
              <a:xfrm>
                <a:off x="5727700" y="2663825"/>
                <a:ext cx="46037" cy="60325"/>
              </a:xfrm>
              <a:custGeom>
                <a:avLst/>
                <a:gdLst>
                  <a:gd name="T0" fmla="*/ 26 w 29"/>
                  <a:gd name="T1" fmla="*/ 19 h 38"/>
                  <a:gd name="T2" fmla="*/ 29 w 29"/>
                  <a:gd name="T3" fmla="*/ 38 h 38"/>
                  <a:gd name="T4" fmla="*/ 14 w 29"/>
                  <a:gd name="T5" fmla="*/ 29 h 38"/>
                  <a:gd name="T6" fmla="*/ 0 w 29"/>
                  <a:gd name="T7" fmla="*/ 21 h 38"/>
                  <a:gd name="T8" fmla="*/ 12 w 29"/>
                  <a:gd name="T9" fmla="*/ 10 h 38"/>
                  <a:gd name="T10" fmla="*/ 25 w 29"/>
                  <a:gd name="T11" fmla="*/ 0 h 38"/>
                  <a:gd name="T12" fmla="*/ 26 w 29"/>
                  <a:gd name="T13" fmla="*/ 19 h 3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9"/>
                  <a:gd name="T22" fmla="*/ 0 h 38"/>
                  <a:gd name="T23" fmla="*/ 29 w 29"/>
                  <a:gd name="T24" fmla="*/ 38 h 38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9" h="38">
                    <a:moveTo>
                      <a:pt x="26" y="19"/>
                    </a:moveTo>
                    <a:lnTo>
                      <a:pt x="29" y="38"/>
                    </a:lnTo>
                    <a:lnTo>
                      <a:pt x="14" y="29"/>
                    </a:lnTo>
                    <a:lnTo>
                      <a:pt x="0" y="21"/>
                    </a:lnTo>
                    <a:lnTo>
                      <a:pt x="12" y="10"/>
                    </a:lnTo>
                    <a:lnTo>
                      <a:pt x="25" y="0"/>
                    </a:lnTo>
                    <a:lnTo>
                      <a:pt x="26" y="19"/>
                    </a:lnTo>
                    <a:close/>
                  </a:path>
                </a:pathLst>
              </a:custGeom>
              <a:solidFill>
                <a:srgbClr val="A374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  <p:sp>
            <p:nvSpPr>
              <p:cNvPr id="7284" name="Freeform 69"/>
              <p:cNvSpPr>
                <a:spLocks/>
              </p:cNvSpPr>
              <p:nvPr/>
            </p:nvSpPr>
            <p:spPr bwMode="auto">
              <a:xfrm>
                <a:off x="5378450" y="2738438"/>
                <a:ext cx="87312" cy="85725"/>
              </a:xfrm>
              <a:custGeom>
                <a:avLst/>
                <a:gdLst>
                  <a:gd name="T0" fmla="*/ 16 w 55"/>
                  <a:gd name="T1" fmla="*/ 27 h 54"/>
                  <a:gd name="T2" fmla="*/ 0 w 55"/>
                  <a:gd name="T3" fmla="*/ 0 h 54"/>
                  <a:gd name="T4" fmla="*/ 28 w 55"/>
                  <a:gd name="T5" fmla="*/ 1 h 54"/>
                  <a:gd name="T6" fmla="*/ 55 w 55"/>
                  <a:gd name="T7" fmla="*/ 4 h 54"/>
                  <a:gd name="T8" fmla="*/ 45 w 55"/>
                  <a:gd name="T9" fmla="*/ 29 h 54"/>
                  <a:gd name="T10" fmla="*/ 33 w 55"/>
                  <a:gd name="T11" fmla="*/ 54 h 54"/>
                  <a:gd name="T12" fmla="*/ 16 w 55"/>
                  <a:gd name="T13" fmla="*/ 27 h 54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55"/>
                  <a:gd name="T22" fmla="*/ 0 h 54"/>
                  <a:gd name="T23" fmla="*/ 55 w 55"/>
                  <a:gd name="T24" fmla="*/ 54 h 54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55" h="54">
                    <a:moveTo>
                      <a:pt x="16" y="27"/>
                    </a:moveTo>
                    <a:lnTo>
                      <a:pt x="0" y="0"/>
                    </a:lnTo>
                    <a:lnTo>
                      <a:pt x="28" y="1"/>
                    </a:lnTo>
                    <a:lnTo>
                      <a:pt x="55" y="4"/>
                    </a:lnTo>
                    <a:lnTo>
                      <a:pt x="45" y="29"/>
                    </a:lnTo>
                    <a:lnTo>
                      <a:pt x="33" y="54"/>
                    </a:lnTo>
                    <a:lnTo>
                      <a:pt x="16" y="27"/>
                    </a:lnTo>
                    <a:close/>
                  </a:path>
                </a:pathLst>
              </a:custGeom>
              <a:solidFill>
                <a:srgbClr val="A374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  <p:sp>
            <p:nvSpPr>
              <p:cNvPr id="7285" name="Freeform 70"/>
              <p:cNvSpPr>
                <a:spLocks/>
              </p:cNvSpPr>
              <p:nvPr/>
            </p:nvSpPr>
            <p:spPr bwMode="auto">
              <a:xfrm>
                <a:off x="5672138" y="2509838"/>
                <a:ext cx="50800" cy="52388"/>
              </a:xfrm>
              <a:custGeom>
                <a:avLst/>
                <a:gdLst>
                  <a:gd name="T0" fmla="*/ 14 w 32"/>
                  <a:gd name="T1" fmla="*/ 12 h 33"/>
                  <a:gd name="T2" fmla="*/ 28 w 32"/>
                  <a:gd name="T3" fmla="*/ 0 h 33"/>
                  <a:gd name="T4" fmla="*/ 31 w 32"/>
                  <a:gd name="T5" fmla="*/ 16 h 33"/>
                  <a:gd name="T6" fmla="*/ 32 w 32"/>
                  <a:gd name="T7" fmla="*/ 33 h 33"/>
                  <a:gd name="T8" fmla="*/ 17 w 32"/>
                  <a:gd name="T9" fmla="*/ 29 h 33"/>
                  <a:gd name="T10" fmla="*/ 0 w 32"/>
                  <a:gd name="T11" fmla="*/ 25 h 33"/>
                  <a:gd name="T12" fmla="*/ 14 w 32"/>
                  <a:gd name="T13" fmla="*/ 12 h 3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32"/>
                  <a:gd name="T22" fmla="*/ 0 h 33"/>
                  <a:gd name="T23" fmla="*/ 32 w 32"/>
                  <a:gd name="T24" fmla="*/ 33 h 33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32" h="33">
                    <a:moveTo>
                      <a:pt x="14" y="12"/>
                    </a:moveTo>
                    <a:lnTo>
                      <a:pt x="28" y="0"/>
                    </a:lnTo>
                    <a:lnTo>
                      <a:pt x="31" y="16"/>
                    </a:lnTo>
                    <a:lnTo>
                      <a:pt x="32" y="33"/>
                    </a:lnTo>
                    <a:lnTo>
                      <a:pt x="17" y="29"/>
                    </a:lnTo>
                    <a:lnTo>
                      <a:pt x="0" y="25"/>
                    </a:lnTo>
                    <a:lnTo>
                      <a:pt x="14" y="12"/>
                    </a:lnTo>
                    <a:close/>
                  </a:path>
                </a:pathLst>
              </a:custGeom>
              <a:solidFill>
                <a:srgbClr val="A374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  <p:sp>
            <p:nvSpPr>
              <p:cNvPr id="7286" name="Freeform 71"/>
              <p:cNvSpPr>
                <a:spLocks/>
              </p:cNvSpPr>
              <p:nvPr/>
            </p:nvSpPr>
            <p:spPr bwMode="auto">
              <a:xfrm>
                <a:off x="5670550" y="2835275"/>
                <a:ext cx="53975" cy="44450"/>
              </a:xfrm>
              <a:custGeom>
                <a:avLst/>
                <a:gdLst>
                  <a:gd name="T0" fmla="*/ 16 w 34"/>
                  <a:gd name="T1" fmla="*/ 26 h 28"/>
                  <a:gd name="T2" fmla="*/ 0 w 34"/>
                  <a:gd name="T3" fmla="*/ 28 h 28"/>
                  <a:gd name="T4" fmla="*/ 6 w 34"/>
                  <a:gd name="T5" fmla="*/ 14 h 28"/>
                  <a:gd name="T6" fmla="*/ 14 w 34"/>
                  <a:gd name="T7" fmla="*/ 0 h 28"/>
                  <a:gd name="T8" fmla="*/ 24 w 34"/>
                  <a:gd name="T9" fmla="*/ 13 h 28"/>
                  <a:gd name="T10" fmla="*/ 34 w 34"/>
                  <a:gd name="T11" fmla="*/ 25 h 28"/>
                  <a:gd name="T12" fmla="*/ 16 w 34"/>
                  <a:gd name="T13" fmla="*/ 26 h 2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34"/>
                  <a:gd name="T22" fmla="*/ 0 h 28"/>
                  <a:gd name="T23" fmla="*/ 34 w 34"/>
                  <a:gd name="T24" fmla="*/ 28 h 28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34" h="28">
                    <a:moveTo>
                      <a:pt x="16" y="26"/>
                    </a:moveTo>
                    <a:lnTo>
                      <a:pt x="0" y="28"/>
                    </a:lnTo>
                    <a:lnTo>
                      <a:pt x="6" y="14"/>
                    </a:lnTo>
                    <a:lnTo>
                      <a:pt x="14" y="0"/>
                    </a:lnTo>
                    <a:lnTo>
                      <a:pt x="24" y="13"/>
                    </a:lnTo>
                    <a:lnTo>
                      <a:pt x="34" y="25"/>
                    </a:lnTo>
                    <a:lnTo>
                      <a:pt x="16" y="26"/>
                    </a:lnTo>
                    <a:close/>
                  </a:path>
                </a:pathLst>
              </a:custGeom>
              <a:solidFill>
                <a:srgbClr val="A374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  <p:sp>
            <p:nvSpPr>
              <p:cNvPr id="7287" name="Freeform 72"/>
              <p:cNvSpPr>
                <a:spLocks/>
              </p:cNvSpPr>
              <p:nvPr/>
            </p:nvSpPr>
            <p:spPr bwMode="auto">
              <a:xfrm>
                <a:off x="3727450" y="3074988"/>
                <a:ext cx="106362" cy="87313"/>
              </a:xfrm>
              <a:custGeom>
                <a:avLst/>
                <a:gdLst>
                  <a:gd name="T0" fmla="*/ 33 w 67"/>
                  <a:gd name="T1" fmla="*/ 46 h 55"/>
                  <a:gd name="T2" fmla="*/ 0 w 67"/>
                  <a:gd name="T3" fmla="*/ 38 h 55"/>
                  <a:gd name="T4" fmla="*/ 23 w 67"/>
                  <a:gd name="T5" fmla="*/ 19 h 55"/>
                  <a:gd name="T6" fmla="*/ 45 w 67"/>
                  <a:gd name="T7" fmla="*/ 0 h 55"/>
                  <a:gd name="T8" fmla="*/ 55 w 67"/>
                  <a:gd name="T9" fmla="*/ 27 h 55"/>
                  <a:gd name="T10" fmla="*/ 67 w 67"/>
                  <a:gd name="T11" fmla="*/ 55 h 55"/>
                  <a:gd name="T12" fmla="*/ 33 w 67"/>
                  <a:gd name="T13" fmla="*/ 46 h 55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67"/>
                  <a:gd name="T22" fmla="*/ 0 h 55"/>
                  <a:gd name="T23" fmla="*/ 67 w 67"/>
                  <a:gd name="T24" fmla="*/ 55 h 55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67" h="55">
                    <a:moveTo>
                      <a:pt x="33" y="46"/>
                    </a:moveTo>
                    <a:lnTo>
                      <a:pt x="0" y="38"/>
                    </a:lnTo>
                    <a:lnTo>
                      <a:pt x="23" y="19"/>
                    </a:lnTo>
                    <a:lnTo>
                      <a:pt x="45" y="0"/>
                    </a:lnTo>
                    <a:lnTo>
                      <a:pt x="55" y="27"/>
                    </a:lnTo>
                    <a:lnTo>
                      <a:pt x="67" y="55"/>
                    </a:lnTo>
                    <a:lnTo>
                      <a:pt x="33" y="46"/>
                    </a:lnTo>
                    <a:close/>
                  </a:path>
                </a:pathLst>
              </a:custGeom>
              <a:solidFill>
                <a:srgbClr val="A374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  <p:sp>
            <p:nvSpPr>
              <p:cNvPr id="7288" name="Freeform 73"/>
              <p:cNvSpPr>
                <a:spLocks/>
              </p:cNvSpPr>
              <p:nvPr/>
            </p:nvSpPr>
            <p:spPr bwMode="auto">
              <a:xfrm>
                <a:off x="3808413" y="2706688"/>
                <a:ext cx="47625" cy="63500"/>
              </a:xfrm>
              <a:custGeom>
                <a:avLst/>
                <a:gdLst>
                  <a:gd name="T0" fmla="*/ 0 w 30"/>
                  <a:gd name="T1" fmla="*/ 20 h 40"/>
                  <a:gd name="T2" fmla="*/ 2 w 30"/>
                  <a:gd name="T3" fmla="*/ 0 h 40"/>
                  <a:gd name="T4" fmla="*/ 16 w 30"/>
                  <a:gd name="T5" fmla="*/ 11 h 40"/>
                  <a:gd name="T6" fmla="*/ 30 w 30"/>
                  <a:gd name="T7" fmla="*/ 21 h 40"/>
                  <a:gd name="T8" fmla="*/ 14 w 30"/>
                  <a:gd name="T9" fmla="*/ 30 h 40"/>
                  <a:gd name="T10" fmla="*/ 0 w 30"/>
                  <a:gd name="T11" fmla="*/ 40 h 40"/>
                  <a:gd name="T12" fmla="*/ 0 w 30"/>
                  <a:gd name="T13" fmla="*/ 20 h 4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30"/>
                  <a:gd name="T22" fmla="*/ 0 h 40"/>
                  <a:gd name="T23" fmla="*/ 30 w 30"/>
                  <a:gd name="T24" fmla="*/ 40 h 40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30" h="40">
                    <a:moveTo>
                      <a:pt x="0" y="20"/>
                    </a:moveTo>
                    <a:lnTo>
                      <a:pt x="2" y="0"/>
                    </a:lnTo>
                    <a:lnTo>
                      <a:pt x="16" y="11"/>
                    </a:lnTo>
                    <a:lnTo>
                      <a:pt x="30" y="21"/>
                    </a:lnTo>
                    <a:lnTo>
                      <a:pt x="14" y="30"/>
                    </a:lnTo>
                    <a:lnTo>
                      <a:pt x="0" y="40"/>
                    </a:lnTo>
                    <a:lnTo>
                      <a:pt x="0" y="20"/>
                    </a:lnTo>
                    <a:close/>
                  </a:path>
                </a:pathLst>
              </a:custGeom>
              <a:solidFill>
                <a:srgbClr val="A374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  <p:sp>
            <p:nvSpPr>
              <p:cNvPr id="7289" name="Freeform 74"/>
              <p:cNvSpPr>
                <a:spLocks/>
              </p:cNvSpPr>
              <p:nvPr/>
            </p:nvSpPr>
            <p:spPr bwMode="auto">
              <a:xfrm>
                <a:off x="4041775" y="2971800"/>
                <a:ext cx="52387" cy="50800"/>
              </a:xfrm>
              <a:custGeom>
                <a:avLst/>
                <a:gdLst>
                  <a:gd name="T0" fmla="*/ 21 w 33"/>
                  <a:gd name="T1" fmla="*/ 18 h 32"/>
                  <a:gd name="T2" fmla="*/ 9 w 33"/>
                  <a:gd name="T3" fmla="*/ 32 h 32"/>
                  <a:gd name="T4" fmla="*/ 4 w 33"/>
                  <a:gd name="T5" fmla="*/ 16 h 32"/>
                  <a:gd name="T6" fmla="*/ 0 w 33"/>
                  <a:gd name="T7" fmla="*/ 0 h 32"/>
                  <a:gd name="T8" fmla="*/ 17 w 33"/>
                  <a:gd name="T9" fmla="*/ 1 h 32"/>
                  <a:gd name="T10" fmla="*/ 33 w 33"/>
                  <a:gd name="T11" fmla="*/ 2 h 32"/>
                  <a:gd name="T12" fmla="*/ 21 w 33"/>
                  <a:gd name="T13" fmla="*/ 18 h 3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33"/>
                  <a:gd name="T22" fmla="*/ 0 h 32"/>
                  <a:gd name="T23" fmla="*/ 33 w 33"/>
                  <a:gd name="T24" fmla="*/ 32 h 32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33" h="32">
                    <a:moveTo>
                      <a:pt x="21" y="18"/>
                    </a:moveTo>
                    <a:lnTo>
                      <a:pt x="9" y="32"/>
                    </a:lnTo>
                    <a:lnTo>
                      <a:pt x="4" y="16"/>
                    </a:lnTo>
                    <a:lnTo>
                      <a:pt x="0" y="0"/>
                    </a:lnTo>
                    <a:lnTo>
                      <a:pt x="17" y="1"/>
                    </a:lnTo>
                    <a:lnTo>
                      <a:pt x="33" y="2"/>
                    </a:lnTo>
                    <a:lnTo>
                      <a:pt x="21" y="18"/>
                    </a:lnTo>
                    <a:close/>
                  </a:path>
                </a:pathLst>
              </a:custGeom>
              <a:solidFill>
                <a:srgbClr val="A374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  <p:sp>
            <p:nvSpPr>
              <p:cNvPr id="7290" name="Freeform 75"/>
              <p:cNvSpPr>
                <a:spLocks/>
              </p:cNvSpPr>
              <p:nvPr/>
            </p:nvSpPr>
            <p:spPr bwMode="auto">
              <a:xfrm>
                <a:off x="3741738" y="2754313"/>
                <a:ext cx="80962" cy="98425"/>
              </a:xfrm>
              <a:custGeom>
                <a:avLst/>
                <a:gdLst>
                  <a:gd name="T0" fmla="*/ 8 w 51"/>
                  <a:gd name="T1" fmla="*/ 31 h 62"/>
                  <a:gd name="T2" fmla="*/ 15 w 51"/>
                  <a:gd name="T3" fmla="*/ 0 h 62"/>
                  <a:gd name="T4" fmla="*/ 33 w 51"/>
                  <a:gd name="T5" fmla="*/ 21 h 62"/>
                  <a:gd name="T6" fmla="*/ 51 w 51"/>
                  <a:gd name="T7" fmla="*/ 42 h 62"/>
                  <a:gd name="T8" fmla="*/ 26 w 51"/>
                  <a:gd name="T9" fmla="*/ 51 h 62"/>
                  <a:gd name="T10" fmla="*/ 0 w 51"/>
                  <a:gd name="T11" fmla="*/ 62 h 62"/>
                  <a:gd name="T12" fmla="*/ 8 w 51"/>
                  <a:gd name="T13" fmla="*/ 31 h 6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51"/>
                  <a:gd name="T22" fmla="*/ 0 h 62"/>
                  <a:gd name="T23" fmla="*/ 51 w 51"/>
                  <a:gd name="T24" fmla="*/ 62 h 62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51" h="62">
                    <a:moveTo>
                      <a:pt x="8" y="31"/>
                    </a:moveTo>
                    <a:lnTo>
                      <a:pt x="15" y="0"/>
                    </a:lnTo>
                    <a:lnTo>
                      <a:pt x="33" y="21"/>
                    </a:lnTo>
                    <a:lnTo>
                      <a:pt x="51" y="42"/>
                    </a:lnTo>
                    <a:lnTo>
                      <a:pt x="26" y="51"/>
                    </a:lnTo>
                    <a:lnTo>
                      <a:pt x="0" y="62"/>
                    </a:lnTo>
                    <a:lnTo>
                      <a:pt x="8" y="31"/>
                    </a:lnTo>
                    <a:close/>
                  </a:path>
                </a:pathLst>
              </a:custGeom>
              <a:solidFill>
                <a:srgbClr val="A374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  <p:sp>
            <p:nvSpPr>
              <p:cNvPr id="7291" name="Freeform 76"/>
              <p:cNvSpPr>
                <a:spLocks/>
              </p:cNvSpPr>
              <p:nvPr/>
            </p:nvSpPr>
            <p:spPr bwMode="auto">
              <a:xfrm>
                <a:off x="4106863" y="2828925"/>
                <a:ext cx="58737" cy="46038"/>
              </a:xfrm>
              <a:custGeom>
                <a:avLst/>
                <a:gdLst>
                  <a:gd name="T0" fmla="*/ 19 w 37"/>
                  <a:gd name="T1" fmla="*/ 2 h 29"/>
                  <a:gd name="T2" fmla="*/ 37 w 37"/>
                  <a:gd name="T3" fmla="*/ 2 h 29"/>
                  <a:gd name="T4" fmla="*/ 28 w 37"/>
                  <a:gd name="T5" fmla="*/ 15 h 29"/>
                  <a:gd name="T6" fmla="*/ 18 w 37"/>
                  <a:gd name="T7" fmla="*/ 29 h 29"/>
                  <a:gd name="T8" fmla="*/ 9 w 37"/>
                  <a:gd name="T9" fmla="*/ 15 h 29"/>
                  <a:gd name="T10" fmla="*/ 0 w 37"/>
                  <a:gd name="T11" fmla="*/ 0 h 29"/>
                  <a:gd name="T12" fmla="*/ 19 w 37"/>
                  <a:gd name="T13" fmla="*/ 2 h 29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37"/>
                  <a:gd name="T22" fmla="*/ 0 h 29"/>
                  <a:gd name="T23" fmla="*/ 37 w 37"/>
                  <a:gd name="T24" fmla="*/ 29 h 29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37" h="29">
                    <a:moveTo>
                      <a:pt x="19" y="2"/>
                    </a:moveTo>
                    <a:lnTo>
                      <a:pt x="37" y="2"/>
                    </a:lnTo>
                    <a:lnTo>
                      <a:pt x="28" y="15"/>
                    </a:lnTo>
                    <a:lnTo>
                      <a:pt x="18" y="29"/>
                    </a:lnTo>
                    <a:lnTo>
                      <a:pt x="9" y="15"/>
                    </a:lnTo>
                    <a:lnTo>
                      <a:pt x="0" y="0"/>
                    </a:lnTo>
                    <a:lnTo>
                      <a:pt x="19" y="2"/>
                    </a:lnTo>
                    <a:close/>
                  </a:path>
                </a:pathLst>
              </a:custGeom>
              <a:solidFill>
                <a:srgbClr val="A374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  <p:sp>
            <p:nvSpPr>
              <p:cNvPr id="7292" name="Freeform 77"/>
              <p:cNvSpPr>
                <a:spLocks/>
              </p:cNvSpPr>
              <p:nvPr/>
            </p:nvSpPr>
            <p:spPr bwMode="auto">
              <a:xfrm>
                <a:off x="3871913" y="3046413"/>
                <a:ext cx="46037" cy="49213"/>
              </a:xfrm>
              <a:custGeom>
                <a:avLst/>
                <a:gdLst>
                  <a:gd name="T0" fmla="*/ 14 w 29"/>
                  <a:gd name="T1" fmla="*/ 19 h 31"/>
                  <a:gd name="T2" fmla="*/ 0 w 29"/>
                  <a:gd name="T3" fmla="*/ 9 h 31"/>
                  <a:gd name="T4" fmla="*/ 15 w 29"/>
                  <a:gd name="T5" fmla="*/ 4 h 31"/>
                  <a:gd name="T6" fmla="*/ 29 w 29"/>
                  <a:gd name="T7" fmla="*/ 0 h 31"/>
                  <a:gd name="T8" fmla="*/ 29 w 29"/>
                  <a:gd name="T9" fmla="*/ 15 h 31"/>
                  <a:gd name="T10" fmla="*/ 28 w 29"/>
                  <a:gd name="T11" fmla="*/ 31 h 31"/>
                  <a:gd name="T12" fmla="*/ 14 w 29"/>
                  <a:gd name="T13" fmla="*/ 19 h 31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9"/>
                  <a:gd name="T22" fmla="*/ 0 h 31"/>
                  <a:gd name="T23" fmla="*/ 29 w 29"/>
                  <a:gd name="T24" fmla="*/ 31 h 31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9" h="31">
                    <a:moveTo>
                      <a:pt x="14" y="19"/>
                    </a:moveTo>
                    <a:lnTo>
                      <a:pt x="0" y="9"/>
                    </a:lnTo>
                    <a:lnTo>
                      <a:pt x="15" y="4"/>
                    </a:lnTo>
                    <a:lnTo>
                      <a:pt x="29" y="0"/>
                    </a:lnTo>
                    <a:lnTo>
                      <a:pt x="29" y="15"/>
                    </a:lnTo>
                    <a:lnTo>
                      <a:pt x="28" y="31"/>
                    </a:lnTo>
                    <a:lnTo>
                      <a:pt x="14" y="19"/>
                    </a:lnTo>
                    <a:close/>
                  </a:path>
                </a:pathLst>
              </a:custGeom>
              <a:solidFill>
                <a:srgbClr val="A374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  <p:sp>
            <p:nvSpPr>
              <p:cNvPr id="7293" name="Freeform 78"/>
              <p:cNvSpPr>
                <a:spLocks/>
              </p:cNvSpPr>
              <p:nvPr/>
            </p:nvSpPr>
            <p:spPr bwMode="auto">
              <a:xfrm>
                <a:off x="3908425" y="2847975"/>
                <a:ext cx="46037" cy="63500"/>
              </a:xfrm>
              <a:custGeom>
                <a:avLst/>
                <a:gdLst>
                  <a:gd name="T0" fmla="*/ 29 w 29"/>
                  <a:gd name="T1" fmla="*/ 20 h 40"/>
                  <a:gd name="T2" fmla="*/ 28 w 29"/>
                  <a:gd name="T3" fmla="*/ 40 h 40"/>
                  <a:gd name="T4" fmla="*/ 14 w 29"/>
                  <a:gd name="T5" fmla="*/ 29 h 40"/>
                  <a:gd name="T6" fmla="*/ 0 w 29"/>
                  <a:gd name="T7" fmla="*/ 19 h 40"/>
                  <a:gd name="T8" fmla="*/ 15 w 29"/>
                  <a:gd name="T9" fmla="*/ 10 h 40"/>
                  <a:gd name="T10" fmla="*/ 29 w 29"/>
                  <a:gd name="T11" fmla="*/ 0 h 40"/>
                  <a:gd name="T12" fmla="*/ 29 w 29"/>
                  <a:gd name="T13" fmla="*/ 20 h 4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9"/>
                  <a:gd name="T22" fmla="*/ 0 h 40"/>
                  <a:gd name="T23" fmla="*/ 29 w 29"/>
                  <a:gd name="T24" fmla="*/ 40 h 40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9" h="40">
                    <a:moveTo>
                      <a:pt x="29" y="20"/>
                    </a:moveTo>
                    <a:lnTo>
                      <a:pt x="28" y="40"/>
                    </a:lnTo>
                    <a:lnTo>
                      <a:pt x="14" y="29"/>
                    </a:lnTo>
                    <a:lnTo>
                      <a:pt x="0" y="19"/>
                    </a:lnTo>
                    <a:lnTo>
                      <a:pt x="15" y="10"/>
                    </a:lnTo>
                    <a:lnTo>
                      <a:pt x="29" y="0"/>
                    </a:lnTo>
                    <a:lnTo>
                      <a:pt x="29" y="20"/>
                    </a:lnTo>
                    <a:close/>
                  </a:path>
                </a:pathLst>
              </a:custGeom>
              <a:solidFill>
                <a:srgbClr val="A374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  <p:sp>
            <p:nvSpPr>
              <p:cNvPr id="7294" name="Freeform 79"/>
              <p:cNvSpPr>
                <a:spLocks/>
              </p:cNvSpPr>
              <p:nvPr/>
            </p:nvSpPr>
            <p:spPr bwMode="auto">
              <a:xfrm>
                <a:off x="3930650" y="3170238"/>
                <a:ext cx="46037" cy="60325"/>
              </a:xfrm>
              <a:custGeom>
                <a:avLst/>
                <a:gdLst>
                  <a:gd name="T0" fmla="*/ 1 w 29"/>
                  <a:gd name="T1" fmla="*/ 19 h 38"/>
                  <a:gd name="T2" fmla="*/ 0 w 29"/>
                  <a:gd name="T3" fmla="*/ 0 h 38"/>
                  <a:gd name="T4" fmla="*/ 14 w 29"/>
                  <a:gd name="T5" fmla="*/ 8 h 38"/>
                  <a:gd name="T6" fmla="*/ 29 w 29"/>
                  <a:gd name="T7" fmla="*/ 17 h 38"/>
                  <a:gd name="T8" fmla="*/ 17 w 29"/>
                  <a:gd name="T9" fmla="*/ 27 h 38"/>
                  <a:gd name="T10" fmla="*/ 4 w 29"/>
                  <a:gd name="T11" fmla="*/ 38 h 38"/>
                  <a:gd name="T12" fmla="*/ 1 w 29"/>
                  <a:gd name="T13" fmla="*/ 19 h 3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9"/>
                  <a:gd name="T22" fmla="*/ 0 h 38"/>
                  <a:gd name="T23" fmla="*/ 29 w 29"/>
                  <a:gd name="T24" fmla="*/ 38 h 38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9" h="38">
                    <a:moveTo>
                      <a:pt x="1" y="19"/>
                    </a:moveTo>
                    <a:lnTo>
                      <a:pt x="0" y="0"/>
                    </a:lnTo>
                    <a:lnTo>
                      <a:pt x="14" y="8"/>
                    </a:lnTo>
                    <a:lnTo>
                      <a:pt x="29" y="17"/>
                    </a:lnTo>
                    <a:lnTo>
                      <a:pt x="17" y="27"/>
                    </a:lnTo>
                    <a:lnTo>
                      <a:pt x="4" y="38"/>
                    </a:lnTo>
                    <a:lnTo>
                      <a:pt x="1" y="19"/>
                    </a:lnTo>
                    <a:close/>
                  </a:path>
                </a:pathLst>
              </a:custGeom>
              <a:solidFill>
                <a:srgbClr val="A374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  <p:sp>
            <p:nvSpPr>
              <p:cNvPr id="7295" name="Freeform 80"/>
              <p:cNvSpPr>
                <a:spLocks/>
              </p:cNvSpPr>
              <p:nvPr/>
            </p:nvSpPr>
            <p:spPr bwMode="auto">
              <a:xfrm>
                <a:off x="3940175" y="2767013"/>
                <a:ext cx="80962" cy="96838"/>
              </a:xfrm>
              <a:custGeom>
                <a:avLst/>
                <a:gdLst>
                  <a:gd name="T0" fmla="*/ 44 w 51"/>
                  <a:gd name="T1" fmla="*/ 31 h 61"/>
                  <a:gd name="T2" fmla="*/ 36 w 51"/>
                  <a:gd name="T3" fmla="*/ 61 h 61"/>
                  <a:gd name="T4" fmla="*/ 18 w 51"/>
                  <a:gd name="T5" fmla="*/ 39 h 61"/>
                  <a:gd name="T6" fmla="*/ 0 w 51"/>
                  <a:gd name="T7" fmla="*/ 19 h 61"/>
                  <a:gd name="T8" fmla="*/ 26 w 51"/>
                  <a:gd name="T9" fmla="*/ 9 h 61"/>
                  <a:gd name="T10" fmla="*/ 51 w 51"/>
                  <a:gd name="T11" fmla="*/ 0 h 61"/>
                  <a:gd name="T12" fmla="*/ 44 w 51"/>
                  <a:gd name="T13" fmla="*/ 31 h 61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51"/>
                  <a:gd name="T22" fmla="*/ 0 h 61"/>
                  <a:gd name="T23" fmla="*/ 51 w 51"/>
                  <a:gd name="T24" fmla="*/ 61 h 61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51" h="61">
                    <a:moveTo>
                      <a:pt x="44" y="31"/>
                    </a:moveTo>
                    <a:lnTo>
                      <a:pt x="36" y="61"/>
                    </a:lnTo>
                    <a:lnTo>
                      <a:pt x="18" y="39"/>
                    </a:lnTo>
                    <a:lnTo>
                      <a:pt x="0" y="19"/>
                    </a:lnTo>
                    <a:lnTo>
                      <a:pt x="26" y="9"/>
                    </a:lnTo>
                    <a:lnTo>
                      <a:pt x="51" y="0"/>
                    </a:lnTo>
                    <a:lnTo>
                      <a:pt x="44" y="31"/>
                    </a:lnTo>
                    <a:close/>
                  </a:path>
                </a:pathLst>
              </a:custGeom>
              <a:solidFill>
                <a:srgbClr val="A374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  <p:sp>
            <p:nvSpPr>
              <p:cNvPr id="7296" name="Freeform 81"/>
              <p:cNvSpPr>
                <a:spLocks/>
              </p:cNvSpPr>
              <p:nvPr/>
            </p:nvSpPr>
            <p:spPr bwMode="auto">
              <a:xfrm>
                <a:off x="3979863" y="3332163"/>
                <a:ext cx="50800" cy="50800"/>
              </a:xfrm>
              <a:custGeom>
                <a:avLst/>
                <a:gdLst>
                  <a:gd name="T0" fmla="*/ 17 w 32"/>
                  <a:gd name="T1" fmla="*/ 19 h 32"/>
                  <a:gd name="T2" fmla="*/ 5 w 32"/>
                  <a:gd name="T3" fmla="*/ 32 h 32"/>
                  <a:gd name="T4" fmla="*/ 2 w 32"/>
                  <a:gd name="T5" fmla="*/ 17 h 32"/>
                  <a:gd name="T6" fmla="*/ 0 w 32"/>
                  <a:gd name="T7" fmla="*/ 0 h 32"/>
                  <a:gd name="T8" fmla="*/ 16 w 32"/>
                  <a:gd name="T9" fmla="*/ 3 h 32"/>
                  <a:gd name="T10" fmla="*/ 32 w 32"/>
                  <a:gd name="T11" fmla="*/ 7 h 32"/>
                  <a:gd name="T12" fmla="*/ 17 w 32"/>
                  <a:gd name="T13" fmla="*/ 19 h 3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32"/>
                  <a:gd name="T22" fmla="*/ 0 h 32"/>
                  <a:gd name="T23" fmla="*/ 32 w 32"/>
                  <a:gd name="T24" fmla="*/ 32 h 32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32" h="32">
                    <a:moveTo>
                      <a:pt x="17" y="19"/>
                    </a:moveTo>
                    <a:lnTo>
                      <a:pt x="5" y="32"/>
                    </a:lnTo>
                    <a:lnTo>
                      <a:pt x="2" y="17"/>
                    </a:lnTo>
                    <a:lnTo>
                      <a:pt x="0" y="0"/>
                    </a:lnTo>
                    <a:lnTo>
                      <a:pt x="16" y="3"/>
                    </a:lnTo>
                    <a:lnTo>
                      <a:pt x="32" y="7"/>
                    </a:lnTo>
                    <a:lnTo>
                      <a:pt x="17" y="19"/>
                    </a:lnTo>
                    <a:close/>
                  </a:path>
                </a:pathLst>
              </a:custGeom>
              <a:solidFill>
                <a:srgbClr val="A374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  <p:sp>
            <p:nvSpPr>
              <p:cNvPr id="7297" name="Freeform 82"/>
              <p:cNvSpPr>
                <a:spLocks/>
              </p:cNvSpPr>
              <p:nvPr/>
            </p:nvSpPr>
            <p:spPr bwMode="auto">
              <a:xfrm>
                <a:off x="3976688" y="3014663"/>
                <a:ext cx="57150" cy="41275"/>
              </a:xfrm>
              <a:custGeom>
                <a:avLst/>
                <a:gdLst>
                  <a:gd name="T0" fmla="*/ 18 w 36"/>
                  <a:gd name="T1" fmla="*/ 1 h 26"/>
                  <a:gd name="T2" fmla="*/ 36 w 36"/>
                  <a:gd name="T3" fmla="*/ 0 h 26"/>
                  <a:gd name="T4" fmla="*/ 28 w 36"/>
                  <a:gd name="T5" fmla="*/ 12 h 26"/>
                  <a:gd name="T6" fmla="*/ 21 w 36"/>
                  <a:gd name="T7" fmla="*/ 26 h 26"/>
                  <a:gd name="T8" fmla="*/ 11 w 36"/>
                  <a:gd name="T9" fmla="*/ 15 h 26"/>
                  <a:gd name="T10" fmla="*/ 0 w 36"/>
                  <a:gd name="T11" fmla="*/ 3 h 26"/>
                  <a:gd name="T12" fmla="*/ 18 w 36"/>
                  <a:gd name="T13" fmla="*/ 1 h 2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36"/>
                  <a:gd name="T22" fmla="*/ 0 h 26"/>
                  <a:gd name="T23" fmla="*/ 36 w 36"/>
                  <a:gd name="T24" fmla="*/ 26 h 2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36" h="26">
                    <a:moveTo>
                      <a:pt x="18" y="1"/>
                    </a:moveTo>
                    <a:lnTo>
                      <a:pt x="36" y="0"/>
                    </a:lnTo>
                    <a:lnTo>
                      <a:pt x="28" y="12"/>
                    </a:lnTo>
                    <a:lnTo>
                      <a:pt x="21" y="26"/>
                    </a:lnTo>
                    <a:lnTo>
                      <a:pt x="11" y="15"/>
                    </a:lnTo>
                    <a:lnTo>
                      <a:pt x="0" y="3"/>
                    </a:lnTo>
                    <a:lnTo>
                      <a:pt x="18" y="1"/>
                    </a:lnTo>
                    <a:close/>
                  </a:path>
                </a:pathLst>
              </a:custGeom>
              <a:solidFill>
                <a:srgbClr val="A374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  <p:sp>
            <p:nvSpPr>
              <p:cNvPr id="7298" name="Freeform 83"/>
              <p:cNvSpPr>
                <a:spLocks/>
              </p:cNvSpPr>
              <p:nvPr/>
            </p:nvSpPr>
            <p:spPr bwMode="auto">
              <a:xfrm>
                <a:off x="4498975" y="3170238"/>
                <a:ext cx="104775" cy="87313"/>
              </a:xfrm>
              <a:custGeom>
                <a:avLst/>
                <a:gdLst>
                  <a:gd name="T0" fmla="*/ 33 w 66"/>
                  <a:gd name="T1" fmla="*/ 47 h 55"/>
                  <a:gd name="T2" fmla="*/ 0 w 66"/>
                  <a:gd name="T3" fmla="*/ 38 h 55"/>
                  <a:gd name="T4" fmla="*/ 23 w 66"/>
                  <a:gd name="T5" fmla="*/ 19 h 55"/>
                  <a:gd name="T6" fmla="*/ 44 w 66"/>
                  <a:gd name="T7" fmla="*/ 0 h 55"/>
                  <a:gd name="T8" fmla="*/ 54 w 66"/>
                  <a:gd name="T9" fmla="*/ 28 h 55"/>
                  <a:gd name="T10" fmla="*/ 66 w 66"/>
                  <a:gd name="T11" fmla="*/ 55 h 55"/>
                  <a:gd name="T12" fmla="*/ 33 w 66"/>
                  <a:gd name="T13" fmla="*/ 47 h 55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66"/>
                  <a:gd name="T22" fmla="*/ 0 h 55"/>
                  <a:gd name="T23" fmla="*/ 66 w 66"/>
                  <a:gd name="T24" fmla="*/ 55 h 55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66" h="55">
                    <a:moveTo>
                      <a:pt x="33" y="47"/>
                    </a:moveTo>
                    <a:lnTo>
                      <a:pt x="0" y="38"/>
                    </a:lnTo>
                    <a:lnTo>
                      <a:pt x="23" y="19"/>
                    </a:lnTo>
                    <a:lnTo>
                      <a:pt x="44" y="0"/>
                    </a:lnTo>
                    <a:lnTo>
                      <a:pt x="54" y="28"/>
                    </a:lnTo>
                    <a:lnTo>
                      <a:pt x="66" y="55"/>
                    </a:lnTo>
                    <a:lnTo>
                      <a:pt x="33" y="47"/>
                    </a:lnTo>
                    <a:close/>
                  </a:path>
                </a:pathLst>
              </a:custGeom>
              <a:solidFill>
                <a:srgbClr val="A374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  <p:sp>
            <p:nvSpPr>
              <p:cNvPr id="7299" name="Freeform 84"/>
              <p:cNvSpPr>
                <a:spLocks/>
              </p:cNvSpPr>
              <p:nvPr/>
            </p:nvSpPr>
            <p:spPr bwMode="auto">
              <a:xfrm>
                <a:off x="4579938" y="2801938"/>
                <a:ext cx="46037" cy="63500"/>
              </a:xfrm>
              <a:custGeom>
                <a:avLst/>
                <a:gdLst>
                  <a:gd name="T0" fmla="*/ 1 w 29"/>
                  <a:gd name="T1" fmla="*/ 20 h 40"/>
                  <a:gd name="T2" fmla="*/ 1 w 29"/>
                  <a:gd name="T3" fmla="*/ 0 h 40"/>
                  <a:gd name="T4" fmla="*/ 15 w 29"/>
                  <a:gd name="T5" fmla="*/ 11 h 40"/>
                  <a:gd name="T6" fmla="*/ 29 w 29"/>
                  <a:gd name="T7" fmla="*/ 21 h 40"/>
                  <a:gd name="T8" fmla="*/ 15 w 29"/>
                  <a:gd name="T9" fmla="*/ 30 h 40"/>
                  <a:gd name="T10" fmla="*/ 0 w 29"/>
                  <a:gd name="T11" fmla="*/ 40 h 40"/>
                  <a:gd name="T12" fmla="*/ 1 w 29"/>
                  <a:gd name="T13" fmla="*/ 20 h 4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9"/>
                  <a:gd name="T22" fmla="*/ 0 h 40"/>
                  <a:gd name="T23" fmla="*/ 29 w 29"/>
                  <a:gd name="T24" fmla="*/ 40 h 40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9" h="40">
                    <a:moveTo>
                      <a:pt x="1" y="20"/>
                    </a:moveTo>
                    <a:lnTo>
                      <a:pt x="1" y="0"/>
                    </a:lnTo>
                    <a:lnTo>
                      <a:pt x="15" y="11"/>
                    </a:lnTo>
                    <a:lnTo>
                      <a:pt x="29" y="21"/>
                    </a:lnTo>
                    <a:lnTo>
                      <a:pt x="15" y="30"/>
                    </a:lnTo>
                    <a:lnTo>
                      <a:pt x="0" y="40"/>
                    </a:lnTo>
                    <a:lnTo>
                      <a:pt x="1" y="20"/>
                    </a:lnTo>
                    <a:close/>
                  </a:path>
                </a:pathLst>
              </a:custGeom>
              <a:solidFill>
                <a:srgbClr val="A374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  <p:sp>
            <p:nvSpPr>
              <p:cNvPr id="7300" name="Freeform 85"/>
              <p:cNvSpPr>
                <a:spLocks/>
              </p:cNvSpPr>
              <p:nvPr/>
            </p:nvSpPr>
            <p:spPr bwMode="auto">
              <a:xfrm>
                <a:off x="4813300" y="3067050"/>
                <a:ext cx="52387" cy="52388"/>
              </a:xfrm>
              <a:custGeom>
                <a:avLst/>
                <a:gdLst>
                  <a:gd name="T0" fmla="*/ 20 w 33"/>
                  <a:gd name="T1" fmla="*/ 18 h 33"/>
                  <a:gd name="T2" fmla="*/ 8 w 33"/>
                  <a:gd name="T3" fmla="*/ 33 h 33"/>
                  <a:gd name="T4" fmla="*/ 3 w 33"/>
                  <a:gd name="T5" fmla="*/ 16 h 33"/>
                  <a:gd name="T6" fmla="*/ 0 w 33"/>
                  <a:gd name="T7" fmla="*/ 0 h 33"/>
                  <a:gd name="T8" fmla="*/ 16 w 33"/>
                  <a:gd name="T9" fmla="*/ 1 h 33"/>
                  <a:gd name="T10" fmla="*/ 33 w 33"/>
                  <a:gd name="T11" fmla="*/ 2 h 33"/>
                  <a:gd name="T12" fmla="*/ 20 w 33"/>
                  <a:gd name="T13" fmla="*/ 18 h 3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33"/>
                  <a:gd name="T22" fmla="*/ 0 h 33"/>
                  <a:gd name="T23" fmla="*/ 33 w 33"/>
                  <a:gd name="T24" fmla="*/ 33 h 33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33" h="33">
                    <a:moveTo>
                      <a:pt x="20" y="18"/>
                    </a:moveTo>
                    <a:lnTo>
                      <a:pt x="8" y="33"/>
                    </a:lnTo>
                    <a:lnTo>
                      <a:pt x="3" y="16"/>
                    </a:lnTo>
                    <a:lnTo>
                      <a:pt x="0" y="0"/>
                    </a:lnTo>
                    <a:lnTo>
                      <a:pt x="16" y="1"/>
                    </a:lnTo>
                    <a:lnTo>
                      <a:pt x="33" y="2"/>
                    </a:lnTo>
                    <a:lnTo>
                      <a:pt x="20" y="18"/>
                    </a:lnTo>
                    <a:close/>
                  </a:path>
                </a:pathLst>
              </a:custGeom>
              <a:solidFill>
                <a:srgbClr val="A374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  <p:sp>
            <p:nvSpPr>
              <p:cNvPr id="7301" name="Freeform 86"/>
              <p:cNvSpPr>
                <a:spLocks/>
              </p:cNvSpPr>
              <p:nvPr/>
            </p:nvSpPr>
            <p:spPr bwMode="auto">
              <a:xfrm>
                <a:off x="4511675" y="2849563"/>
                <a:ext cx="82550" cy="98425"/>
              </a:xfrm>
              <a:custGeom>
                <a:avLst/>
                <a:gdLst>
                  <a:gd name="T0" fmla="*/ 8 w 52"/>
                  <a:gd name="T1" fmla="*/ 31 h 62"/>
                  <a:gd name="T2" fmla="*/ 16 w 52"/>
                  <a:gd name="T3" fmla="*/ 0 h 62"/>
                  <a:gd name="T4" fmla="*/ 34 w 52"/>
                  <a:gd name="T5" fmla="*/ 21 h 62"/>
                  <a:gd name="T6" fmla="*/ 52 w 52"/>
                  <a:gd name="T7" fmla="*/ 42 h 62"/>
                  <a:gd name="T8" fmla="*/ 26 w 52"/>
                  <a:gd name="T9" fmla="*/ 51 h 62"/>
                  <a:gd name="T10" fmla="*/ 0 w 52"/>
                  <a:gd name="T11" fmla="*/ 62 h 62"/>
                  <a:gd name="T12" fmla="*/ 8 w 52"/>
                  <a:gd name="T13" fmla="*/ 31 h 6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52"/>
                  <a:gd name="T22" fmla="*/ 0 h 62"/>
                  <a:gd name="T23" fmla="*/ 52 w 52"/>
                  <a:gd name="T24" fmla="*/ 62 h 62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52" h="62">
                    <a:moveTo>
                      <a:pt x="8" y="31"/>
                    </a:moveTo>
                    <a:lnTo>
                      <a:pt x="16" y="0"/>
                    </a:lnTo>
                    <a:lnTo>
                      <a:pt x="34" y="21"/>
                    </a:lnTo>
                    <a:lnTo>
                      <a:pt x="52" y="42"/>
                    </a:lnTo>
                    <a:lnTo>
                      <a:pt x="26" y="51"/>
                    </a:lnTo>
                    <a:lnTo>
                      <a:pt x="0" y="62"/>
                    </a:lnTo>
                    <a:lnTo>
                      <a:pt x="8" y="31"/>
                    </a:lnTo>
                    <a:close/>
                  </a:path>
                </a:pathLst>
              </a:custGeom>
              <a:solidFill>
                <a:srgbClr val="A374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  <p:sp>
            <p:nvSpPr>
              <p:cNvPr id="7302" name="Freeform 87"/>
              <p:cNvSpPr>
                <a:spLocks/>
              </p:cNvSpPr>
              <p:nvPr/>
            </p:nvSpPr>
            <p:spPr bwMode="auto">
              <a:xfrm>
                <a:off x="4991100" y="2535238"/>
                <a:ext cx="50800" cy="50800"/>
              </a:xfrm>
              <a:custGeom>
                <a:avLst/>
                <a:gdLst>
                  <a:gd name="T0" fmla="*/ 13 w 32"/>
                  <a:gd name="T1" fmla="*/ 13 h 32"/>
                  <a:gd name="T2" fmla="*/ 27 w 32"/>
                  <a:gd name="T3" fmla="*/ 0 h 32"/>
                  <a:gd name="T4" fmla="*/ 29 w 32"/>
                  <a:gd name="T5" fmla="*/ 17 h 32"/>
                  <a:gd name="T6" fmla="*/ 32 w 32"/>
                  <a:gd name="T7" fmla="*/ 32 h 32"/>
                  <a:gd name="T8" fmla="*/ 15 w 32"/>
                  <a:gd name="T9" fmla="*/ 30 h 32"/>
                  <a:gd name="T10" fmla="*/ 0 w 32"/>
                  <a:gd name="T11" fmla="*/ 26 h 32"/>
                  <a:gd name="T12" fmla="*/ 13 w 32"/>
                  <a:gd name="T13" fmla="*/ 13 h 3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32"/>
                  <a:gd name="T22" fmla="*/ 0 h 32"/>
                  <a:gd name="T23" fmla="*/ 32 w 32"/>
                  <a:gd name="T24" fmla="*/ 32 h 32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32" h="32">
                    <a:moveTo>
                      <a:pt x="13" y="13"/>
                    </a:moveTo>
                    <a:lnTo>
                      <a:pt x="27" y="0"/>
                    </a:lnTo>
                    <a:lnTo>
                      <a:pt x="29" y="17"/>
                    </a:lnTo>
                    <a:lnTo>
                      <a:pt x="32" y="32"/>
                    </a:lnTo>
                    <a:lnTo>
                      <a:pt x="15" y="30"/>
                    </a:lnTo>
                    <a:lnTo>
                      <a:pt x="0" y="26"/>
                    </a:lnTo>
                    <a:lnTo>
                      <a:pt x="13" y="13"/>
                    </a:lnTo>
                    <a:close/>
                  </a:path>
                </a:pathLst>
              </a:custGeom>
              <a:solidFill>
                <a:srgbClr val="A374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  <p:sp>
            <p:nvSpPr>
              <p:cNvPr id="7303" name="Freeform 88"/>
              <p:cNvSpPr>
                <a:spLocks/>
              </p:cNvSpPr>
              <p:nvPr/>
            </p:nvSpPr>
            <p:spPr bwMode="auto">
              <a:xfrm>
                <a:off x="4641850" y="3141663"/>
                <a:ext cx="47625" cy="49213"/>
              </a:xfrm>
              <a:custGeom>
                <a:avLst/>
                <a:gdLst>
                  <a:gd name="T0" fmla="*/ 14 w 30"/>
                  <a:gd name="T1" fmla="*/ 21 h 31"/>
                  <a:gd name="T2" fmla="*/ 0 w 30"/>
                  <a:gd name="T3" fmla="*/ 9 h 31"/>
                  <a:gd name="T4" fmla="*/ 16 w 30"/>
                  <a:gd name="T5" fmla="*/ 4 h 31"/>
                  <a:gd name="T6" fmla="*/ 30 w 30"/>
                  <a:gd name="T7" fmla="*/ 0 h 31"/>
                  <a:gd name="T8" fmla="*/ 30 w 30"/>
                  <a:gd name="T9" fmla="*/ 15 h 31"/>
                  <a:gd name="T10" fmla="*/ 28 w 30"/>
                  <a:gd name="T11" fmla="*/ 31 h 31"/>
                  <a:gd name="T12" fmla="*/ 14 w 30"/>
                  <a:gd name="T13" fmla="*/ 21 h 31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30"/>
                  <a:gd name="T22" fmla="*/ 0 h 31"/>
                  <a:gd name="T23" fmla="*/ 30 w 30"/>
                  <a:gd name="T24" fmla="*/ 31 h 31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30" h="31">
                    <a:moveTo>
                      <a:pt x="14" y="21"/>
                    </a:moveTo>
                    <a:lnTo>
                      <a:pt x="0" y="9"/>
                    </a:lnTo>
                    <a:lnTo>
                      <a:pt x="16" y="4"/>
                    </a:lnTo>
                    <a:lnTo>
                      <a:pt x="30" y="0"/>
                    </a:lnTo>
                    <a:lnTo>
                      <a:pt x="30" y="15"/>
                    </a:lnTo>
                    <a:lnTo>
                      <a:pt x="28" y="31"/>
                    </a:lnTo>
                    <a:lnTo>
                      <a:pt x="14" y="21"/>
                    </a:lnTo>
                    <a:close/>
                  </a:path>
                </a:pathLst>
              </a:custGeom>
              <a:solidFill>
                <a:srgbClr val="A374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  <p:sp>
            <p:nvSpPr>
              <p:cNvPr id="7304" name="Freeform 89"/>
              <p:cNvSpPr>
                <a:spLocks/>
              </p:cNvSpPr>
              <p:nvPr/>
            </p:nvSpPr>
            <p:spPr bwMode="auto">
              <a:xfrm>
                <a:off x="4978400" y="2174875"/>
                <a:ext cx="93662" cy="93663"/>
              </a:xfrm>
              <a:custGeom>
                <a:avLst/>
                <a:gdLst>
                  <a:gd name="T0" fmla="*/ 30 w 59"/>
                  <a:gd name="T1" fmla="*/ 17 h 59"/>
                  <a:gd name="T2" fmla="*/ 59 w 59"/>
                  <a:gd name="T3" fmla="*/ 0 h 59"/>
                  <a:gd name="T4" fmla="*/ 56 w 59"/>
                  <a:gd name="T5" fmla="*/ 29 h 59"/>
                  <a:gd name="T6" fmla="*/ 54 w 59"/>
                  <a:gd name="T7" fmla="*/ 59 h 59"/>
                  <a:gd name="T8" fmla="*/ 27 w 59"/>
                  <a:gd name="T9" fmla="*/ 46 h 59"/>
                  <a:gd name="T10" fmla="*/ 0 w 59"/>
                  <a:gd name="T11" fmla="*/ 34 h 59"/>
                  <a:gd name="T12" fmla="*/ 30 w 59"/>
                  <a:gd name="T13" fmla="*/ 17 h 59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59"/>
                  <a:gd name="T22" fmla="*/ 0 h 59"/>
                  <a:gd name="T23" fmla="*/ 59 w 59"/>
                  <a:gd name="T24" fmla="*/ 59 h 59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59" h="59">
                    <a:moveTo>
                      <a:pt x="30" y="17"/>
                    </a:moveTo>
                    <a:lnTo>
                      <a:pt x="59" y="0"/>
                    </a:lnTo>
                    <a:lnTo>
                      <a:pt x="56" y="29"/>
                    </a:lnTo>
                    <a:lnTo>
                      <a:pt x="54" y="59"/>
                    </a:lnTo>
                    <a:lnTo>
                      <a:pt x="27" y="46"/>
                    </a:lnTo>
                    <a:lnTo>
                      <a:pt x="0" y="34"/>
                    </a:lnTo>
                    <a:lnTo>
                      <a:pt x="30" y="17"/>
                    </a:lnTo>
                    <a:close/>
                  </a:path>
                </a:pathLst>
              </a:custGeom>
              <a:solidFill>
                <a:srgbClr val="A374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  <p:sp>
            <p:nvSpPr>
              <p:cNvPr id="7305" name="Freeform 90"/>
              <p:cNvSpPr>
                <a:spLocks/>
              </p:cNvSpPr>
              <p:nvPr/>
            </p:nvSpPr>
            <p:spPr bwMode="auto">
              <a:xfrm>
                <a:off x="4891088" y="2673350"/>
                <a:ext cx="47625" cy="65088"/>
              </a:xfrm>
              <a:custGeom>
                <a:avLst/>
                <a:gdLst>
                  <a:gd name="T0" fmla="*/ 28 w 30"/>
                  <a:gd name="T1" fmla="*/ 21 h 41"/>
                  <a:gd name="T2" fmla="*/ 28 w 30"/>
                  <a:gd name="T3" fmla="*/ 41 h 41"/>
                  <a:gd name="T4" fmla="*/ 14 w 30"/>
                  <a:gd name="T5" fmla="*/ 31 h 41"/>
                  <a:gd name="T6" fmla="*/ 0 w 30"/>
                  <a:gd name="T7" fmla="*/ 21 h 41"/>
                  <a:gd name="T8" fmla="*/ 14 w 30"/>
                  <a:gd name="T9" fmla="*/ 10 h 41"/>
                  <a:gd name="T10" fmla="*/ 30 w 30"/>
                  <a:gd name="T11" fmla="*/ 0 h 41"/>
                  <a:gd name="T12" fmla="*/ 28 w 30"/>
                  <a:gd name="T13" fmla="*/ 21 h 41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30"/>
                  <a:gd name="T22" fmla="*/ 0 h 41"/>
                  <a:gd name="T23" fmla="*/ 30 w 30"/>
                  <a:gd name="T24" fmla="*/ 41 h 41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30" h="41">
                    <a:moveTo>
                      <a:pt x="28" y="21"/>
                    </a:moveTo>
                    <a:lnTo>
                      <a:pt x="28" y="41"/>
                    </a:lnTo>
                    <a:lnTo>
                      <a:pt x="14" y="31"/>
                    </a:lnTo>
                    <a:lnTo>
                      <a:pt x="0" y="21"/>
                    </a:lnTo>
                    <a:lnTo>
                      <a:pt x="14" y="10"/>
                    </a:lnTo>
                    <a:lnTo>
                      <a:pt x="30" y="0"/>
                    </a:lnTo>
                    <a:lnTo>
                      <a:pt x="28" y="21"/>
                    </a:lnTo>
                    <a:close/>
                  </a:path>
                </a:pathLst>
              </a:custGeom>
              <a:solidFill>
                <a:srgbClr val="A374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  <p:sp>
            <p:nvSpPr>
              <p:cNvPr id="7306" name="Freeform 91"/>
              <p:cNvSpPr>
                <a:spLocks/>
              </p:cNvSpPr>
              <p:nvPr/>
            </p:nvSpPr>
            <p:spPr bwMode="auto">
              <a:xfrm>
                <a:off x="5006975" y="2754313"/>
                <a:ext cx="82550" cy="98425"/>
              </a:xfrm>
              <a:custGeom>
                <a:avLst/>
                <a:gdLst>
                  <a:gd name="T0" fmla="*/ 45 w 52"/>
                  <a:gd name="T1" fmla="*/ 31 h 62"/>
                  <a:gd name="T2" fmla="*/ 36 w 52"/>
                  <a:gd name="T3" fmla="*/ 62 h 62"/>
                  <a:gd name="T4" fmla="*/ 18 w 52"/>
                  <a:gd name="T5" fmla="*/ 40 h 62"/>
                  <a:gd name="T6" fmla="*/ 0 w 52"/>
                  <a:gd name="T7" fmla="*/ 19 h 62"/>
                  <a:gd name="T8" fmla="*/ 27 w 52"/>
                  <a:gd name="T9" fmla="*/ 9 h 62"/>
                  <a:gd name="T10" fmla="*/ 52 w 52"/>
                  <a:gd name="T11" fmla="*/ 0 h 62"/>
                  <a:gd name="T12" fmla="*/ 45 w 52"/>
                  <a:gd name="T13" fmla="*/ 31 h 6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52"/>
                  <a:gd name="T22" fmla="*/ 0 h 62"/>
                  <a:gd name="T23" fmla="*/ 52 w 52"/>
                  <a:gd name="T24" fmla="*/ 62 h 62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52" h="62">
                    <a:moveTo>
                      <a:pt x="45" y="31"/>
                    </a:moveTo>
                    <a:lnTo>
                      <a:pt x="36" y="62"/>
                    </a:lnTo>
                    <a:lnTo>
                      <a:pt x="18" y="40"/>
                    </a:lnTo>
                    <a:lnTo>
                      <a:pt x="0" y="19"/>
                    </a:lnTo>
                    <a:lnTo>
                      <a:pt x="27" y="9"/>
                    </a:lnTo>
                    <a:lnTo>
                      <a:pt x="52" y="0"/>
                    </a:lnTo>
                    <a:lnTo>
                      <a:pt x="45" y="31"/>
                    </a:lnTo>
                    <a:close/>
                  </a:path>
                </a:pathLst>
              </a:custGeom>
              <a:solidFill>
                <a:srgbClr val="A374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  <p:sp>
            <p:nvSpPr>
              <p:cNvPr id="7307" name="Freeform 92"/>
              <p:cNvSpPr>
                <a:spLocks/>
              </p:cNvSpPr>
              <p:nvPr/>
            </p:nvSpPr>
            <p:spPr bwMode="auto">
              <a:xfrm>
                <a:off x="4368800" y="2840038"/>
                <a:ext cx="58737" cy="44450"/>
              </a:xfrm>
              <a:custGeom>
                <a:avLst/>
                <a:gdLst>
                  <a:gd name="T0" fmla="*/ 18 w 37"/>
                  <a:gd name="T1" fmla="*/ 27 h 28"/>
                  <a:gd name="T2" fmla="*/ 0 w 37"/>
                  <a:gd name="T3" fmla="*/ 27 h 28"/>
                  <a:gd name="T4" fmla="*/ 9 w 37"/>
                  <a:gd name="T5" fmla="*/ 14 h 28"/>
                  <a:gd name="T6" fmla="*/ 19 w 37"/>
                  <a:gd name="T7" fmla="*/ 0 h 28"/>
                  <a:gd name="T8" fmla="*/ 28 w 37"/>
                  <a:gd name="T9" fmla="*/ 14 h 28"/>
                  <a:gd name="T10" fmla="*/ 37 w 37"/>
                  <a:gd name="T11" fmla="*/ 28 h 28"/>
                  <a:gd name="T12" fmla="*/ 18 w 37"/>
                  <a:gd name="T13" fmla="*/ 27 h 2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37"/>
                  <a:gd name="T22" fmla="*/ 0 h 28"/>
                  <a:gd name="T23" fmla="*/ 37 w 37"/>
                  <a:gd name="T24" fmla="*/ 28 h 28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37" h="28">
                    <a:moveTo>
                      <a:pt x="18" y="27"/>
                    </a:moveTo>
                    <a:lnTo>
                      <a:pt x="0" y="27"/>
                    </a:lnTo>
                    <a:lnTo>
                      <a:pt x="9" y="14"/>
                    </a:lnTo>
                    <a:lnTo>
                      <a:pt x="19" y="0"/>
                    </a:lnTo>
                    <a:lnTo>
                      <a:pt x="28" y="14"/>
                    </a:lnTo>
                    <a:lnTo>
                      <a:pt x="37" y="28"/>
                    </a:lnTo>
                    <a:lnTo>
                      <a:pt x="18" y="27"/>
                    </a:lnTo>
                    <a:close/>
                  </a:path>
                </a:pathLst>
              </a:custGeom>
              <a:solidFill>
                <a:srgbClr val="A374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  <p:sp>
            <p:nvSpPr>
              <p:cNvPr id="7308" name="Freeform 93"/>
              <p:cNvSpPr>
                <a:spLocks/>
              </p:cNvSpPr>
              <p:nvPr/>
            </p:nvSpPr>
            <p:spPr bwMode="auto">
              <a:xfrm>
                <a:off x="4589463" y="2535238"/>
                <a:ext cx="57150" cy="44450"/>
              </a:xfrm>
              <a:custGeom>
                <a:avLst/>
                <a:gdLst>
                  <a:gd name="T0" fmla="*/ 18 w 36"/>
                  <a:gd name="T1" fmla="*/ 3 h 28"/>
                  <a:gd name="T2" fmla="*/ 36 w 36"/>
                  <a:gd name="T3" fmla="*/ 0 h 28"/>
                  <a:gd name="T4" fmla="*/ 28 w 36"/>
                  <a:gd name="T5" fmla="*/ 14 h 28"/>
                  <a:gd name="T6" fmla="*/ 20 w 36"/>
                  <a:gd name="T7" fmla="*/ 28 h 28"/>
                  <a:gd name="T8" fmla="*/ 10 w 36"/>
                  <a:gd name="T9" fmla="*/ 16 h 28"/>
                  <a:gd name="T10" fmla="*/ 0 w 36"/>
                  <a:gd name="T11" fmla="*/ 4 h 28"/>
                  <a:gd name="T12" fmla="*/ 18 w 36"/>
                  <a:gd name="T13" fmla="*/ 3 h 2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36"/>
                  <a:gd name="T22" fmla="*/ 0 h 28"/>
                  <a:gd name="T23" fmla="*/ 36 w 36"/>
                  <a:gd name="T24" fmla="*/ 28 h 28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36" h="28">
                    <a:moveTo>
                      <a:pt x="18" y="3"/>
                    </a:moveTo>
                    <a:lnTo>
                      <a:pt x="36" y="0"/>
                    </a:lnTo>
                    <a:lnTo>
                      <a:pt x="28" y="14"/>
                    </a:lnTo>
                    <a:lnTo>
                      <a:pt x="20" y="28"/>
                    </a:lnTo>
                    <a:lnTo>
                      <a:pt x="10" y="16"/>
                    </a:lnTo>
                    <a:lnTo>
                      <a:pt x="0" y="4"/>
                    </a:lnTo>
                    <a:lnTo>
                      <a:pt x="18" y="3"/>
                    </a:lnTo>
                    <a:close/>
                  </a:path>
                </a:pathLst>
              </a:custGeom>
              <a:solidFill>
                <a:srgbClr val="A374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  <p:sp>
            <p:nvSpPr>
              <p:cNvPr id="7309" name="Freeform 94"/>
              <p:cNvSpPr>
                <a:spLocks/>
              </p:cNvSpPr>
              <p:nvPr/>
            </p:nvSpPr>
            <p:spPr bwMode="auto">
              <a:xfrm>
                <a:off x="4306888" y="2655888"/>
                <a:ext cx="120650" cy="60325"/>
              </a:xfrm>
              <a:custGeom>
                <a:avLst/>
                <a:gdLst>
                  <a:gd name="T0" fmla="*/ 38 w 76"/>
                  <a:gd name="T1" fmla="*/ 29 h 38"/>
                  <a:gd name="T2" fmla="*/ 0 w 76"/>
                  <a:gd name="T3" fmla="*/ 19 h 38"/>
                  <a:gd name="T4" fmla="*/ 23 w 76"/>
                  <a:gd name="T5" fmla="*/ 9 h 38"/>
                  <a:gd name="T6" fmla="*/ 45 w 76"/>
                  <a:gd name="T7" fmla="*/ 0 h 38"/>
                  <a:gd name="T8" fmla="*/ 61 w 76"/>
                  <a:gd name="T9" fmla="*/ 19 h 38"/>
                  <a:gd name="T10" fmla="*/ 76 w 76"/>
                  <a:gd name="T11" fmla="*/ 38 h 38"/>
                  <a:gd name="T12" fmla="*/ 38 w 76"/>
                  <a:gd name="T13" fmla="*/ 29 h 3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76"/>
                  <a:gd name="T22" fmla="*/ 0 h 38"/>
                  <a:gd name="T23" fmla="*/ 76 w 76"/>
                  <a:gd name="T24" fmla="*/ 38 h 38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76" h="38">
                    <a:moveTo>
                      <a:pt x="38" y="29"/>
                    </a:moveTo>
                    <a:lnTo>
                      <a:pt x="0" y="19"/>
                    </a:lnTo>
                    <a:lnTo>
                      <a:pt x="23" y="9"/>
                    </a:lnTo>
                    <a:lnTo>
                      <a:pt x="45" y="0"/>
                    </a:lnTo>
                    <a:lnTo>
                      <a:pt x="61" y="19"/>
                    </a:lnTo>
                    <a:lnTo>
                      <a:pt x="76" y="38"/>
                    </a:lnTo>
                    <a:lnTo>
                      <a:pt x="38" y="29"/>
                    </a:lnTo>
                    <a:close/>
                  </a:path>
                </a:pathLst>
              </a:custGeom>
              <a:solidFill>
                <a:srgbClr val="A374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  <p:sp>
            <p:nvSpPr>
              <p:cNvPr id="7310" name="Freeform 95"/>
              <p:cNvSpPr>
                <a:spLocks/>
              </p:cNvSpPr>
              <p:nvPr/>
            </p:nvSpPr>
            <p:spPr bwMode="auto">
              <a:xfrm>
                <a:off x="3960813" y="2466975"/>
                <a:ext cx="55562" cy="53975"/>
              </a:xfrm>
              <a:custGeom>
                <a:avLst/>
                <a:gdLst>
                  <a:gd name="T0" fmla="*/ 14 w 35"/>
                  <a:gd name="T1" fmla="*/ 20 h 34"/>
                  <a:gd name="T2" fmla="*/ 0 w 35"/>
                  <a:gd name="T3" fmla="*/ 5 h 34"/>
                  <a:gd name="T4" fmla="*/ 17 w 35"/>
                  <a:gd name="T5" fmla="*/ 2 h 34"/>
                  <a:gd name="T6" fmla="*/ 35 w 35"/>
                  <a:gd name="T7" fmla="*/ 0 h 34"/>
                  <a:gd name="T8" fmla="*/ 31 w 35"/>
                  <a:gd name="T9" fmla="*/ 18 h 34"/>
                  <a:gd name="T10" fmla="*/ 28 w 35"/>
                  <a:gd name="T11" fmla="*/ 34 h 34"/>
                  <a:gd name="T12" fmla="*/ 14 w 35"/>
                  <a:gd name="T13" fmla="*/ 20 h 34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35"/>
                  <a:gd name="T22" fmla="*/ 0 h 34"/>
                  <a:gd name="T23" fmla="*/ 35 w 35"/>
                  <a:gd name="T24" fmla="*/ 34 h 34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35" h="34">
                    <a:moveTo>
                      <a:pt x="14" y="20"/>
                    </a:moveTo>
                    <a:lnTo>
                      <a:pt x="0" y="5"/>
                    </a:lnTo>
                    <a:lnTo>
                      <a:pt x="17" y="2"/>
                    </a:lnTo>
                    <a:lnTo>
                      <a:pt x="35" y="0"/>
                    </a:lnTo>
                    <a:lnTo>
                      <a:pt x="31" y="18"/>
                    </a:lnTo>
                    <a:lnTo>
                      <a:pt x="28" y="34"/>
                    </a:lnTo>
                    <a:lnTo>
                      <a:pt x="14" y="20"/>
                    </a:lnTo>
                    <a:close/>
                  </a:path>
                </a:pathLst>
              </a:custGeom>
              <a:solidFill>
                <a:srgbClr val="A374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  <p:sp>
            <p:nvSpPr>
              <p:cNvPr id="7311" name="Freeform 96"/>
              <p:cNvSpPr>
                <a:spLocks/>
              </p:cNvSpPr>
              <p:nvPr/>
            </p:nvSpPr>
            <p:spPr bwMode="auto">
              <a:xfrm>
                <a:off x="4311650" y="2465388"/>
                <a:ext cx="46037" cy="60325"/>
              </a:xfrm>
              <a:custGeom>
                <a:avLst/>
                <a:gdLst>
                  <a:gd name="T0" fmla="*/ 27 w 29"/>
                  <a:gd name="T1" fmla="*/ 19 h 38"/>
                  <a:gd name="T2" fmla="*/ 29 w 29"/>
                  <a:gd name="T3" fmla="*/ 38 h 38"/>
                  <a:gd name="T4" fmla="*/ 14 w 29"/>
                  <a:gd name="T5" fmla="*/ 30 h 38"/>
                  <a:gd name="T6" fmla="*/ 0 w 29"/>
                  <a:gd name="T7" fmla="*/ 23 h 38"/>
                  <a:gd name="T8" fmla="*/ 13 w 29"/>
                  <a:gd name="T9" fmla="*/ 11 h 38"/>
                  <a:gd name="T10" fmla="*/ 26 w 29"/>
                  <a:gd name="T11" fmla="*/ 0 h 38"/>
                  <a:gd name="T12" fmla="*/ 27 w 29"/>
                  <a:gd name="T13" fmla="*/ 19 h 3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9"/>
                  <a:gd name="T22" fmla="*/ 0 h 38"/>
                  <a:gd name="T23" fmla="*/ 29 w 29"/>
                  <a:gd name="T24" fmla="*/ 38 h 38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9" h="38">
                    <a:moveTo>
                      <a:pt x="27" y="19"/>
                    </a:moveTo>
                    <a:lnTo>
                      <a:pt x="29" y="38"/>
                    </a:lnTo>
                    <a:lnTo>
                      <a:pt x="14" y="30"/>
                    </a:lnTo>
                    <a:lnTo>
                      <a:pt x="0" y="23"/>
                    </a:lnTo>
                    <a:lnTo>
                      <a:pt x="13" y="11"/>
                    </a:lnTo>
                    <a:lnTo>
                      <a:pt x="26" y="0"/>
                    </a:lnTo>
                    <a:lnTo>
                      <a:pt x="27" y="19"/>
                    </a:lnTo>
                    <a:close/>
                  </a:path>
                </a:pathLst>
              </a:custGeom>
              <a:solidFill>
                <a:srgbClr val="A374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  <p:sp>
            <p:nvSpPr>
              <p:cNvPr id="7312" name="Freeform 97"/>
              <p:cNvSpPr>
                <a:spLocks/>
              </p:cNvSpPr>
              <p:nvPr/>
            </p:nvSpPr>
            <p:spPr bwMode="auto">
              <a:xfrm>
                <a:off x="3960813" y="2578100"/>
                <a:ext cx="46037" cy="65088"/>
              </a:xfrm>
              <a:custGeom>
                <a:avLst/>
                <a:gdLst>
                  <a:gd name="T0" fmla="*/ 13 w 29"/>
                  <a:gd name="T1" fmla="*/ 21 h 41"/>
                  <a:gd name="T2" fmla="*/ 0 w 29"/>
                  <a:gd name="T3" fmla="*/ 0 h 41"/>
                  <a:gd name="T4" fmla="*/ 15 w 29"/>
                  <a:gd name="T5" fmla="*/ 5 h 41"/>
                  <a:gd name="T6" fmla="*/ 29 w 29"/>
                  <a:gd name="T7" fmla="*/ 10 h 41"/>
                  <a:gd name="T8" fmla="*/ 27 w 29"/>
                  <a:gd name="T9" fmla="*/ 26 h 41"/>
                  <a:gd name="T10" fmla="*/ 24 w 29"/>
                  <a:gd name="T11" fmla="*/ 41 h 41"/>
                  <a:gd name="T12" fmla="*/ 13 w 29"/>
                  <a:gd name="T13" fmla="*/ 21 h 41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9"/>
                  <a:gd name="T22" fmla="*/ 0 h 41"/>
                  <a:gd name="T23" fmla="*/ 29 w 29"/>
                  <a:gd name="T24" fmla="*/ 41 h 41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9" h="41">
                    <a:moveTo>
                      <a:pt x="13" y="21"/>
                    </a:moveTo>
                    <a:lnTo>
                      <a:pt x="0" y="0"/>
                    </a:lnTo>
                    <a:lnTo>
                      <a:pt x="15" y="5"/>
                    </a:lnTo>
                    <a:lnTo>
                      <a:pt x="29" y="10"/>
                    </a:lnTo>
                    <a:lnTo>
                      <a:pt x="27" y="26"/>
                    </a:lnTo>
                    <a:lnTo>
                      <a:pt x="24" y="41"/>
                    </a:lnTo>
                    <a:lnTo>
                      <a:pt x="13" y="21"/>
                    </a:lnTo>
                    <a:close/>
                  </a:path>
                </a:pathLst>
              </a:custGeom>
              <a:solidFill>
                <a:srgbClr val="A374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  <p:sp>
            <p:nvSpPr>
              <p:cNvPr id="7313" name="Freeform 98"/>
              <p:cNvSpPr>
                <a:spLocks/>
              </p:cNvSpPr>
              <p:nvPr/>
            </p:nvSpPr>
            <p:spPr bwMode="auto">
              <a:xfrm>
                <a:off x="4257675" y="2312988"/>
                <a:ext cx="49212" cy="50800"/>
              </a:xfrm>
              <a:custGeom>
                <a:avLst/>
                <a:gdLst>
                  <a:gd name="T0" fmla="*/ 14 w 31"/>
                  <a:gd name="T1" fmla="*/ 13 h 32"/>
                  <a:gd name="T2" fmla="*/ 28 w 31"/>
                  <a:gd name="T3" fmla="*/ 0 h 32"/>
                  <a:gd name="T4" fmla="*/ 30 w 31"/>
                  <a:gd name="T5" fmla="*/ 16 h 32"/>
                  <a:gd name="T6" fmla="*/ 31 w 31"/>
                  <a:gd name="T7" fmla="*/ 32 h 32"/>
                  <a:gd name="T8" fmla="*/ 16 w 31"/>
                  <a:gd name="T9" fmla="*/ 29 h 32"/>
                  <a:gd name="T10" fmla="*/ 0 w 31"/>
                  <a:gd name="T11" fmla="*/ 25 h 32"/>
                  <a:gd name="T12" fmla="*/ 14 w 31"/>
                  <a:gd name="T13" fmla="*/ 13 h 3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31"/>
                  <a:gd name="T22" fmla="*/ 0 h 32"/>
                  <a:gd name="T23" fmla="*/ 31 w 31"/>
                  <a:gd name="T24" fmla="*/ 32 h 32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31" h="32">
                    <a:moveTo>
                      <a:pt x="14" y="13"/>
                    </a:moveTo>
                    <a:lnTo>
                      <a:pt x="28" y="0"/>
                    </a:lnTo>
                    <a:lnTo>
                      <a:pt x="30" y="16"/>
                    </a:lnTo>
                    <a:lnTo>
                      <a:pt x="31" y="32"/>
                    </a:lnTo>
                    <a:lnTo>
                      <a:pt x="16" y="29"/>
                    </a:lnTo>
                    <a:lnTo>
                      <a:pt x="0" y="25"/>
                    </a:lnTo>
                    <a:lnTo>
                      <a:pt x="14" y="13"/>
                    </a:lnTo>
                    <a:close/>
                  </a:path>
                </a:pathLst>
              </a:custGeom>
              <a:solidFill>
                <a:srgbClr val="A374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  <p:sp>
            <p:nvSpPr>
              <p:cNvPr id="7314" name="Freeform 99"/>
              <p:cNvSpPr>
                <a:spLocks/>
              </p:cNvSpPr>
              <p:nvPr/>
            </p:nvSpPr>
            <p:spPr bwMode="auto">
              <a:xfrm>
                <a:off x="4616450" y="2411413"/>
                <a:ext cx="46037" cy="49213"/>
              </a:xfrm>
              <a:custGeom>
                <a:avLst/>
                <a:gdLst>
                  <a:gd name="T0" fmla="*/ 14 w 29"/>
                  <a:gd name="T1" fmla="*/ 20 h 31"/>
                  <a:gd name="T2" fmla="*/ 0 w 29"/>
                  <a:gd name="T3" fmla="*/ 8 h 31"/>
                  <a:gd name="T4" fmla="*/ 14 w 29"/>
                  <a:gd name="T5" fmla="*/ 4 h 31"/>
                  <a:gd name="T6" fmla="*/ 29 w 29"/>
                  <a:gd name="T7" fmla="*/ 0 h 31"/>
                  <a:gd name="T8" fmla="*/ 28 w 29"/>
                  <a:gd name="T9" fmla="*/ 16 h 31"/>
                  <a:gd name="T10" fmla="*/ 28 w 29"/>
                  <a:gd name="T11" fmla="*/ 31 h 31"/>
                  <a:gd name="T12" fmla="*/ 14 w 29"/>
                  <a:gd name="T13" fmla="*/ 20 h 31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9"/>
                  <a:gd name="T22" fmla="*/ 0 h 31"/>
                  <a:gd name="T23" fmla="*/ 29 w 29"/>
                  <a:gd name="T24" fmla="*/ 31 h 31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9" h="31">
                    <a:moveTo>
                      <a:pt x="14" y="20"/>
                    </a:moveTo>
                    <a:lnTo>
                      <a:pt x="0" y="8"/>
                    </a:lnTo>
                    <a:lnTo>
                      <a:pt x="14" y="4"/>
                    </a:lnTo>
                    <a:lnTo>
                      <a:pt x="29" y="0"/>
                    </a:lnTo>
                    <a:lnTo>
                      <a:pt x="28" y="16"/>
                    </a:lnTo>
                    <a:lnTo>
                      <a:pt x="28" y="31"/>
                    </a:lnTo>
                    <a:lnTo>
                      <a:pt x="14" y="20"/>
                    </a:lnTo>
                    <a:close/>
                  </a:path>
                </a:pathLst>
              </a:custGeom>
              <a:solidFill>
                <a:srgbClr val="A374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  <p:sp>
            <p:nvSpPr>
              <p:cNvPr id="7315" name="Freeform 100"/>
              <p:cNvSpPr>
                <a:spLocks/>
              </p:cNvSpPr>
              <p:nvPr/>
            </p:nvSpPr>
            <p:spPr bwMode="auto">
              <a:xfrm>
                <a:off x="4422775" y="3968750"/>
                <a:ext cx="103187" cy="88900"/>
              </a:xfrm>
              <a:custGeom>
                <a:avLst/>
                <a:gdLst>
                  <a:gd name="T0" fmla="*/ 32 w 65"/>
                  <a:gd name="T1" fmla="*/ 47 h 56"/>
                  <a:gd name="T2" fmla="*/ 0 w 65"/>
                  <a:gd name="T3" fmla="*/ 38 h 56"/>
                  <a:gd name="T4" fmla="*/ 22 w 65"/>
                  <a:gd name="T5" fmla="*/ 19 h 56"/>
                  <a:gd name="T6" fmla="*/ 45 w 65"/>
                  <a:gd name="T7" fmla="*/ 0 h 56"/>
                  <a:gd name="T8" fmla="*/ 55 w 65"/>
                  <a:gd name="T9" fmla="*/ 28 h 56"/>
                  <a:gd name="T10" fmla="*/ 65 w 65"/>
                  <a:gd name="T11" fmla="*/ 56 h 56"/>
                  <a:gd name="T12" fmla="*/ 32 w 65"/>
                  <a:gd name="T13" fmla="*/ 47 h 5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65"/>
                  <a:gd name="T22" fmla="*/ 0 h 56"/>
                  <a:gd name="T23" fmla="*/ 65 w 65"/>
                  <a:gd name="T24" fmla="*/ 56 h 5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65" h="56">
                    <a:moveTo>
                      <a:pt x="32" y="47"/>
                    </a:moveTo>
                    <a:lnTo>
                      <a:pt x="0" y="38"/>
                    </a:lnTo>
                    <a:lnTo>
                      <a:pt x="22" y="19"/>
                    </a:lnTo>
                    <a:lnTo>
                      <a:pt x="45" y="0"/>
                    </a:lnTo>
                    <a:lnTo>
                      <a:pt x="55" y="28"/>
                    </a:lnTo>
                    <a:lnTo>
                      <a:pt x="65" y="56"/>
                    </a:lnTo>
                    <a:lnTo>
                      <a:pt x="32" y="47"/>
                    </a:lnTo>
                    <a:close/>
                  </a:path>
                </a:pathLst>
              </a:custGeom>
              <a:solidFill>
                <a:srgbClr val="A374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  <p:sp>
            <p:nvSpPr>
              <p:cNvPr id="7316" name="Freeform 101"/>
              <p:cNvSpPr>
                <a:spLocks/>
              </p:cNvSpPr>
              <p:nvPr/>
            </p:nvSpPr>
            <p:spPr bwMode="auto">
              <a:xfrm>
                <a:off x="4503738" y="3602038"/>
                <a:ext cx="47625" cy="65088"/>
              </a:xfrm>
              <a:custGeom>
                <a:avLst/>
                <a:gdLst>
                  <a:gd name="T0" fmla="*/ 0 w 30"/>
                  <a:gd name="T1" fmla="*/ 20 h 41"/>
                  <a:gd name="T2" fmla="*/ 2 w 30"/>
                  <a:gd name="T3" fmla="*/ 0 h 41"/>
                  <a:gd name="T4" fmla="*/ 16 w 30"/>
                  <a:gd name="T5" fmla="*/ 10 h 41"/>
                  <a:gd name="T6" fmla="*/ 30 w 30"/>
                  <a:gd name="T7" fmla="*/ 20 h 41"/>
                  <a:gd name="T8" fmla="*/ 14 w 30"/>
                  <a:gd name="T9" fmla="*/ 31 h 41"/>
                  <a:gd name="T10" fmla="*/ 0 w 30"/>
                  <a:gd name="T11" fmla="*/ 41 h 41"/>
                  <a:gd name="T12" fmla="*/ 0 w 30"/>
                  <a:gd name="T13" fmla="*/ 20 h 41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30"/>
                  <a:gd name="T22" fmla="*/ 0 h 41"/>
                  <a:gd name="T23" fmla="*/ 30 w 30"/>
                  <a:gd name="T24" fmla="*/ 41 h 41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30" h="41">
                    <a:moveTo>
                      <a:pt x="0" y="20"/>
                    </a:moveTo>
                    <a:lnTo>
                      <a:pt x="2" y="0"/>
                    </a:lnTo>
                    <a:lnTo>
                      <a:pt x="16" y="10"/>
                    </a:lnTo>
                    <a:lnTo>
                      <a:pt x="30" y="20"/>
                    </a:lnTo>
                    <a:lnTo>
                      <a:pt x="14" y="31"/>
                    </a:lnTo>
                    <a:lnTo>
                      <a:pt x="0" y="41"/>
                    </a:lnTo>
                    <a:lnTo>
                      <a:pt x="0" y="20"/>
                    </a:lnTo>
                    <a:close/>
                  </a:path>
                </a:pathLst>
              </a:custGeom>
              <a:solidFill>
                <a:srgbClr val="A374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  <p:sp>
            <p:nvSpPr>
              <p:cNvPr id="7317" name="Freeform 102"/>
              <p:cNvSpPr>
                <a:spLocks/>
              </p:cNvSpPr>
              <p:nvPr/>
            </p:nvSpPr>
            <p:spPr bwMode="auto">
              <a:xfrm>
                <a:off x="4735513" y="3867150"/>
                <a:ext cx="52387" cy="50800"/>
              </a:xfrm>
              <a:custGeom>
                <a:avLst/>
                <a:gdLst>
                  <a:gd name="T0" fmla="*/ 22 w 33"/>
                  <a:gd name="T1" fmla="*/ 17 h 32"/>
                  <a:gd name="T2" fmla="*/ 9 w 33"/>
                  <a:gd name="T3" fmla="*/ 32 h 32"/>
                  <a:gd name="T4" fmla="*/ 5 w 33"/>
                  <a:gd name="T5" fmla="*/ 17 h 32"/>
                  <a:gd name="T6" fmla="*/ 0 w 33"/>
                  <a:gd name="T7" fmla="*/ 0 h 32"/>
                  <a:gd name="T8" fmla="*/ 17 w 33"/>
                  <a:gd name="T9" fmla="*/ 2 h 32"/>
                  <a:gd name="T10" fmla="*/ 33 w 33"/>
                  <a:gd name="T11" fmla="*/ 3 h 32"/>
                  <a:gd name="T12" fmla="*/ 22 w 33"/>
                  <a:gd name="T13" fmla="*/ 17 h 3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33"/>
                  <a:gd name="T22" fmla="*/ 0 h 32"/>
                  <a:gd name="T23" fmla="*/ 33 w 33"/>
                  <a:gd name="T24" fmla="*/ 32 h 32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33" h="32">
                    <a:moveTo>
                      <a:pt x="22" y="17"/>
                    </a:moveTo>
                    <a:lnTo>
                      <a:pt x="9" y="32"/>
                    </a:lnTo>
                    <a:lnTo>
                      <a:pt x="5" y="17"/>
                    </a:lnTo>
                    <a:lnTo>
                      <a:pt x="0" y="0"/>
                    </a:lnTo>
                    <a:lnTo>
                      <a:pt x="17" y="2"/>
                    </a:lnTo>
                    <a:lnTo>
                      <a:pt x="33" y="3"/>
                    </a:lnTo>
                    <a:lnTo>
                      <a:pt x="22" y="17"/>
                    </a:lnTo>
                    <a:close/>
                  </a:path>
                </a:pathLst>
              </a:custGeom>
              <a:solidFill>
                <a:srgbClr val="A374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  <p:sp>
            <p:nvSpPr>
              <p:cNvPr id="7318" name="Freeform 103"/>
              <p:cNvSpPr>
                <a:spLocks/>
              </p:cNvSpPr>
              <p:nvPr/>
            </p:nvSpPr>
            <p:spPr bwMode="auto">
              <a:xfrm>
                <a:off x="4437063" y="3651250"/>
                <a:ext cx="80962" cy="96838"/>
              </a:xfrm>
              <a:custGeom>
                <a:avLst/>
                <a:gdLst>
                  <a:gd name="T0" fmla="*/ 8 w 51"/>
                  <a:gd name="T1" fmla="*/ 30 h 61"/>
                  <a:gd name="T2" fmla="*/ 16 w 51"/>
                  <a:gd name="T3" fmla="*/ 0 h 61"/>
                  <a:gd name="T4" fmla="*/ 33 w 51"/>
                  <a:gd name="T5" fmla="*/ 20 h 61"/>
                  <a:gd name="T6" fmla="*/ 51 w 51"/>
                  <a:gd name="T7" fmla="*/ 42 h 61"/>
                  <a:gd name="T8" fmla="*/ 26 w 51"/>
                  <a:gd name="T9" fmla="*/ 51 h 61"/>
                  <a:gd name="T10" fmla="*/ 0 w 51"/>
                  <a:gd name="T11" fmla="*/ 61 h 61"/>
                  <a:gd name="T12" fmla="*/ 8 w 51"/>
                  <a:gd name="T13" fmla="*/ 30 h 61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51"/>
                  <a:gd name="T22" fmla="*/ 0 h 61"/>
                  <a:gd name="T23" fmla="*/ 51 w 51"/>
                  <a:gd name="T24" fmla="*/ 61 h 61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51" h="61">
                    <a:moveTo>
                      <a:pt x="8" y="30"/>
                    </a:moveTo>
                    <a:lnTo>
                      <a:pt x="16" y="0"/>
                    </a:lnTo>
                    <a:lnTo>
                      <a:pt x="33" y="20"/>
                    </a:lnTo>
                    <a:lnTo>
                      <a:pt x="51" y="42"/>
                    </a:lnTo>
                    <a:lnTo>
                      <a:pt x="26" y="51"/>
                    </a:lnTo>
                    <a:lnTo>
                      <a:pt x="0" y="61"/>
                    </a:lnTo>
                    <a:lnTo>
                      <a:pt x="8" y="30"/>
                    </a:lnTo>
                    <a:close/>
                  </a:path>
                </a:pathLst>
              </a:custGeom>
              <a:solidFill>
                <a:srgbClr val="A374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  <p:sp>
            <p:nvSpPr>
              <p:cNvPr id="7319" name="Freeform 104"/>
              <p:cNvSpPr>
                <a:spLocks/>
              </p:cNvSpPr>
              <p:nvPr/>
            </p:nvSpPr>
            <p:spPr bwMode="auto">
              <a:xfrm>
                <a:off x="4913313" y="3336925"/>
                <a:ext cx="50800" cy="50800"/>
              </a:xfrm>
              <a:custGeom>
                <a:avLst/>
                <a:gdLst>
                  <a:gd name="T0" fmla="*/ 14 w 32"/>
                  <a:gd name="T1" fmla="*/ 12 h 32"/>
                  <a:gd name="T2" fmla="*/ 28 w 32"/>
                  <a:gd name="T3" fmla="*/ 0 h 32"/>
                  <a:gd name="T4" fmla="*/ 31 w 32"/>
                  <a:gd name="T5" fmla="*/ 15 h 32"/>
                  <a:gd name="T6" fmla="*/ 32 w 32"/>
                  <a:gd name="T7" fmla="*/ 32 h 32"/>
                  <a:gd name="T8" fmla="*/ 17 w 32"/>
                  <a:gd name="T9" fmla="*/ 28 h 32"/>
                  <a:gd name="T10" fmla="*/ 0 w 32"/>
                  <a:gd name="T11" fmla="*/ 25 h 32"/>
                  <a:gd name="T12" fmla="*/ 14 w 32"/>
                  <a:gd name="T13" fmla="*/ 12 h 3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32"/>
                  <a:gd name="T22" fmla="*/ 0 h 32"/>
                  <a:gd name="T23" fmla="*/ 32 w 32"/>
                  <a:gd name="T24" fmla="*/ 32 h 32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32" h="32">
                    <a:moveTo>
                      <a:pt x="14" y="12"/>
                    </a:moveTo>
                    <a:lnTo>
                      <a:pt x="28" y="0"/>
                    </a:lnTo>
                    <a:lnTo>
                      <a:pt x="31" y="15"/>
                    </a:lnTo>
                    <a:lnTo>
                      <a:pt x="32" y="32"/>
                    </a:lnTo>
                    <a:lnTo>
                      <a:pt x="17" y="28"/>
                    </a:lnTo>
                    <a:lnTo>
                      <a:pt x="0" y="25"/>
                    </a:lnTo>
                    <a:lnTo>
                      <a:pt x="14" y="12"/>
                    </a:lnTo>
                    <a:close/>
                  </a:path>
                </a:pathLst>
              </a:custGeom>
              <a:solidFill>
                <a:srgbClr val="A374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  <p:sp>
            <p:nvSpPr>
              <p:cNvPr id="7320" name="Freeform 105"/>
              <p:cNvSpPr>
                <a:spLocks/>
              </p:cNvSpPr>
              <p:nvPr/>
            </p:nvSpPr>
            <p:spPr bwMode="auto">
              <a:xfrm>
                <a:off x="4567238" y="3943350"/>
                <a:ext cx="46037" cy="47625"/>
              </a:xfrm>
              <a:custGeom>
                <a:avLst/>
                <a:gdLst>
                  <a:gd name="T0" fmla="*/ 14 w 29"/>
                  <a:gd name="T1" fmla="*/ 19 h 30"/>
                  <a:gd name="T2" fmla="*/ 0 w 29"/>
                  <a:gd name="T3" fmla="*/ 7 h 30"/>
                  <a:gd name="T4" fmla="*/ 14 w 29"/>
                  <a:gd name="T5" fmla="*/ 3 h 30"/>
                  <a:gd name="T6" fmla="*/ 29 w 29"/>
                  <a:gd name="T7" fmla="*/ 0 h 30"/>
                  <a:gd name="T8" fmla="*/ 28 w 29"/>
                  <a:gd name="T9" fmla="*/ 15 h 30"/>
                  <a:gd name="T10" fmla="*/ 27 w 29"/>
                  <a:gd name="T11" fmla="*/ 30 h 30"/>
                  <a:gd name="T12" fmla="*/ 14 w 29"/>
                  <a:gd name="T13" fmla="*/ 19 h 3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9"/>
                  <a:gd name="T22" fmla="*/ 0 h 30"/>
                  <a:gd name="T23" fmla="*/ 29 w 29"/>
                  <a:gd name="T24" fmla="*/ 30 h 30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9" h="30">
                    <a:moveTo>
                      <a:pt x="14" y="19"/>
                    </a:moveTo>
                    <a:lnTo>
                      <a:pt x="0" y="7"/>
                    </a:lnTo>
                    <a:lnTo>
                      <a:pt x="14" y="3"/>
                    </a:lnTo>
                    <a:lnTo>
                      <a:pt x="29" y="0"/>
                    </a:lnTo>
                    <a:lnTo>
                      <a:pt x="28" y="15"/>
                    </a:lnTo>
                    <a:lnTo>
                      <a:pt x="27" y="30"/>
                    </a:lnTo>
                    <a:lnTo>
                      <a:pt x="14" y="19"/>
                    </a:lnTo>
                    <a:close/>
                  </a:path>
                </a:pathLst>
              </a:custGeom>
              <a:solidFill>
                <a:srgbClr val="A374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  <p:sp>
            <p:nvSpPr>
              <p:cNvPr id="7321" name="Freeform 106"/>
              <p:cNvSpPr>
                <a:spLocks/>
              </p:cNvSpPr>
              <p:nvPr/>
            </p:nvSpPr>
            <p:spPr bwMode="auto">
              <a:xfrm>
                <a:off x="4816475" y="3475038"/>
                <a:ext cx="44450" cy="61913"/>
              </a:xfrm>
              <a:custGeom>
                <a:avLst/>
                <a:gdLst>
                  <a:gd name="T0" fmla="*/ 28 w 28"/>
                  <a:gd name="T1" fmla="*/ 20 h 39"/>
                  <a:gd name="T2" fmla="*/ 28 w 28"/>
                  <a:gd name="T3" fmla="*/ 39 h 39"/>
                  <a:gd name="T4" fmla="*/ 14 w 28"/>
                  <a:gd name="T5" fmla="*/ 29 h 39"/>
                  <a:gd name="T6" fmla="*/ 0 w 28"/>
                  <a:gd name="T7" fmla="*/ 19 h 39"/>
                  <a:gd name="T8" fmla="*/ 14 w 28"/>
                  <a:gd name="T9" fmla="*/ 10 h 39"/>
                  <a:gd name="T10" fmla="*/ 28 w 28"/>
                  <a:gd name="T11" fmla="*/ 0 h 39"/>
                  <a:gd name="T12" fmla="*/ 28 w 28"/>
                  <a:gd name="T13" fmla="*/ 20 h 39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8"/>
                  <a:gd name="T22" fmla="*/ 0 h 39"/>
                  <a:gd name="T23" fmla="*/ 28 w 28"/>
                  <a:gd name="T24" fmla="*/ 39 h 39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8" h="39">
                    <a:moveTo>
                      <a:pt x="28" y="20"/>
                    </a:moveTo>
                    <a:lnTo>
                      <a:pt x="28" y="39"/>
                    </a:lnTo>
                    <a:lnTo>
                      <a:pt x="14" y="29"/>
                    </a:lnTo>
                    <a:lnTo>
                      <a:pt x="0" y="19"/>
                    </a:lnTo>
                    <a:lnTo>
                      <a:pt x="14" y="10"/>
                    </a:lnTo>
                    <a:lnTo>
                      <a:pt x="28" y="0"/>
                    </a:lnTo>
                    <a:lnTo>
                      <a:pt x="28" y="20"/>
                    </a:lnTo>
                    <a:close/>
                  </a:path>
                </a:pathLst>
              </a:custGeom>
              <a:solidFill>
                <a:srgbClr val="A374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  <p:sp>
            <p:nvSpPr>
              <p:cNvPr id="7322" name="Freeform 107"/>
              <p:cNvSpPr>
                <a:spLocks/>
              </p:cNvSpPr>
              <p:nvPr/>
            </p:nvSpPr>
            <p:spPr bwMode="auto">
              <a:xfrm>
                <a:off x="4932363" y="3552825"/>
                <a:ext cx="80962" cy="98425"/>
              </a:xfrm>
              <a:custGeom>
                <a:avLst/>
                <a:gdLst>
                  <a:gd name="T0" fmla="*/ 43 w 51"/>
                  <a:gd name="T1" fmla="*/ 31 h 62"/>
                  <a:gd name="T2" fmla="*/ 36 w 51"/>
                  <a:gd name="T3" fmla="*/ 62 h 62"/>
                  <a:gd name="T4" fmla="*/ 18 w 51"/>
                  <a:gd name="T5" fmla="*/ 41 h 62"/>
                  <a:gd name="T6" fmla="*/ 0 w 51"/>
                  <a:gd name="T7" fmla="*/ 19 h 62"/>
                  <a:gd name="T8" fmla="*/ 25 w 51"/>
                  <a:gd name="T9" fmla="*/ 11 h 62"/>
                  <a:gd name="T10" fmla="*/ 51 w 51"/>
                  <a:gd name="T11" fmla="*/ 0 h 62"/>
                  <a:gd name="T12" fmla="*/ 43 w 51"/>
                  <a:gd name="T13" fmla="*/ 31 h 6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51"/>
                  <a:gd name="T22" fmla="*/ 0 h 62"/>
                  <a:gd name="T23" fmla="*/ 51 w 51"/>
                  <a:gd name="T24" fmla="*/ 62 h 62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51" h="62">
                    <a:moveTo>
                      <a:pt x="43" y="31"/>
                    </a:moveTo>
                    <a:lnTo>
                      <a:pt x="36" y="62"/>
                    </a:lnTo>
                    <a:lnTo>
                      <a:pt x="18" y="41"/>
                    </a:lnTo>
                    <a:lnTo>
                      <a:pt x="0" y="19"/>
                    </a:lnTo>
                    <a:lnTo>
                      <a:pt x="25" y="11"/>
                    </a:lnTo>
                    <a:lnTo>
                      <a:pt x="51" y="0"/>
                    </a:lnTo>
                    <a:lnTo>
                      <a:pt x="43" y="31"/>
                    </a:lnTo>
                    <a:close/>
                  </a:path>
                </a:pathLst>
              </a:custGeom>
              <a:solidFill>
                <a:srgbClr val="A374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  <p:sp>
            <p:nvSpPr>
              <p:cNvPr id="7323" name="Freeform 108"/>
              <p:cNvSpPr>
                <a:spLocks/>
              </p:cNvSpPr>
              <p:nvPr/>
            </p:nvSpPr>
            <p:spPr bwMode="auto">
              <a:xfrm>
                <a:off x="4291013" y="3640138"/>
                <a:ext cx="61912" cy="42863"/>
              </a:xfrm>
              <a:custGeom>
                <a:avLst/>
                <a:gdLst>
                  <a:gd name="T0" fmla="*/ 19 w 39"/>
                  <a:gd name="T1" fmla="*/ 27 h 27"/>
                  <a:gd name="T2" fmla="*/ 0 w 39"/>
                  <a:gd name="T3" fmla="*/ 26 h 27"/>
                  <a:gd name="T4" fmla="*/ 10 w 39"/>
                  <a:gd name="T5" fmla="*/ 13 h 27"/>
                  <a:gd name="T6" fmla="*/ 21 w 39"/>
                  <a:gd name="T7" fmla="*/ 0 h 27"/>
                  <a:gd name="T8" fmla="*/ 30 w 39"/>
                  <a:gd name="T9" fmla="*/ 14 h 27"/>
                  <a:gd name="T10" fmla="*/ 39 w 39"/>
                  <a:gd name="T11" fmla="*/ 27 h 27"/>
                  <a:gd name="T12" fmla="*/ 19 w 39"/>
                  <a:gd name="T13" fmla="*/ 27 h 2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39"/>
                  <a:gd name="T22" fmla="*/ 0 h 27"/>
                  <a:gd name="T23" fmla="*/ 39 w 39"/>
                  <a:gd name="T24" fmla="*/ 27 h 27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39" h="27">
                    <a:moveTo>
                      <a:pt x="19" y="27"/>
                    </a:moveTo>
                    <a:lnTo>
                      <a:pt x="0" y="26"/>
                    </a:lnTo>
                    <a:lnTo>
                      <a:pt x="10" y="13"/>
                    </a:lnTo>
                    <a:lnTo>
                      <a:pt x="21" y="0"/>
                    </a:lnTo>
                    <a:lnTo>
                      <a:pt x="30" y="14"/>
                    </a:lnTo>
                    <a:lnTo>
                      <a:pt x="39" y="27"/>
                    </a:lnTo>
                    <a:lnTo>
                      <a:pt x="19" y="27"/>
                    </a:lnTo>
                    <a:close/>
                  </a:path>
                </a:pathLst>
              </a:custGeom>
              <a:solidFill>
                <a:srgbClr val="A374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  <p:sp>
            <p:nvSpPr>
              <p:cNvPr id="7324" name="Freeform 109"/>
              <p:cNvSpPr>
                <a:spLocks/>
              </p:cNvSpPr>
              <p:nvPr/>
            </p:nvSpPr>
            <p:spPr bwMode="auto">
              <a:xfrm>
                <a:off x="4514850" y="3336925"/>
                <a:ext cx="57150" cy="42863"/>
              </a:xfrm>
              <a:custGeom>
                <a:avLst/>
                <a:gdLst>
                  <a:gd name="T0" fmla="*/ 18 w 36"/>
                  <a:gd name="T1" fmla="*/ 1 h 27"/>
                  <a:gd name="T2" fmla="*/ 36 w 36"/>
                  <a:gd name="T3" fmla="*/ 0 h 27"/>
                  <a:gd name="T4" fmla="*/ 28 w 36"/>
                  <a:gd name="T5" fmla="*/ 14 h 27"/>
                  <a:gd name="T6" fmla="*/ 20 w 36"/>
                  <a:gd name="T7" fmla="*/ 27 h 27"/>
                  <a:gd name="T8" fmla="*/ 10 w 36"/>
                  <a:gd name="T9" fmla="*/ 15 h 27"/>
                  <a:gd name="T10" fmla="*/ 0 w 36"/>
                  <a:gd name="T11" fmla="*/ 4 h 27"/>
                  <a:gd name="T12" fmla="*/ 18 w 36"/>
                  <a:gd name="T13" fmla="*/ 1 h 2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36"/>
                  <a:gd name="T22" fmla="*/ 0 h 27"/>
                  <a:gd name="T23" fmla="*/ 36 w 36"/>
                  <a:gd name="T24" fmla="*/ 27 h 27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36" h="27">
                    <a:moveTo>
                      <a:pt x="18" y="1"/>
                    </a:moveTo>
                    <a:lnTo>
                      <a:pt x="36" y="0"/>
                    </a:lnTo>
                    <a:lnTo>
                      <a:pt x="28" y="14"/>
                    </a:lnTo>
                    <a:lnTo>
                      <a:pt x="20" y="27"/>
                    </a:lnTo>
                    <a:lnTo>
                      <a:pt x="10" y="15"/>
                    </a:lnTo>
                    <a:lnTo>
                      <a:pt x="0" y="4"/>
                    </a:lnTo>
                    <a:lnTo>
                      <a:pt x="18" y="1"/>
                    </a:lnTo>
                    <a:close/>
                  </a:path>
                </a:pathLst>
              </a:custGeom>
              <a:solidFill>
                <a:srgbClr val="A374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  <p:sp>
            <p:nvSpPr>
              <p:cNvPr id="7325" name="Freeform 110"/>
              <p:cNvSpPr>
                <a:spLocks/>
              </p:cNvSpPr>
              <p:nvPr/>
            </p:nvSpPr>
            <p:spPr bwMode="auto">
              <a:xfrm>
                <a:off x="4054475" y="3279775"/>
                <a:ext cx="119062" cy="60325"/>
              </a:xfrm>
              <a:custGeom>
                <a:avLst/>
                <a:gdLst>
                  <a:gd name="T0" fmla="*/ 38 w 75"/>
                  <a:gd name="T1" fmla="*/ 29 h 38"/>
                  <a:gd name="T2" fmla="*/ 0 w 75"/>
                  <a:gd name="T3" fmla="*/ 19 h 38"/>
                  <a:gd name="T4" fmla="*/ 23 w 75"/>
                  <a:gd name="T5" fmla="*/ 9 h 38"/>
                  <a:gd name="T6" fmla="*/ 46 w 75"/>
                  <a:gd name="T7" fmla="*/ 0 h 38"/>
                  <a:gd name="T8" fmla="*/ 61 w 75"/>
                  <a:gd name="T9" fmla="*/ 19 h 38"/>
                  <a:gd name="T10" fmla="*/ 75 w 75"/>
                  <a:gd name="T11" fmla="*/ 38 h 38"/>
                  <a:gd name="T12" fmla="*/ 38 w 75"/>
                  <a:gd name="T13" fmla="*/ 29 h 3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75"/>
                  <a:gd name="T22" fmla="*/ 0 h 38"/>
                  <a:gd name="T23" fmla="*/ 75 w 75"/>
                  <a:gd name="T24" fmla="*/ 38 h 38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75" h="38">
                    <a:moveTo>
                      <a:pt x="38" y="29"/>
                    </a:moveTo>
                    <a:lnTo>
                      <a:pt x="0" y="19"/>
                    </a:lnTo>
                    <a:lnTo>
                      <a:pt x="23" y="9"/>
                    </a:lnTo>
                    <a:lnTo>
                      <a:pt x="46" y="0"/>
                    </a:lnTo>
                    <a:lnTo>
                      <a:pt x="61" y="19"/>
                    </a:lnTo>
                    <a:lnTo>
                      <a:pt x="75" y="38"/>
                    </a:lnTo>
                    <a:lnTo>
                      <a:pt x="38" y="29"/>
                    </a:lnTo>
                    <a:close/>
                  </a:path>
                </a:pathLst>
              </a:custGeom>
              <a:solidFill>
                <a:srgbClr val="A374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  <p:sp>
            <p:nvSpPr>
              <p:cNvPr id="7326" name="Freeform 111"/>
              <p:cNvSpPr>
                <a:spLocks/>
              </p:cNvSpPr>
              <p:nvPr/>
            </p:nvSpPr>
            <p:spPr bwMode="auto">
              <a:xfrm>
                <a:off x="4235450" y="3265488"/>
                <a:ext cx="46037" cy="60325"/>
              </a:xfrm>
              <a:custGeom>
                <a:avLst/>
                <a:gdLst>
                  <a:gd name="T0" fmla="*/ 28 w 29"/>
                  <a:gd name="T1" fmla="*/ 19 h 38"/>
                  <a:gd name="T2" fmla="*/ 29 w 29"/>
                  <a:gd name="T3" fmla="*/ 38 h 38"/>
                  <a:gd name="T4" fmla="*/ 15 w 29"/>
                  <a:gd name="T5" fmla="*/ 31 h 38"/>
                  <a:gd name="T6" fmla="*/ 0 w 29"/>
                  <a:gd name="T7" fmla="*/ 22 h 38"/>
                  <a:gd name="T8" fmla="*/ 12 w 29"/>
                  <a:gd name="T9" fmla="*/ 11 h 38"/>
                  <a:gd name="T10" fmla="*/ 25 w 29"/>
                  <a:gd name="T11" fmla="*/ 0 h 38"/>
                  <a:gd name="T12" fmla="*/ 28 w 29"/>
                  <a:gd name="T13" fmla="*/ 19 h 3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9"/>
                  <a:gd name="T22" fmla="*/ 0 h 38"/>
                  <a:gd name="T23" fmla="*/ 29 w 29"/>
                  <a:gd name="T24" fmla="*/ 38 h 38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9" h="38">
                    <a:moveTo>
                      <a:pt x="28" y="19"/>
                    </a:moveTo>
                    <a:lnTo>
                      <a:pt x="29" y="38"/>
                    </a:lnTo>
                    <a:lnTo>
                      <a:pt x="15" y="31"/>
                    </a:lnTo>
                    <a:lnTo>
                      <a:pt x="0" y="22"/>
                    </a:lnTo>
                    <a:lnTo>
                      <a:pt x="12" y="11"/>
                    </a:lnTo>
                    <a:lnTo>
                      <a:pt x="25" y="0"/>
                    </a:lnTo>
                    <a:lnTo>
                      <a:pt x="28" y="19"/>
                    </a:lnTo>
                    <a:close/>
                  </a:path>
                </a:pathLst>
              </a:custGeom>
              <a:solidFill>
                <a:srgbClr val="A374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  <p:sp>
            <p:nvSpPr>
              <p:cNvPr id="7327" name="Freeform 112"/>
              <p:cNvSpPr>
                <a:spLocks/>
              </p:cNvSpPr>
              <p:nvPr/>
            </p:nvSpPr>
            <p:spPr bwMode="auto">
              <a:xfrm>
                <a:off x="4206875" y="3265488"/>
                <a:ext cx="46037" cy="50800"/>
              </a:xfrm>
              <a:custGeom>
                <a:avLst/>
                <a:gdLst>
                  <a:gd name="T0" fmla="*/ 14 w 29"/>
                  <a:gd name="T1" fmla="*/ 20 h 32"/>
                  <a:gd name="T2" fmla="*/ 0 w 29"/>
                  <a:gd name="T3" fmla="*/ 9 h 32"/>
                  <a:gd name="T4" fmla="*/ 15 w 29"/>
                  <a:gd name="T5" fmla="*/ 5 h 32"/>
                  <a:gd name="T6" fmla="*/ 29 w 29"/>
                  <a:gd name="T7" fmla="*/ 0 h 32"/>
                  <a:gd name="T8" fmla="*/ 29 w 29"/>
                  <a:gd name="T9" fmla="*/ 15 h 32"/>
                  <a:gd name="T10" fmla="*/ 28 w 29"/>
                  <a:gd name="T11" fmla="*/ 32 h 32"/>
                  <a:gd name="T12" fmla="*/ 14 w 29"/>
                  <a:gd name="T13" fmla="*/ 20 h 3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9"/>
                  <a:gd name="T22" fmla="*/ 0 h 32"/>
                  <a:gd name="T23" fmla="*/ 29 w 29"/>
                  <a:gd name="T24" fmla="*/ 32 h 32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9" h="32">
                    <a:moveTo>
                      <a:pt x="14" y="20"/>
                    </a:moveTo>
                    <a:lnTo>
                      <a:pt x="0" y="9"/>
                    </a:lnTo>
                    <a:lnTo>
                      <a:pt x="15" y="5"/>
                    </a:lnTo>
                    <a:lnTo>
                      <a:pt x="29" y="0"/>
                    </a:lnTo>
                    <a:lnTo>
                      <a:pt x="29" y="15"/>
                    </a:lnTo>
                    <a:lnTo>
                      <a:pt x="28" y="32"/>
                    </a:lnTo>
                    <a:lnTo>
                      <a:pt x="14" y="20"/>
                    </a:lnTo>
                    <a:close/>
                  </a:path>
                </a:pathLst>
              </a:custGeom>
              <a:solidFill>
                <a:srgbClr val="A374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  <p:sp>
            <p:nvSpPr>
              <p:cNvPr id="7328" name="Freeform 113"/>
              <p:cNvSpPr>
                <a:spLocks/>
              </p:cNvSpPr>
              <p:nvPr/>
            </p:nvSpPr>
            <p:spPr bwMode="auto">
              <a:xfrm>
                <a:off x="3870325" y="2159000"/>
                <a:ext cx="92075" cy="93663"/>
              </a:xfrm>
              <a:custGeom>
                <a:avLst/>
                <a:gdLst>
                  <a:gd name="T0" fmla="*/ 29 w 58"/>
                  <a:gd name="T1" fmla="*/ 16 h 59"/>
                  <a:gd name="T2" fmla="*/ 58 w 58"/>
                  <a:gd name="T3" fmla="*/ 0 h 59"/>
                  <a:gd name="T4" fmla="*/ 56 w 58"/>
                  <a:gd name="T5" fmla="*/ 29 h 59"/>
                  <a:gd name="T6" fmla="*/ 53 w 58"/>
                  <a:gd name="T7" fmla="*/ 59 h 59"/>
                  <a:gd name="T8" fmla="*/ 26 w 58"/>
                  <a:gd name="T9" fmla="*/ 46 h 59"/>
                  <a:gd name="T10" fmla="*/ 0 w 58"/>
                  <a:gd name="T11" fmla="*/ 34 h 59"/>
                  <a:gd name="T12" fmla="*/ 29 w 58"/>
                  <a:gd name="T13" fmla="*/ 16 h 59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58"/>
                  <a:gd name="T22" fmla="*/ 0 h 59"/>
                  <a:gd name="T23" fmla="*/ 58 w 58"/>
                  <a:gd name="T24" fmla="*/ 59 h 59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58" h="59">
                    <a:moveTo>
                      <a:pt x="29" y="16"/>
                    </a:moveTo>
                    <a:lnTo>
                      <a:pt x="58" y="0"/>
                    </a:lnTo>
                    <a:lnTo>
                      <a:pt x="56" y="29"/>
                    </a:lnTo>
                    <a:lnTo>
                      <a:pt x="53" y="59"/>
                    </a:lnTo>
                    <a:lnTo>
                      <a:pt x="26" y="46"/>
                    </a:lnTo>
                    <a:lnTo>
                      <a:pt x="0" y="34"/>
                    </a:lnTo>
                    <a:lnTo>
                      <a:pt x="29" y="16"/>
                    </a:lnTo>
                    <a:close/>
                  </a:path>
                </a:pathLst>
              </a:custGeom>
              <a:solidFill>
                <a:srgbClr val="A374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  <p:sp>
            <p:nvSpPr>
              <p:cNvPr id="7329" name="Freeform 114"/>
              <p:cNvSpPr>
                <a:spLocks/>
              </p:cNvSpPr>
              <p:nvPr/>
            </p:nvSpPr>
            <p:spPr bwMode="auto">
              <a:xfrm>
                <a:off x="4178300" y="2620963"/>
                <a:ext cx="53975" cy="53975"/>
              </a:xfrm>
              <a:custGeom>
                <a:avLst/>
                <a:gdLst>
                  <a:gd name="T0" fmla="*/ 20 w 34"/>
                  <a:gd name="T1" fmla="*/ 15 h 34"/>
                  <a:gd name="T2" fmla="*/ 34 w 34"/>
                  <a:gd name="T3" fmla="*/ 29 h 34"/>
                  <a:gd name="T4" fmla="*/ 16 w 34"/>
                  <a:gd name="T5" fmla="*/ 32 h 34"/>
                  <a:gd name="T6" fmla="*/ 0 w 34"/>
                  <a:gd name="T7" fmla="*/ 34 h 34"/>
                  <a:gd name="T8" fmla="*/ 2 w 34"/>
                  <a:gd name="T9" fmla="*/ 18 h 34"/>
                  <a:gd name="T10" fmla="*/ 6 w 34"/>
                  <a:gd name="T11" fmla="*/ 0 h 34"/>
                  <a:gd name="T12" fmla="*/ 20 w 34"/>
                  <a:gd name="T13" fmla="*/ 15 h 34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34"/>
                  <a:gd name="T22" fmla="*/ 0 h 34"/>
                  <a:gd name="T23" fmla="*/ 34 w 34"/>
                  <a:gd name="T24" fmla="*/ 34 h 34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34" h="34">
                    <a:moveTo>
                      <a:pt x="20" y="15"/>
                    </a:moveTo>
                    <a:lnTo>
                      <a:pt x="34" y="29"/>
                    </a:lnTo>
                    <a:lnTo>
                      <a:pt x="16" y="32"/>
                    </a:lnTo>
                    <a:lnTo>
                      <a:pt x="0" y="34"/>
                    </a:lnTo>
                    <a:lnTo>
                      <a:pt x="2" y="18"/>
                    </a:lnTo>
                    <a:lnTo>
                      <a:pt x="6" y="0"/>
                    </a:lnTo>
                    <a:lnTo>
                      <a:pt x="20" y="15"/>
                    </a:lnTo>
                    <a:close/>
                  </a:path>
                </a:pathLst>
              </a:custGeom>
              <a:solidFill>
                <a:srgbClr val="A374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  <p:sp>
            <p:nvSpPr>
              <p:cNvPr id="7330" name="Freeform 115"/>
              <p:cNvSpPr>
                <a:spLocks/>
              </p:cNvSpPr>
              <p:nvPr/>
            </p:nvSpPr>
            <p:spPr bwMode="auto">
              <a:xfrm>
                <a:off x="3808413" y="2468563"/>
                <a:ext cx="47625" cy="60325"/>
              </a:xfrm>
              <a:custGeom>
                <a:avLst/>
                <a:gdLst>
                  <a:gd name="T0" fmla="*/ 3 w 30"/>
                  <a:gd name="T1" fmla="*/ 19 h 38"/>
                  <a:gd name="T2" fmla="*/ 0 w 30"/>
                  <a:gd name="T3" fmla="*/ 0 h 38"/>
                  <a:gd name="T4" fmla="*/ 16 w 30"/>
                  <a:gd name="T5" fmla="*/ 9 h 38"/>
                  <a:gd name="T6" fmla="*/ 30 w 30"/>
                  <a:gd name="T7" fmla="*/ 17 h 38"/>
                  <a:gd name="T8" fmla="*/ 17 w 30"/>
                  <a:gd name="T9" fmla="*/ 28 h 38"/>
                  <a:gd name="T10" fmla="*/ 5 w 30"/>
                  <a:gd name="T11" fmla="*/ 38 h 38"/>
                  <a:gd name="T12" fmla="*/ 3 w 30"/>
                  <a:gd name="T13" fmla="*/ 19 h 3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30"/>
                  <a:gd name="T22" fmla="*/ 0 h 38"/>
                  <a:gd name="T23" fmla="*/ 30 w 30"/>
                  <a:gd name="T24" fmla="*/ 38 h 38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30" h="38">
                    <a:moveTo>
                      <a:pt x="3" y="19"/>
                    </a:moveTo>
                    <a:lnTo>
                      <a:pt x="0" y="0"/>
                    </a:lnTo>
                    <a:lnTo>
                      <a:pt x="16" y="9"/>
                    </a:lnTo>
                    <a:lnTo>
                      <a:pt x="30" y="17"/>
                    </a:lnTo>
                    <a:lnTo>
                      <a:pt x="17" y="28"/>
                    </a:lnTo>
                    <a:lnTo>
                      <a:pt x="5" y="38"/>
                    </a:lnTo>
                    <a:lnTo>
                      <a:pt x="3" y="19"/>
                    </a:lnTo>
                    <a:close/>
                  </a:path>
                </a:pathLst>
              </a:custGeom>
              <a:solidFill>
                <a:srgbClr val="A374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  <p:sp>
            <p:nvSpPr>
              <p:cNvPr id="7331" name="Freeform 116"/>
              <p:cNvSpPr>
                <a:spLocks/>
              </p:cNvSpPr>
              <p:nvPr/>
            </p:nvSpPr>
            <p:spPr bwMode="auto">
              <a:xfrm>
                <a:off x="4116388" y="2370138"/>
                <a:ext cx="87312" cy="84138"/>
              </a:xfrm>
              <a:custGeom>
                <a:avLst/>
                <a:gdLst>
                  <a:gd name="T0" fmla="*/ 39 w 55"/>
                  <a:gd name="T1" fmla="*/ 26 h 53"/>
                  <a:gd name="T2" fmla="*/ 55 w 55"/>
                  <a:gd name="T3" fmla="*/ 53 h 53"/>
                  <a:gd name="T4" fmla="*/ 27 w 55"/>
                  <a:gd name="T5" fmla="*/ 52 h 53"/>
                  <a:gd name="T6" fmla="*/ 0 w 55"/>
                  <a:gd name="T7" fmla="*/ 49 h 53"/>
                  <a:gd name="T8" fmla="*/ 12 w 55"/>
                  <a:gd name="T9" fmla="*/ 24 h 53"/>
                  <a:gd name="T10" fmla="*/ 23 w 55"/>
                  <a:gd name="T11" fmla="*/ 0 h 53"/>
                  <a:gd name="T12" fmla="*/ 39 w 55"/>
                  <a:gd name="T13" fmla="*/ 26 h 5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55"/>
                  <a:gd name="T22" fmla="*/ 0 h 53"/>
                  <a:gd name="T23" fmla="*/ 55 w 55"/>
                  <a:gd name="T24" fmla="*/ 53 h 53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55" h="53">
                    <a:moveTo>
                      <a:pt x="39" y="26"/>
                    </a:moveTo>
                    <a:lnTo>
                      <a:pt x="55" y="53"/>
                    </a:lnTo>
                    <a:lnTo>
                      <a:pt x="27" y="52"/>
                    </a:lnTo>
                    <a:lnTo>
                      <a:pt x="0" y="49"/>
                    </a:lnTo>
                    <a:lnTo>
                      <a:pt x="12" y="24"/>
                    </a:lnTo>
                    <a:lnTo>
                      <a:pt x="23" y="0"/>
                    </a:lnTo>
                    <a:lnTo>
                      <a:pt x="39" y="26"/>
                    </a:lnTo>
                    <a:close/>
                  </a:path>
                </a:pathLst>
              </a:custGeom>
              <a:solidFill>
                <a:srgbClr val="A374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  <p:sp>
            <p:nvSpPr>
              <p:cNvPr id="7332" name="Freeform 117"/>
              <p:cNvSpPr>
                <a:spLocks/>
              </p:cNvSpPr>
              <p:nvPr/>
            </p:nvSpPr>
            <p:spPr bwMode="auto">
              <a:xfrm>
                <a:off x="3275013" y="1990725"/>
                <a:ext cx="57150" cy="42863"/>
              </a:xfrm>
              <a:custGeom>
                <a:avLst/>
                <a:gdLst>
                  <a:gd name="T0" fmla="*/ 18 w 36"/>
                  <a:gd name="T1" fmla="*/ 1 h 27"/>
                  <a:gd name="T2" fmla="*/ 36 w 36"/>
                  <a:gd name="T3" fmla="*/ 0 h 27"/>
                  <a:gd name="T4" fmla="*/ 29 w 36"/>
                  <a:gd name="T5" fmla="*/ 13 h 27"/>
                  <a:gd name="T6" fmla="*/ 21 w 36"/>
                  <a:gd name="T7" fmla="*/ 27 h 27"/>
                  <a:gd name="T8" fmla="*/ 11 w 36"/>
                  <a:gd name="T9" fmla="*/ 15 h 27"/>
                  <a:gd name="T10" fmla="*/ 0 w 36"/>
                  <a:gd name="T11" fmla="*/ 4 h 27"/>
                  <a:gd name="T12" fmla="*/ 18 w 36"/>
                  <a:gd name="T13" fmla="*/ 1 h 2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36"/>
                  <a:gd name="T22" fmla="*/ 0 h 27"/>
                  <a:gd name="T23" fmla="*/ 36 w 36"/>
                  <a:gd name="T24" fmla="*/ 27 h 27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36" h="27">
                    <a:moveTo>
                      <a:pt x="18" y="1"/>
                    </a:moveTo>
                    <a:lnTo>
                      <a:pt x="36" y="0"/>
                    </a:lnTo>
                    <a:lnTo>
                      <a:pt x="29" y="13"/>
                    </a:lnTo>
                    <a:lnTo>
                      <a:pt x="21" y="27"/>
                    </a:lnTo>
                    <a:lnTo>
                      <a:pt x="11" y="15"/>
                    </a:lnTo>
                    <a:lnTo>
                      <a:pt x="0" y="4"/>
                    </a:lnTo>
                    <a:lnTo>
                      <a:pt x="18" y="1"/>
                    </a:lnTo>
                    <a:close/>
                  </a:path>
                </a:pathLst>
              </a:custGeom>
              <a:solidFill>
                <a:srgbClr val="A374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  <p:sp>
            <p:nvSpPr>
              <p:cNvPr id="7333" name="Freeform 118"/>
              <p:cNvSpPr>
                <a:spLocks/>
              </p:cNvSpPr>
              <p:nvPr/>
            </p:nvSpPr>
            <p:spPr bwMode="auto">
              <a:xfrm>
                <a:off x="3557588" y="2652713"/>
                <a:ext cx="93662" cy="93663"/>
              </a:xfrm>
              <a:custGeom>
                <a:avLst/>
                <a:gdLst>
                  <a:gd name="T0" fmla="*/ 29 w 59"/>
                  <a:gd name="T1" fmla="*/ 43 h 59"/>
                  <a:gd name="T2" fmla="*/ 0 w 59"/>
                  <a:gd name="T3" fmla="*/ 59 h 59"/>
                  <a:gd name="T4" fmla="*/ 2 w 59"/>
                  <a:gd name="T5" fmla="*/ 30 h 59"/>
                  <a:gd name="T6" fmla="*/ 4 w 59"/>
                  <a:gd name="T7" fmla="*/ 0 h 59"/>
                  <a:gd name="T8" fmla="*/ 31 w 59"/>
                  <a:gd name="T9" fmla="*/ 13 h 59"/>
                  <a:gd name="T10" fmla="*/ 59 w 59"/>
                  <a:gd name="T11" fmla="*/ 25 h 59"/>
                  <a:gd name="T12" fmla="*/ 29 w 59"/>
                  <a:gd name="T13" fmla="*/ 43 h 59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59"/>
                  <a:gd name="T22" fmla="*/ 0 h 59"/>
                  <a:gd name="T23" fmla="*/ 59 w 59"/>
                  <a:gd name="T24" fmla="*/ 59 h 59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59" h="59">
                    <a:moveTo>
                      <a:pt x="29" y="43"/>
                    </a:moveTo>
                    <a:lnTo>
                      <a:pt x="0" y="59"/>
                    </a:lnTo>
                    <a:lnTo>
                      <a:pt x="2" y="30"/>
                    </a:lnTo>
                    <a:lnTo>
                      <a:pt x="4" y="0"/>
                    </a:lnTo>
                    <a:lnTo>
                      <a:pt x="31" y="13"/>
                    </a:lnTo>
                    <a:lnTo>
                      <a:pt x="59" y="25"/>
                    </a:lnTo>
                    <a:lnTo>
                      <a:pt x="29" y="43"/>
                    </a:lnTo>
                    <a:close/>
                  </a:path>
                </a:pathLst>
              </a:custGeom>
              <a:solidFill>
                <a:srgbClr val="A374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  <p:sp>
            <p:nvSpPr>
              <p:cNvPr id="7334" name="Freeform 119"/>
              <p:cNvSpPr>
                <a:spLocks/>
              </p:cNvSpPr>
              <p:nvPr/>
            </p:nvSpPr>
            <p:spPr bwMode="auto">
              <a:xfrm>
                <a:off x="3311525" y="2378075"/>
                <a:ext cx="55562" cy="53975"/>
              </a:xfrm>
              <a:custGeom>
                <a:avLst/>
                <a:gdLst>
                  <a:gd name="T0" fmla="*/ 14 w 35"/>
                  <a:gd name="T1" fmla="*/ 19 h 34"/>
                  <a:gd name="T2" fmla="*/ 0 w 35"/>
                  <a:gd name="T3" fmla="*/ 5 h 34"/>
                  <a:gd name="T4" fmla="*/ 18 w 35"/>
                  <a:gd name="T5" fmla="*/ 2 h 34"/>
                  <a:gd name="T6" fmla="*/ 35 w 35"/>
                  <a:gd name="T7" fmla="*/ 0 h 34"/>
                  <a:gd name="T8" fmla="*/ 31 w 35"/>
                  <a:gd name="T9" fmla="*/ 16 h 34"/>
                  <a:gd name="T10" fmla="*/ 29 w 35"/>
                  <a:gd name="T11" fmla="*/ 34 h 34"/>
                  <a:gd name="T12" fmla="*/ 14 w 35"/>
                  <a:gd name="T13" fmla="*/ 19 h 34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35"/>
                  <a:gd name="T22" fmla="*/ 0 h 34"/>
                  <a:gd name="T23" fmla="*/ 35 w 35"/>
                  <a:gd name="T24" fmla="*/ 34 h 34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35" h="34">
                    <a:moveTo>
                      <a:pt x="14" y="19"/>
                    </a:moveTo>
                    <a:lnTo>
                      <a:pt x="0" y="5"/>
                    </a:lnTo>
                    <a:lnTo>
                      <a:pt x="18" y="2"/>
                    </a:lnTo>
                    <a:lnTo>
                      <a:pt x="35" y="0"/>
                    </a:lnTo>
                    <a:lnTo>
                      <a:pt x="31" y="16"/>
                    </a:lnTo>
                    <a:lnTo>
                      <a:pt x="29" y="34"/>
                    </a:lnTo>
                    <a:lnTo>
                      <a:pt x="14" y="19"/>
                    </a:lnTo>
                    <a:close/>
                  </a:path>
                </a:pathLst>
              </a:custGeom>
              <a:solidFill>
                <a:srgbClr val="A374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  <p:sp>
            <p:nvSpPr>
              <p:cNvPr id="7335" name="Freeform 120"/>
              <p:cNvSpPr>
                <a:spLocks/>
              </p:cNvSpPr>
              <p:nvPr/>
            </p:nvSpPr>
            <p:spPr bwMode="auto">
              <a:xfrm>
                <a:off x="3662363" y="2374900"/>
                <a:ext cx="47625" cy="61913"/>
              </a:xfrm>
              <a:custGeom>
                <a:avLst/>
                <a:gdLst>
                  <a:gd name="T0" fmla="*/ 27 w 30"/>
                  <a:gd name="T1" fmla="*/ 20 h 39"/>
                  <a:gd name="T2" fmla="*/ 30 w 30"/>
                  <a:gd name="T3" fmla="*/ 39 h 39"/>
                  <a:gd name="T4" fmla="*/ 14 w 30"/>
                  <a:gd name="T5" fmla="*/ 31 h 39"/>
                  <a:gd name="T6" fmla="*/ 0 w 30"/>
                  <a:gd name="T7" fmla="*/ 22 h 39"/>
                  <a:gd name="T8" fmla="*/ 13 w 30"/>
                  <a:gd name="T9" fmla="*/ 12 h 39"/>
                  <a:gd name="T10" fmla="*/ 26 w 30"/>
                  <a:gd name="T11" fmla="*/ 0 h 39"/>
                  <a:gd name="T12" fmla="*/ 27 w 30"/>
                  <a:gd name="T13" fmla="*/ 20 h 39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30"/>
                  <a:gd name="T22" fmla="*/ 0 h 39"/>
                  <a:gd name="T23" fmla="*/ 30 w 30"/>
                  <a:gd name="T24" fmla="*/ 39 h 39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30" h="39">
                    <a:moveTo>
                      <a:pt x="27" y="20"/>
                    </a:moveTo>
                    <a:lnTo>
                      <a:pt x="30" y="39"/>
                    </a:lnTo>
                    <a:lnTo>
                      <a:pt x="14" y="31"/>
                    </a:lnTo>
                    <a:lnTo>
                      <a:pt x="0" y="22"/>
                    </a:lnTo>
                    <a:lnTo>
                      <a:pt x="13" y="12"/>
                    </a:lnTo>
                    <a:lnTo>
                      <a:pt x="26" y="0"/>
                    </a:lnTo>
                    <a:lnTo>
                      <a:pt x="27" y="20"/>
                    </a:lnTo>
                    <a:close/>
                  </a:path>
                </a:pathLst>
              </a:custGeom>
              <a:solidFill>
                <a:srgbClr val="A374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  <p:sp>
            <p:nvSpPr>
              <p:cNvPr id="7336" name="Freeform 121"/>
              <p:cNvSpPr>
                <a:spLocks/>
              </p:cNvSpPr>
              <p:nvPr/>
            </p:nvSpPr>
            <p:spPr bwMode="auto">
              <a:xfrm>
                <a:off x="3316288" y="2451100"/>
                <a:ext cx="87312" cy="87313"/>
              </a:xfrm>
              <a:custGeom>
                <a:avLst/>
                <a:gdLst>
                  <a:gd name="T0" fmla="*/ 15 w 55"/>
                  <a:gd name="T1" fmla="*/ 26 h 55"/>
                  <a:gd name="T2" fmla="*/ 0 w 55"/>
                  <a:gd name="T3" fmla="*/ 0 h 55"/>
                  <a:gd name="T4" fmla="*/ 27 w 55"/>
                  <a:gd name="T5" fmla="*/ 2 h 55"/>
                  <a:gd name="T6" fmla="*/ 55 w 55"/>
                  <a:gd name="T7" fmla="*/ 3 h 55"/>
                  <a:gd name="T8" fmla="*/ 43 w 55"/>
                  <a:gd name="T9" fmla="*/ 29 h 55"/>
                  <a:gd name="T10" fmla="*/ 32 w 55"/>
                  <a:gd name="T11" fmla="*/ 55 h 55"/>
                  <a:gd name="T12" fmla="*/ 15 w 55"/>
                  <a:gd name="T13" fmla="*/ 26 h 55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55"/>
                  <a:gd name="T22" fmla="*/ 0 h 55"/>
                  <a:gd name="T23" fmla="*/ 55 w 55"/>
                  <a:gd name="T24" fmla="*/ 55 h 55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55" h="55">
                    <a:moveTo>
                      <a:pt x="15" y="26"/>
                    </a:moveTo>
                    <a:lnTo>
                      <a:pt x="0" y="0"/>
                    </a:lnTo>
                    <a:lnTo>
                      <a:pt x="27" y="2"/>
                    </a:lnTo>
                    <a:lnTo>
                      <a:pt x="55" y="3"/>
                    </a:lnTo>
                    <a:lnTo>
                      <a:pt x="43" y="29"/>
                    </a:lnTo>
                    <a:lnTo>
                      <a:pt x="32" y="55"/>
                    </a:lnTo>
                    <a:lnTo>
                      <a:pt x="15" y="26"/>
                    </a:lnTo>
                    <a:close/>
                  </a:path>
                </a:pathLst>
              </a:custGeom>
              <a:solidFill>
                <a:srgbClr val="A374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  <p:sp>
            <p:nvSpPr>
              <p:cNvPr id="7337" name="Freeform 122"/>
              <p:cNvSpPr>
                <a:spLocks/>
              </p:cNvSpPr>
              <p:nvPr/>
            </p:nvSpPr>
            <p:spPr bwMode="auto">
              <a:xfrm>
                <a:off x="3609975" y="2224088"/>
                <a:ext cx="50800" cy="50800"/>
              </a:xfrm>
              <a:custGeom>
                <a:avLst/>
                <a:gdLst>
                  <a:gd name="T0" fmla="*/ 13 w 32"/>
                  <a:gd name="T1" fmla="*/ 12 h 32"/>
                  <a:gd name="T2" fmla="*/ 27 w 32"/>
                  <a:gd name="T3" fmla="*/ 0 h 32"/>
                  <a:gd name="T4" fmla="*/ 30 w 32"/>
                  <a:gd name="T5" fmla="*/ 15 h 32"/>
                  <a:gd name="T6" fmla="*/ 32 w 32"/>
                  <a:gd name="T7" fmla="*/ 32 h 32"/>
                  <a:gd name="T8" fmla="*/ 15 w 32"/>
                  <a:gd name="T9" fmla="*/ 28 h 32"/>
                  <a:gd name="T10" fmla="*/ 0 w 32"/>
                  <a:gd name="T11" fmla="*/ 25 h 32"/>
                  <a:gd name="T12" fmla="*/ 13 w 32"/>
                  <a:gd name="T13" fmla="*/ 12 h 3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32"/>
                  <a:gd name="T22" fmla="*/ 0 h 32"/>
                  <a:gd name="T23" fmla="*/ 32 w 32"/>
                  <a:gd name="T24" fmla="*/ 32 h 32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32" h="32">
                    <a:moveTo>
                      <a:pt x="13" y="12"/>
                    </a:moveTo>
                    <a:lnTo>
                      <a:pt x="27" y="0"/>
                    </a:lnTo>
                    <a:lnTo>
                      <a:pt x="30" y="15"/>
                    </a:lnTo>
                    <a:lnTo>
                      <a:pt x="32" y="32"/>
                    </a:lnTo>
                    <a:lnTo>
                      <a:pt x="15" y="28"/>
                    </a:lnTo>
                    <a:lnTo>
                      <a:pt x="0" y="25"/>
                    </a:lnTo>
                    <a:lnTo>
                      <a:pt x="13" y="12"/>
                    </a:lnTo>
                    <a:close/>
                  </a:path>
                </a:pathLst>
              </a:custGeom>
              <a:solidFill>
                <a:srgbClr val="A374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  <p:sp>
            <p:nvSpPr>
              <p:cNvPr id="7338" name="Freeform 123"/>
              <p:cNvSpPr>
                <a:spLocks/>
              </p:cNvSpPr>
              <p:nvPr/>
            </p:nvSpPr>
            <p:spPr bwMode="auto">
              <a:xfrm>
                <a:off x="3606800" y="2549525"/>
                <a:ext cx="53975" cy="42863"/>
              </a:xfrm>
              <a:custGeom>
                <a:avLst/>
                <a:gdLst>
                  <a:gd name="T0" fmla="*/ 17 w 34"/>
                  <a:gd name="T1" fmla="*/ 26 h 27"/>
                  <a:gd name="T2" fmla="*/ 0 w 34"/>
                  <a:gd name="T3" fmla="*/ 27 h 27"/>
                  <a:gd name="T4" fmla="*/ 7 w 34"/>
                  <a:gd name="T5" fmla="*/ 13 h 27"/>
                  <a:gd name="T6" fmla="*/ 14 w 34"/>
                  <a:gd name="T7" fmla="*/ 0 h 27"/>
                  <a:gd name="T8" fmla="*/ 24 w 34"/>
                  <a:gd name="T9" fmla="*/ 12 h 27"/>
                  <a:gd name="T10" fmla="*/ 34 w 34"/>
                  <a:gd name="T11" fmla="*/ 23 h 27"/>
                  <a:gd name="T12" fmla="*/ 17 w 34"/>
                  <a:gd name="T13" fmla="*/ 26 h 2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34"/>
                  <a:gd name="T22" fmla="*/ 0 h 27"/>
                  <a:gd name="T23" fmla="*/ 34 w 34"/>
                  <a:gd name="T24" fmla="*/ 27 h 27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34" h="27">
                    <a:moveTo>
                      <a:pt x="17" y="26"/>
                    </a:moveTo>
                    <a:lnTo>
                      <a:pt x="0" y="27"/>
                    </a:lnTo>
                    <a:lnTo>
                      <a:pt x="7" y="13"/>
                    </a:lnTo>
                    <a:lnTo>
                      <a:pt x="14" y="0"/>
                    </a:lnTo>
                    <a:lnTo>
                      <a:pt x="24" y="12"/>
                    </a:lnTo>
                    <a:lnTo>
                      <a:pt x="34" y="23"/>
                    </a:lnTo>
                    <a:lnTo>
                      <a:pt x="17" y="26"/>
                    </a:lnTo>
                    <a:close/>
                  </a:path>
                </a:pathLst>
              </a:custGeom>
              <a:solidFill>
                <a:srgbClr val="A374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  <p:sp>
            <p:nvSpPr>
              <p:cNvPr id="7339" name="Freeform 124"/>
              <p:cNvSpPr>
                <a:spLocks/>
              </p:cNvSpPr>
              <p:nvPr/>
            </p:nvSpPr>
            <p:spPr bwMode="auto">
              <a:xfrm>
                <a:off x="3081338" y="2079625"/>
                <a:ext cx="93662" cy="95250"/>
              </a:xfrm>
              <a:custGeom>
                <a:avLst/>
                <a:gdLst>
                  <a:gd name="T0" fmla="*/ 29 w 59"/>
                  <a:gd name="T1" fmla="*/ 18 h 60"/>
                  <a:gd name="T2" fmla="*/ 59 w 59"/>
                  <a:gd name="T3" fmla="*/ 0 h 60"/>
                  <a:gd name="T4" fmla="*/ 56 w 59"/>
                  <a:gd name="T5" fmla="*/ 31 h 60"/>
                  <a:gd name="T6" fmla="*/ 53 w 59"/>
                  <a:gd name="T7" fmla="*/ 60 h 60"/>
                  <a:gd name="T8" fmla="*/ 27 w 59"/>
                  <a:gd name="T9" fmla="*/ 47 h 60"/>
                  <a:gd name="T10" fmla="*/ 0 w 59"/>
                  <a:gd name="T11" fmla="*/ 34 h 60"/>
                  <a:gd name="T12" fmla="*/ 29 w 59"/>
                  <a:gd name="T13" fmla="*/ 18 h 6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59"/>
                  <a:gd name="T22" fmla="*/ 0 h 60"/>
                  <a:gd name="T23" fmla="*/ 59 w 59"/>
                  <a:gd name="T24" fmla="*/ 60 h 60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59" h="60">
                    <a:moveTo>
                      <a:pt x="29" y="18"/>
                    </a:moveTo>
                    <a:lnTo>
                      <a:pt x="59" y="0"/>
                    </a:lnTo>
                    <a:lnTo>
                      <a:pt x="56" y="31"/>
                    </a:lnTo>
                    <a:lnTo>
                      <a:pt x="53" y="60"/>
                    </a:lnTo>
                    <a:lnTo>
                      <a:pt x="27" y="47"/>
                    </a:lnTo>
                    <a:lnTo>
                      <a:pt x="0" y="34"/>
                    </a:lnTo>
                    <a:lnTo>
                      <a:pt x="29" y="18"/>
                    </a:lnTo>
                    <a:close/>
                  </a:path>
                </a:pathLst>
              </a:custGeom>
              <a:solidFill>
                <a:srgbClr val="A374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  <p:sp>
            <p:nvSpPr>
              <p:cNvPr id="7340" name="Freeform 125"/>
              <p:cNvSpPr>
                <a:spLocks/>
              </p:cNvSpPr>
              <p:nvPr/>
            </p:nvSpPr>
            <p:spPr bwMode="auto">
              <a:xfrm>
                <a:off x="3502025" y="2384425"/>
                <a:ext cx="55562" cy="53975"/>
              </a:xfrm>
              <a:custGeom>
                <a:avLst/>
                <a:gdLst>
                  <a:gd name="T0" fmla="*/ 21 w 35"/>
                  <a:gd name="T1" fmla="*/ 14 h 34"/>
                  <a:gd name="T2" fmla="*/ 35 w 35"/>
                  <a:gd name="T3" fmla="*/ 29 h 34"/>
                  <a:gd name="T4" fmla="*/ 18 w 35"/>
                  <a:gd name="T5" fmla="*/ 31 h 34"/>
                  <a:gd name="T6" fmla="*/ 0 w 35"/>
                  <a:gd name="T7" fmla="*/ 34 h 34"/>
                  <a:gd name="T8" fmla="*/ 4 w 35"/>
                  <a:gd name="T9" fmla="*/ 16 h 34"/>
                  <a:gd name="T10" fmla="*/ 8 w 35"/>
                  <a:gd name="T11" fmla="*/ 0 h 34"/>
                  <a:gd name="T12" fmla="*/ 21 w 35"/>
                  <a:gd name="T13" fmla="*/ 14 h 34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35"/>
                  <a:gd name="T22" fmla="*/ 0 h 34"/>
                  <a:gd name="T23" fmla="*/ 35 w 35"/>
                  <a:gd name="T24" fmla="*/ 34 h 34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35" h="34">
                    <a:moveTo>
                      <a:pt x="21" y="14"/>
                    </a:moveTo>
                    <a:lnTo>
                      <a:pt x="35" y="29"/>
                    </a:lnTo>
                    <a:lnTo>
                      <a:pt x="18" y="31"/>
                    </a:lnTo>
                    <a:lnTo>
                      <a:pt x="0" y="34"/>
                    </a:lnTo>
                    <a:lnTo>
                      <a:pt x="4" y="16"/>
                    </a:lnTo>
                    <a:lnTo>
                      <a:pt x="8" y="0"/>
                    </a:lnTo>
                    <a:lnTo>
                      <a:pt x="21" y="14"/>
                    </a:lnTo>
                    <a:close/>
                  </a:path>
                </a:pathLst>
              </a:custGeom>
              <a:solidFill>
                <a:srgbClr val="A374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  <p:sp>
            <p:nvSpPr>
              <p:cNvPr id="7341" name="Freeform 126"/>
              <p:cNvSpPr>
                <a:spLocks/>
              </p:cNvSpPr>
              <p:nvPr/>
            </p:nvSpPr>
            <p:spPr bwMode="auto">
              <a:xfrm>
                <a:off x="3162300" y="2379663"/>
                <a:ext cx="44450" cy="60325"/>
              </a:xfrm>
              <a:custGeom>
                <a:avLst/>
                <a:gdLst>
                  <a:gd name="T0" fmla="*/ 1 w 28"/>
                  <a:gd name="T1" fmla="*/ 19 h 38"/>
                  <a:gd name="T2" fmla="*/ 0 w 28"/>
                  <a:gd name="T3" fmla="*/ 0 h 38"/>
                  <a:gd name="T4" fmla="*/ 14 w 28"/>
                  <a:gd name="T5" fmla="*/ 8 h 38"/>
                  <a:gd name="T6" fmla="*/ 28 w 28"/>
                  <a:gd name="T7" fmla="*/ 17 h 38"/>
                  <a:gd name="T8" fmla="*/ 16 w 28"/>
                  <a:gd name="T9" fmla="*/ 27 h 38"/>
                  <a:gd name="T10" fmla="*/ 4 w 28"/>
                  <a:gd name="T11" fmla="*/ 38 h 38"/>
                  <a:gd name="T12" fmla="*/ 1 w 28"/>
                  <a:gd name="T13" fmla="*/ 19 h 3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8"/>
                  <a:gd name="T22" fmla="*/ 0 h 38"/>
                  <a:gd name="T23" fmla="*/ 28 w 28"/>
                  <a:gd name="T24" fmla="*/ 38 h 38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8" h="38">
                    <a:moveTo>
                      <a:pt x="1" y="19"/>
                    </a:moveTo>
                    <a:lnTo>
                      <a:pt x="0" y="0"/>
                    </a:lnTo>
                    <a:lnTo>
                      <a:pt x="14" y="8"/>
                    </a:lnTo>
                    <a:lnTo>
                      <a:pt x="28" y="17"/>
                    </a:lnTo>
                    <a:lnTo>
                      <a:pt x="16" y="27"/>
                    </a:lnTo>
                    <a:lnTo>
                      <a:pt x="4" y="38"/>
                    </a:lnTo>
                    <a:lnTo>
                      <a:pt x="1" y="19"/>
                    </a:lnTo>
                    <a:close/>
                  </a:path>
                </a:pathLst>
              </a:custGeom>
              <a:solidFill>
                <a:srgbClr val="A374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  <p:sp>
            <p:nvSpPr>
              <p:cNvPr id="7342" name="Freeform 127"/>
              <p:cNvSpPr>
                <a:spLocks/>
              </p:cNvSpPr>
              <p:nvPr/>
            </p:nvSpPr>
            <p:spPr bwMode="auto">
              <a:xfrm>
                <a:off x="3468688" y="2278063"/>
                <a:ext cx="87312" cy="87313"/>
              </a:xfrm>
              <a:custGeom>
                <a:avLst/>
                <a:gdLst>
                  <a:gd name="T0" fmla="*/ 38 w 55"/>
                  <a:gd name="T1" fmla="*/ 28 h 55"/>
                  <a:gd name="T2" fmla="*/ 55 w 55"/>
                  <a:gd name="T3" fmla="*/ 55 h 55"/>
                  <a:gd name="T4" fmla="*/ 27 w 55"/>
                  <a:gd name="T5" fmla="*/ 52 h 55"/>
                  <a:gd name="T6" fmla="*/ 0 w 55"/>
                  <a:gd name="T7" fmla="*/ 50 h 55"/>
                  <a:gd name="T8" fmla="*/ 11 w 55"/>
                  <a:gd name="T9" fmla="*/ 26 h 55"/>
                  <a:gd name="T10" fmla="*/ 23 w 55"/>
                  <a:gd name="T11" fmla="*/ 0 h 55"/>
                  <a:gd name="T12" fmla="*/ 38 w 55"/>
                  <a:gd name="T13" fmla="*/ 28 h 55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55"/>
                  <a:gd name="T22" fmla="*/ 0 h 55"/>
                  <a:gd name="T23" fmla="*/ 55 w 55"/>
                  <a:gd name="T24" fmla="*/ 55 h 55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55" h="55">
                    <a:moveTo>
                      <a:pt x="38" y="28"/>
                    </a:moveTo>
                    <a:lnTo>
                      <a:pt x="55" y="55"/>
                    </a:lnTo>
                    <a:lnTo>
                      <a:pt x="27" y="52"/>
                    </a:lnTo>
                    <a:lnTo>
                      <a:pt x="0" y="50"/>
                    </a:lnTo>
                    <a:lnTo>
                      <a:pt x="11" y="26"/>
                    </a:lnTo>
                    <a:lnTo>
                      <a:pt x="23" y="0"/>
                    </a:lnTo>
                    <a:lnTo>
                      <a:pt x="38" y="28"/>
                    </a:lnTo>
                    <a:close/>
                  </a:path>
                </a:pathLst>
              </a:custGeom>
              <a:solidFill>
                <a:srgbClr val="A374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  <p:sp>
            <p:nvSpPr>
              <p:cNvPr id="7343" name="Freeform 128"/>
              <p:cNvSpPr>
                <a:spLocks/>
              </p:cNvSpPr>
              <p:nvPr/>
            </p:nvSpPr>
            <p:spPr bwMode="auto">
              <a:xfrm>
                <a:off x="3211513" y="2541588"/>
                <a:ext cx="49212" cy="50800"/>
              </a:xfrm>
              <a:custGeom>
                <a:avLst/>
                <a:gdLst>
                  <a:gd name="T0" fmla="*/ 17 w 31"/>
                  <a:gd name="T1" fmla="*/ 19 h 32"/>
                  <a:gd name="T2" fmla="*/ 5 w 31"/>
                  <a:gd name="T3" fmla="*/ 32 h 32"/>
                  <a:gd name="T4" fmla="*/ 2 w 31"/>
                  <a:gd name="T5" fmla="*/ 17 h 32"/>
                  <a:gd name="T6" fmla="*/ 0 w 31"/>
                  <a:gd name="T7" fmla="*/ 0 h 32"/>
                  <a:gd name="T8" fmla="*/ 15 w 31"/>
                  <a:gd name="T9" fmla="*/ 4 h 32"/>
                  <a:gd name="T10" fmla="*/ 31 w 31"/>
                  <a:gd name="T11" fmla="*/ 7 h 32"/>
                  <a:gd name="T12" fmla="*/ 17 w 31"/>
                  <a:gd name="T13" fmla="*/ 19 h 3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31"/>
                  <a:gd name="T22" fmla="*/ 0 h 32"/>
                  <a:gd name="T23" fmla="*/ 31 w 31"/>
                  <a:gd name="T24" fmla="*/ 32 h 32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31" h="32">
                    <a:moveTo>
                      <a:pt x="17" y="19"/>
                    </a:moveTo>
                    <a:lnTo>
                      <a:pt x="5" y="32"/>
                    </a:lnTo>
                    <a:lnTo>
                      <a:pt x="2" y="17"/>
                    </a:lnTo>
                    <a:lnTo>
                      <a:pt x="0" y="0"/>
                    </a:lnTo>
                    <a:lnTo>
                      <a:pt x="15" y="4"/>
                    </a:lnTo>
                    <a:lnTo>
                      <a:pt x="31" y="7"/>
                    </a:lnTo>
                    <a:lnTo>
                      <a:pt x="17" y="19"/>
                    </a:lnTo>
                    <a:close/>
                  </a:path>
                </a:pathLst>
              </a:custGeom>
              <a:solidFill>
                <a:srgbClr val="A374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  <p:sp>
            <p:nvSpPr>
              <p:cNvPr id="7344" name="Freeform 129"/>
              <p:cNvSpPr>
                <a:spLocks/>
              </p:cNvSpPr>
              <p:nvPr/>
            </p:nvSpPr>
            <p:spPr bwMode="auto">
              <a:xfrm>
                <a:off x="3208338" y="2224088"/>
                <a:ext cx="57150" cy="41275"/>
              </a:xfrm>
              <a:custGeom>
                <a:avLst/>
                <a:gdLst>
                  <a:gd name="T0" fmla="*/ 18 w 36"/>
                  <a:gd name="T1" fmla="*/ 1 h 26"/>
                  <a:gd name="T2" fmla="*/ 36 w 36"/>
                  <a:gd name="T3" fmla="*/ 0 h 26"/>
                  <a:gd name="T4" fmla="*/ 28 w 36"/>
                  <a:gd name="T5" fmla="*/ 12 h 26"/>
                  <a:gd name="T6" fmla="*/ 21 w 36"/>
                  <a:gd name="T7" fmla="*/ 26 h 26"/>
                  <a:gd name="T8" fmla="*/ 10 w 36"/>
                  <a:gd name="T9" fmla="*/ 15 h 26"/>
                  <a:gd name="T10" fmla="*/ 0 w 36"/>
                  <a:gd name="T11" fmla="*/ 3 h 26"/>
                  <a:gd name="T12" fmla="*/ 18 w 36"/>
                  <a:gd name="T13" fmla="*/ 1 h 2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36"/>
                  <a:gd name="T22" fmla="*/ 0 h 26"/>
                  <a:gd name="T23" fmla="*/ 36 w 36"/>
                  <a:gd name="T24" fmla="*/ 26 h 2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36" h="26">
                    <a:moveTo>
                      <a:pt x="18" y="1"/>
                    </a:moveTo>
                    <a:lnTo>
                      <a:pt x="36" y="0"/>
                    </a:lnTo>
                    <a:lnTo>
                      <a:pt x="28" y="12"/>
                    </a:lnTo>
                    <a:lnTo>
                      <a:pt x="21" y="26"/>
                    </a:lnTo>
                    <a:lnTo>
                      <a:pt x="10" y="15"/>
                    </a:lnTo>
                    <a:lnTo>
                      <a:pt x="0" y="3"/>
                    </a:lnTo>
                    <a:lnTo>
                      <a:pt x="18" y="1"/>
                    </a:lnTo>
                    <a:close/>
                  </a:path>
                </a:pathLst>
              </a:custGeom>
              <a:solidFill>
                <a:srgbClr val="A374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</p:grpSp>
        <p:sp>
          <p:nvSpPr>
            <p:cNvPr id="7219" name="Freeform 19"/>
            <p:cNvSpPr>
              <a:spLocks noEditPoints="1"/>
            </p:cNvSpPr>
            <p:nvPr/>
          </p:nvSpPr>
          <p:spPr bwMode="auto">
            <a:xfrm>
              <a:off x="3577095" y="1642623"/>
              <a:ext cx="2192338" cy="1543050"/>
            </a:xfrm>
            <a:custGeom>
              <a:avLst/>
              <a:gdLst>
                <a:gd name="T0" fmla="*/ 915 w 1052"/>
                <a:gd name="T1" fmla="*/ 274 h 741"/>
                <a:gd name="T2" fmla="*/ 918 w 1052"/>
                <a:gd name="T3" fmla="*/ 238 h 741"/>
                <a:gd name="T4" fmla="*/ 890 w 1052"/>
                <a:gd name="T5" fmla="*/ 280 h 741"/>
                <a:gd name="T6" fmla="*/ 889 w 1052"/>
                <a:gd name="T7" fmla="*/ 322 h 741"/>
                <a:gd name="T8" fmla="*/ 915 w 1052"/>
                <a:gd name="T9" fmla="*/ 309 h 741"/>
                <a:gd name="T10" fmla="*/ 927 w 1052"/>
                <a:gd name="T11" fmla="*/ 288 h 741"/>
                <a:gd name="T12" fmla="*/ 984 w 1052"/>
                <a:gd name="T13" fmla="*/ 318 h 741"/>
                <a:gd name="T14" fmla="*/ 986 w 1052"/>
                <a:gd name="T15" fmla="*/ 314 h 741"/>
                <a:gd name="T16" fmla="*/ 934 w 1052"/>
                <a:gd name="T17" fmla="*/ 257 h 741"/>
                <a:gd name="T18" fmla="*/ 730 w 1052"/>
                <a:gd name="T19" fmla="*/ 287 h 741"/>
                <a:gd name="T20" fmla="*/ 732 w 1052"/>
                <a:gd name="T21" fmla="*/ 268 h 741"/>
                <a:gd name="T22" fmla="*/ 814 w 1052"/>
                <a:gd name="T23" fmla="*/ 226 h 741"/>
                <a:gd name="T24" fmla="*/ 814 w 1052"/>
                <a:gd name="T25" fmla="*/ 226 h 741"/>
                <a:gd name="T26" fmla="*/ 814 w 1052"/>
                <a:gd name="T27" fmla="*/ 225 h 741"/>
                <a:gd name="T28" fmla="*/ 806 w 1052"/>
                <a:gd name="T29" fmla="*/ 194 h 741"/>
                <a:gd name="T30" fmla="*/ 690 w 1052"/>
                <a:gd name="T31" fmla="*/ 169 h 741"/>
                <a:gd name="T32" fmla="*/ 664 w 1052"/>
                <a:gd name="T33" fmla="*/ 146 h 741"/>
                <a:gd name="T34" fmla="*/ 563 w 1052"/>
                <a:gd name="T35" fmla="*/ 335 h 741"/>
                <a:gd name="T36" fmla="*/ 409 w 1052"/>
                <a:gd name="T37" fmla="*/ 249 h 741"/>
                <a:gd name="T38" fmla="*/ 284 w 1052"/>
                <a:gd name="T39" fmla="*/ 226 h 741"/>
                <a:gd name="T40" fmla="*/ 284 w 1052"/>
                <a:gd name="T41" fmla="*/ 226 h 741"/>
                <a:gd name="T42" fmla="*/ 444 w 1052"/>
                <a:gd name="T43" fmla="*/ 293 h 741"/>
                <a:gd name="T44" fmla="*/ 382 w 1052"/>
                <a:gd name="T45" fmla="*/ 332 h 741"/>
                <a:gd name="T46" fmla="*/ 253 w 1052"/>
                <a:gd name="T47" fmla="*/ 226 h 741"/>
                <a:gd name="T48" fmla="*/ 292 w 1052"/>
                <a:gd name="T49" fmla="*/ 323 h 741"/>
                <a:gd name="T50" fmla="*/ 707 w 1052"/>
                <a:gd name="T51" fmla="*/ 285 h 741"/>
                <a:gd name="T52" fmla="*/ 708 w 1052"/>
                <a:gd name="T53" fmla="*/ 232 h 741"/>
                <a:gd name="T54" fmla="*/ 690 w 1052"/>
                <a:gd name="T55" fmla="*/ 198 h 741"/>
                <a:gd name="T56" fmla="*/ 577 w 1052"/>
                <a:gd name="T57" fmla="*/ 277 h 741"/>
                <a:gd name="T58" fmla="*/ 613 w 1052"/>
                <a:gd name="T59" fmla="*/ 168 h 741"/>
                <a:gd name="T60" fmla="*/ 533 w 1052"/>
                <a:gd name="T61" fmla="*/ 228 h 741"/>
                <a:gd name="T62" fmla="*/ 437 w 1052"/>
                <a:gd name="T63" fmla="*/ 539 h 741"/>
                <a:gd name="T64" fmla="*/ 510 w 1052"/>
                <a:gd name="T65" fmla="*/ 503 h 741"/>
                <a:gd name="T66" fmla="*/ 358 w 1052"/>
                <a:gd name="T67" fmla="*/ 548 h 741"/>
                <a:gd name="T68" fmla="*/ 437 w 1052"/>
                <a:gd name="T69" fmla="*/ 539 h 741"/>
                <a:gd name="T70" fmla="*/ 264 w 1052"/>
                <a:gd name="T71" fmla="*/ 618 h 741"/>
                <a:gd name="T72" fmla="*/ 287 w 1052"/>
                <a:gd name="T73" fmla="*/ 512 h 741"/>
                <a:gd name="T74" fmla="*/ 88 w 1052"/>
                <a:gd name="T75" fmla="*/ 441 h 741"/>
                <a:gd name="T76" fmla="*/ 188 w 1052"/>
                <a:gd name="T77" fmla="*/ 351 h 741"/>
                <a:gd name="T78" fmla="*/ 539 w 1052"/>
                <a:gd name="T79" fmla="*/ 424 h 741"/>
                <a:gd name="T80" fmla="*/ 599 w 1052"/>
                <a:gd name="T81" fmla="*/ 323 h 741"/>
                <a:gd name="T82" fmla="*/ 387 w 1052"/>
                <a:gd name="T83" fmla="*/ 386 h 741"/>
                <a:gd name="T84" fmla="*/ 134 w 1052"/>
                <a:gd name="T85" fmla="*/ 268 h 741"/>
                <a:gd name="T86" fmla="*/ 286 w 1052"/>
                <a:gd name="T87" fmla="*/ 443 h 741"/>
                <a:gd name="T88" fmla="*/ 122 w 1052"/>
                <a:gd name="T89" fmla="*/ 297 h 741"/>
                <a:gd name="T90" fmla="*/ 932 w 1052"/>
                <a:gd name="T91" fmla="*/ 490 h 741"/>
                <a:gd name="T92" fmla="*/ 711 w 1052"/>
                <a:gd name="T93" fmla="*/ 355 h 741"/>
                <a:gd name="T94" fmla="*/ 808 w 1052"/>
                <a:gd name="T95" fmla="*/ 499 h 741"/>
                <a:gd name="T96" fmla="*/ 811 w 1052"/>
                <a:gd name="T97" fmla="*/ 518 h 741"/>
                <a:gd name="T98" fmla="*/ 940 w 1052"/>
                <a:gd name="T99" fmla="*/ 236 h 741"/>
                <a:gd name="T100" fmla="*/ 70 w 1052"/>
                <a:gd name="T101" fmla="*/ 12 h 741"/>
                <a:gd name="T102" fmla="*/ 543 w 1052"/>
                <a:gd name="T103" fmla="*/ 166 h 741"/>
                <a:gd name="T104" fmla="*/ 796 w 1052"/>
                <a:gd name="T105" fmla="*/ 141 h 741"/>
                <a:gd name="T106" fmla="*/ 1033 w 1052"/>
                <a:gd name="T107" fmla="*/ 537 h 741"/>
                <a:gd name="T108" fmla="*/ 1001 w 1052"/>
                <a:gd name="T109" fmla="*/ 368 h 741"/>
                <a:gd name="T110" fmla="*/ 853 w 1052"/>
                <a:gd name="T111" fmla="*/ 695 h 741"/>
                <a:gd name="T112" fmla="*/ 680 w 1052"/>
                <a:gd name="T113" fmla="*/ 701 h 741"/>
                <a:gd name="T114" fmla="*/ 451 w 1052"/>
                <a:gd name="T115" fmla="*/ 732 h 741"/>
                <a:gd name="T116" fmla="*/ 312 w 1052"/>
                <a:gd name="T117" fmla="*/ 733 h 741"/>
                <a:gd name="T118" fmla="*/ 20 w 1052"/>
                <a:gd name="T119" fmla="*/ 400 h 741"/>
                <a:gd name="T120" fmla="*/ 101 w 1052"/>
                <a:gd name="T121" fmla="*/ 164 h 741"/>
                <a:gd name="T122" fmla="*/ 179 w 1052"/>
                <a:gd name="T123" fmla="*/ 107 h 741"/>
                <a:gd name="T124" fmla="*/ 38 w 1052"/>
                <a:gd name="T125" fmla="*/ 6 h 741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1052"/>
                <a:gd name="T190" fmla="*/ 0 h 741"/>
                <a:gd name="T191" fmla="*/ 1052 w 1052"/>
                <a:gd name="T192" fmla="*/ 741 h 741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1052" h="741">
                  <a:moveTo>
                    <a:pt x="823" y="274"/>
                  </a:moveTo>
                  <a:cubicBezTo>
                    <a:pt x="823" y="274"/>
                    <a:pt x="828" y="278"/>
                    <a:pt x="843" y="283"/>
                  </a:cubicBezTo>
                  <a:cubicBezTo>
                    <a:pt x="830" y="281"/>
                    <a:pt x="821" y="286"/>
                    <a:pt x="821" y="286"/>
                  </a:cubicBezTo>
                  <a:cubicBezTo>
                    <a:pt x="821" y="286"/>
                    <a:pt x="877" y="338"/>
                    <a:pt x="915" y="274"/>
                  </a:cubicBezTo>
                  <a:cubicBezTo>
                    <a:pt x="961" y="196"/>
                    <a:pt x="847" y="181"/>
                    <a:pt x="847" y="181"/>
                  </a:cubicBezTo>
                  <a:cubicBezTo>
                    <a:pt x="847" y="181"/>
                    <a:pt x="871" y="200"/>
                    <a:pt x="902" y="210"/>
                  </a:cubicBezTo>
                  <a:cubicBezTo>
                    <a:pt x="869" y="204"/>
                    <a:pt x="840" y="209"/>
                    <a:pt x="840" y="209"/>
                  </a:cubicBezTo>
                  <a:cubicBezTo>
                    <a:pt x="840" y="209"/>
                    <a:pt x="882" y="223"/>
                    <a:pt x="918" y="238"/>
                  </a:cubicBezTo>
                  <a:cubicBezTo>
                    <a:pt x="877" y="225"/>
                    <a:pt x="835" y="232"/>
                    <a:pt x="835" y="232"/>
                  </a:cubicBezTo>
                  <a:cubicBezTo>
                    <a:pt x="835" y="232"/>
                    <a:pt x="875" y="251"/>
                    <a:pt x="895" y="260"/>
                  </a:cubicBezTo>
                  <a:cubicBezTo>
                    <a:pt x="854" y="246"/>
                    <a:pt x="829" y="253"/>
                    <a:pt x="829" y="253"/>
                  </a:cubicBezTo>
                  <a:cubicBezTo>
                    <a:pt x="829" y="253"/>
                    <a:pt x="875" y="269"/>
                    <a:pt x="890" y="280"/>
                  </a:cubicBezTo>
                  <a:cubicBezTo>
                    <a:pt x="864" y="269"/>
                    <a:pt x="823" y="274"/>
                    <a:pt x="823" y="274"/>
                  </a:cubicBezTo>
                  <a:close/>
                  <a:moveTo>
                    <a:pt x="942" y="344"/>
                  </a:moveTo>
                  <a:cubicBezTo>
                    <a:pt x="927" y="334"/>
                    <a:pt x="909" y="325"/>
                    <a:pt x="890" y="322"/>
                  </a:cubicBezTo>
                  <a:cubicBezTo>
                    <a:pt x="889" y="322"/>
                    <a:pt x="889" y="322"/>
                    <a:pt x="889" y="322"/>
                  </a:cubicBezTo>
                  <a:cubicBezTo>
                    <a:pt x="906" y="338"/>
                    <a:pt x="925" y="345"/>
                    <a:pt x="942" y="344"/>
                  </a:cubicBezTo>
                  <a:close/>
                  <a:moveTo>
                    <a:pt x="970" y="334"/>
                  </a:moveTo>
                  <a:cubicBezTo>
                    <a:pt x="940" y="317"/>
                    <a:pt x="925" y="310"/>
                    <a:pt x="917" y="307"/>
                  </a:cubicBezTo>
                  <a:cubicBezTo>
                    <a:pt x="916" y="307"/>
                    <a:pt x="915" y="308"/>
                    <a:pt x="915" y="309"/>
                  </a:cubicBezTo>
                  <a:cubicBezTo>
                    <a:pt x="921" y="315"/>
                    <a:pt x="934" y="326"/>
                    <a:pt x="949" y="343"/>
                  </a:cubicBezTo>
                  <a:cubicBezTo>
                    <a:pt x="956" y="342"/>
                    <a:pt x="963" y="339"/>
                    <a:pt x="970" y="334"/>
                  </a:cubicBezTo>
                  <a:close/>
                  <a:moveTo>
                    <a:pt x="984" y="318"/>
                  </a:moveTo>
                  <a:cubicBezTo>
                    <a:pt x="951" y="301"/>
                    <a:pt x="934" y="291"/>
                    <a:pt x="927" y="288"/>
                  </a:cubicBezTo>
                  <a:cubicBezTo>
                    <a:pt x="927" y="288"/>
                    <a:pt x="926" y="289"/>
                    <a:pt x="926" y="290"/>
                  </a:cubicBezTo>
                  <a:cubicBezTo>
                    <a:pt x="932" y="298"/>
                    <a:pt x="945" y="313"/>
                    <a:pt x="972" y="333"/>
                  </a:cubicBezTo>
                  <a:cubicBezTo>
                    <a:pt x="973" y="332"/>
                    <a:pt x="975" y="331"/>
                    <a:pt x="976" y="330"/>
                  </a:cubicBezTo>
                  <a:cubicBezTo>
                    <a:pt x="980" y="326"/>
                    <a:pt x="982" y="322"/>
                    <a:pt x="984" y="318"/>
                  </a:cubicBezTo>
                  <a:close/>
                  <a:moveTo>
                    <a:pt x="989" y="302"/>
                  </a:moveTo>
                  <a:cubicBezTo>
                    <a:pt x="968" y="288"/>
                    <a:pt x="942" y="281"/>
                    <a:pt x="930" y="278"/>
                  </a:cubicBezTo>
                  <a:cubicBezTo>
                    <a:pt x="930" y="279"/>
                    <a:pt x="930" y="279"/>
                    <a:pt x="930" y="279"/>
                  </a:cubicBezTo>
                  <a:cubicBezTo>
                    <a:pt x="941" y="284"/>
                    <a:pt x="967" y="297"/>
                    <a:pt x="986" y="314"/>
                  </a:cubicBezTo>
                  <a:cubicBezTo>
                    <a:pt x="988" y="310"/>
                    <a:pt x="989" y="306"/>
                    <a:pt x="989" y="302"/>
                  </a:cubicBezTo>
                  <a:close/>
                  <a:moveTo>
                    <a:pt x="985" y="275"/>
                  </a:moveTo>
                  <a:cubicBezTo>
                    <a:pt x="961" y="264"/>
                    <a:pt x="943" y="259"/>
                    <a:pt x="935" y="256"/>
                  </a:cubicBezTo>
                  <a:cubicBezTo>
                    <a:pt x="934" y="257"/>
                    <a:pt x="934" y="257"/>
                    <a:pt x="934" y="257"/>
                  </a:cubicBezTo>
                  <a:cubicBezTo>
                    <a:pt x="945" y="263"/>
                    <a:pt x="971" y="278"/>
                    <a:pt x="990" y="297"/>
                  </a:cubicBezTo>
                  <a:cubicBezTo>
                    <a:pt x="990" y="289"/>
                    <a:pt x="988" y="282"/>
                    <a:pt x="985" y="275"/>
                  </a:cubicBezTo>
                  <a:close/>
                  <a:moveTo>
                    <a:pt x="789" y="277"/>
                  </a:moveTo>
                  <a:cubicBezTo>
                    <a:pt x="755" y="278"/>
                    <a:pt x="738" y="284"/>
                    <a:pt x="730" y="287"/>
                  </a:cubicBezTo>
                  <a:cubicBezTo>
                    <a:pt x="730" y="288"/>
                    <a:pt x="730" y="288"/>
                    <a:pt x="730" y="288"/>
                  </a:cubicBezTo>
                  <a:cubicBezTo>
                    <a:pt x="750" y="294"/>
                    <a:pt x="773" y="290"/>
                    <a:pt x="789" y="277"/>
                  </a:cubicBezTo>
                  <a:close/>
                  <a:moveTo>
                    <a:pt x="807" y="257"/>
                  </a:moveTo>
                  <a:cubicBezTo>
                    <a:pt x="784" y="254"/>
                    <a:pt x="745" y="251"/>
                    <a:pt x="732" y="268"/>
                  </a:cubicBezTo>
                  <a:cubicBezTo>
                    <a:pt x="732" y="269"/>
                    <a:pt x="732" y="269"/>
                    <a:pt x="732" y="269"/>
                  </a:cubicBezTo>
                  <a:cubicBezTo>
                    <a:pt x="742" y="267"/>
                    <a:pt x="779" y="267"/>
                    <a:pt x="794" y="274"/>
                  </a:cubicBezTo>
                  <a:cubicBezTo>
                    <a:pt x="799" y="269"/>
                    <a:pt x="804" y="263"/>
                    <a:pt x="807" y="257"/>
                  </a:cubicBezTo>
                  <a:close/>
                  <a:moveTo>
                    <a:pt x="814" y="226"/>
                  </a:moveTo>
                  <a:cubicBezTo>
                    <a:pt x="798" y="226"/>
                    <a:pt x="743" y="225"/>
                    <a:pt x="729" y="240"/>
                  </a:cubicBezTo>
                  <a:cubicBezTo>
                    <a:pt x="730" y="241"/>
                    <a:pt x="730" y="242"/>
                    <a:pt x="730" y="243"/>
                  </a:cubicBezTo>
                  <a:cubicBezTo>
                    <a:pt x="759" y="246"/>
                    <a:pt x="796" y="248"/>
                    <a:pt x="808" y="255"/>
                  </a:cubicBezTo>
                  <a:cubicBezTo>
                    <a:pt x="812" y="246"/>
                    <a:pt x="815" y="237"/>
                    <a:pt x="814" y="226"/>
                  </a:cubicBezTo>
                  <a:close/>
                  <a:moveTo>
                    <a:pt x="807" y="196"/>
                  </a:moveTo>
                  <a:cubicBezTo>
                    <a:pt x="788" y="199"/>
                    <a:pt x="738" y="209"/>
                    <a:pt x="720" y="212"/>
                  </a:cubicBezTo>
                  <a:cubicBezTo>
                    <a:pt x="721" y="213"/>
                    <a:pt x="721" y="214"/>
                    <a:pt x="722" y="215"/>
                  </a:cubicBezTo>
                  <a:cubicBezTo>
                    <a:pt x="737" y="214"/>
                    <a:pt x="773" y="213"/>
                    <a:pt x="814" y="225"/>
                  </a:cubicBezTo>
                  <a:cubicBezTo>
                    <a:pt x="814" y="216"/>
                    <a:pt x="811" y="206"/>
                    <a:pt x="807" y="196"/>
                  </a:cubicBezTo>
                  <a:close/>
                  <a:moveTo>
                    <a:pt x="788" y="168"/>
                  </a:moveTo>
                  <a:cubicBezTo>
                    <a:pt x="761" y="170"/>
                    <a:pt x="723" y="185"/>
                    <a:pt x="709" y="191"/>
                  </a:cubicBezTo>
                  <a:cubicBezTo>
                    <a:pt x="735" y="191"/>
                    <a:pt x="786" y="192"/>
                    <a:pt x="806" y="194"/>
                  </a:cubicBezTo>
                  <a:cubicBezTo>
                    <a:pt x="804" y="190"/>
                    <a:pt x="802" y="186"/>
                    <a:pt x="800" y="183"/>
                  </a:cubicBezTo>
                  <a:cubicBezTo>
                    <a:pt x="796" y="177"/>
                    <a:pt x="792" y="172"/>
                    <a:pt x="788" y="168"/>
                  </a:cubicBezTo>
                  <a:close/>
                  <a:moveTo>
                    <a:pt x="765" y="150"/>
                  </a:moveTo>
                  <a:cubicBezTo>
                    <a:pt x="728" y="154"/>
                    <a:pt x="702" y="164"/>
                    <a:pt x="690" y="169"/>
                  </a:cubicBezTo>
                  <a:cubicBezTo>
                    <a:pt x="713" y="168"/>
                    <a:pt x="764" y="167"/>
                    <a:pt x="788" y="168"/>
                  </a:cubicBezTo>
                  <a:cubicBezTo>
                    <a:pt x="781" y="160"/>
                    <a:pt x="773" y="154"/>
                    <a:pt x="765" y="150"/>
                  </a:cubicBezTo>
                  <a:close/>
                  <a:moveTo>
                    <a:pt x="663" y="145"/>
                  </a:moveTo>
                  <a:cubicBezTo>
                    <a:pt x="664" y="146"/>
                    <a:pt x="664" y="146"/>
                    <a:pt x="664" y="146"/>
                  </a:cubicBezTo>
                  <a:cubicBezTo>
                    <a:pt x="683" y="146"/>
                    <a:pt x="724" y="145"/>
                    <a:pt x="756" y="146"/>
                  </a:cubicBezTo>
                  <a:cubicBezTo>
                    <a:pt x="712" y="128"/>
                    <a:pt x="663" y="145"/>
                    <a:pt x="663" y="145"/>
                  </a:cubicBezTo>
                  <a:close/>
                  <a:moveTo>
                    <a:pt x="588" y="348"/>
                  </a:moveTo>
                  <a:cubicBezTo>
                    <a:pt x="588" y="348"/>
                    <a:pt x="576" y="332"/>
                    <a:pt x="563" y="335"/>
                  </a:cubicBezTo>
                  <a:cubicBezTo>
                    <a:pt x="531" y="339"/>
                    <a:pt x="525" y="392"/>
                    <a:pt x="565" y="379"/>
                  </a:cubicBezTo>
                  <a:cubicBezTo>
                    <a:pt x="542" y="348"/>
                    <a:pt x="588" y="348"/>
                    <a:pt x="588" y="348"/>
                  </a:cubicBezTo>
                  <a:close/>
                  <a:moveTo>
                    <a:pt x="291" y="206"/>
                  </a:moveTo>
                  <a:cubicBezTo>
                    <a:pt x="291" y="206"/>
                    <a:pt x="356" y="217"/>
                    <a:pt x="409" y="249"/>
                  </a:cubicBezTo>
                  <a:cubicBezTo>
                    <a:pt x="463" y="280"/>
                    <a:pt x="492" y="311"/>
                    <a:pt x="502" y="350"/>
                  </a:cubicBezTo>
                  <a:cubicBezTo>
                    <a:pt x="507" y="328"/>
                    <a:pt x="482" y="270"/>
                    <a:pt x="417" y="236"/>
                  </a:cubicBezTo>
                  <a:cubicBezTo>
                    <a:pt x="353" y="202"/>
                    <a:pt x="291" y="206"/>
                    <a:pt x="291" y="206"/>
                  </a:cubicBezTo>
                  <a:close/>
                  <a:moveTo>
                    <a:pt x="284" y="226"/>
                  </a:moveTo>
                  <a:cubicBezTo>
                    <a:pt x="284" y="226"/>
                    <a:pt x="283" y="228"/>
                    <a:pt x="289" y="242"/>
                  </a:cubicBezTo>
                  <a:cubicBezTo>
                    <a:pt x="312" y="282"/>
                    <a:pt x="348" y="295"/>
                    <a:pt x="348" y="295"/>
                  </a:cubicBezTo>
                  <a:cubicBezTo>
                    <a:pt x="348" y="295"/>
                    <a:pt x="363" y="270"/>
                    <a:pt x="367" y="252"/>
                  </a:cubicBezTo>
                  <a:cubicBezTo>
                    <a:pt x="339" y="245"/>
                    <a:pt x="284" y="226"/>
                    <a:pt x="284" y="226"/>
                  </a:cubicBezTo>
                  <a:close/>
                  <a:moveTo>
                    <a:pt x="409" y="270"/>
                  </a:moveTo>
                  <a:cubicBezTo>
                    <a:pt x="409" y="270"/>
                    <a:pt x="402" y="308"/>
                    <a:pt x="393" y="309"/>
                  </a:cubicBezTo>
                  <a:cubicBezTo>
                    <a:pt x="435" y="313"/>
                    <a:pt x="480" y="329"/>
                    <a:pt x="480" y="329"/>
                  </a:cubicBezTo>
                  <a:cubicBezTo>
                    <a:pt x="480" y="329"/>
                    <a:pt x="472" y="317"/>
                    <a:pt x="444" y="293"/>
                  </a:cubicBezTo>
                  <a:cubicBezTo>
                    <a:pt x="428" y="279"/>
                    <a:pt x="409" y="270"/>
                    <a:pt x="409" y="270"/>
                  </a:cubicBezTo>
                  <a:close/>
                  <a:moveTo>
                    <a:pt x="270" y="238"/>
                  </a:moveTo>
                  <a:cubicBezTo>
                    <a:pt x="270" y="238"/>
                    <a:pt x="263" y="251"/>
                    <a:pt x="273" y="276"/>
                  </a:cubicBezTo>
                  <a:cubicBezTo>
                    <a:pt x="283" y="300"/>
                    <a:pt x="315" y="320"/>
                    <a:pt x="382" y="332"/>
                  </a:cubicBezTo>
                  <a:cubicBezTo>
                    <a:pt x="409" y="333"/>
                    <a:pt x="439" y="334"/>
                    <a:pt x="455" y="331"/>
                  </a:cubicBezTo>
                  <a:cubicBezTo>
                    <a:pt x="427" y="325"/>
                    <a:pt x="419" y="329"/>
                    <a:pt x="354" y="312"/>
                  </a:cubicBezTo>
                  <a:cubicBezTo>
                    <a:pt x="289" y="296"/>
                    <a:pt x="270" y="238"/>
                    <a:pt x="270" y="238"/>
                  </a:cubicBezTo>
                  <a:close/>
                  <a:moveTo>
                    <a:pt x="253" y="226"/>
                  </a:moveTo>
                  <a:cubicBezTo>
                    <a:pt x="253" y="226"/>
                    <a:pt x="239" y="257"/>
                    <a:pt x="242" y="274"/>
                  </a:cubicBezTo>
                  <a:cubicBezTo>
                    <a:pt x="244" y="290"/>
                    <a:pt x="255" y="348"/>
                    <a:pt x="328" y="358"/>
                  </a:cubicBezTo>
                  <a:cubicBezTo>
                    <a:pt x="401" y="367"/>
                    <a:pt x="472" y="350"/>
                    <a:pt x="472" y="350"/>
                  </a:cubicBezTo>
                  <a:cubicBezTo>
                    <a:pt x="472" y="350"/>
                    <a:pt x="345" y="352"/>
                    <a:pt x="292" y="323"/>
                  </a:cubicBezTo>
                  <a:cubicBezTo>
                    <a:pt x="239" y="295"/>
                    <a:pt x="253" y="226"/>
                    <a:pt x="253" y="226"/>
                  </a:cubicBezTo>
                  <a:close/>
                  <a:moveTo>
                    <a:pt x="710" y="244"/>
                  </a:moveTo>
                  <a:cubicBezTo>
                    <a:pt x="695" y="274"/>
                    <a:pt x="665" y="309"/>
                    <a:pt x="652" y="325"/>
                  </a:cubicBezTo>
                  <a:cubicBezTo>
                    <a:pt x="663" y="323"/>
                    <a:pt x="697" y="315"/>
                    <a:pt x="707" y="285"/>
                  </a:cubicBezTo>
                  <a:cubicBezTo>
                    <a:pt x="710" y="274"/>
                    <a:pt x="712" y="259"/>
                    <a:pt x="710" y="244"/>
                  </a:cubicBezTo>
                  <a:close/>
                  <a:moveTo>
                    <a:pt x="697" y="207"/>
                  </a:moveTo>
                  <a:cubicBezTo>
                    <a:pt x="683" y="237"/>
                    <a:pt x="646" y="281"/>
                    <a:pt x="631" y="299"/>
                  </a:cubicBezTo>
                  <a:cubicBezTo>
                    <a:pt x="667" y="291"/>
                    <a:pt x="697" y="249"/>
                    <a:pt x="708" y="232"/>
                  </a:cubicBezTo>
                  <a:cubicBezTo>
                    <a:pt x="706" y="223"/>
                    <a:pt x="702" y="215"/>
                    <a:pt x="697" y="207"/>
                  </a:cubicBezTo>
                  <a:close/>
                  <a:moveTo>
                    <a:pt x="668" y="181"/>
                  </a:moveTo>
                  <a:cubicBezTo>
                    <a:pt x="656" y="216"/>
                    <a:pt x="621" y="273"/>
                    <a:pt x="609" y="292"/>
                  </a:cubicBezTo>
                  <a:cubicBezTo>
                    <a:pt x="654" y="269"/>
                    <a:pt x="681" y="217"/>
                    <a:pt x="690" y="198"/>
                  </a:cubicBezTo>
                  <a:cubicBezTo>
                    <a:pt x="684" y="192"/>
                    <a:pt x="677" y="186"/>
                    <a:pt x="668" y="181"/>
                  </a:cubicBezTo>
                  <a:close/>
                  <a:moveTo>
                    <a:pt x="641" y="171"/>
                  </a:moveTo>
                  <a:cubicBezTo>
                    <a:pt x="632" y="197"/>
                    <a:pt x="602" y="249"/>
                    <a:pt x="576" y="277"/>
                  </a:cubicBezTo>
                  <a:cubicBezTo>
                    <a:pt x="577" y="277"/>
                    <a:pt x="577" y="277"/>
                    <a:pt x="577" y="277"/>
                  </a:cubicBezTo>
                  <a:cubicBezTo>
                    <a:pt x="630" y="259"/>
                    <a:pt x="656" y="200"/>
                    <a:pt x="664" y="179"/>
                  </a:cubicBezTo>
                  <a:cubicBezTo>
                    <a:pt x="657" y="176"/>
                    <a:pt x="650" y="173"/>
                    <a:pt x="641" y="171"/>
                  </a:cubicBezTo>
                  <a:cubicBezTo>
                    <a:pt x="641" y="171"/>
                    <a:pt x="641" y="171"/>
                    <a:pt x="641" y="171"/>
                  </a:cubicBezTo>
                  <a:close/>
                  <a:moveTo>
                    <a:pt x="613" y="168"/>
                  </a:moveTo>
                  <a:cubicBezTo>
                    <a:pt x="601" y="193"/>
                    <a:pt x="570" y="233"/>
                    <a:pt x="550" y="252"/>
                  </a:cubicBezTo>
                  <a:cubicBezTo>
                    <a:pt x="569" y="246"/>
                    <a:pt x="615" y="225"/>
                    <a:pt x="640" y="170"/>
                  </a:cubicBezTo>
                  <a:cubicBezTo>
                    <a:pt x="630" y="168"/>
                    <a:pt x="621" y="168"/>
                    <a:pt x="613" y="168"/>
                  </a:cubicBezTo>
                  <a:close/>
                  <a:moveTo>
                    <a:pt x="533" y="228"/>
                  </a:moveTo>
                  <a:cubicBezTo>
                    <a:pt x="533" y="228"/>
                    <a:pt x="534" y="229"/>
                    <a:pt x="534" y="230"/>
                  </a:cubicBezTo>
                  <a:cubicBezTo>
                    <a:pt x="545" y="226"/>
                    <a:pt x="568" y="213"/>
                    <a:pt x="611" y="169"/>
                  </a:cubicBezTo>
                  <a:cubicBezTo>
                    <a:pt x="560" y="174"/>
                    <a:pt x="533" y="228"/>
                    <a:pt x="533" y="228"/>
                  </a:cubicBezTo>
                  <a:close/>
                  <a:moveTo>
                    <a:pt x="437" y="539"/>
                  </a:moveTo>
                  <a:cubicBezTo>
                    <a:pt x="437" y="539"/>
                    <a:pt x="456" y="527"/>
                    <a:pt x="469" y="539"/>
                  </a:cubicBezTo>
                  <a:cubicBezTo>
                    <a:pt x="483" y="551"/>
                    <a:pt x="476" y="582"/>
                    <a:pt x="438" y="585"/>
                  </a:cubicBezTo>
                  <a:cubicBezTo>
                    <a:pt x="400" y="589"/>
                    <a:pt x="387" y="551"/>
                    <a:pt x="398" y="522"/>
                  </a:cubicBezTo>
                  <a:cubicBezTo>
                    <a:pt x="409" y="494"/>
                    <a:pt x="467" y="464"/>
                    <a:pt x="510" y="503"/>
                  </a:cubicBezTo>
                  <a:cubicBezTo>
                    <a:pt x="553" y="543"/>
                    <a:pt x="528" y="591"/>
                    <a:pt x="499" y="614"/>
                  </a:cubicBezTo>
                  <a:cubicBezTo>
                    <a:pt x="527" y="610"/>
                    <a:pt x="556" y="576"/>
                    <a:pt x="549" y="528"/>
                  </a:cubicBezTo>
                  <a:cubicBezTo>
                    <a:pt x="542" y="481"/>
                    <a:pt x="492" y="457"/>
                    <a:pt x="451" y="461"/>
                  </a:cubicBezTo>
                  <a:cubicBezTo>
                    <a:pt x="411" y="465"/>
                    <a:pt x="356" y="488"/>
                    <a:pt x="358" y="548"/>
                  </a:cubicBezTo>
                  <a:cubicBezTo>
                    <a:pt x="360" y="607"/>
                    <a:pt x="408" y="621"/>
                    <a:pt x="435" y="620"/>
                  </a:cubicBezTo>
                  <a:cubicBezTo>
                    <a:pt x="463" y="620"/>
                    <a:pt x="495" y="600"/>
                    <a:pt x="496" y="552"/>
                  </a:cubicBezTo>
                  <a:cubicBezTo>
                    <a:pt x="497" y="503"/>
                    <a:pt x="441" y="506"/>
                    <a:pt x="432" y="534"/>
                  </a:cubicBezTo>
                  <a:cubicBezTo>
                    <a:pt x="432" y="543"/>
                    <a:pt x="437" y="539"/>
                    <a:pt x="437" y="539"/>
                  </a:cubicBezTo>
                  <a:close/>
                  <a:moveTo>
                    <a:pt x="264" y="618"/>
                  </a:moveTo>
                  <a:cubicBezTo>
                    <a:pt x="264" y="618"/>
                    <a:pt x="269" y="637"/>
                    <a:pt x="288" y="637"/>
                  </a:cubicBezTo>
                  <a:cubicBezTo>
                    <a:pt x="308" y="637"/>
                    <a:pt x="315" y="641"/>
                    <a:pt x="349" y="620"/>
                  </a:cubicBezTo>
                  <a:cubicBezTo>
                    <a:pt x="305" y="620"/>
                    <a:pt x="264" y="618"/>
                    <a:pt x="264" y="618"/>
                  </a:cubicBezTo>
                  <a:close/>
                  <a:moveTo>
                    <a:pt x="77" y="436"/>
                  </a:moveTo>
                  <a:cubicBezTo>
                    <a:pt x="77" y="436"/>
                    <a:pt x="86" y="451"/>
                    <a:pt x="99" y="476"/>
                  </a:cubicBezTo>
                  <a:cubicBezTo>
                    <a:pt x="113" y="501"/>
                    <a:pt x="133" y="525"/>
                    <a:pt x="169" y="532"/>
                  </a:cubicBezTo>
                  <a:cubicBezTo>
                    <a:pt x="205" y="540"/>
                    <a:pt x="228" y="543"/>
                    <a:pt x="287" y="512"/>
                  </a:cubicBezTo>
                  <a:cubicBezTo>
                    <a:pt x="373" y="450"/>
                    <a:pt x="375" y="453"/>
                    <a:pt x="444" y="413"/>
                  </a:cubicBezTo>
                  <a:cubicBezTo>
                    <a:pt x="401" y="408"/>
                    <a:pt x="351" y="451"/>
                    <a:pt x="309" y="474"/>
                  </a:cubicBezTo>
                  <a:cubicBezTo>
                    <a:pt x="266" y="496"/>
                    <a:pt x="249" y="514"/>
                    <a:pt x="185" y="513"/>
                  </a:cubicBezTo>
                  <a:cubicBezTo>
                    <a:pt x="121" y="513"/>
                    <a:pt x="94" y="447"/>
                    <a:pt x="88" y="441"/>
                  </a:cubicBezTo>
                  <a:cubicBezTo>
                    <a:pt x="82" y="434"/>
                    <a:pt x="77" y="436"/>
                    <a:pt x="77" y="436"/>
                  </a:cubicBezTo>
                  <a:close/>
                  <a:moveTo>
                    <a:pt x="223" y="208"/>
                  </a:moveTo>
                  <a:cubicBezTo>
                    <a:pt x="223" y="208"/>
                    <a:pt x="184" y="230"/>
                    <a:pt x="177" y="261"/>
                  </a:cubicBezTo>
                  <a:cubicBezTo>
                    <a:pt x="169" y="291"/>
                    <a:pt x="172" y="314"/>
                    <a:pt x="188" y="351"/>
                  </a:cubicBezTo>
                  <a:cubicBezTo>
                    <a:pt x="203" y="389"/>
                    <a:pt x="247" y="397"/>
                    <a:pt x="281" y="397"/>
                  </a:cubicBezTo>
                  <a:cubicBezTo>
                    <a:pt x="314" y="397"/>
                    <a:pt x="362" y="398"/>
                    <a:pt x="411" y="400"/>
                  </a:cubicBezTo>
                  <a:cubicBezTo>
                    <a:pt x="460" y="403"/>
                    <a:pt x="484" y="423"/>
                    <a:pt x="497" y="423"/>
                  </a:cubicBezTo>
                  <a:cubicBezTo>
                    <a:pt x="510" y="423"/>
                    <a:pt x="532" y="424"/>
                    <a:pt x="539" y="424"/>
                  </a:cubicBezTo>
                  <a:cubicBezTo>
                    <a:pt x="546" y="423"/>
                    <a:pt x="565" y="414"/>
                    <a:pt x="595" y="390"/>
                  </a:cubicBezTo>
                  <a:cubicBezTo>
                    <a:pt x="624" y="366"/>
                    <a:pt x="616" y="343"/>
                    <a:pt x="617" y="308"/>
                  </a:cubicBezTo>
                  <a:cubicBezTo>
                    <a:pt x="569" y="304"/>
                    <a:pt x="544" y="280"/>
                    <a:pt x="490" y="241"/>
                  </a:cubicBezTo>
                  <a:cubicBezTo>
                    <a:pt x="502" y="290"/>
                    <a:pt x="599" y="323"/>
                    <a:pt x="599" y="323"/>
                  </a:cubicBezTo>
                  <a:cubicBezTo>
                    <a:pt x="599" y="323"/>
                    <a:pt x="597" y="335"/>
                    <a:pt x="597" y="355"/>
                  </a:cubicBezTo>
                  <a:cubicBezTo>
                    <a:pt x="597" y="376"/>
                    <a:pt x="587" y="381"/>
                    <a:pt x="564" y="392"/>
                  </a:cubicBezTo>
                  <a:cubicBezTo>
                    <a:pt x="542" y="403"/>
                    <a:pt x="534" y="413"/>
                    <a:pt x="497" y="406"/>
                  </a:cubicBezTo>
                  <a:cubicBezTo>
                    <a:pt x="459" y="399"/>
                    <a:pt x="431" y="387"/>
                    <a:pt x="387" y="386"/>
                  </a:cubicBezTo>
                  <a:cubicBezTo>
                    <a:pt x="342" y="385"/>
                    <a:pt x="294" y="386"/>
                    <a:pt x="239" y="370"/>
                  </a:cubicBezTo>
                  <a:cubicBezTo>
                    <a:pt x="183" y="353"/>
                    <a:pt x="187" y="282"/>
                    <a:pt x="196" y="257"/>
                  </a:cubicBezTo>
                  <a:cubicBezTo>
                    <a:pt x="204" y="233"/>
                    <a:pt x="223" y="208"/>
                    <a:pt x="223" y="208"/>
                  </a:cubicBezTo>
                  <a:close/>
                  <a:moveTo>
                    <a:pt x="134" y="268"/>
                  </a:moveTo>
                  <a:cubicBezTo>
                    <a:pt x="134" y="268"/>
                    <a:pt x="118" y="270"/>
                    <a:pt x="99" y="295"/>
                  </a:cubicBezTo>
                  <a:cubicBezTo>
                    <a:pt x="81" y="321"/>
                    <a:pt x="82" y="347"/>
                    <a:pt x="98" y="390"/>
                  </a:cubicBezTo>
                  <a:cubicBezTo>
                    <a:pt x="115" y="434"/>
                    <a:pt x="171" y="454"/>
                    <a:pt x="207" y="454"/>
                  </a:cubicBezTo>
                  <a:cubicBezTo>
                    <a:pt x="243" y="454"/>
                    <a:pt x="248" y="455"/>
                    <a:pt x="286" y="443"/>
                  </a:cubicBezTo>
                  <a:cubicBezTo>
                    <a:pt x="323" y="432"/>
                    <a:pt x="365" y="405"/>
                    <a:pt x="365" y="405"/>
                  </a:cubicBezTo>
                  <a:cubicBezTo>
                    <a:pt x="365" y="405"/>
                    <a:pt x="338" y="412"/>
                    <a:pt x="306" y="419"/>
                  </a:cubicBezTo>
                  <a:cubicBezTo>
                    <a:pt x="275" y="425"/>
                    <a:pt x="230" y="440"/>
                    <a:pt x="168" y="418"/>
                  </a:cubicBezTo>
                  <a:cubicBezTo>
                    <a:pt x="107" y="395"/>
                    <a:pt x="114" y="319"/>
                    <a:pt x="122" y="297"/>
                  </a:cubicBezTo>
                  <a:cubicBezTo>
                    <a:pt x="130" y="275"/>
                    <a:pt x="134" y="268"/>
                    <a:pt x="134" y="268"/>
                  </a:cubicBezTo>
                  <a:close/>
                  <a:moveTo>
                    <a:pt x="790" y="363"/>
                  </a:moveTo>
                  <a:cubicBezTo>
                    <a:pt x="753" y="360"/>
                    <a:pt x="664" y="395"/>
                    <a:pt x="698" y="496"/>
                  </a:cubicBezTo>
                  <a:cubicBezTo>
                    <a:pt x="729" y="592"/>
                    <a:pt x="897" y="593"/>
                    <a:pt x="932" y="490"/>
                  </a:cubicBezTo>
                  <a:cubicBezTo>
                    <a:pt x="963" y="399"/>
                    <a:pt x="896" y="330"/>
                    <a:pt x="825" y="311"/>
                  </a:cubicBezTo>
                  <a:cubicBezTo>
                    <a:pt x="754" y="292"/>
                    <a:pt x="629" y="325"/>
                    <a:pt x="630" y="443"/>
                  </a:cubicBezTo>
                  <a:cubicBezTo>
                    <a:pt x="631" y="561"/>
                    <a:pt x="728" y="579"/>
                    <a:pt x="728" y="579"/>
                  </a:cubicBezTo>
                  <a:cubicBezTo>
                    <a:pt x="589" y="466"/>
                    <a:pt x="665" y="385"/>
                    <a:pt x="711" y="355"/>
                  </a:cubicBezTo>
                  <a:cubicBezTo>
                    <a:pt x="797" y="297"/>
                    <a:pt x="925" y="348"/>
                    <a:pt x="916" y="447"/>
                  </a:cubicBezTo>
                  <a:cubicBezTo>
                    <a:pt x="905" y="584"/>
                    <a:pt x="765" y="549"/>
                    <a:pt x="740" y="519"/>
                  </a:cubicBezTo>
                  <a:cubicBezTo>
                    <a:pt x="715" y="489"/>
                    <a:pt x="701" y="391"/>
                    <a:pt x="792" y="391"/>
                  </a:cubicBezTo>
                  <a:cubicBezTo>
                    <a:pt x="883" y="391"/>
                    <a:pt x="857" y="499"/>
                    <a:pt x="808" y="499"/>
                  </a:cubicBezTo>
                  <a:cubicBezTo>
                    <a:pt x="760" y="499"/>
                    <a:pt x="774" y="447"/>
                    <a:pt x="797" y="447"/>
                  </a:cubicBezTo>
                  <a:cubicBezTo>
                    <a:pt x="820" y="447"/>
                    <a:pt x="815" y="439"/>
                    <a:pt x="807" y="434"/>
                  </a:cubicBezTo>
                  <a:cubicBezTo>
                    <a:pt x="780" y="428"/>
                    <a:pt x="756" y="440"/>
                    <a:pt x="756" y="469"/>
                  </a:cubicBezTo>
                  <a:cubicBezTo>
                    <a:pt x="756" y="497"/>
                    <a:pt x="776" y="518"/>
                    <a:pt x="811" y="518"/>
                  </a:cubicBezTo>
                  <a:cubicBezTo>
                    <a:pt x="845" y="518"/>
                    <a:pt x="878" y="491"/>
                    <a:pt x="878" y="445"/>
                  </a:cubicBezTo>
                  <a:cubicBezTo>
                    <a:pt x="878" y="400"/>
                    <a:pt x="843" y="363"/>
                    <a:pt x="790" y="363"/>
                  </a:cubicBezTo>
                  <a:close/>
                  <a:moveTo>
                    <a:pt x="942" y="234"/>
                  </a:moveTo>
                  <a:cubicBezTo>
                    <a:pt x="942" y="234"/>
                    <a:pt x="941" y="234"/>
                    <a:pt x="940" y="236"/>
                  </a:cubicBezTo>
                  <a:cubicBezTo>
                    <a:pt x="947" y="246"/>
                    <a:pt x="960" y="260"/>
                    <a:pt x="984" y="274"/>
                  </a:cubicBezTo>
                  <a:cubicBezTo>
                    <a:pt x="972" y="249"/>
                    <a:pt x="942" y="234"/>
                    <a:pt x="942" y="234"/>
                  </a:cubicBezTo>
                  <a:close/>
                  <a:moveTo>
                    <a:pt x="38" y="6"/>
                  </a:moveTo>
                  <a:cubicBezTo>
                    <a:pt x="38" y="6"/>
                    <a:pt x="53" y="0"/>
                    <a:pt x="70" y="12"/>
                  </a:cubicBezTo>
                  <a:cubicBezTo>
                    <a:pt x="88" y="25"/>
                    <a:pt x="151" y="50"/>
                    <a:pt x="200" y="57"/>
                  </a:cubicBezTo>
                  <a:cubicBezTo>
                    <a:pt x="249" y="64"/>
                    <a:pt x="414" y="66"/>
                    <a:pt x="434" y="193"/>
                  </a:cubicBezTo>
                  <a:cubicBezTo>
                    <a:pt x="451" y="183"/>
                    <a:pt x="438" y="165"/>
                    <a:pt x="483" y="165"/>
                  </a:cubicBezTo>
                  <a:cubicBezTo>
                    <a:pt x="529" y="165"/>
                    <a:pt x="543" y="166"/>
                    <a:pt x="543" y="166"/>
                  </a:cubicBezTo>
                  <a:cubicBezTo>
                    <a:pt x="543" y="166"/>
                    <a:pt x="520" y="202"/>
                    <a:pt x="456" y="205"/>
                  </a:cubicBezTo>
                  <a:cubicBezTo>
                    <a:pt x="442" y="213"/>
                    <a:pt x="458" y="222"/>
                    <a:pt x="483" y="212"/>
                  </a:cubicBezTo>
                  <a:cubicBezTo>
                    <a:pt x="509" y="203"/>
                    <a:pt x="560" y="174"/>
                    <a:pt x="611" y="135"/>
                  </a:cubicBezTo>
                  <a:cubicBezTo>
                    <a:pt x="662" y="95"/>
                    <a:pt x="751" y="99"/>
                    <a:pt x="796" y="141"/>
                  </a:cubicBezTo>
                  <a:cubicBezTo>
                    <a:pt x="841" y="183"/>
                    <a:pt x="876" y="171"/>
                    <a:pt x="905" y="182"/>
                  </a:cubicBezTo>
                  <a:cubicBezTo>
                    <a:pt x="935" y="192"/>
                    <a:pt x="1013" y="233"/>
                    <a:pt x="1014" y="301"/>
                  </a:cubicBezTo>
                  <a:cubicBezTo>
                    <a:pt x="1043" y="338"/>
                    <a:pt x="1052" y="378"/>
                    <a:pt x="1024" y="476"/>
                  </a:cubicBezTo>
                  <a:cubicBezTo>
                    <a:pt x="1008" y="528"/>
                    <a:pt x="1033" y="537"/>
                    <a:pt x="1033" y="537"/>
                  </a:cubicBezTo>
                  <a:cubicBezTo>
                    <a:pt x="1033" y="537"/>
                    <a:pt x="1048" y="547"/>
                    <a:pt x="1041" y="596"/>
                  </a:cubicBezTo>
                  <a:cubicBezTo>
                    <a:pt x="1034" y="644"/>
                    <a:pt x="1039" y="657"/>
                    <a:pt x="1039" y="657"/>
                  </a:cubicBezTo>
                  <a:cubicBezTo>
                    <a:pt x="1039" y="657"/>
                    <a:pt x="988" y="624"/>
                    <a:pt x="998" y="527"/>
                  </a:cubicBezTo>
                  <a:cubicBezTo>
                    <a:pt x="1008" y="430"/>
                    <a:pt x="1030" y="398"/>
                    <a:pt x="1001" y="368"/>
                  </a:cubicBezTo>
                  <a:cubicBezTo>
                    <a:pt x="994" y="441"/>
                    <a:pt x="989" y="459"/>
                    <a:pt x="976" y="483"/>
                  </a:cubicBezTo>
                  <a:cubicBezTo>
                    <a:pt x="976" y="483"/>
                    <a:pt x="952" y="525"/>
                    <a:pt x="978" y="573"/>
                  </a:cubicBezTo>
                  <a:cubicBezTo>
                    <a:pt x="945" y="612"/>
                    <a:pt x="905" y="651"/>
                    <a:pt x="885" y="733"/>
                  </a:cubicBezTo>
                  <a:cubicBezTo>
                    <a:pt x="868" y="708"/>
                    <a:pt x="853" y="695"/>
                    <a:pt x="853" y="695"/>
                  </a:cubicBezTo>
                  <a:cubicBezTo>
                    <a:pt x="853" y="695"/>
                    <a:pt x="827" y="726"/>
                    <a:pt x="804" y="737"/>
                  </a:cubicBezTo>
                  <a:cubicBezTo>
                    <a:pt x="812" y="689"/>
                    <a:pt x="801" y="627"/>
                    <a:pt x="787" y="621"/>
                  </a:cubicBezTo>
                  <a:cubicBezTo>
                    <a:pt x="749" y="655"/>
                    <a:pt x="726" y="681"/>
                    <a:pt x="691" y="733"/>
                  </a:cubicBezTo>
                  <a:cubicBezTo>
                    <a:pt x="688" y="712"/>
                    <a:pt x="680" y="701"/>
                    <a:pt x="680" y="701"/>
                  </a:cubicBezTo>
                  <a:cubicBezTo>
                    <a:pt x="680" y="701"/>
                    <a:pt x="649" y="727"/>
                    <a:pt x="635" y="727"/>
                  </a:cubicBezTo>
                  <a:cubicBezTo>
                    <a:pt x="649" y="693"/>
                    <a:pt x="647" y="603"/>
                    <a:pt x="647" y="603"/>
                  </a:cubicBezTo>
                  <a:cubicBezTo>
                    <a:pt x="647" y="603"/>
                    <a:pt x="572" y="632"/>
                    <a:pt x="497" y="623"/>
                  </a:cubicBezTo>
                  <a:cubicBezTo>
                    <a:pt x="468" y="701"/>
                    <a:pt x="451" y="732"/>
                    <a:pt x="451" y="732"/>
                  </a:cubicBezTo>
                  <a:cubicBezTo>
                    <a:pt x="451" y="732"/>
                    <a:pt x="437" y="710"/>
                    <a:pt x="426" y="709"/>
                  </a:cubicBezTo>
                  <a:cubicBezTo>
                    <a:pt x="401" y="733"/>
                    <a:pt x="393" y="741"/>
                    <a:pt x="393" y="741"/>
                  </a:cubicBezTo>
                  <a:cubicBezTo>
                    <a:pt x="393" y="741"/>
                    <a:pt x="383" y="654"/>
                    <a:pt x="362" y="635"/>
                  </a:cubicBezTo>
                  <a:cubicBezTo>
                    <a:pt x="345" y="688"/>
                    <a:pt x="312" y="733"/>
                    <a:pt x="312" y="733"/>
                  </a:cubicBezTo>
                  <a:cubicBezTo>
                    <a:pt x="312" y="733"/>
                    <a:pt x="300" y="706"/>
                    <a:pt x="275" y="706"/>
                  </a:cubicBezTo>
                  <a:cubicBezTo>
                    <a:pt x="258" y="702"/>
                    <a:pt x="224" y="741"/>
                    <a:pt x="224" y="741"/>
                  </a:cubicBezTo>
                  <a:cubicBezTo>
                    <a:pt x="224" y="741"/>
                    <a:pt x="244" y="632"/>
                    <a:pt x="201" y="605"/>
                  </a:cubicBezTo>
                  <a:cubicBezTo>
                    <a:pt x="157" y="577"/>
                    <a:pt x="41" y="526"/>
                    <a:pt x="20" y="400"/>
                  </a:cubicBezTo>
                  <a:cubicBezTo>
                    <a:pt x="0" y="273"/>
                    <a:pt x="118" y="209"/>
                    <a:pt x="147" y="206"/>
                  </a:cubicBezTo>
                  <a:cubicBezTo>
                    <a:pt x="143" y="196"/>
                    <a:pt x="129" y="203"/>
                    <a:pt x="88" y="207"/>
                  </a:cubicBezTo>
                  <a:cubicBezTo>
                    <a:pt x="46" y="211"/>
                    <a:pt x="29" y="190"/>
                    <a:pt x="29" y="190"/>
                  </a:cubicBezTo>
                  <a:cubicBezTo>
                    <a:pt x="29" y="190"/>
                    <a:pt x="55" y="164"/>
                    <a:pt x="101" y="164"/>
                  </a:cubicBezTo>
                  <a:cubicBezTo>
                    <a:pt x="147" y="164"/>
                    <a:pt x="187" y="183"/>
                    <a:pt x="187" y="183"/>
                  </a:cubicBezTo>
                  <a:cubicBezTo>
                    <a:pt x="187" y="183"/>
                    <a:pt x="206" y="170"/>
                    <a:pt x="172" y="161"/>
                  </a:cubicBezTo>
                  <a:cubicBezTo>
                    <a:pt x="139" y="152"/>
                    <a:pt x="71" y="123"/>
                    <a:pt x="5" y="17"/>
                  </a:cubicBezTo>
                  <a:cubicBezTo>
                    <a:pt x="47" y="41"/>
                    <a:pt x="116" y="93"/>
                    <a:pt x="179" y="107"/>
                  </a:cubicBezTo>
                  <a:cubicBezTo>
                    <a:pt x="243" y="121"/>
                    <a:pt x="289" y="130"/>
                    <a:pt x="326" y="175"/>
                  </a:cubicBezTo>
                  <a:cubicBezTo>
                    <a:pt x="340" y="171"/>
                    <a:pt x="340" y="152"/>
                    <a:pt x="274" y="123"/>
                  </a:cubicBezTo>
                  <a:cubicBezTo>
                    <a:pt x="208" y="95"/>
                    <a:pt x="182" y="91"/>
                    <a:pt x="134" y="74"/>
                  </a:cubicBezTo>
                  <a:cubicBezTo>
                    <a:pt x="85" y="56"/>
                    <a:pt x="38" y="6"/>
                    <a:pt x="38" y="6"/>
                  </a:cubicBezTo>
                  <a:close/>
                  <a:moveTo>
                    <a:pt x="856" y="287"/>
                  </a:moveTo>
                  <a:cubicBezTo>
                    <a:pt x="851" y="286"/>
                    <a:pt x="847" y="284"/>
                    <a:pt x="843" y="283"/>
                  </a:cubicBezTo>
                  <a:cubicBezTo>
                    <a:pt x="847" y="284"/>
                    <a:pt x="852" y="285"/>
                    <a:pt x="856" y="287"/>
                  </a:cubicBezTo>
                  <a:close/>
                </a:path>
              </a:pathLst>
            </a:custGeom>
            <a:solidFill>
              <a:srgbClr val="FFF200"/>
            </a:solidFill>
            <a:ln w="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zh-CN" altLang="en-US">
                <a:latin typeface="Calibri" pitchFamily="34" charset="0"/>
              </a:endParaRPr>
            </a:p>
          </p:txBody>
        </p:sp>
      </p:grpSp>
      <p:grpSp>
        <p:nvGrpSpPr>
          <p:cNvPr id="7173" name="组合 402"/>
          <p:cNvGrpSpPr>
            <a:grpSpLocks/>
          </p:cNvGrpSpPr>
          <p:nvPr/>
        </p:nvGrpSpPr>
        <p:grpSpPr bwMode="auto">
          <a:xfrm>
            <a:off x="-249238" y="3624263"/>
            <a:ext cx="9648826" cy="1871662"/>
            <a:chOff x="-248558" y="3624428"/>
            <a:chExt cx="9647597" cy="1870936"/>
          </a:xfrm>
        </p:grpSpPr>
        <p:grpSp>
          <p:nvGrpSpPr>
            <p:cNvPr id="7174" name="组合 358"/>
            <p:cNvGrpSpPr>
              <a:grpSpLocks/>
            </p:cNvGrpSpPr>
            <p:nvPr/>
          </p:nvGrpSpPr>
          <p:grpSpPr bwMode="auto">
            <a:xfrm rot="1476754">
              <a:off x="6851754" y="4441965"/>
              <a:ext cx="1053399" cy="1053399"/>
              <a:chOff x="2745334" y="-5029201"/>
              <a:chExt cx="1310182" cy="1310182"/>
            </a:xfrm>
          </p:grpSpPr>
          <p:pic>
            <p:nvPicPr>
              <p:cNvPr id="7216" name="图片 359" descr="图片1.png"/>
              <p:cNvPicPr>
                <a:picLocks noChangeAspect="1"/>
              </p:cNvPicPr>
              <p:nvPr/>
            </p:nvPicPr>
            <p:blipFill>
              <a:blip r:embed="rId4"/>
              <a:srcRect/>
              <a:stretch>
                <a:fillRect/>
              </a:stretch>
            </p:blipFill>
            <p:spPr bwMode="auto">
              <a:xfrm>
                <a:off x="2745334" y="-5029201"/>
                <a:ext cx="1310182" cy="131018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7217" name="Freeform 6"/>
              <p:cNvSpPr>
                <a:spLocks noEditPoints="1"/>
              </p:cNvSpPr>
              <p:nvPr/>
            </p:nvSpPr>
            <p:spPr bwMode="auto">
              <a:xfrm>
                <a:off x="3142548" y="-4736174"/>
                <a:ext cx="515755" cy="724128"/>
              </a:xfrm>
              <a:custGeom>
                <a:avLst/>
                <a:gdLst>
                  <a:gd name="T0" fmla="*/ 145 w 190"/>
                  <a:gd name="T1" fmla="*/ 38 h 266"/>
                  <a:gd name="T2" fmla="*/ 160 w 190"/>
                  <a:gd name="T3" fmla="*/ 48 h 266"/>
                  <a:gd name="T4" fmla="*/ 184 w 190"/>
                  <a:gd name="T5" fmla="*/ 62 h 266"/>
                  <a:gd name="T6" fmla="*/ 169 w 190"/>
                  <a:gd name="T7" fmla="*/ 80 h 266"/>
                  <a:gd name="T8" fmla="*/ 155 w 190"/>
                  <a:gd name="T9" fmla="*/ 84 h 266"/>
                  <a:gd name="T10" fmla="*/ 139 w 190"/>
                  <a:gd name="T11" fmla="*/ 115 h 266"/>
                  <a:gd name="T12" fmla="*/ 152 w 190"/>
                  <a:gd name="T13" fmla="*/ 140 h 266"/>
                  <a:gd name="T14" fmla="*/ 160 w 190"/>
                  <a:gd name="T15" fmla="*/ 145 h 266"/>
                  <a:gd name="T16" fmla="*/ 176 w 190"/>
                  <a:gd name="T17" fmla="*/ 151 h 266"/>
                  <a:gd name="T18" fmla="*/ 170 w 190"/>
                  <a:gd name="T19" fmla="*/ 179 h 266"/>
                  <a:gd name="T20" fmla="*/ 151 w 190"/>
                  <a:gd name="T21" fmla="*/ 181 h 266"/>
                  <a:gd name="T22" fmla="*/ 141 w 190"/>
                  <a:gd name="T23" fmla="*/ 205 h 266"/>
                  <a:gd name="T24" fmla="*/ 138 w 190"/>
                  <a:gd name="T25" fmla="*/ 259 h 266"/>
                  <a:gd name="T26" fmla="*/ 124 w 190"/>
                  <a:gd name="T27" fmla="*/ 261 h 266"/>
                  <a:gd name="T28" fmla="*/ 119 w 190"/>
                  <a:gd name="T29" fmla="*/ 263 h 266"/>
                  <a:gd name="T30" fmla="*/ 97 w 190"/>
                  <a:gd name="T31" fmla="*/ 264 h 266"/>
                  <a:gd name="T32" fmla="*/ 76 w 190"/>
                  <a:gd name="T33" fmla="*/ 259 h 266"/>
                  <a:gd name="T34" fmla="*/ 45 w 190"/>
                  <a:gd name="T35" fmla="*/ 245 h 266"/>
                  <a:gd name="T36" fmla="*/ 28 w 190"/>
                  <a:gd name="T37" fmla="*/ 228 h 266"/>
                  <a:gd name="T38" fmla="*/ 13 w 190"/>
                  <a:gd name="T39" fmla="*/ 213 h 266"/>
                  <a:gd name="T40" fmla="*/ 15 w 190"/>
                  <a:gd name="T41" fmla="*/ 181 h 266"/>
                  <a:gd name="T42" fmla="*/ 71 w 190"/>
                  <a:gd name="T43" fmla="*/ 149 h 266"/>
                  <a:gd name="T44" fmla="*/ 98 w 190"/>
                  <a:gd name="T45" fmla="*/ 140 h 266"/>
                  <a:gd name="T46" fmla="*/ 114 w 190"/>
                  <a:gd name="T47" fmla="*/ 124 h 266"/>
                  <a:gd name="T48" fmla="*/ 94 w 190"/>
                  <a:gd name="T49" fmla="*/ 109 h 266"/>
                  <a:gd name="T50" fmla="*/ 43 w 190"/>
                  <a:gd name="T51" fmla="*/ 136 h 266"/>
                  <a:gd name="T52" fmla="*/ 15 w 190"/>
                  <a:gd name="T53" fmla="*/ 140 h 266"/>
                  <a:gd name="T54" fmla="*/ 3 w 190"/>
                  <a:gd name="T55" fmla="*/ 124 h 266"/>
                  <a:gd name="T56" fmla="*/ 21 w 190"/>
                  <a:gd name="T57" fmla="*/ 83 h 266"/>
                  <a:gd name="T58" fmla="*/ 33 w 190"/>
                  <a:gd name="T59" fmla="*/ 35 h 266"/>
                  <a:gd name="T60" fmla="*/ 28 w 190"/>
                  <a:gd name="T61" fmla="*/ 13 h 266"/>
                  <a:gd name="T62" fmla="*/ 45 w 190"/>
                  <a:gd name="T63" fmla="*/ 21 h 266"/>
                  <a:gd name="T64" fmla="*/ 62 w 190"/>
                  <a:gd name="T65" fmla="*/ 35 h 266"/>
                  <a:gd name="T66" fmla="*/ 83 w 190"/>
                  <a:gd name="T67" fmla="*/ 69 h 266"/>
                  <a:gd name="T68" fmla="*/ 94 w 190"/>
                  <a:gd name="T69" fmla="*/ 73 h 266"/>
                  <a:gd name="T70" fmla="*/ 113 w 190"/>
                  <a:gd name="T71" fmla="*/ 31 h 266"/>
                  <a:gd name="T72" fmla="*/ 114 w 190"/>
                  <a:gd name="T73" fmla="*/ 19 h 266"/>
                  <a:gd name="T74" fmla="*/ 100 w 190"/>
                  <a:gd name="T75" fmla="*/ 17 h 266"/>
                  <a:gd name="T76" fmla="*/ 121 w 190"/>
                  <a:gd name="T77" fmla="*/ 0 h 266"/>
                  <a:gd name="T78" fmla="*/ 77 w 190"/>
                  <a:gd name="T79" fmla="*/ 165 h 266"/>
                  <a:gd name="T80" fmla="*/ 89 w 190"/>
                  <a:gd name="T81" fmla="*/ 170 h 266"/>
                  <a:gd name="T82" fmla="*/ 106 w 190"/>
                  <a:gd name="T83" fmla="*/ 172 h 266"/>
                  <a:gd name="T84" fmla="*/ 113 w 190"/>
                  <a:gd name="T85" fmla="*/ 178 h 266"/>
                  <a:gd name="T86" fmla="*/ 113 w 190"/>
                  <a:gd name="T87" fmla="*/ 191 h 266"/>
                  <a:gd name="T88" fmla="*/ 111 w 190"/>
                  <a:gd name="T89" fmla="*/ 215 h 266"/>
                  <a:gd name="T90" fmla="*/ 110 w 190"/>
                  <a:gd name="T91" fmla="*/ 225 h 266"/>
                  <a:gd name="T92" fmla="*/ 84 w 190"/>
                  <a:gd name="T93" fmla="*/ 238 h 266"/>
                  <a:gd name="T94" fmla="*/ 43 w 190"/>
                  <a:gd name="T95" fmla="*/ 228 h 266"/>
                  <a:gd name="T96" fmla="*/ 21 w 190"/>
                  <a:gd name="T97" fmla="*/ 207 h 266"/>
                  <a:gd name="T98" fmla="*/ 34 w 190"/>
                  <a:gd name="T99" fmla="*/ 172 h 266"/>
                  <a:gd name="T100" fmla="*/ 62 w 190"/>
                  <a:gd name="T101" fmla="*/ 164 h 26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w 190"/>
                  <a:gd name="T154" fmla="*/ 0 h 266"/>
                  <a:gd name="T155" fmla="*/ 190 w 190"/>
                  <a:gd name="T156" fmla="*/ 266 h 266"/>
                </a:gdLst>
                <a:ahLst/>
                <a:cxnLst>
                  <a:cxn ang="T102">
                    <a:pos x="T0" y="T1"/>
                  </a:cxn>
                  <a:cxn ang="T103">
                    <a:pos x="T2" y="T3"/>
                  </a:cxn>
                  <a:cxn ang="T104">
                    <a:pos x="T4" y="T5"/>
                  </a:cxn>
                  <a:cxn ang="T105">
                    <a:pos x="T6" y="T7"/>
                  </a:cxn>
                  <a:cxn ang="T106">
                    <a:pos x="T8" y="T9"/>
                  </a:cxn>
                  <a:cxn ang="T107">
                    <a:pos x="T10" y="T11"/>
                  </a:cxn>
                  <a:cxn ang="T108">
                    <a:pos x="T12" y="T13"/>
                  </a:cxn>
                  <a:cxn ang="T109">
                    <a:pos x="T14" y="T15"/>
                  </a:cxn>
                  <a:cxn ang="T110">
                    <a:pos x="T16" y="T17"/>
                  </a:cxn>
                  <a:cxn ang="T111">
                    <a:pos x="T18" y="T19"/>
                  </a:cxn>
                  <a:cxn ang="T112">
                    <a:pos x="T20" y="T21"/>
                  </a:cxn>
                  <a:cxn ang="T113">
                    <a:pos x="T22" y="T23"/>
                  </a:cxn>
                  <a:cxn ang="T114">
                    <a:pos x="T24" y="T25"/>
                  </a:cxn>
                  <a:cxn ang="T115">
                    <a:pos x="T26" y="T27"/>
                  </a:cxn>
                  <a:cxn ang="T116">
                    <a:pos x="T28" y="T29"/>
                  </a:cxn>
                  <a:cxn ang="T117">
                    <a:pos x="T30" y="T31"/>
                  </a:cxn>
                  <a:cxn ang="T118">
                    <a:pos x="T32" y="T33"/>
                  </a:cxn>
                  <a:cxn ang="T119">
                    <a:pos x="T34" y="T35"/>
                  </a:cxn>
                  <a:cxn ang="T120">
                    <a:pos x="T36" y="T37"/>
                  </a:cxn>
                  <a:cxn ang="T121">
                    <a:pos x="T38" y="T39"/>
                  </a:cxn>
                  <a:cxn ang="T122">
                    <a:pos x="T40" y="T41"/>
                  </a:cxn>
                  <a:cxn ang="T123">
                    <a:pos x="T42" y="T43"/>
                  </a:cxn>
                  <a:cxn ang="T124">
                    <a:pos x="T44" y="T45"/>
                  </a:cxn>
                  <a:cxn ang="T125">
                    <a:pos x="T46" y="T47"/>
                  </a:cxn>
                  <a:cxn ang="T126">
                    <a:pos x="T48" y="T49"/>
                  </a:cxn>
                  <a:cxn ang="T127">
                    <a:pos x="T50" y="T51"/>
                  </a:cxn>
                  <a:cxn ang="T128">
                    <a:pos x="T52" y="T53"/>
                  </a:cxn>
                  <a:cxn ang="T129">
                    <a:pos x="T54" y="T55"/>
                  </a:cxn>
                  <a:cxn ang="T130">
                    <a:pos x="T56" y="T57"/>
                  </a:cxn>
                  <a:cxn ang="T131">
                    <a:pos x="T58" y="T59"/>
                  </a:cxn>
                  <a:cxn ang="T132">
                    <a:pos x="T60" y="T61"/>
                  </a:cxn>
                  <a:cxn ang="T133">
                    <a:pos x="T62" y="T63"/>
                  </a:cxn>
                  <a:cxn ang="T134">
                    <a:pos x="T64" y="T65"/>
                  </a:cxn>
                  <a:cxn ang="T135">
                    <a:pos x="T66" y="T67"/>
                  </a:cxn>
                  <a:cxn ang="T136">
                    <a:pos x="T68" y="T69"/>
                  </a:cxn>
                  <a:cxn ang="T137">
                    <a:pos x="T70" y="T71"/>
                  </a:cxn>
                  <a:cxn ang="T138">
                    <a:pos x="T72" y="T73"/>
                  </a:cxn>
                  <a:cxn ang="T139">
                    <a:pos x="T74" y="T75"/>
                  </a:cxn>
                  <a:cxn ang="T140">
                    <a:pos x="T76" y="T77"/>
                  </a:cxn>
                  <a:cxn ang="T141">
                    <a:pos x="T78" y="T79"/>
                  </a:cxn>
                  <a:cxn ang="T142">
                    <a:pos x="T80" y="T81"/>
                  </a:cxn>
                  <a:cxn ang="T143">
                    <a:pos x="T82" y="T83"/>
                  </a:cxn>
                  <a:cxn ang="T144">
                    <a:pos x="T84" y="T85"/>
                  </a:cxn>
                  <a:cxn ang="T145">
                    <a:pos x="T86" y="T87"/>
                  </a:cxn>
                  <a:cxn ang="T146">
                    <a:pos x="T88" y="T89"/>
                  </a:cxn>
                  <a:cxn ang="T147">
                    <a:pos x="T90" y="T91"/>
                  </a:cxn>
                  <a:cxn ang="T148">
                    <a:pos x="T92" y="T93"/>
                  </a:cxn>
                  <a:cxn ang="T149">
                    <a:pos x="T94" y="T95"/>
                  </a:cxn>
                  <a:cxn ang="T150">
                    <a:pos x="T96" y="T97"/>
                  </a:cxn>
                  <a:cxn ang="T151">
                    <a:pos x="T98" y="T99"/>
                  </a:cxn>
                  <a:cxn ang="T152">
                    <a:pos x="T100" y="T101"/>
                  </a:cxn>
                </a:cxnLst>
                <a:rect l="T153" t="T154" r="T155" b="T156"/>
                <a:pathLst>
                  <a:path w="190" h="266">
                    <a:moveTo>
                      <a:pt x="128" y="2"/>
                    </a:moveTo>
                    <a:cubicBezTo>
                      <a:pt x="133" y="0"/>
                      <a:pt x="138" y="3"/>
                      <a:pt x="140" y="7"/>
                    </a:cubicBezTo>
                    <a:cubicBezTo>
                      <a:pt x="141" y="11"/>
                      <a:pt x="142" y="16"/>
                      <a:pt x="146" y="18"/>
                    </a:cubicBezTo>
                    <a:cubicBezTo>
                      <a:pt x="147" y="25"/>
                      <a:pt x="145" y="32"/>
                      <a:pt x="145" y="38"/>
                    </a:cubicBezTo>
                    <a:cubicBezTo>
                      <a:pt x="144" y="40"/>
                      <a:pt x="144" y="40"/>
                      <a:pt x="144" y="40"/>
                    </a:cubicBezTo>
                    <a:cubicBezTo>
                      <a:pt x="145" y="43"/>
                      <a:pt x="149" y="44"/>
                      <a:pt x="149" y="48"/>
                    </a:cubicBezTo>
                    <a:cubicBezTo>
                      <a:pt x="150" y="45"/>
                      <a:pt x="154" y="50"/>
                      <a:pt x="157" y="48"/>
                    </a:cubicBezTo>
                    <a:cubicBezTo>
                      <a:pt x="157" y="49"/>
                      <a:pt x="160" y="48"/>
                      <a:pt x="160" y="48"/>
                    </a:cubicBezTo>
                    <a:cubicBezTo>
                      <a:pt x="166" y="52"/>
                      <a:pt x="171" y="53"/>
                      <a:pt x="177" y="57"/>
                    </a:cubicBezTo>
                    <a:cubicBezTo>
                      <a:pt x="178" y="57"/>
                      <a:pt x="180" y="56"/>
                      <a:pt x="180" y="58"/>
                    </a:cubicBezTo>
                    <a:cubicBezTo>
                      <a:pt x="181" y="57"/>
                      <a:pt x="181" y="57"/>
                      <a:pt x="181" y="57"/>
                    </a:cubicBezTo>
                    <a:cubicBezTo>
                      <a:pt x="181" y="58"/>
                      <a:pt x="186" y="60"/>
                      <a:pt x="184" y="62"/>
                    </a:cubicBezTo>
                    <a:cubicBezTo>
                      <a:pt x="187" y="63"/>
                      <a:pt x="190" y="65"/>
                      <a:pt x="189" y="69"/>
                    </a:cubicBezTo>
                    <a:cubicBezTo>
                      <a:pt x="184" y="72"/>
                      <a:pt x="186" y="83"/>
                      <a:pt x="177" y="80"/>
                    </a:cubicBezTo>
                    <a:cubicBezTo>
                      <a:pt x="176" y="80"/>
                      <a:pt x="176" y="81"/>
                      <a:pt x="176" y="81"/>
                    </a:cubicBezTo>
                    <a:cubicBezTo>
                      <a:pt x="174" y="78"/>
                      <a:pt x="171" y="82"/>
                      <a:pt x="169" y="80"/>
                    </a:cubicBezTo>
                    <a:cubicBezTo>
                      <a:pt x="168" y="81"/>
                      <a:pt x="166" y="81"/>
                      <a:pt x="166" y="83"/>
                    </a:cubicBezTo>
                    <a:cubicBezTo>
                      <a:pt x="165" y="83"/>
                      <a:pt x="165" y="83"/>
                      <a:pt x="165" y="82"/>
                    </a:cubicBezTo>
                    <a:cubicBezTo>
                      <a:pt x="164" y="83"/>
                      <a:pt x="163" y="83"/>
                      <a:pt x="162" y="83"/>
                    </a:cubicBezTo>
                    <a:cubicBezTo>
                      <a:pt x="160" y="82"/>
                      <a:pt x="157" y="83"/>
                      <a:pt x="155" y="84"/>
                    </a:cubicBezTo>
                    <a:cubicBezTo>
                      <a:pt x="153" y="86"/>
                      <a:pt x="153" y="87"/>
                      <a:pt x="150" y="88"/>
                    </a:cubicBezTo>
                    <a:cubicBezTo>
                      <a:pt x="145" y="86"/>
                      <a:pt x="143" y="92"/>
                      <a:pt x="139" y="94"/>
                    </a:cubicBezTo>
                    <a:cubicBezTo>
                      <a:pt x="140" y="95"/>
                      <a:pt x="140" y="95"/>
                      <a:pt x="140" y="95"/>
                    </a:cubicBezTo>
                    <a:cubicBezTo>
                      <a:pt x="138" y="101"/>
                      <a:pt x="140" y="109"/>
                      <a:pt x="139" y="115"/>
                    </a:cubicBezTo>
                    <a:cubicBezTo>
                      <a:pt x="140" y="120"/>
                      <a:pt x="135" y="124"/>
                      <a:pt x="137" y="130"/>
                    </a:cubicBezTo>
                    <a:cubicBezTo>
                      <a:pt x="133" y="135"/>
                      <a:pt x="140" y="137"/>
                      <a:pt x="143" y="139"/>
                    </a:cubicBezTo>
                    <a:cubicBezTo>
                      <a:pt x="143" y="138"/>
                      <a:pt x="144" y="138"/>
                      <a:pt x="145" y="138"/>
                    </a:cubicBezTo>
                    <a:cubicBezTo>
                      <a:pt x="146" y="141"/>
                      <a:pt x="150" y="140"/>
                      <a:pt x="152" y="140"/>
                    </a:cubicBezTo>
                    <a:cubicBezTo>
                      <a:pt x="154" y="140"/>
                      <a:pt x="155" y="142"/>
                      <a:pt x="156" y="143"/>
                    </a:cubicBezTo>
                    <a:cubicBezTo>
                      <a:pt x="156" y="144"/>
                      <a:pt x="155" y="144"/>
                      <a:pt x="157" y="145"/>
                    </a:cubicBezTo>
                    <a:cubicBezTo>
                      <a:pt x="158" y="144"/>
                      <a:pt x="158" y="144"/>
                      <a:pt x="158" y="144"/>
                    </a:cubicBezTo>
                    <a:cubicBezTo>
                      <a:pt x="160" y="145"/>
                      <a:pt x="160" y="145"/>
                      <a:pt x="160" y="145"/>
                    </a:cubicBezTo>
                    <a:cubicBezTo>
                      <a:pt x="161" y="142"/>
                      <a:pt x="165" y="145"/>
                      <a:pt x="166" y="146"/>
                    </a:cubicBezTo>
                    <a:cubicBezTo>
                      <a:pt x="166" y="147"/>
                      <a:pt x="167" y="148"/>
                      <a:pt x="168" y="149"/>
                    </a:cubicBezTo>
                    <a:cubicBezTo>
                      <a:pt x="170" y="146"/>
                      <a:pt x="171" y="151"/>
                      <a:pt x="175" y="149"/>
                    </a:cubicBezTo>
                    <a:cubicBezTo>
                      <a:pt x="175" y="150"/>
                      <a:pt x="176" y="150"/>
                      <a:pt x="176" y="151"/>
                    </a:cubicBezTo>
                    <a:cubicBezTo>
                      <a:pt x="172" y="153"/>
                      <a:pt x="177" y="155"/>
                      <a:pt x="177" y="157"/>
                    </a:cubicBezTo>
                    <a:cubicBezTo>
                      <a:pt x="178" y="157"/>
                      <a:pt x="178" y="157"/>
                      <a:pt x="178" y="157"/>
                    </a:cubicBezTo>
                    <a:cubicBezTo>
                      <a:pt x="176" y="161"/>
                      <a:pt x="177" y="167"/>
                      <a:pt x="172" y="170"/>
                    </a:cubicBezTo>
                    <a:cubicBezTo>
                      <a:pt x="175" y="173"/>
                      <a:pt x="172" y="177"/>
                      <a:pt x="170" y="179"/>
                    </a:cubicBezTo>
                    <a:cubicBezTo>
                      <a:pt x="167" y="179"/>
                      <a:pt x="164" y="179"/>
                      <a:pt x="164" y="176"/>
                    </a:cubicBezTo>
                    <a:cubicBezTo>
                      <a:pt x="163" y="179"/>
                      <a:pt x="160" y="178"/>
                      <a:pt x="157" y="180"/>
                    </a:cubicBezTo>
                    <a:cubicBezTo>
                      <a:pt x="157" y="179"/>
                      <a:pt x="157" y="179"/>
                      <a:pt x="157" y="179"/>
                    </a:cubicBezTo>
                    <a:cubicBezTo>
                      <a:pt x="155" y="182"/>
                      <a:pt x="150" y="176"/>
                      <a:pt x="151" y="181"/>
                    </a:cubicBezTo>
                    <a:cubicBezTo>
                      <a:pt x="150" y="176"/>
                      <a:pt x="145" y="182"/>
                      <a:pt x="145" y="178"/>
                    </a:cubicBezTo>
                    <a:cubicBezTo>
                      <a:pt x="138" y="180"/>
                      <a:pt x="142" y="189"/>
                      <a:pt x="140" y="193"/>
                    </a:cubicBezTo>
                    <a:cubicBezTo>
                      <a:pt x="141" y="194"/>
                      <a:pt x="141" y="194"/>
                      <a:pt x="141" y="194"/>
                    </a:cubicBezTo>
                    <a:cubicBezTo>
                      <a:pt x="141" y="197"/>
                      <a:pt x="141" y="201"/>
                      <a:pt x="141" y="205"/>
                    </a:cubicBezTo>
                    <a:cubicBezTo>
                      <a:pt x="142" y="211"/>
                      <a:pt x="140" y="217"/>
                      <a:pt x="143" y="223"/>
                    </a:cubicBezTo>
                    <a:cubicBezTo>
                      <a:pt x="143" y="230"/>
                      <a:pt x="144" y="236"/>
                      <a:pt x="143" y="243"/>
                    </a:cubicBezTo>
                    <a:cubicBezTo>
                      <a:pt x="140" y="247"/>
                      <a:pt x="143" y="251"/>
                      <a:pt x="138" y="254"/>
                    </a:cubicBezTo>
                    <a:cubicBezTo>
                      <a:pt x="140" y="255"/>
                      <a:pt x="138" y="257"/>
                      <a:pt x="138" y="259"/>
                    </a:cubicBezTo>
                    <a:cubicBezTo>
                      <a:pt x="135" y="259"/>
                      <a:pt x="133" y="260"/>
                      <a:pt x="132" y="258"/>
                    </a:cubicBezTo>
                    <a:cubicBezTo>
                      <a:pt x="131" y="259"/>
                      <a:pt x="131" y="260"/>
                      <a:pt x="131" y="261"/>
                    </a:cubicBezTo>
                    <a:cubicBezTo>
                      <a:pt x="129" y="261"/>
                      <a:pt x="128" y="260"/>
                      <a:pt x="126" y="261"/>
                    </a:cubicBezTo>
                    <a:cubicBezTo>
                      <a:pt x="126" y="261"/>
                      <a:pt x="125" y="261"/>
                      <a:pt x="124" y="261"/>
                    </a:cubicBezTo>
                    <a:cubicBezTo>
                      <a:pt x="123" y="261"/>
                      <a:pt x="122" y="262"/>
                      <a:pt x="122" y="263"/>
                    </a:cubicBezTo>
                    <a:cubicBezTo>
                      <a:pt x="123" y="263"/>
                      <a:pt x="123" y="263"/>
                      <a:pt x="123" y="263"/>
                    </a:cubicBezTo>
                    <a:cubicBezTo>
                      <a:pt x="122" y="264"/>
                      <a:pt x="121" y="262"/>
                      <a:pt x="120" y="263"/>
                    </a:cubicBezTo>
                    <a:cubicBezTo>
                      <a:pt x="119" y="263"/>
                      <a:pt x="119" y="263"/>
                      <a:pt x="119" y="263"/>
                    </a:cubicBezTo>
                    <a:cubicBezTo>
                      <a:pt x="118" y="261"/>
                      <a:pt x="115" y="265"/>
                      <a:pt x="113" y="263"/>
                    </a:cubicBezTo>
                    <a:cubicBezTo>
                      <a:pt x="112" y="265"/>
                      <a:pt x="110" y="265"/>
                      <a:pt x="108" y="265"/>
                    </a:cubicBezTo>
                    <a:cubicBezTo>
                      <a:pt x="106" y="261"/>
                      <a:pt x="102" y="266"/>
                      <a:pt x="100" y="263"/>
                    </a:cubicBezTo>
                    <a:cubicBezTo>
                      <a:pt x="99" y="265"/>
                      <a:pt x="99" y="264"/>
                      <a:pt x="97" y="264"/>
                    </a:cubicBezTo>
                    <a:cubicBezTo>
                      <a:pt x="94" y="261"/>
                      <a:pt x="94" y="261"/>
                      <a:pt x="94" y="261"/>
                    </a:cubicBezTo>
                    <a:cubicBezTo>
                      <a:pt x="91" y="263"/>
                      <a:pt x="92" y="259"/>
                      <a:pt x="90" y="260"/>
                    </a:cubicBezTo>
                    <a:cubicBezTo>
                      <a:pt x="85" y="260"/>
                      <a:pt x="80" y="263"/>
                      <a:pt x="77" y="258"/>
                    </a:cubicBezTo>
                    <a:cubicBezTo>
                      <a:pt x="76" y="259"/>
                      <a:pt x="76" y="259"/>
                      <a:pt x="76" y="259"/>
                    </a:cubicBezTo>
                    <a:cubicBezTo>
                      <a:pt x="70" y="252"/>
                      <a:pt x="61" y="255"/>
                      <a:pt x="56" y="248"/>
                    </a:cubicBezTo>
                    <a:cubicBezTo>
                      <a:pt x="55" y="248"/>
                      <a:pt x="55" y="249"/>
                      <a:pt x="53" y="249"/>
                    </a:cubicBezTo>
                    <a:cubicBezTo>
                      <a:pt x="51" y="246"/>
                      <a:pt x="51" y="246"/>
                      <a:pt x="51" y="246"/>
                    </a:cubicBezTo>
                    <a:cubicBezTo>
                      <a:pt x="48" y="249"/>
                      <a:pt x="47" y="243"/>
                      <a:pt x="45" y="245"/>
                    </a:cubicBezTo>
                    <a:cubicBezTo>
                      <a:pt x="40" y="242"/>
                      <a:pt x="41" y="238"/>
                      <a:pt x="36" y="236"/>
                    </a:cubicBezTo>
                    <a:cubicBezTo>
                      <a:pt x="38" y="232"/>
                      <a:pt x="33" y="232"/>
                      <a:pt x="32" y="231"/>
                    </a:cubicBezTo>
                    <a:cubicBezTo>
                      <a:pt x="30" y="231"/>
                      <a:pt x="28" y="231"/>
                      <a:pt x="27" y="229"/>
                    </a:cubicBezTo>
                    <a:cubicBezTo>
                      <a:pt x="28" y="228"/>
                      <a:pt x="28" y="228"/>
                      <a:pt x="28" y="228"/>
                    </a:cubicBezTo>
                    <a:cubicBezTo>
                      <a:pt x="27" y="226"/>
                      <a:pt x="26" y="229"/>
                      <a:pt x="25" y="228"/>
                    </a:cubicBezTo>
                    <a:cubicBezTo>
                      <a:pt x="24" y="225"/>
                      <a:pt x="23" y="222"/>
                      <a:pt x="20" y="221"/>
                    </a:cubicBezTo>
                    <a:cubicBezTo>
                      <a:pt x="16" y="220"/>
                      <a:pt x="15" y="216"/>
                      <a:pt x="13" y="213"/>
                    </a:cubicBezTo>
                    <a:cubicBezTo>
                      <a:pt x="13" y="213"/>
                      <a:pt x="13" y="213"/>
                      <a:pt x="13" y="213"/>
                    </a:cubicBezTo>
                    <a:cubicBezTo>
                      <a:pt x="10" y="209"/>
                      <a:pt x="11" y="203"/>
                      <a:pt x="12" y="198"/>
                    </a:cubicBezTo>
                    <a:cubicBezTo>
                      <a:pt x="13" y="198"/>
                      <a:pt x="13" y="198"/>
                      <a:pt x="13" y="198"/>
                    </a:cubicBezTo>
                    <a:cubicBezTo>
                      <a:pt x="10" y="195"/>
                      <a:pt x="11" y="191"/>
                      <a:pt x="12" y="188"/>
                    </a:cubicBezTo>
                    <a:cubicBezTo>
                      <a:pt x="14" y="186"/>
                      <a:pt x="13" y="183"/>
                      <a:pt x="15" y="181"/>
                    </a:cubicBezTo>
                    <a:cubicBezTo>
                      <a:pt x="19" y="176"/>
                      <a:pt x="24" y="172"/>
                      <a:pt x="28" y="168"/>
                    </a:cubicBezTo>
                    <a:cubicBezTo>
                      <a:pt x="32" y="165"/>
                      <a:pt x="35" y="161"/>
                      <a:pt x="40" y="161"/>
                    </a:cubicBezTo>
                    <a:cubicBezTo>
                      <a:pt x="40" y="155"/>
                      <a:pt x="45" y="162"/>
                      <a:pt x="46" y="157"/>
                    </a:cubicBezTo>
                    <a:cubicBezTo>
                      <a:pt x="55" y="153"/>
                      <a:pt x="62" y="151"/>
                      <a:pt x="71" y="149"/>
                    </a:cubicBezTo>
                    <a:cubicBezTo>
                      <a:pt x="73" y="146"/>
                      <a:pt x="77" y="149"/>
                      <a:pt x="79" y="147"/>
                    </a:cubicBezTo>
                    <a:cubicBezTo>
                      <a:pt x="81" y="145"/>
                      <a:pt x="84" y="144"/>
                      <a:pt x="87" y="145"/>
                    </a:cubicBezTo>
                    <a:cubicBezTo>
                      <a:pt x="89" y="143"/>
                      <a:pt x="94" y="142"/>
                      <a:pt x="96" y="143"/>
                    </a:cubicBezTo>
                    <a:cubicBezTo>
                      <a:pt x="97" y="142"/>
                      <a:pt x="99" y="142"/>
                      <a:pt x="98" y="140"/>
                    </a:cubicBezTo>
                    <a:cubicBezTo>
                      <a:pt x="100" y="140"/>
                      <a:pt x="101" y="144"/>
                      <a:pt x="102" y="141"/>
                    </a:cubicBezTo>
                    <a:cubicBezTo>
                      <a:pt x="102" y="140"/>
                      <a:pt x="101" y="140"/>
                      <a:pt x="101" y="138"/>
                    </a:cubicBezTo>
                    <a:cubicBezTo>
                      <a:pt x="104" y="141"/>
                      <a:pt x="109" y="137"/>
                      <a:pt x="111" y="138"/>
                    </a:cubicBezTo>
                    <a:cubicBezTo>
                      <a:pt x="118" y="135"/>
                      <a:pt x="111" y="128"/>
                      <a:pt x="114" y="124"/>
                    </a:cubicBezTo>
                    <a:cubicBezTo>
                      <a:pt x="108" y="120"/>
                      <a:pt x="116" y="115"/>
                      <a:pt x="114" y="110"/>
                    </a:cubicBezTo>
                    <a:cubicBezTo>
                      <a:pt x="115" y="107"/>
                      <a:pt x="113" y="105"/>
                      <a:pt x="111" y="104"/>
                    </a:cubicBezTo>
                    <a:cubicBezTo>
                      <a:pt x="108" y="107"/>
                      <a:pt x="104" y="101"/>
                      <a:pt x="102" y="106"/>
                    </a:cubicBezTo>
                    <a:cubicBezTo>
                      <a:pt x="99" y="105"/>
                      <a:pt x="97" y="109"/>
                      <a:pt x="94" y="109"/>
                    </a:cubicBezTo>
                    <a:cubicBezTo>
                      <a:pt x="93" y="111"/>
                      <a:pt x="93" y="113"/>
                      <a:pt x="93" y="115"/>
                    </a:cubicBezTo>
                    <a:cubicBezTo>
                      <a:pt x="85" y="116"/>
                      <a:pt x="78" y="119"/>
                      <a:pt x="72" y="123"/>
                    </a:cubicBezTo>
                    <a:cubicBezTo>
                      <a:pt x="65" y="129"/>
                      <a:pt x="55" y="126"/>
                      <a:pt x="49" y="134"/>
                    </a:cubicBezTo>
                    <a:cubicBezTo>
                      <a:pt x="46" y="134"/>
                      <a:pt x="45" y="135"/>
                      <a:pt x="43" y="136"/>
                    </a:cubicBezTo>
                    <a:cubicBezTo>
                      <a:pt x="30" y="140"/>
                      <a:pt x="30" y="140"/>
                      <a:pt x="30" y="140"/>
                    </a:cubicBezTo>
                    <a:cubicBezTo>
                      <a:pt x="30" y="142"/>
                      <a:pt x="30" y="142"/>
                      <a:pt x="30" y="142"/>
                    </a:cubicBezTo>
                    <a:cubicBezTo>
                      <a:pt x="25" y="142"/>
                      <a:pt x="21" y="142"/>
                      <a:pt x="16" y="142"/>
                    </a:cubicBezTo>
                    <a:cubicBezTo>
                      <a:pt x="16" y="141"/>
                      <a:pt x="16" y="140"/>
                      <a:pt x="15" y="140"/>
                    </a:cubicBezTo>
                    <a:cubicBezTo>
                      <a:pt x="14" y="140"/>
                      <a:pt x="13" y="141"/>
                      <a:pt x="13" y="142"/>
                    </a:cubicBezTo>
                    <a:cubicBezTo>
                      <a:pt x="9" y="141"/>
                      <a:pt x="10" y="136"/>
                      <a:pt x="6" y="136"/>
                    </a:cubicBezTo>
                    <a:cubicBezTo>
                      <a:pt x="5" y="134"/>
                      <a:pt x="7" y="132"/>
                      <a:pt x="3" y="130"/>
                    </a:cubicBezTo>
                    <a:cubicBezTo>
                      <a:pt x="8" y="129"/>
                      <a:pt x="3" y="127"/>
                      <a:pt x="3" y="124"/>
                    </a:cubicBezTo>
                    <a:cubicBezTo>
                      <a:pt x="4" y="118"/>
                      <a:pt x="0" y="106"/>
                      <a:pt x="7" y="103"/>
                    </a:cubicBezTo>
                    <a:cubicBezTo>
                      <a:pt x="10" y="103"/>
                      <a:pt x="11" y="99"/>
                      <a:pt x="14" y="98"/>
                    </a:cubicBezTo>
                    <a:cubicBezTo>
                      <a:pt x="13" y="93"/>
                      <a:pt x="17" y="91"/>
                      <a:pt x="19" y="88"/>
                    </a:cubicBezTo>
                    <a:cubicBezTo>
                      <a:pt x="18" y="85"/>
                      <a:pt x="23" y="85"/>
                      <a:pt x="21" y="83"/>
                    </a:cubicBezTo>
                    <a:cubicBezTo>
                      <a:pt x="24" y="78"/>
                      <a:pt x="26" y="77"/>
                      <a:pt x="28" y="73"/>
                    </a:cubicBezTo>
                    <a:cubicBezTo>
                      <a:pt x="30" y="69"/>
                      <a:pt x="34" y="65"/>
                      <a:pt x="34" y="61"/>
                    </a:cubicBezTo>
                    <a:cubicBezTo>
                      <a:pt x="37" y="58"/>
                      <a:pt x="35" y="54"/>
                      <a:pt x="39" y="52"/>
                    </a:cubicBezTo>
                    <a:cubicBezTo>
                      <a:pt x="36" y="46"/>
                      <a:pt x="37" y="40"/>
                      <a:pt x="33" y="35"/>
                    </a:cubicBezTo>
                    <a:cubicBezTo>
                      <a:pt x="30" y="38"/>
                      <a:pt x="32" y="33"/>
                      <a:pt x="29" y="31"/>
                    </a:cubicBezTo>
                    <a:cubicBezTo>
                      <a:pt x="30" y="27"/>
                      <a:pt x="28" y="23"/>
                      <a:pt x="26" y="19"/>
                    </a:cubicBezTo>
                    <a:cubicBezTo>
                      <a:pt x="29" y="18"/>
                      <a:pt x="27" y="15"/>
                      <a:pt x="28" y="12"/>
                    </a:cubicBezTo>
                    <a:cubicBezTo>
                      <a:pt x="28" y="13"/>
                      <a:pt x="28" y="13"/>
                      <a:pt x="28" y="13"/>
                    </a:cubicBezTo>
                    <a:cubicBezTo>
                      <a:pt x="28" y="11"/>
                      <a:pt x="29" y="8"/>
                      <a:pt x="31" y="6"/>
                    </a:cubicBezTo>
                    <a:cubicBezTo>
                      <a:pt x="33" y="8"/>
                      <a:pt x="33" y="4"/>
                      <a:pt x="35" y="5"/>
                    </a:cubicBezTo>
                    <a:cubicBezTo>
                      <a:pt x="37" y="9"/>
                      <a:pt x="41" y="13"/>
                      <a:pt x="44" y="17"/>
                    </a:cubicBezTo>
                    <a:cubicBezTo>
                      <a:pt x="42" y="19"/>
                      <a:pt x="44" y="21"/>
                      <a:pt x="45" y="21"/>
                    </a:cubicBezTo>
                    <a:cubicBezTo>
                      <a:pt x="46" y="24"/>
                      <a:pt x="52" y="26"/>
                      <a:pt x="52" y="30"/>
                    </a:cubicBezTo>
                    <a:cubicBezTo>
                      <a:pt x="53" y="29"/>
                      <a:pt x="53" y="29"/>
                      <a:pt x="53" y="29"/>
                    </a:cubicBezTo>
                    <a:cubicBezTo>
                      <a:pt x="55" y="33"/>
                      <a:pt x="60" y="31"/>
                      <a:pt x="60" y="36"/>
                    </a:cubicBezTo>
                    <a:cubicBezTo>
                      <a:pt x="62" y="35"/>
                      <a:pt x="62" y="35"/>
                      <a:pt x="62" y="35"/>
                    </a:cubicBezTo>
                    <a:cubicBezTo>
                      <a:pt x="62" y="38"/>
                      <a:pt x="69" y="38"/>
                      <a:pt x="68" y="42"/>
                    </a:cubicBezTo>
                    <a:cubicBezTo>
                      <a:pt x="72" y="43"/>
                      <a:pt x="74" y="48"/>
                      <a:pt x="76" y="49"/>
                    </a:cubicBezTo>
                    <a:cubicBezTo>
                      <a:pt x="75" y="50"/>
                      <a:pt x="75" y="50"/>
                      <a:pt x="75" y="50"/>
                    </a:cubicBezTo>
                    <a:cubicBezTo>
                      <a:pt x="83" y="54"/>
                      <a:pt x="79" y="63"/>
                      <a:pt x="83" y="69"/>
                    </a:cubicBezTo>
                    <a:cubicBezTo>
                      <a:pt x="82" y="68"/>
                      <a:pt x="82" y="69"/>
                      <a:pt x="81" y="70"/>
                    </a:cubicBezTo>
                    <a:cubicBezTo>
                      <a:pt x="80" y="72"/>
                      <a:pt x="82" y="75"/>
                      <a:pt x="79" y="77"/>
                    </a:cubicBezTo>
                    <a:cubicBezTo>
                      <a:pt x="82" y="79"/>
                      <a:pt x="84" y="83"/>
                      <a:pt x="89" y="80"/>
                    </a:cubicBezTo>
                    <a:cubicBezTo>
                      <a:pt x="89" y="77"/>
                      <a:pt x="91" y="75"/>
                      <a:pt x="94" y="73"/>
                    </a:cubicBezTo>
                    <a:cubicBezTo>
                      <a:pt x="101" y="77"/>
                      <a:pt x="100" y="65"/>
                      <a:pt x="106" y="71"/>
                    </a:cubicBezTo>
                    <a:cubicBezTo>
                      <a:pt x="111" y="68"/>
                      <a:pt x="112" y="65"/>
                      <a:pt x="116" y="62"/>
                    </a:cubicBezTo>
                    <a:cubicBezTo>
                      <a:pt x="111" y="52"/>
                      <a:pt x="118" y="44"/>
                      <a:pt x="116" y="34"/>
                    </a:cubicBezTo>
                    <a:cubicBezTo>
                      <a:pt x="116" y="33"/>
                      <a:pt x="115" y="31"/>
                      <a:pt x="113" y="31"/>
                    </a:cubicBezTo>
                    <a:cubicBezTo>
                      <a:pt x="113" y="31"/>
                      <a:pt x="113" y="30"/>
                      <a:pt x="114" y="29"/>
                    </a:cubicBezTo>
                    <a:cubicBezTo>
                      <a:pt x="112" y="27"/>
                      <a:pt x="116" y="26"/>
                      <a:pt x="114" y="24"/>
                    </a:cubicBezTo>
                    <a:cubicBezTo>
                      <a:pt x="116" y="23"/>
                      <a:pt x="116" y="21"/>
                      <a:pt x="115" y="19"/>
                    </a:cubicBezTo>
                    <a:cubicBezTo>
                      <a:pt x="114" y="19"/>
                      <a:pt x="114" y="19"/>
                      <a:pt x="114" y="19"/>
                    </a:cubicBezTo>
                    <a:cubicBezTo>
                      <a:pt x="113" y="22"/>
                      <a:pt x="113" y="22"/>
                      <a:pt x="113" y="22"/>
                    </a:cubicBezTo>
                    <a:cubicBezTo>
                      <a:pt x="111" y="20"/>
                      <a:pt x="108" y="23"/>
                      <a:pt x="106" y="21"/>
                    </a:cubicBezTo>
                    <a:cubicBezTo>
                      <a:pt x="106" y="22"/>
                      <a:pt x="106" y="22"/>
                      <a:pt x="106" y="22"/>
                    </a:cubicBezTo>
                    <a:cubicBezTo>
                      <a:pt x="100" y="17"/>
                      <a:pt x="100" y="17"/>
                      <a:pt x="100" y="17"/>
                    </a:cubicBezTo>
                    <a:cubicBezTo>
                      <a:pt x="103" y="13"/>
                      <a:pt x="101" y="8"/>
                      <a:pt x="106" y="8"/>
                    </a:cubicBezTo>
                    <a:cubicBezTo>
                      <a:pt x="106" y="2"/>
                      <a:pt x="113" y="5"/>
                      <a:pt x="116" y="1"/>
                    </a:cubicBezTo>
                    <a:cubicBezTo>
                      <a:pt x="118" y="2"/>
                      <a:pt x="118" y="2"/>
                      <a:pt x="118" y="2"/>
                    </a:cubicBezTo>
                    <a:cubicBezTo>
                      <a:pt x="121" y="0"/>
                      <a:pt x="121" y="0"/>
                      <a:pt x="121" y="0"/>
                    </a:cubicBezTo>
                    <a:cubicBezTo>
                      <a:pt x="123" y="2"/>
                      <a:pt x="126" y="0"/>
                      <a:pt x="128" y="2"/>
                    </a:cubicBezTo>
                    <a:close/>
                    <a:moveTo>
                      <a:pt x="63" y="163"/>
                    </a:moveTo>
                    <a:cubicBezTo>
                      <a:pt x="67" y="165"/>
                      <a:pt x="72" y="164"/>
                      <a:pt x="76" y="167"/>
                    </a:cubicBezTo>
                    <a:cubicBezTo>
                      <a:pt x="77" y="166"/>
                      <a:pt x="77" y="165"/>
                      <a:pt x="77" y="165"/>
                    </a:cubicBezTo>
                    <a:cubicBezTo>
                      <a:pt x="78" y="167"/>
                      <a:pt x="79" y="169"/>
                      <a:pt x="82" y="169"/>
                    </a:cubicBezTo>
                    <a:cubicBezTo>
                      <a:pt x="83" y="168"/>
                      <a:pt x="83" y="168"/>
                      <a:pt x="83" y="168"/>
                    </a:cubicBezTo>
                    <a:cubicBezTo>
                      <a:pt x="83" y="169"/>
                      <a:pt x="84" y="169"/>
                      <a:pt x="84" y="170"/>
                    </a:cubicBezTo>
                    <a:cubicBezTo>
                      <a:pt x="86" y="167"/>
                      <a:pt x="88" y="170"/>
                      <a:pt x="89" y="170"/>
                    </a:cubicBezTo>
                    <a:cubicBezTo>
                      <a:pt x="94" y="169"/>
                      <a:pt x="98" y="172"/>
                      <a:pt x="101" y="171"/>
                    </a:cubicBezTo>
                    <a:cubicBezTo>
                      <a:pt x="102" y="171"/>
                      <a:pt x="102" y="172"/>
                      <a:pt x="103" y="172"/>
                    </a:cubicBezTo>
                    <a:cubicBezTo>
                      <a:pt x="104" y="171"/>
                      <a:pt x="104" y="171"/>
                      <a:pt x="104" y="171"/>
                    </a:cubicBezTo>
                    <a:cubicBezTo>
                      <a:pt x="104" y="171"/>
                      <a:pt x="105" y="172"/>
                      <a:pt x="106" y="172"/>
                    </a:cubicBezTo>
                    <a:cubicBezTo>
                      <a:pt x="106" y="171"/>
                      <a:pt x="106" y="171"/>
                      <a:pt x="106" y="171"/>
                    </a:cubicBezTo>
                    <a:cubicBezTo>
                      <a:pt x="108" y="172"/>
                      <a:pt x="111" y="170"/>
                      <a:pt x="111" y="173"/>
                    </a:cubicBezTo>
                    <a:cubicBezTo>
                      <a:pt x="112" y="173"/>
                      <a:pt x="114" y="172"/>
                      <a:pt x="115" y="174"/>
                    </a:cubicBezTo>
                    <a:cubicBezTo>
                      <a:pt x="115" y="175"/>
                      <a:pt x="115" y="176"/>
                      <a:pt x="113" y="178"/>
                    </a:cubicBezTo>
                    <a:cubicBezTo>
                      <a:pt x="114" y="179"/>
                      <a:pt x="112" y="183"/>
                      <a:pt x="115" y="185"/>
                    </a:cubicBezTo>
                    <a:cubicBezTo>
                      <a:pt x="113" y="186"/>
                      <a:pt x="113" y="186"/>
                      <a:pt x="113" y="186"/>
                    </a:cubicBezTo>
                    <a:cubicBezTo>
                      <a:pt x="114" y="187"/>
                      <a:pt x="116" y="188"/>
                      <a:pt x="115" y="190"/>
                    </a:cubicBezTo>
                    <a:cubicBezTo>
                      <a:pt x="113" y="191"/>
                      <a:pt x="113" y="191"/>
                      <a:pt x="113" y="191"/>
                    </a:cubicBezTo>
                    <a:cubicBezTo>
                      <a:pt x="115" y="192"/>
                      <a:pt x="115" y="192"/>
                      <a:pt x="115" y="192"/>
                    </a:cubicBezTo>
                    <a:cubicBezTo>
                      <a:pt x="112" y="194"/>
                      <a:pt x="115" y="198"/>
                      <a:pt x="113" y="199"/>
                    </a:cubicBezTo>
                    <a:cubicBezTo>
                      <a:pt x="112" y="201"/>
                      <a:pt x="113" y="206"/>
                      <a:pt x="115" y="209"/>
                    </a:cubicBezTo>
                    <a:cubicBezTo>
                      <a:pt x="112" y="210"/>
                      <a:pt x="114" y="213"/>
                      <a:pt x="111" y="215"/>
                    </a:cubicBezTo>
                    <a:cubicBezTo>
                      <a:pt x="110" y="217"/>
                      <a:pt x="110" y="220"/>
                      <a:pt x="112" y="221"/>
                    </a:cubicBezTo>
                    <a:cubicBezTo>
                      <a:pt x="111" y="221"/>
                      <a:pt x="111" y="222"/>
                      <a:pt x="110" y="222"/>
                    </a:cubicBezTo>
                    <a:cubicBezTo>
                      <a:pt x="111" y="223"/>
                      <a:pt x="111" y="225"/>
                      <a:pt x="111" y="226"/>
                    </a:cubicBezTo>
                    <a:cubicBezTo>
                      <a:pt x="111" y="226"/>
                      <a:pt x="111" y="225"/>
                      <a:pt x="110" y="225"/>
                    </a:cubicBezTo>
                    <a:cubicBezTo>
                      <a:pt x="107" y="225"/>
                      <a:pt x="110" y="228"/>
                      <a:pt x="108" y="228"/>
                    </a:cubicBezTo>
                    <a:cubicBezTo>
                      <a:pt x="104" y="230"/>
                      <a:pt x="99" y="231"/>
                      <a:pt x="96" y="234"/>
                    </a:cubicBezTo>
                    <a:cubicBezTo>
                      <a:pt x="96" y="233"/>
                      <a:pt x="96" y="233"/>
                      <a:pt x="96" y="233"/>
                    </a:cubicBezTo>
                    <a:cubicBezTo>
                      <a:pt x="92" y="237"/>
                      <a:pt x="86" y="232"/>
                      <a:pt x="84" y="238"/>
                    </a:cubicBezTo>
                    <a:cubicBezTo>
                      <a:pt x="77" y="236"/>
                      <a:pt x="72" y="238"/>
                      <a:pt x="65" y="236"/>
                    </a:cubicBezTo>
                    <a:cubicBezTo>
                      <a:pt x="62" y="236"/>
                      <a:pt x="62" y="236"/>
                      <a:pt x="62" y="236"/>
                    </a:cubicBezTo>
                    <a:cubicBezTo>
                      <a:pt x="62" y="235"/>
                      <a:pt x="60" y="234"/>
                      <a:pt x="59" y="234"/>
                    </a:cubicBezTo>
                    <a:cubicBezTo>
                      <a:pt x="51" y="239"/>
                      <a:pt x="50" y="228"/>
                      <a:pt x="43" y="228"/>
                    </a:cubicBezTo>
                    <a:cubicBezTo>
                      <a:pt x="43" y="228"/>
                      <a:pt x="43" y="228"/>
                      <a:pt x="43" y="228"/>
                    </a:cubicBezTo>
                    <a:cubicBezTo>
                      <a:pt x="38" y="225"/>
                      <a:pt x="33" y="222"/>
                      <a:pt x="31" y="217"/>
                    </a:cubicBezTo>
                    <a:cubicBezTo>
                      <a:pt x="30" y="217"/>
                      <a:pt x="30" y="217"/>
                      <a:pt x="30" y="217"/>
                    </a:cubicBezTo>
                    <a:cubicBezTo>
                      <a:pt x="29" y="214"/>
                      <a:pt x="23" y="211"/>
                      <a:pt x="21" y="207"/>
                    </a:cubicBezTo>
                    <a:cubicBezTo>
                      <a:pt x="21" y="203"/>
                      <a:pt x="16" y="199"/>
                      <a:pt x="19" y="194"/>
                    </a:cubicBezTo>
                    <a:cubicBezTo>
                      <a:pt x="18" y="192"/>
                      <a:pt x="18" y="188"/>
                      <a:pt x="18" y="186"/>
                    </a:cubicBezTo>
                    <a:cubicBezTo>
                      <a:pt x="21" y="184"/>
                      <a:pt x="25" y="181"/>
                      <a:pt x="26" y="178"/>
                    </a:cubicBezTo>
                    <a:cubicBezTo>
                      <a:pt x="31" y="178"/>
                      <a:pt x="29" y="171"/>
                      <a:pt x="34" y="172"/>
                    </a:cubicBezTo>
                    <a:cubicBezTo>
                      <a:pt x="35" y="172"/>
                      <a:pt x="36" y="170"/>
                      <a:pt x="38" y="170"/>
                    </a:cubicBezTo>
                    <a:cubicBezTo>
                      <a:pt x="40" y="171"/>
                      <a:pt x="43" y="167"/>
                      <a:pt x="46" y="169"/>
                    </a:cubicBezTo>
                    <a:cubicBezTo>
                      <a:pt x="46" y="166"/>
                      <a:pt x="50" y="167"/>
                      <a:pt x="51" y="165"/>
                    </a:cubicBezTo>
                    <a:cubicBezTo>
                      <a:pt x="54" y="165"/>
                      <a:pt x="59" y="161"/>
                      <a:pt x="62" y="164"/>
                    </a:cubicBezTo>
                    <a:lnTo>
                      <a:pt x="63" y="163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</p:grpSp>
        <p:grpSp>
          <p:nvGrpSpPr>
            <p:cNvPr id="7175" name="组合 361"/>
            <p:cNvGrpSpPr>
              <a:grpSpLocks/>
            </p:cNvGrpSpPr>
            <p:nvPr/>
          </p:nvGrpSpPr>
          <p:grpSpPr bwMode="auto">
            <a:xfrm rot="1262193">
              <a:off x="1659484" y="4086223"/>
              <a:ext cx="1310182" cy="1310182"/>
              <a:chOff x="7060159" y="-1714501"/>
              <a:chExt cx="1310182" cy="1310182"/>
            </a:xfrm>
          </p:grpSpPr>
          <p:pic>
            <p:nvPicPr>
              <p:cNvPr id="7214" name="图片 362" descr="图片1.png"/>
              <p:cNvPicPr>
                <a:picLocks noChangeAspect="1"/>
              </p:cNvPicPr>
              <p:nvPr/>
            </p:nvPicPr>
            <p:blipFill>
              <a:blip r:embed="rId4"/>
              <a:srcRect/>
              <a:stretch>
                <a:fillRect/>
              </a:stretch>
            </p:blipFill>
            <p:spPr bwMode="auto">
              <a:xfrm>
                <a:off x="7060159" y="-1714501"/>
                <a:ext cx="1310182" cy="131018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7215" name="Freeform 19"/>
              <p:cNvSpPr>
                <a:spLocks noEditPoints="1"/>
              </p:cNvSpPr>
              <p:nvPr/>
            </p:nvSpPr>
            <p:spPr bwMode="auto">
              <a:xfrm>
                <a:off x="7475538" y="-1381986"/>
                <a:ext cx="479424" cy="645152"/>
              </a:xfrm>
              <a:custGeom>
                <a:avLst/>
                <a:gdLst>
                  <a:gd name="T0" fmla="*/ 116 w 206"/>
                  <a:gd name="T1" fmla="*/ 22 h 277"/>
                  <a:gd name="T2" fmla="*/ 146 w 206"/>
                  <a:gd name="T3" fmla="*/ 54 h 277"/>
                  <a:gd name="T4" fmla="*/ 184 w 206"/>
                  <a:gd name="T5" fmla="*/ 61 h 277"/>
                  <a:gd name="T6" fmla="*/ 188 w 206"/>
                  <a:gd name="T7" fmla="*/ 80 h 277"/>
                  <a:gd name="T8" fmla="*/ 135 w 206"/>
                  <a:gd name="T9" fmla="*/ 105 h 277"/>
                  <a:gd name="T10" fmla="*/ 133 w 206"/>
                  <a:gd name="T11" fmla="*/ 127 h 277"/>
                  <a:gd name="T12" fmla="*/ 135 w 206"/>
                  <a:gd name="T13" fmla="*/ 138 h 277"/>
                  <a:gd name="T14" fmla="*/ 137 w 206"/>
                  <a:gd name="T15" fmla="*/ 143 h 277"/>
                  <a:gd name="T16" fmla="*/ 135 w 206"/>
                  <a:gd name="T17" fmla="*/ 165 h 277"/>
                  <a:gd name="T18" fmla="*/ 145 w 206"/>
                  <a:gd name="T19" fmla="*/ 172 h 277"/>
                  <a:gd name="T20" fmla="*/ 168 w 206"/>
                  <a:gd name="T21" fmla="*/ 175 h 277"/>
                  <a:gd name="T22" fmla="*/ 195 w 206"/>
                  <a:gd name="T23" fmla="*/ 200 h 277"/>
                  <a:gd name="T24" fmla="*/ 205 w 206"/>
                  <a:gd name="T25" fmla="*/ 217 h 277"/>
                  <a:gd name="T26" fmla="*/ 175 w 206"/>
                  <a:gd name="T27" fmla="*/ 229 h 277"/>
                  <a:gd name="T28" fmla="*/ 144 w 206"/>
                  <a:gd name="T29" fmla="*/ 229 h 277"/>
                  <a:gd name="T30" fmla="*/ 132 w 206"/>
                  <a:gd name="T31" fmla="*/ 247 h 277"/>
                  <a:gd name="T32" fmla="*/ 132 w 206"/>
                  <a:gd name="T33" fmla="*/ 264 h 277"/>
                  <a:gd name="T34" fmla="*/ 118 w 206"/>
                  <a:gd name="T35" fmla="*/ 277 h 277"/>
                  <a:gd name="T36" fmla="*/ 69 w 206"/>
                  <a:gd name="T37" fmla="*/ 271 h 277"/>
                  <a:gd name="T38" fmla="*/ 41 w 206"/>
                  <a:gd name="T39" fmla="*/ 263 h 277"/>
                  <a:gd name="T40" fmla="*/ 15 w 206"/>
                  <a:gd name="T41" fmla="*/ 253 h 277"/>
                  <a:gd name="T42" fmla="*/ 8 w 206"/>
                  <a:gd name="T43" fmla="*/ 222 h 277"/>
                  <a:gd name="T44" fmla="*/ 8 w 206"/>
                  <a:gd name="T45" fmla="*/ 209 h 277"/>
                  <a:gd name="T46" fmla="*/ 43 w 206"/>
                  <a:gd name="T47" fmla="*/ 192 h 277"/>
                  <a:gd name="T48" fmla="*/ 84 w 206"/>
                  <a:gd name="T49" fmla="*/ 181 h 277"/>
                  <a:gd name="T50" fmla="*/ 96 w 206"/>
                  <a:gd name="T51" fmla="*/ 161 h 277"/>
                  <a:gd name="T52" fmla="*/ 99 w 206"/>
                  <a:gd name="T53" fmla="*/ 143 h 277"/>
                  <a:gd name="T54" fmla="*/ 77 w 206"/>
                  <a:gd name="T55" fmla="*/ 137 h 277"/>
                  <a:gd name="T56" fmla="*/ 27 w 206"/>
                  <a:gd name="T57" fmla="*/ 147 h 277"/>
                  <a:gd name="T58" fmla="*/ 15 w 206"/>
                  <a:gd name="T59" fmla="*/ 139 h 277"/>
                  <a:gd name="T60" fmla="*/ 8 w 206"/>
                  <a:gd name="T61" fmla="*/ 129 h 277"/>
                  <a:gd name="T62" fmla="*/ 2 w 206"/>
                  <a:gd name="T63" fmla="*/ 112 h 277"/>
                  <a:gd name="T64" fmla="*/ 3 w 206"/>
                  <a:gd name="T65" fmla="*/ 73 h 277"/>
                  <a:gd name="T66" fmla="*/ 3 w 206"/>
                  <a:gd name="T67" fmla="*/ 55 h 277"/>
                  <a:gd name="T68" fmla="*/ 3 w 206"/>
                  <a:gd name="T69" fmla="*/ 47 h 277"/>
                  <a:gd name="T70" fmla="*/ 16 w 206"/>
                  <a:gd name="T71" fmla="*/ 17 h 277"/>
                  <a:gd name="T72" fmla="*/ 20 w 206"/>
                  <a:gd name="T73" fmla="*/ 46 h 277"/>
                  <a:gd name="T74" fmla="*/ 20 w 206"/>
                  <a:gd name="T75" fmla="*/ 52 h 277"/>
                  <a:gd name="T76" fmla="*/ 26 w 206"/>
                  <a:gd name="T77" fmla="*/ 76 h 277"/>
                  <a:gd name="T78" fmla="*/ 35 w 206"/>
                  <a:gd name="T79" fmla="*/ 86 h 277"/>
                  <a:gd name="T80" fmla="*/ 34 w 206"/>
                  <a:gd name="T81" fmla="*/ 90 h 277"/>
                  <a:gd name="T82" fmla="*/ 64 w 206"/>
                  <a:gd name="T83" fmla="*/ 87 h 277"/>
                  <a:gd name="T84" fmla="*/ 87 w 206"/>
                  <a:gd name="T85" fmla="*/ 78 h 277"/>
                  <a:gd name="T86" fmla="*/ 87 w 206"/>
                  <a:gd name="T87" fmla="*/ 57 h 277"/>
                  <a:gd name="T88" fmla="*/ 83 w 206"/>
                  <a:gd name="T89" fmla="*/ 47 h 277"/>
                  <a:gd name="T90" fmla="*/ 74 w 206"/>
                  <a:gd name="T91" fmla="*/ 21 h 277"/>
                  <a:gd name="T92" fmla="*/ 82 w 206"/>
                  <a:gd name="T93" fmla="*/ 2 h 277"/>
                  <a:gd name="T94" fmla="*/ 16 w 206"/>
                  <a:gd name="T95" fmla="*/ 8 h 277"/>
                  <a:gd name="T96" fmla="*/ 88 w 206"/>
                  <a:gd name="T97" fmla="*/ 225 h 277"/>
                  <a:gd name="T98" fmla="*/ 91 w 206"/>
                  <a:gd name="T99" fmla="*/ 231 h 277"/>
                  <a:gd name="T100" fmla="*/ 63 w 206"/>
                  <a:gd name="T101" fmla="*/ 229 h 277"/>
                  <a:gd name="T102" fmla="*/ 74 w 206"/>
                  <a:gd name="T103" fmla="*/ 225 h 277"/>
                  <a:gd name="T104" fmla="*/ 48 w 206"/>
                  <a:gd name="T105" fmla="*/ 261 h 277"/>
                  <a:gd name="T106" fmla="*/ 47 w 206"/>
                  <a:gd name="T107" fmla="*/ 255 h 277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w 206"/>
                  <a:gd name="T163" fmla="*/ 0 h 277"/>
                  <a:gd name="T164" fmla="*/ 206 w 206"/>
                  <a:gd name="T165" fmla="*/ 277 h 277"/>
                </a:gdLst>
                <a:ahLst/>
                <a:cxnLst>
                  <a:cxn ang="T108">
                    <a:pos x="T0" y="T1"/>
                  </a:cxn>
                  <a:cxn ang="T109">
                    <a:pos x="T2" y="T3"/>
                  </a:cxn>
                  <a:cxn ang="T110">
                    <a:pos x="T4" y="T5"/>
                  </a:cxn>
                  <a:cxn ang="T111">
                    <a:pos x="T6" y="T7"/>
                  </a:cxn>
                  <a:cxn ang="T112">
                    <a:pos x="T8" y="T9"/>
                  </a:cxn>
                  <a:cxn ang="T113">
                    <a:pos x="T10" y="T11"/>
                  </a:cxn>
                  <a:cxn ang="T114">
                    <a:pos x="T12" y="T13"/>
                  </a:cxn>
                  <a:cxn ang="T115">
                    <a:pos x="T14" y="T15"/>
                  </a:cxn>
                  <a:cxn ang="T116">
                    <a:pos x="T16" y="T17"/>
                  </a:cxn>
                  <a:cxn ang="T117">
                    <a:pos x="T18" y="T19"/>
                  </a:cxn>
                  <a:cxn ang="T118">
                    <a:pos x="T20" y="T21"/>
                  </a:cxn>
                  <a:cxn ang="T119">
                    <a:pos x="T22" y="T23"/>
                  </a:cxn>
                  <a:cxn ang="T120">
                    <a:pos x="T24" y="T25"/>
                  </a:cxn>
                  <a:cxn ang="T121">
                    <a:pos x="T26" y="T27"/>
                  </a:cxn>
                  <a:cxn ang="T122">
                    <a:pos x="T28" y="T29"/>
                  </a:cxn>
                  <a:cxn ang="T123">
                    <a:pos x="T30" y="T31"/>
                  </a:cxn>
                  <a:cxn ang="T124">
                    <a:pos x="T32" y="T33"/>
                  </a:cxn>
                  <a:cxn ang="T125">
                    <a:pos x="T34" y="T35"/>
                  </a:cxn>
                  <a:cxn ang="T126">
                    <a:pos x="T36" y="T37"/>
                  </a:cxn>
                  <a:cxn ang="T127">
                    <a:pos x="T38" y="T39"/>
                  </a:cxn>
                  <a:cxn ang="T128">
                    <a:pos x="T40" y="T41"/>
                  </a:cxn>
                  <a:cxn ang="T129">
                    <a:pos x="T42" y="T43"/>
                  </a:cxn>
                  <a:cxn ang="T130">
                    <a:pos x="T44" y="T45"/>
                  </a:cxn>
                  <a:cxn ang="T131">
                    <a:pos x="T46" y="T47"/>
                  </a:cxn>
                  <a:cxn ang="T132">
                    <a:pos x="T48" y="T49"/>
                  </a:cxn>
                  <a:cxn ang="T133">
                    <a:pos x="T50" y="T51"/>
                  </a:cxn>
                  <a:cxn ang="T134">
                    <a:pos x="T52" y="T53"/>
                  </a:cxn>
                  <a:cxn ang="T135">
                    <a:pos x="T54" y="T55"/>
                  </a:cxn>
                  <a:cxn ang="T136">
                    <a:pos x="T56" y="T57"/>
                  </a:cxn>
                  <a:cxn ang="T137">
                    <a:pos x="T58" y="T59"/>
                  </a:cxn>
                  <a:cxn ang="T138">
                    <a:pos x="T60" y="T61"/>
                  </a:cxn>
                  <a:cxn ang="T139">
                    <a:pos x="T62" y="T63"/>
                  </a:cxn>
                  <a:cxn ang="T140">
                    <a:pos x="T64" y="T65"/>
                  </a:cxn>
                  <a:cxn ang="T141">
                    <a:pos x="T66" y="T67"/>
                  </a:cxn>
                  <a:cxn ang="T142">
                    <a:pos x="T68" y="T69"/>
                  </a:cxn>
                  <a:cxn ang="T143">
                    <a:pos x="T70" y="T71"/>
                  </a:cxn>
                  <a:cxn ang="T144">
                    <a:pos x="T72" y="T73"/>
                  </a:cxn>
                  <a:cxn ang="T145">
                    <a:pos x="T74" y="T75"/>
                  </a:cxn>
                  <a:cxn ang="T146">
                    <a:pos x="T76" y="T77"/>
                  </a:cxn>
                  <a:cxn ang="T147">
                    <a:pos x="T78" y="T79"/>
                  </a:cxn>
                  <a:cxn ang="T148">
                    <a:pos x="T80" y="T81"/>
                  </a:cxn>
                  <a:cxn ang="T149">
                    <a:pos x="T82" y="T83"/>
                  </a:cxn>
                  <a:cxn ang="T150">
                    <a:pos x="T84" y="T85"/>
                  </a:cxn>
                  <a:cxn ang="T151">
                    <a:pos x="T86" y="T87"/>
                  </a:cxn>
                  <a:cxn ang="T152">
                    <a:pos x="T88" y="T89"/>
                  </a:cxn>
                  <a:cxn ang="T153">
                    <a:pos x="T90" y="T91"/>
                  </a:cxn>
                  <a:cxn ang="T154">
                    <a:pos x="T92" y="T93"/>
                  </a:cxn>
                  <a:cxn ang="T155">
                    <a:pos x="T94" y="T95"/>
                  </a:cxn>
                  <a:cxn ang="T156">
                    <a:pos x="T96" y="T97"/>
                  </a:cxn>
                  <a:cxn ang="T157">
                    <a:pos x="T98" y="T99"/>
                  </a:cxn>
                  <a:cxn ang="T158">
                    <a:pos x="T100" y="T101"/>
                  </a:cxn>
                  <a:cxn ang="T159">
                    <a:pos x="T102" y="T103"/>
                  </a:cxn>
                  <a:cxn ang="T160">
                    <a:pos x="T104" y="T105"/>
                  </a:cxn>
                  <a:cxn ang="T161">
                    <a:pos x="T106" y="T107"/>
                  </a:cxn>
                </a:cxnLst>
                <a:rect l="T162" t="T163" r="T164" b="T165"/>
                <a:pathLst>
                  <a:path w="206" h="277">
                    <a:moveTo>
                      <a:pt x="82" y="2"/>
                    </a:moveTo>
                    <a:cubicBezTo>
                      <a:pt x="85" y="10"/>
                      <a:pt x="91" y="1"/>
                      <a:pt x="96" y="6"/>
                    </a:cubicBezTo>
                    <a:cubicBezTo>
                      <a:pt x="101" y="5"/>
                      <a:pt x="101" y="9"/>
                      <a:pt x="105" y="10"/>
                    </a:cubicBezTo>
                    <a:cubicBezTo>
                      <a:pt x="104" y="12"/>
                      <a:pt x="106" y="15"/>
                      <a:pt x="108" y="17"/>
                    </a:cubicBezTo>
                    <a:cubicBezTo>
                      <a:pt x="111" y="17"/>
                      <a:pt x="113" y="22"/>
                      <a:pt x="116" y="22"/>
                    </a:cubicBezTo>
                    <a:cubicBezTo>
                      <a:pt x="121" y="25"/>
                      <a:pt x="120" y="29"/>
                      <a:pt x="126" y="32"/>
                    </a:cubicBezTo>
                    <a:cubicBezTo>
                      <a:pt x="125" y="35"/>
                      <a:pt x="129" y="35"/>
                      <a:pt x="128" y="38"/>
                    </a:cubicBezTo>
                    <a:cubicBezTo>
                      <a:pt x="130" y="38"/>
                      <a:pt x="130" y="38"/>
                      <a:pt x="130" y="38"/>
                    </a:cubicBezTo>
                    <a:cubicBezTo>
                      <a:pt x="132" y="43"/>
                      <a:pt x="133" y="47"/>
                      <a:pt x="135" y="52"/>
                    </a:cubicBezTo>
                    <a:cubicBezTo>
                      <a:pt x="139" y="52"/>
                      <a:pt x="142" y="56"/>
                      <a:pt x="146" y="54"/>
                    </a:cubicBezTo>
                    <a:cubicBezTo>
                      <a:pt x="150" y="53"/>
                      <a:pt x="153" y="54"/>
                      <a:pt x="156" y="52"/>
                    </a:cubicBezTo>
                    <a:cubicBezTo>
                      <a:pt x="157" y="55"/>
                      <a:pt x="162" y="52"/>
                      <a:pt x="164" y="55"/>
                    </a:cubicBezTo>
                    <a:cubicBezTo>
                      <a:pt x="170" y="54"/>
                      <a:pt x="176" y="56"/>
                      <a:pt x="179" y="58"/>
                    </a:cubicBezTo>
                    <a:cubicBezTo>
                      <a:pt x="179" y="60"/>
                      <a:pt x="181" y="60"/>
                      <a:pt x="182" y="61"/>
                    </a:cubicBezTo>
                    <a:cubicBezTo>
                      <a:pt x="184" y="61"/>
                      <a:pt x="184" y="61"/>
                      <a:pt x="184" y="61"/>
                    </a:cubicBezTo>
                    <a:cubicBezTo>
                      <a:pt x="183" y="63"/>
                      <a:pt x="184" y="63"/>
                      <a:pt x="185" y="65"/>
                    </a:cubicBezTo>
                    <a:cubicBezTo>
                      <a:pt x="189" y="63"/>
                      <a:pt x="190" y="68"/>
                      <a:pt x="194" y="68"/>
                    </a:cubicBezTo>
                    <a:cubicBezTo>
                      <a:pt x="191" y="70"/>
                      <a:pt x="196" y="71"/>
                      <a:pt x="196" y="73"/>
                    </a:cubicBezTo>
                    <a:cubicBezTo>
                      <a:pt x="191" y="76"/>
                      <a:pt x="190" y="78"/>
                      <a:pt x="186" y="82"/>
                    </a:cubicBezTo>
                    <a:cubicBezTo>
                      <a:pt x="188" y="80"/>
                      <a:pt x="188" y="80"/>
                      <a:pt x="188" y="80"/>
                    </a:cubicBezTo>
                    <a:cubicBezTo>
                      <a:pt x="185" y="78"/>
                      <a:pt x="183" y="81"/>
                      <a:pt x="179" y="80"/>
                    </a:cubicBezTo>
                    <a:cubicBezTo>
                      <a:pt x="181" y="86"/>
                      <a:pt x="172" y="80"/>
                      <a:pt x="172" y="86"/>
                    </a:cubicBezTo>
                    <a:cubicBezTo>
                      <a:pt x="163" y="89"/>
                      <a:pt x="157" y="95"/>
                      <a:pt x="146" y="98"/>
                    </a:cubicBezTo>
                    <a:cubicBezTo>
                      <a:pt x="144" y="99"/>
                      <a:pt x="141" y="100"/>
                      <a:pt x="138" y="101"/>
                    </a:cubicBezTo>
                    <a:cubicBezTo>
                      <a:pt x="137" y="102"/>
                      <a:pt x="135" y="103"/>
                      <a:pt x="135" y="105"/>
                    </a:cubicBezTo>
                    <a:cubicBezTo>
                      <a:pt x="132" y="104"/>
                      <a:pt x="129" y="105"/>
                      <a:pt x="129" y="109"/>
                    </a:cubicBezTo>
                    <a:cubicBezTo>
                      <a:pt x="128" y="110"/>
                      <a:pt x="131" y="110"/>
                      <a:pt x="132" y="112"/>
                    </a:cubicBezTo>
                    <a:cubicBezTo>
                      <a:pt x="126" y="114"/>
                      <a:pt x="132" y="119"/>
                      <a:pt x="129" y="122"/>
                    </a:cubicBezTo>
                    <a:cubicBezTo>
                      <a:pt x="131" y="123"/>
                      <a:pt x="131" y="126"/>
                      <a:pt x="134" y="126"/>
                    </a:cubicBezTo>
                    <a:cubicBezTo>
                      <a:pt x="134" y="127"/>
                      <a:pt x="134" y="127"/>
                      <a:pt x="133" y="127"/>
                    </a:cubicBezTo>
                    <a:cubicBezTo>
                      <a:pt x="134" y="128"/>
                      <a:pt x="135" y="128"/>
                      <a:pt x="135" y="128"/>
                    </a:cubicBezTo>
                    <a:cubicBezTo>
                      <a:pt x="135" y="130"/>
                      <a:pt x="132" y="132"/>
                      <a:pt x="133" y="134"/>
                    </a:cubicBezTo>
                    <a:cubicBezTo>
                      <a:pt x="135" y="136"/>
                      <a:pt x="135" y="136"/>
                      <a:pt x="135" y="136"/>
                    </a:cubicBezTo>
                    <a:cubicBezTo>
                      <a:pt x="135" y="136"/>
                      <a:pt x="135" y="137"/>
                      <a:pt x="135" y="138"/>
                    </a:cubicBezTo>
                    <a:cubicBezTo>
                      <a:pt x="135" y="138"/>
                      <a:pt x="135" y="138"/>
                      <a:pt x="135" y="138"/>
                    </a:cubicBezTo>
                    <a:cubicBezTo>
                      <a:pt x="135" y="138"/>
                      <a:pt x="134" y="137"/>
                      <a:pt x="132" y="138"/>
                    </a:cubicBezTo>
                    <a:cubicBezTo>
                      <a:pt x="132" y="138"/>
                      <a:pt x="132" y="138"/>
                      <a:pt x="132" y="138"/>
                    </a:cubicBezTo>
                    <a:cubicBezTo>
                      <a:pt x="133" y="139"/>
                      <a:pt x="134" y="141"/>
                      <a:pt x="135" y="140"/>
                    </a:cubicBezTo>
                    <a:cubicBezTo>
                      <a:pt x="133" y="142"/>
                      <a:pt x="133" y="142"/>
                      <a:pt x="133" y="142"/>
                    </a:cubicBezTo>
                    <a:cubicBezTo>
                      <a:pt x="134" y="143"/>
                      <a:pt x="135" y="142"/>
                      <a:pt x="137" y="143"/>
                    </a:cubicBezTo>
                    <a:cubicBezTo>
                      <a:pt x="136" y="143"/>
                      <a:pt x="133" y="144"/>
                      <a:pt x="135" y="145"/>
                    </a:cubicBezTo>
                    <a:cubicBezTo>
                      <a:pt x="137" y="145"/>
                      <a:pt x="137" y="145"/>
                      <a:pt x="137" y="145"/>
                    </a:cubicBezTo>
                    <a:cubicBezTo>
                      <a:pt x="135" y="145"/>
                      <a:pt x="133" y="148"/>
                      <a:pt x="132" y="149"/>
                    </a:cubicBezTo>
                    <a:cubicBezTo>
                      <a:pt x="135" y="152"/>
                      <a:pt x="134" y="158"/>
                      <a:pt x="133" y="162"/>
                    </a:cubicBezTo>
                    <a:cubicBezTo>
                      <a:pt x="135" y="165"/>
                      <a:pt x="135" y="165"/>
                      <a:pt x="135" y="165"/>
                    </a:cubicBezTo>
                    <a:cubicBezTo>
                      <a:pt x="136" y="164"/>
                      <a:pt x="137" y="163"/>
                      <a:pt x="137" y="164"/>
                    </a:cubicBezTo>
                    <a:cubicBezTo>
                      <a:pt x="138" y="165"/>
                      <a:pt x="138" y="165"/>
                      <a:pt x="138" y="165"/>
                    </a:cubicBezTo>
                    <a:cubicBezTo>
                      <a:pt x="137" y="164"/>
                      <a:pt x="137" y="165"/>
                      <a:pt x="135" y="166"/>
                    </a:cubicBezTo>
                    <a:cubicBezTo>
                      <a:pt x="135" y="169"/>
                      <a:pt x="137" y="171"/>
                      <a:pt x="138" y="173"/>
                    </a:cubicBezTo>
                    <a:cubicBezTo>
                      <a:pt x="140" y="173"/>
                      <a:pt x="142" y="175"/>
                      <a:pt x="145" y="172"/>
                    </a:cubicBezTo>
                    <a:cubicBezTo>
                      <a:pt x="145" y="173"/>
                      <a:pt x="145" y="174"/>
                      <a:pt x="147" y="175"/>
                    </a:cubicBezTo>
                    <a:cubicBezTo>
                      <a:pt x="148" y="172"/>
                      <a:pt x="151" y="174"/>
                      <a:pt x="153" y="173"/>
                    </a:cubicBezTo>
                    <a:cubicBezTo>
                      <a:pt x="154" y="175"/>
                      <a:pt x="154" y="175"/>
                      <a:pt x="154" y="175"/>
                    </a:cubicBezTo>
                    <a:cubicBezTo>
                      <a:pt x="158" y="171"/>
                      <a:pt x="162" y="180"/>
                      <a:pt x="165" y="175"/>
                    </a:cubicBezTo>
                    <a:cubicBezTo>
                      <a:pt x="168" y="175"/>
                      <a:pt x="168" y="175"/>
                      <a:pt x="168" y="175"/>
                    </a:cubicBezTo>
                    <a:cubicBezTo>
                      <a:pt x="167" y="176"/>
                      <a:pt x="169" y="176"/>
                      <a:pt x="169" y="177"/>
                    </a:cubicBezTo>
                    <a:cubicBezTo>
                      <a:pt x="172" y="177"/>
                      <a:pt x="176" y="180"/>
                      <a:pt x="179" y="181"/>
                    </a:cubicBezTo>
                    <a:cubicBezTo>
                      <a:pt x="182" y="185"/>
                      <a:pt x="189" y="182"/>
                      <a:pt x="189" y="187"/>
                    </a:cubicBezTo>
                    <a:cubicBezTo>
                      <a:pt x="191" y="190"/>
                      <a:pt x="195" y="190"/>
                      <a:pt x="197" y="193"/>
                    </a:cubicBezTo>
                    <a:cubicBezTo>
                      <a:pt x="196" y="195"/>
                      <a:pt x="196" y="198"/>
                      <a:pt x="195" y="200"/>
                    </a:cubicBezTo>
                    <a:cubicBezTo>
                      <a:pt x="196" y="201"/>
                      <a:pt x="197" y="203"/>
                      <a:pt x="199" y="202"/>
                    </a:cubicBezTo>
                    <a:cubicBezTo>
                      <a:pt x="199" y="203"/>
                      <a:pt x="198" y="203"/>
                      <a:pt x="198" y="204"/>
                    </a:cubicBezTo>
                    <a:cubicBezTo>
                      <a:pt x="200" y="204"/>
                      <a:pt x="197" y="205"/>
                      <a:pt x="198" y="206"/>
                    </a:cubicBezTo>
                    <a:cubicBezTo>
                      <a:pt x="200" y="209"/>
                      <a:pt x="204" y="212"/>
                      <a:pt x="206" y="215"/>
                    </a:cubicBezTo>
                    <a:cubicBezTo>
                      <a:pt x="205" y="216"/>
                      <a:pt x="205" y="216"/>
                      <a:pt x="205" y="217"/>
                    </a:cubicBezTo>
                    <a:cubicBezTo>
                      <a:pt x="206" y="217"/>
                      <a:pt x="206" y="217"/>
                      <a:pt x="206" y="217"/>
                    </a:cubicBezTo>
                    <a:cubicBezTo>
                      <a:pt x="199" y="224"/>
                      <a:pt x="199" y="224"/>
                      <a:pt x="199" y="224"/>
                    </a:cubicBezTo>
                    <a:cubicBezTo>
                      <a:pt x="197" y="222"/>
                      <a:pt x="196" y="227"/>
                      <a:pt x="194" y="226"/>
                    </a:cubicBezTo>
                    <a:cubicBezTo>
                      <a:pt x="191" y="227"/>
                      <a:pt x="187" y="225"/>
                      <a:pt x="186" y="227"/>
                    </a:cubicBezTo>
                    <a:cubicBezTo>
                      <a:pt x="182" y="228"/>
                      <a:pt x="177" y="225"/>
                      <a:pt x="175" y="229"/>
                    </a:cubicBezTo>
                    <a:cubicBezTo>
                      <a:pt x="172" y="229"/>
                      <a:pt x="168" y="225"/>
                      <a:pt x="164" y="229"/>
                    </a:cubicBezTo>
                    <a:cubicBezTo>
                      <a:pt x="159" y="225"/>
                      <a:pt x="157" y="236"/>
                      <a:pt x="153" y="229"/>
                    </a:cubicBezTo>
                    <a:cubicBezTo>
                      <a:pt x="151" y="231"/>
                      <a:pt x="147" y="227"/>
                      <a:pt x="146" y="231"/>
                    </a:cubicBezTo>
                    <a:cubicBezTo>
                      <a:pt x="146" y="230"/>
                      <a:pt x="146" y="229"/>
                      <a:pt x="145" y="229"/>
                    </a:cubicBezTo>
                    <a:cubicBezTo>
                      <a:pt x="144" y="229"/>
                      <a:pt x="144" y="229"/>
                      <a:pt x="144" y="229"/>
                    </a:cubicBezTo>
                    <a:cubicBezTo>
                      <a:pt x="144" y="231"/>
                      <a:pt x="144" y="231"/>
                      <a:pt x="144" y="231"/>
                    </a:cubicBezTo>
                    <a:cubicBezTo>
                      <a:pt x="142" y="229"/>
                      <a:pt x="142" y="229"/>
                      <a:pt x="142" y="229"/>
                    </a:cubicBezTo>
                    <a:cubicBezTo>
                      <a:pt x="137" y="229"/>
                      <a:pt x="137" y="234"/>
                      <a:pt x="134" y="237"/>
                    </a:cubicBezTo>
                    <a:cubicBezTo>
                      <a:pt x="135" y="238"/>
                      <a:pt x="135" y="238"/>
                      <a:pt x="135" y="238"/>
                    </a:cubicBezTo>
                    <a:cubicBezTo>
                      <a:pt x="132" y="241"/>
                      <a:pt x="136" y="246"/>
                      <a:pt x="132" y="247"/>
                    </a:cubicBezTo>
                    <a:cubicBezTo>
                      <a:pt x="133" y="249"/>
                      <a:pt x="133" y="249"/>
                      <a:pt x="133" y="249"/>
                    </a:cubicBezTo>
                    <a:cubicBezTo>
                      <a:pt x="127" y="253"/>
                      <a:pt x="134" y="256"/>
                      <a:pt x="131" y="260"/>
                    </a:cubicBezTo>
                    <a:cubicBezTo>
                      <a:pt x="132" y="261"/>
                      <a:pt x="132" y="261"/>
                      <a:pt x="132" y="261"/>
                    </a:cubicBezTo>
                    <a:cubicBezTo>
                      <a:pt x="131" y="261"/>
                      <a:pt x="130" y="262"/>
                      <a:pt x="130" y="263"/>
                    </a:cubicBezTo>
                    <a:cubicBezTo>
                      <a:pt x="132" y="264"/>
                      <a:pt x="132" y="264"/>
                      <a:pt x="132" y="264"/>
                    </a:cubicBezTo>
                    <a:cubicBezTo>
                      <a:pt x="130" y="269"/>
                      <a:pt x="126" y="273"/>
                      <a:pt x="123" y="275"/>
                    </a:cubicBezTo>
                    <a:cubicBezTo>
                      <a:pt x="123" y="276"/>
                      <a:pt x="123" y="276"/>
                      <a:pt x="123" y="276"/>
                    </a:cubicBezTo>
                    <a:cubicBezTo>
                      <a:pt x="124" y="277"/>
                      <a:pt x="121" y="275"/>
                      <a:pt x="120" y="275"/>
                    </a:cubicBezTo>
                    <a:cubicBezTo>
                      <a:pt x="117" y="276"/>
                      <a:pt x="117" y="276"/>
                      <a:pt x="117" y="276"/>
                    </a:cubicBezTo>
                    <a:cubicBezTo>
                      <a:pt x="118" y="277"/>
                      <a:pt x="118" y="277"/>
                      <a:pt x="118" y="277"/>
                    </a:cubicBezTo>
                    <a:cubicBezTo>
                      <a:pt x="114" y="275"/>
                      <a:pt x="108" y="276"/>
                      <a:pt x="103" y="276"/>
                    </a:cubicBezTo>
                    <a:cubicBezTo>
                      <a:pt x="101" y="276"/>
                      <a:pt x="101" y="276"/>
                      <a:pt x="101" y="276"/>
                    </a:cubicBezTo>
                    <a:cubicBezTo>
                      <a:pt x="103" y="273"/>
                      <a:pt x="96" y="276"/>
                      <a:pt x="95" y="273"/>
                    </a:cubicBezTo>
                    <a:cubicBezTo>
                      <a:pt x="89" y="277"/>
                      <a:pt x="85" y="272"/>
                      <a:pt x="79" y="273"/>
                    </a:cubicBezTo>
                    <a:cubicBezTo>
                      <a:pt x="76" y="272"/>
                      <a:pt x="72" y="271"/>
                      <a:pt x="69" y="271"/>
                    </a:cubicBezTo>
                    <a:cubicBezTo>
                      <a:pt x="69" y="270"/>
                      <a:pt x="67" y="270"/>
                      <a:pt x="66" y="269"/>
                    </a:cubicBezTo>
                    <a:cubicBezTo>
                      <a:pt x="65" y="269"/>
                      <a:pt x="63" y="269"/>
                      <a:pt x="62" y="268"/>
                    </a:cubicBezTo>
                    <a:cubicBezTo>
                      <a:pt x="60" y="269"/>
                      <a:pt x="60" y="269"/>
                      <a:pt x="60" y="269"/>
                    </a:cubicBezTo>
                    <a:cubicBezTo>
                      <a:pt x="57" y="268"/>
                      <a:pt x="54" y="267"/>
                      <a:pt x="50" y="266"/>
                    </a:cubicBezTo>
                    <a:cubicBezTo>
                      <a:pt x="48" y="263"/>
                      <a:pt x="43" y="266"/>
                      <a:pt x="41" y="263"/>
                    </a:cubicBezTo>
                    <a:cubicBezTo>
                      <a:pt x="37" y="264"/>
                      <a:pt x="34" y="261"/>
                      <a:pt x="31" y="263"/>
                    </a:cubicBezTo>
                    <a:cubicBezTo>
                      <a:pt x="28" y="259"/>
                      <a:pt x="22" y="261"/>
                      <a:pt x="20" y="257"/>
                    </a:cubicBezTo>
                    <a:cubicBezTo>
                      <a:pt x="20" y="258"/>
                      <a:pt x="18" y="258"/>
                      <a:pt x="19" y="259"/>
                    </a:cubicBezTo>
                    <a:cubicBezTo>
                      <a:pt x="18" y="259"/>
                      <a:pt x="18" y="259"/>
                      <a:pt x="18" y="259"/>
                    </a:cubicBezTo>
                    <a:cubicBezTo>
                      <a:pt x="19" y="257"/>
                      <a:pt x="17" y="254"/>
                      <a:pt x="15" y="253"/>
                    </a:cubicBezTo>
                    <a:cubicBezTo>
                      <a:pt x="10" y="253"/>
                      <a:pt x="10" y="246"/>
                      <a:pt x="8" y="243"/>
                    </a:cubicBezTo>
                    <a:cubicBezTo>
                      <a:pt x="10" y="241"/>
                      <a:pt x="7" y="238"/>
                      <a:pt x="5" y="236"/>
                    </a:cubicBezTo>
                    <a:cubicBezTo>
                      <a:pt x="5" y="233"/>
                      <a:pt x="6" y="232"/>
                      <a:pt x="6" y="229"/>
                    </a:cubicBezTo>
                    <a:cubicBezTo>
                      <a:pt x="5" y="228"/>
                      <a:pt x="7" y="225"/>
                      <a:pt x="5" y="223"/>
                    </a:cubicBezTo>
                    <a:cubicBezTo>
                      <a:pt x="6" y="223"/>
                      <a:pt x="7" y="224"/>
                      <a:pt x="8" y="222"/>
                    </a:cubicBezTo>
                    <a:cubicBezTo>
                      <a:pt x="3" y="219"/>
                      <a:pt x="3" y="219"/>
                      <a:pt x="3" y="219"/>
                    </a:cubicBezTo>
                    <a:cubicBezTo>
                      <a:pt x="5" y="219"/>
                      <a:pt x="5" y="219"/>
                      <a:pt x="6" y="218"/>
                    </a:cubicBezTo>
                    <a:cubicBezTo>
                      <a:pt x="6" y="217"/>
                      <a:pt x="5" y="217"/>
                      <a:pt x="5" y="217"/>
                    </a:cubicBezTo>
                    <a:cubicBezTo>
                      <a:pt x="3" y="217"/>
                      <a:pt x="3" y="217"/>
                      <a:pt x="3" y="217"/>
                    </a:cubicBezTo>
                    <a:cubicBezTo>
                      <a:pt x="6" y="215"/>
                      <a:pt x="8" y="212"/>
                      <a:pt x="8" y="209"/>
                    </a:cubicBezTo>
                    <a:cubicBezTo>
                      <a:pt x="11" y="208"/>
                      <a:pt x="13" y="204"/>
                      <a:pt x="15" y="204"/>
                    </a:cubicBezTo>
                    <a:cubicBezTo>
                      <a:pt x="15" y="203"/>
                      <a:pt x="15" y="203"/>
                      <a:pt x="15" y="203"/>
                    </a:cubicBezTo>
                    <a:cubicBezTo>
                      <a:pt x="17" y="200"/>
                      <a:pt x="24" y="202"/>
                      <a:pt x="25" y="197"/>
                    </a:cubicBezTo>
                    <a:cubicBezTo>
                      <a:pt x="28" y="196"/>
                      <a:pt x="34" y="197"/>
                      <a:pt x="35" y="193"/>
                    </a:cubicBezTo>
                    <a:cubicBezTo>
                      <a:pt x="39" y="193"/>
                      <a:pt x="39" y="187"/>
                      <a:pt x="43" y="192"/>
                    </a:cubicBezTo>
                    <a:cubicBezTo>
                      <a:pt x="43" y="191"/>
                      <a:pt x="44" y="190"/>
                      <a:pt x="44" y="190"/>
                    </a:cubicBezTo>
                    <a:cubicBezTo>
                      <a:pt x="43" y="189"/>
                      <a:pt x="43" y="189"/>
                      <a:pt x="43" y="189"/>
                    </a:cubicBezTo>
                    <a:cubicBezTo>
                      <a:pt x="47" y="188"/>
                      <a:pt x="54" y="191"/>
                      <a:pt x="54" y="186"/>
                    </a:cubicBezTo>
                    <a:cubicBezTo>
                      <a:pt x="62" y="185"/>
                      <a:pt x="69" y="180"/>
                      <a:pt x="76" y="184"/>
                    </a:cubicBezTo>
                    <a:cubicBezTo>
                      <a:pt x="79" y="183"/>
                      <a:pt x="82" y="182"/>
                      <a:pt x="84" y="181"/>
                    </a:cubicBezTo>
                    <a:cubicBezTo>
                      <a:pt x="86" y="182"/>
                      <a:pt x="87" y="182"/>
                      <a:pt x="89" y="182"/>
                    </a:cubicBezTo>
                    <a:cubicBezTo>
                      <a:pt x="90" y="179"/>
                      <a:pt x="98" y="183"/>
                      <a:pt x="95" y="178"/>
                    </a:cubicBezTo>
                    <a:cubicBezTo>
                      <a:pt x="96" y="180"/>
                      <a:pt x="98" y="176"/>
                      <a:pt x="101" y="176"/>
                    </a:cubicBezTo>
                    <a:cubicBezTo>
                      <a:pt x="101" y="172"/>
                      <a:pt x="102" y="168"/>
                      <a:pt x="101" y="165"/>
                    </a:cubicBezTo>
                    <a:cubicBezTo>
                      <a:pt x="98" y="164"/>
                      <a:pt x="97" y="163"/>
                      <a:pt x="96" y="161"/>
                    </a:cubicBezTo>
                    <a:cubicBezTo>
                      <a:pt x="98" y="160"/>
                      <a:pt x="97" y="158"/>
                      <a:pt x="99" y="157"/>
                    </a:cubicBezTo>
                    <a:cubicBezTo>
                      <a:pt x="98" y="156"/>
                      <a:pt x="97" y="155"/>
                      <a:pt x="97" y="154"/>
                    </a:cubicBezTo>
                    <a:cubicBezTo>
                      <a:pt x="101" y="151"/>
                      <a:pt x="97" y="148"/>
                      <a:pt x="98" y="146"/>
                    </a:cubicBezTo>
                    <a:cubicBezTo>
                      <a:pt x="98" y="145"/>
                      <a:pt x="100" y="145"/>
                      <a:pt x="100" y="144"/>
                    </a:cubicBezTo>
                    <a:cubicBezTo>
                      <a:pt x="99" y="143"/>
                      <a:pt x="99" y="143"/>
                      <a:pt x="99" y="143"/>
                    </a:cubicBezTo>
                    <a:cubicBezTo>
                      <a:pt x="101" y="142"/>
                      <a:pt x="101" y="142"/>
                      <a:pt x="101" y="142"/>
                    </a:cubicBezTo>
                    <a:cubicBezTo>
                      <a:pt x="98" y="139"/>
                      <a:pt x="100" y="133"/>
                      <a:pt x="95" y="132"/>
                    </a:cubicBezTo>
                    <a:cubicBezTo>
                      <a:pt x="96" y="131"/>
                      <a:pt x="96" y="131"/>
                      <a:pt x="96" y="131"/>
                    </a:cubicBezTo>
                    <a:cubicBezTo>
                      <a:pt x="93" y="130"/>
                      <a:pt x="91" y="128"/>
                      <a:pt x="87" y="129"/>
                    </a:cubicBezTo>
                    <a:cubicBezTo>
                      <a:pt x="84" y="133"/>
                      <a:pt x="79" y="133"/>
                      <a:pt x="77" y="137"/>
                    </a:cubicBezTo>
                    <a:cubicBezTo>
                      <a:pt x="74" y="136"/>
                      <a:pt x="72" y="140"/>
                      <a:pt x="69" y="139"/>
                    </a:cubicBezTo>
                    <a:cubicBezTo>
                      <a:pt x="64" y="141"/>
                      <a:pt x="65" y="148"/>
                      <a:pt x="59" y="147"/>
                    </a:cubicBezTo>
                    <a:cubicBezTo>
                      <a:pt x="57" y="151"/>
                      <a:pt x="49" y="147"/>
                      <a:pt x="47" y="150"/>
                    </a:cubicBezTo>
                    <a:cubicBezTo>
                      <a:pt x="43" y="149"/>
                      <a:pt x="39" y="149"/>
                      <a:pt x="35" y="149"/>
                    </a:cubicBezTo>
                    <a:cubicBezTo>
                      <a:pt x="33" y="144"/>
                      <a:pt x="30" y="148"/>
                      <a:pt x="27" y="147"/>
                    </a:cubicBezTo>
                    <a:cubicBezTo>
                      <a:pt x="27" y="146"/>
                      <a:pt x="27" y="146"/>
                      <a:pt x="27" y="145"/>
                    </a:cubicBezTo>
                    <a:cubicBezTo>
                      <a:pt x="27" y="144"/>
                      <a:pt x="26" y="144"/>
                      <a:pt x="25" y="144"/>
                    </a:cubicBezTo>
                    <a:cubicBezTo>
                      <a:pt x="25" y="144"/>
                      <a:pt x="27" y="143"/>
                      <a:pt x="25" y="142"/>
                    </a:cubicBezTo>
                    <a:cubicBezTo>
                      <a:pt x="24" y="141"/>
                      <a:pt x="23" y="143"/>
                      <a:pt x="22" y="143"/>
                    </a:cubicBezTo>
                    <a:cubicBezTo>
                      <a:pt x="21" y="141"/>
                      <a:pt x="17" y="140"/>
                      <a:pt x="15" y="139"/>
                    </a:cubicBezTo>
                    <a:cubicBezTo>
                      <a:pt x="17" y="138"/>
                      <a:pt x="14" y="137"/>
                      <a:pt x="14" y="135"/>
                    </a:cubicBezTo>
                    <a:cubicBezTo>
                      <a:pt x="12" y="134"/>
                      <a:pt x="11" y="137"/>
                      <a:pt x="9" y="136"/>
                    </a:cubicBezTo>
                    <a:cubicBezTo>
                      <a:pt x="9" y="135"/>
                      <a:pt x="10" y="134"/>
                      <a:pt x="10" y="134"/>
                    </a:cubicBezTo>
                    <a:cubicBezTo>
                      <a:pt x="10" y="133"/>
                      <a:pt x="10" y="133"/>
                      <a:pt x="10" y="133"/>
                    </a:cubicBezTo>
                    <a:cubicBezTo>
                      <a:pt x="11" y="132"/>
                      <a:pt x="8" y="131"/>
                      <a:pt x="8" y="129"/>
                    </a:cubicBezTo>
                    <a:cubicBezTo>
                      <a:pt x="5" y="129"/>
                      <a:pt x="5" y="129"/>
                      <a:pt x="5" y="129"/>
                    </a:cubicBezTo>
                    <a:cubicBezTo>
                      <a:pt x="8" y="127"/>
                      <a:pt x="8" y="127"/>
                      <a:pt x="8" y="127"/>
                    </a:cubicBezTo>
                    <a:cubicBezTo>
                      <a:pt x="5" y="124"/>
                      <a:pt x="7" y="120"/>
                      <a:pt x="3" y="117"/>
                    </a:cubicBezTo>
                    <a:cubicBezTo>
                      <a:pt x="3" y="117"/>
                      <a:pt x="3" y="117"/>
                      <a:pt x="3" y="117"/>
                    </a:cubicBezTo>
                    <a:cubicBezTo>
                      <a:pt x="1" y="116"/>
                      <a:pt x="5" y="114"/>
                      <a:pt x="2" y="112"/>
                    </a:cubicBezTo>
                    <a:cubicBezTo>
                      <a:pt x="5" y="110"/>
                      <a:pt x="0" y="105"/>
                      <a:pt x="2" y="101"/>
                    </a:cubicBezTo>
                    <a:cubicBezTo>
                      <a:pt x="2" y="99"/>
                      <a:pt x="1" y="94"/>
                      <a:pt x="2" y="90"/>
                    </a:cubicBezTo>
                    <a:cubicBezTo>
                      <a:pt x="2" y="88"/>
                      <a:pt x="0" y="84"/>
                      <a:pt x="1" y="82"/>
                    </a:cubicBezTo>
                    <a:cubicBezTo>
                      <a:pt x="3" y="79"/>
                      <a:pt x="0" y="77"/>
                      <a:pt x="3" y="75"/>
                    </a:cubicBezTo>
                    <a:cubicBezTo>
                      <a:pt x="3" y="75"/>
                      <a:pt x="3" y="74"/>
                      <a:pt x="3" y="73"/>
                    </a:cubicBezTo>
                    <a:cubicBezTo>
                      <a:pt x="3" y="73"/>
                      <a:pt x="3" y="73"/>
                      <a:pt x="3" y="73"/>
                    </a:cubicBezTo>
                    <a:cubicBezTo>
                      <a:pt x="3" y="69"/>
                      <a:pt x="4" y="66"/>
                      <a:pt x="3" y="61"/>
                    </a:cubicBezTo>
                    <a:cubicBezTo>
                      <a:pt x="4" y="60"/>
                      <a:pt x="6" y="60"/>
                      <a:pt x="5" y="57"/>
                    </a:cubicBezTo>
                    <a:cubicBezTo>
                      <a:pt x="5" y="56"/>
                      <a:pt x="3" y="56"/>
                      <a:pt x="3" y="56"/>
                    </a:cubicBezTo>
                    <a:cubicBezTo>
                      <a:pt x="3" y="56"/>
                      <a:pt x="3" y="56"/>
                      <a:pt x="3" y="55"/>
                    </a:cubicBezTo>
                    <a:cubicBezTo>
                      <a:pt x="2" y="55"/>
                      <a:pt x="3" y="54"/>
                      <a:pt x="3" y="52"/>
                    </a:cubicBezTo>
                    <a:cubicBezTo>
                      <a:pt x="5" y="51"/>
                      <a:pt x="5" y="51"/>
                      <a:pt x="5" y="51"/>
                    </a:cubicBezTo>
                    <a:cubicBezTo>
                      <a:pt x="3" y="50"/>
                      <a:pt x="3" y="50"/>
                      <a:pt x="3" y="50"/>
                    </a:cubicBezTo>
                    <a:cubicBezTo>
                      <a:pt x="4" y="49"/>
                      <a:pt x="5" y="49"/>
                      <a:pt x="4" y="49"/>
                    </a:cubicBezTo>
                    <a:cubicBezTo>
                      <a:pt x="3" y="47"/>
                      <a:pt x="3" y="47"/>
                      <a:pt x="3" y="47"/>
                    </a:cubicBezTo>
                    <a:cubicBezTo>
                      <a:pt x="5" y="46"/>
                      <a:pt x="5" y="46"/>
                      <a:pt x="5" y="46"/>
                    </a:cubicBezTo>
                    <a:cubicBezTo>
                      <a:pt x="8" y="39"/>
                      <a:pt x="2" y="29"/>
                      <a:pt x="10" y="24"/>
                    </a:cubicBezTo>
                    <a:cubicBezTo>
                      <a:pt x="8" y="22"/>
                      <a:pt x="12" y="22"/>
                      <a:pt x="12" y="20"/>
                    </a:cubicBezTo>
                    <a:cubicBezTo>
                      <a:pt x="12" y="14"/>
                      <a:pt x="12" y="14"/>
                      <a:pt x="12" y="14"/>
                    </a:cubicBezTo>
                    <a:cubicBezTo>
                      <a:pt x="15" y="13"/>
                      <a:pt x="15" y="15"/>
                      <a:pt x="16" y="17"/>
                    </a:cubicBezTo>
                    <a:cubicBezTo>
                      <a:pt x="16" y="18"/>
                      <a:pt x="17" y="20"/>
                      <a:pt x="18" y="21"/>
                    </a:cubicBezTo>
                    <a:cubicBezTo>
                      <a:pt x="19" y="25"/>
                      <a:pt x="17" y="29"/>
                      <a:pt x="20" y="32"/>
                    </a:cubicBezTo>
                    <a:cubicBezTo>
                      <a:pt x="19" y="34"/>
                      <a:pt x="19" y="34"/>
                      <a:pt x="19" y="34"/>
                    </a:cubicBezTo>
                    <a:cubicBezTo>
                      <a:pt x="26" y="37"/>
                      <a:pt x="14" y="40"/>
                      <a:pt x="20" y="44"/>
                    </a:cubicBezTo>
                    <a:cubicBezTo>
                      <a:pt x="20" y="44"/>
                      <a:pt x="19" y="45"/>
                      <a:pt x="20" y="46"/>
                    </a:cubicBezTo>
                    <a:cubicBezTo>
                      <a:pt x="20" y="47"/>
                      <a:pt x="22" y="46"/>
                      <a:pt x="22" y="46"/>
                    </a:cubicBezTo>
                    <a:cubicBezTo>
                      <a:pt x="19" y="47"/>
                      <a:pt x="19" y="47"/>
                      <a:pt x="19" y="47"/>
                    </a:cubicBezTo>
                    <a:cubicBezTo>
                      <a:pt x="20" y="49"/>
                      <a:pt x="22" y="48"/>
                      <a:pt x="22" y="50"/>
                    </a:cubicBezTo>
                    <a:cubicBezTo>
                      <a:pt x="22" y="51"/>
                      <a:pt x="22" y="51"/>
                      <a:pt x="22" y="51"/>
                    </a:cubicBezTo>
                    <a:cubicBezTo>
                      <a:pt x="22" y="51"/>
                      <a:pt x="21" y="52"/>
                      <a:pt x="20" y="52"/>
                    </a:cubicBezTo>
                    <a:cubicBezTo>
                      <a:pt x="25" y="52"/>
                      <a:pt x="23" y="56"/>
                      <a:pt x="27" y="56"/>
                    </a:cubicBezTo>
                    <a:cubicBezTo>
                      <a:pt x="26" y="57"/>
                      <a:pt x="26" y="59"/>
                      <a:pt x="26" y="60"/>
                    </a:cubicBezTo>
                    <a:cubicBezTo>
                      <a:pt x="27" y="61"/>
                      <a:pt x="28" y="61"/>
                      <a:pt x="29" y="61"/>
                    </a:cubicBezTo>
                    <a:cubicBezTo>
                      <a:pt x="28" y="64"/>
                      <a:pt x="27" y="67"/>
                      <a:pt x="27" y="70"/>
                    </a:cubicBezTo>
                    <a:cubicBezTo>
                      <a:pt x="26" y="71"/>
                      <a:pt x="27" y="74"/>
                      <a:pt x="26" y="76"/>
                    </a:cubicBezTo>
                    <a:cubicBezTo>
                      <a:pt x="27" y="77"/>
                      <a:pt x="26" y="79"/>
                      <a:pt x="28" y="80"/>
                    </a:cubicBezTo>
                    <a:cubicBezTo>
                      <a:pt x="31" y="81"/>
                      <a:pt x="32" y="78"/>
                      <a:pt x="34" y="80"/>
                    </a:cubicBezTo>
                    <a:cubicBezTo>
                      <a:pt x="31" y="80"/>
                      <a:pt x="31" y="82"/>
                      <a:pt x="30" y="83"/>
                    </a:cubicBezTo>
                    <a:cubicBezTo>
                      <a:pt x="30" y="85"/>
                      <a:pt x="30" y="88"/>
                      <a:pt x="31" y="89"/>
                    </a:cubicBezTo>
                    <a:cubicBezTo>
                      <a:pt x="35" y="90"/>
                      <a:pt x="32" y="86"/>
                      <a:pt x="35" y="86"/>
                    </a:cubicBezTo>
                    <a:cubicBezTo>
                      <a:pt x="36" y="87"/>
                      <a:pt x="37" y="88"/>
                      <a:pt x="39" y="88"/>
                    </a:cubicBezTo>
                    <a:cubicBezTo>
                      <a:pt x="39" y="94"/>
                      <a:pt x="39" y="94"/>
                      <a:pt x="39" y="94"/>
                    </a:cubicBezTo>
                    <a:cubicBezTo>
                      <a:pt x="38" y="94"/>
                      <a:pt x="37" y="93"/>
                      <a:pt x="37" y="93"/>
                    </a:cubicBezTo>
                    <a:cubicBezTo>
                      <a:pt x="37" y="92"/>
                      <a:pt x="38" y="92"/>
                      <a:pt x="38" y="92"/>
                    </a:cubicBezTo>
                    <a:cubicBezTo>
                      <a:pt x="37" y="90"/>
                      <a:pt x="35" y="90"/>
                      <a:pt x="34" y="90"/>
                    </a:cubicBezTo>
                    <a:cubicBezTo>
                      <a:pt x="35" y="93"/>
                      <a:pt x="35" y="94"/>
                      <a:pt x="32" y="95"/>
                    </a:cubicBezTo>
                    <a:cubicBezTo>
                      <a:pt x="35" y="96"/>
                      <a:pt x="37" y="98"/>
                      <a:pt x="37" y="100"/>
                    </a:cubicBezTo>
                    <a:cubicBezTo>
                      <a:pt x="39" y="95"/>
                      <a:pt x="45" y="97"/>
                      <a:pt x="48" y="95"/>
                    </a:cubicBezTo>
                    <a:cubicBezTo>
                      <a:pt x="52" y="96"/>
                      <a:pt x="52" y="92"/>
                      <a:pt x="54" y="92"/>
                    </a:cubicBezTo>
                    <a:cubicBezTo>
                      <a:pt x="59" y="91"/>
                      <a:pt x="64" y="90"/>
                      <a:pt x="64" y="87"/>
                    </a:cubicBezTo>
                    <a:cubicBezTo>
                      <a:pt x="65" y="85"/>
                      <a:pt x="66" y="87"/>
                      <a:pt x="68" y="87"/>
                    </a:cubicBezTo>
                    <a:cubicBezTo>
                      <a:pt x="69" y="84"/>
                      <a:pt x="69" y="82"/>
                      <a:pt x="71" y="81"/>
                    </a:cubicBezTo>
                    <a:cubicBezTo>
                      <a:pt x="74" y="80"/>
                      <a:pt x="79" y="81"/>
                      <a:pt x="81" y="78"/>
                    </a:cubicBezTo>
                    <a:cubicBezTo>
                      <a:pt x="81" y="80"/>
                      <a:pt x="80" y="80"/>
                      <a:pt x="81" y="81"/>
                    </a:cubicBezTo>
                    <a:cubicBezTo>
                      <a:pt x="83" y="81"/>
                      <a:pt x="86" y="80"/>
                      <a:pt x="87" y="78"/>
                    </a:cubicBezTo>
                    <a:cubicBezTo>
                      <a:pt x="86" y="78"/>
                      <a:pt x="86" y="78"/>
                      <a:pt x="86" y="78"/>
                    </a:cubicBezTo>
                    <a:cubicBezTo>
                      <a:pt x="88" y="78"/>
                      <a:pt x="88" y="75"/>
                      <a:pt x="89" y="73"/>
                    </a:cubicBezTo>
                    <a:cubicBezTo>
                      <a:pt x="88" y="73"/>
                      <a:pt x="88" y="71"/>
                      <a:pt x="87" y="70"/>
                    </a:cubicBezTo>
                    <a:cubicBezTo>
                      <a:pt x="91" y="68"/>
                      <a:pt x="86" y="67"/>
                      <a:pt x="87" y="65"/>
                    </a:cubicBezTo>
                    <a:cubicBezTo>
                      <a:pt x="87" y="62"/>
                      <a:pt x="86" y="59"/>
                      <a:pt x="87" y="57"/>
                    </a:cubicBezTo>
                    <a:cubicBezTo>
                      <a:pt x="86" y="57"/>
                      <a:pt x="86" y="56"/>
                      <a:pt x="86" y="56"/>
                    </a:cubicBezTo>
                    <a:cubicBezTo>
                      <a:pt x="87" y="55"/>
                      <a:pt x="87" y="55"/>
                      <a:pt x="87" y="55"/>
                    </a:cubicBezTo>
                    <a:cubicBezTo>
                      <a:pt x="83" y="55"/>
                      <a:pt x="88" y="50"/>
                      <a:pt x="83" y="50"/>
                    </a:cubicBezTo>
                    <a:cubicBezTo>
                      <a:pt x="83" y="49"/>
                      <a:pt x="83" y="49"/>
                      <a:pt x="83" y="49"/>
                    </a:cubicBezTo>
                    <a:cubicBezTo>
                      <a:pt x="83" y="47"/>
                      <a:pt x="83" y="47"/>
                      <a:pt x="83" y="47"/>
                    </a:cubicBezTo>
                    <a:cubicBezTo>
                      <a:pt x="84" y="46"/>
                      <a:pt x="82" y="44"/>
                      <a:pt x="83" y="42"/>
                    </a:cubicBezTo>
                    <a:cubicBezTo>
                      <a:pt x="81" y="40"/>
                      <a:pt x="81" y="40"/>
                      <a:pt x="81" y="40"/>
                    </a:cubicBezTo>
                    <a:cubicBezTo>
                      <a:pt x="85" y="39"/>
                      <a:pt x="80" y="35"/>
                      <a:pt x="81" y="33"/>
                    </a:cubicBezTo>
                    <a:cubicBezTo>
                      <a:pt x="79" y="30"/>
                      <a:pt x="80" y="27"/>
                      <a:pt x="77" y="24"/>
                    </a:cubicBezTo>
                    <a:cubicBezTo>
                      <a:pt x="77" y="23"/>
                      <a:pt x="75" y="22"/>
                      <a:pt x="74" y="21"/>
                    </a:cubicBezTo>
                    <a:cubicBezTo>
                      <a:pt x="71" y="21"/>
                      <a:pt x="71" y="18"/>
                      <a:pt x="70" y="17"/>
                    </a:cubicBezTo>
                    <a:cubicBezTo>
                      <a:pt x="71" y="16"/>
                      <a:pt x="71" y="15"/>
                      <a:pt x="71" y="13"/>
                    </a:cubicBezTo>
                    <a:cubicBezTo>
                      <a:pt x="68" y="12"/>
                      <a:pt x="70" y="8"/>
                      <a:pt x="69" y="7"/>
                    </a:cubicBezTo>
                    <a:cubicBezTo>
                      <a:pt x="70" y="4"/>
                      <a:pt x="73" y="0"/>
                      <a:pt x="77" y="1"/>
                    </a:cubicBezTo>
                    <a:cubicBezTo>
                      <a:pt x="78" y="3"/>
                      <a:pt x="80" y="2"/>
                      <a:pt x="82" y="2"/>
                    </a:cubicBezTo>
                    <a:close/>
                    <a:moveTo>
                      <a:pt x="16" y="8"/>
                    </a:moveTo>
                    <a:cubicBezTo>
                      <a:pt x="16" y="9"/>
                      <a:pt x="15" y="10"/>
                      <a:pt x="15" y="10"/>
                    </a:cubicBezTo>
                    <a:cubicBezTo>
                      <a:pt x="16" y="11"/>
                      <a:pt x="16" y="11"/>
                      <a:pt x="16" y="11"/>
                    </a:cubicBezTo>
                    <a:cubicBezTo>
                      <a:pt x="15" y="11"/>
                      <a:pt x="15" y="11"/>
                      <a:pt x="14" y="10"/>
                    </a:cubicBezTo>
                    <a:cubicBezTo>
                      <a:pt x="13" y="8"/>
                      <a:pt x="15" y="7"/>
                      <a:pt x="16" y="8"/>
                    </a:cubicBezTo>
                    <a:close/>
                    <a:moveTo>
                      <a:pt x="43" y="94"/>
                    </a:moveTo>
                    <a:cubicBezTo>
                      <a:pt x="46" y="94"/>
                      <a:pt x="46" y="94"/>
                      <a:pt x="46" y="94"/>
                    </a:cubicBezTo>
                    <a:lnTo>
                      <a:pt x="43" y="94"/>
                    </a:lnTo>
                    <a:close/>
                    <a:moveTo>
                      <a:pt x="89" y="226"/>
                    </a:moveTo>
                    <a:cubicBezTo>
                      <a:pt x="88" y="225"/>
                      <a:pt x="88" y="225"/>
                      <a:pt x="88" y="225"/>
                    </a:cubicBezTo>
                    <a:cubicBezTo>
                      <a:pt x="89" y="222"/>
                      <a:pt x="93" y="224"/>
                      <a:pt x="95" y="223"/>
                    </a:cubicBezTo>
                    <a:cubicBezTo>
                      <a:pt x="95" y="225"/>
                      <a:pt x="98" y="227"/>
                      <a:pt x="96" y="229"/>
                    </a:cubicBezTo>
                    <a:cubicBezTo>
                      <a:pt x="96" y="231"/>
                      <a:pt x="96" y="231"/>
                      <a:pt x="96" y="231"/>
                    </a:cubicBezTo>
                    <a:cubicBezTo>
                      <a:pt x="92" y="232"/>
                      <a:pt x="92" y="232"/>
                      <a:pt x="92" y="232"/>
                    </a:cubicBezTo>
                    <a:cubicBezTo>
                      <a:pt x="92" y="232"/>
                      <a:pt x="93" y="231"/>
                      <a:pt x="91" y="231"/>
                    </a:cubicBezTo>
                    <a:cubicBezTo>
                      <a:pt x="89" y="230"/>
                      <a:pt x="90" y="233"/>
                      <a:pt x="88" y="233"/>
                    </a:cubicBezTo>
                    <a:cubicBezTo>
                      <a:pt x="85" y="231"/>
                      <a:pt x="83" y="234"/>
                      <a:pt x="81" y="233"/>
                    </a:cubicBezTo>
                    <a:cubicBezTo>
                      <a:pt x="81" y="232"/>
                      <a:pt x="79" y="232"/>
                      <a:pt x="79" y="231"/>
                    </a:cubicBezTo>
                    <a:cubicBezTo>
                      <a:pt x="75" y="234"/>
                      <a:pt x="69" y="234"/>
                      <a:pt x="64" y="232"/>
                    </a:cubicBezTo>
                    <a:cubicBezTo>
                      <a:pt x="65" y="231"/>
                      <a:pt x="64" y="231"/>
                      <a:pt x="63" y="229"/>
                    </a:cubicBezTo>
                    <a:cubicBezTo>
                      <a:pt x="63" y="229"/>
                      <a:pt x="64" y="229"/>
                      <a:pt x="64" y="228"/>
                    </a:cubicBezTo>
                    <a:cubicBezTo>
                      <a:pt x="63" y="227"/>
                      <a:pt x="63" y="227"/>
                      <a:pt x="63" y="227"/>
                    </a:cubicBezTo>
                    <a:cubicBezTo>
                      <a:pt x="66" y="226"/>
                      <a:pt x="69" y="227"/>
                      <a:pt x="71" y="224"/>
                    </a:cubicBezTo>
                    <a:cubicBezTo>
                      <a:pt x="72" y="226"/>
                      <a:pt x="72" y="226"/>
                      <a:pt x="72" y="226"/>
                    </a:cubicBezTo>
                    <a:cubicBezTo>
                      <a:pt x="74" y="225"/>
                      <a:pt x="74" y="225"/>
                      <a:pt x="74" y="225"/>
                    </a:cubicBezTo>
                    <a:cubicBezTo>
                      <a:pt x="74" y="225"/>
                      <a:pt x="74" y="226"/>
                      <a:pt x="75" y="227"/>
                    </a:cubicBezTo>
                    <a:cubicBezTo>
                      <a:pt x="78" y="225"/>
                      <a:pt x="80" y="222"/>
                      <a:pt x="84" y="223"/>
                    </a:cubicBezTo>
                    <a:cubicBezTo>
                      <a:pt x="87" y="224"/>
                      <a:pt x="86" y="229"/>
                      <a:pt x="89" y="226"/>
                    </a:cubicBezTo>
                    <a:close/>
                    <a:moveTo>
                      <a:pt x="47" y="255"/>
                    </a:moveTo>
                    <a:cubicBezTo>
                      <a:pt x="47" y="258"/>
                      <a:pt x="53" y="259"/>
                      <a:pt x="48" y="261"/>
                    </a:cubicBezTo>
                    <a:cubicBezTo>
                      <a:pt x="47" y="261"/>
                      <a:pt x="44" y="261"/>
                      <a:pt x="44" y="262"/>
                    </a:cubicBezTo>
                    <a:cubicBezTo>
                      <a:pt x="39" y="261"/>
                      <a:pt x="38" y="259"/>
                      <a:pt x="37" y="256"/>
                    </a:cubicBezTo>
                    <a:cubicBezTo>
                      <a:pt x="38" y="253"/>
                      <a:pt x="42" y="256"/>
                      <a:pt x="41" y="253"/>
                    </a:cubicBezTo>
                    <a:cubicBezTo>
                      <a:pt x="44" y="253"/>
                      <a:pt x="44" y="250"/>
                      <a:pt x="46" y="250"/>
                    </a:cubicBezTo>
                    <a:lnTo>
                      <a:pt x="47" y="255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</p:grpSp>
        <p:grpSp>
          <p:nvGrpSpPr>
            <p:cNvPr id="7176" name="组合 364"/>
            <p:cNvGrpSpPr>
              <a:grpSpLocks/>
            </p:cNvGrpSpPr>
            <p:nvPr/>
          </p:nvGrpSpPr>
          <p:grpSpPr bwMode="auto">
            <a:xfrm rot="-2149681">
              <a:off x="-248558" y="3767350"/>
              <a:ext cx="1053399" cy="1053399"/>
              <a:chOff x="5117059" y="-1743076"/>
              <a:chExt cx="1310182" cy="1310182"/>
            </a:xfrm>
          </p:grpSpPr>
          <p:pic>
            <p:nvPicPr>
              <p:cNvPr id="7212" name="图片 365" descr="图片1.png"/>
              <p:cNvPicPr>
                <a:picLocks noChangeAspect="1"/>
              </p:cNvPicPr>
              <p:nvPr/>
            </p:nvPicPr>
            <p:blipFill>
              <a:blip r:embed="rId4"/>
              <a:srcRect/>
              <a:stretch>
                <a:fillRect/>
              </a:stretch>
            </p:blipFill>
            <p:spPr bwMode="auto">
              <a:xfrm>
                <a:off x="5117059" y="-1743076"/>
                <a:ext cx="1310182" cy="131018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7213" name="Freeform 23"/>
              <p:cNvSpPr>
                <a:spLocks/>
              </p:cNvSpPr>
              <p:nvPr/>
            </p:nvSpPr>
            <p:spPr bwMode="auto">
              <a:xfrm>
                <a:off x="5430832" y="-1336083"/>
                <a:ext cx="682637" cy="496196"/>
              </a:xfrm>
              <a:custGeom>
                <a:avLst/>
                <a:gdLst>
                  <a:gd name="T0" fmla="*/ 155 w 293"/>
                  <a:gd name="T1" fmla="*/ 37 h 213"/>
                  <a:gd name="T2" fmla="*/ 170 w 293"/>
                  <a:gd name="T3" fmla="*/ 52 h 213"/>
                  <a:gd name="T4" fmla="*/ 198 w 293"/>
                  <a:gd name="T5" fmla="*/ 48 h 213"/>
                  <a:gd name="T6" fmla="*/ 231 w 293"/>
                  <a:gd name="T7" fmla="*/ 41 h 213"/>
                  <a:gd name="T8" fmla="*/ 253 w 293"/>
                  <a:gd name="T9" fmla="*/ 36 h 213"/>
                  <a:gd name="T10" fmla="*/ 264 w 293"/>
                  <a:gd name="T11" fmla="*/ 32 h 213"/>
                  <a:gd name="T12" fmla="*/ 273 w 293"/>
                  <a:gd name="T13" fmla="*/ 62 h 213"/>
                  <a:gd name="T14" fmla="*/ 247 w 293"/>
                  <a:gd name="T15" fmla="*/ 74 h 213"/>
                  <a:gd name="T16" fmla="*/ 227 w 293"/>
                  <a:gd name="T17" fmla="*/ 83 h 213"/>
                  <a:gd name="T18" fmla="*/ 223 w 293"/>
                  <a:gd name="T19" fmla="*/ 85 h 213"/>
                  <a:gd name="T20" fmla="*/ 246 w 293"/>
                  <a:gd name="T21" fmla="*/ 87 h 213"/>
                  <a:gd name="T22" fmla="*/ 258 w 293"/>
                  <a:gd name="T23" fmla="*/ 82 h 213"/>
                  <a:gd name="T24" fmla="*/ 274 w 293"/>
                  <a:gd name="T25" fmla="*/ 83 h 213"/>
                  <a:gd name="T26" fmla="*/ 291 w 293"/>
                  <a:gd name="T27" fmla="*/ 104 h 213"/>
                  <a:gd name="T28" fmla="*/ 267 w 293"/>
                  <a:gd name="T29" fmla="*/ 131 h 213"/>
                  <a:gd name="T30" fmla="*/ 244 w 293"/>
                  <a:gd name="T31" fmla="*/ 131 h 213"/>
                  <a:gd name="T32" fmla="*/ 224 w 293"/>
                  <a:gd name="T33" fmla="*/ 131 h 213"/>
                  <a:gd name="T34" fmla="*/ 216 w 293"/>
                  <a:gd name="T35" fmla="*/ 131 h 213"/>
                  <a:gd name="T36" fmla="*/ 192 w 293"/>
                  <a:gd name="T37" fmla="*/ 131 h 213"/>
                  <a:gd name="T38" fmla="*/ 175 w 293"/>
                  <a:gd name="T39" fmla="*/ 133 h 213"/>
                  <a:gd name="T40" fmla="*/ 164 w 293"/>
                  <a:gd name="T41" fmla="*/ 133 h 213"/>
                  <a:gd name="T42" fmla="*/ 147 w 293"/>
                  <a:gd name="T43" fmla="*/ 157 h 213"/>
                  <a:gd name="T44" fmla="*/ 144 w 293"/>
                  <a:gd name="T45" fmla="*/ 196 h 213"/>
                  <a:gd name="T46" fmla="*/ 140 w 293"/>
                  <a:gd name="T47" fmla="*/ 206 h 213"/>
                  <a:gd name="T48" fmla="*/ 117 w 293"/>
                  <a:gd name="T49" fmla="*/ 205 h 213"/>
                  <a:gd name="T50" fmla="*/ 112 w 293"/>
                  <a:gd name="T51" fmla="*/ 182 h 213"/>
                  <a:gd name="T52" fmla="*/ 114 w 293"/>
                  <a:gd name="T53" fmla="*/ 161 h 213"/>
                  <a:gd name="T54" fmla="*/ 100 w 293"/>
                  <a:gd name="T55" fmla="*/ 136 h 213"/>
                  <a:gd name="T56" fmla="*/ 60 w 293"/>
                  <a:gd name="T57" fmla="*/ 147 h 213"/>
                  <a:gd name="T58" fmla="*/ 40 w 293"/>
                  <a:gd name="T59" fmla="*/ 157 h 213"/>
                  <a:gd name="T60" fmla="*/ 15 w 293"/>
                  <a:gd name="T61" fmla="*/ 164 h 213"/>
                  <a:gd name="T62" fmla="*/ 5 w 293"/>
                  <a:gd name="T63" fmla="*/ 161 h 213"/>
                  <a:gd name="T64" fmla="*/ 7 w 293"/>
                  <a:gd name="T65" fmla="*/ 131 h 213"/>
                  <a:gd name="T66" fmla="*/ 31 w 293"/>
                  <a:gd name="T67" fmla="*/ 120 h 213"/>
                  <a:gd name="T68" fmla="*/ 49 w 293"/>
                  <a:gd name="T69" fmla="*/ 116 h 213"/>
                  <a:gd name="T70" fmla="*/ 62 w 293"/>
                  <a:gd name="T71" fmla="*/ 110 h 213"/>
                  <a:gd name="T72" fmla="*/ 65 w 293"/>
                  <a:gd name="T73" fmla="*/ 110 h 213"/>
                  <a:gd name="T74" fmla="*/ 86 w 293"/>
                  <a:gd name="T75" fmla="*/ 106 h 213"/>
                  <a:gd name="T76" fmla="*/ 102 w 293"/>
                  <a:gd name="T77" fmla="*/ 103 h 213"/>
                  <a:gd name="T78" fmla="*/ 112 w 293"/>
                  <a:gd name="T79" fmla="*/ 89 h 213"/>
                  <a:gd name="T80" fmla="*/ 108 w 293"/>
                  <a:gd name="T81" fmla="*/ 89 h 213"/>
                  <a:gd name="T82" fmla="*/ 93 w 293"/>
                  <a:gd name="T83" fmla="*/ 91 h 213"/>
                  <a:gd name="T84" fmla="*/ 86 w 293"/>
                  <a:gd name="T85" fmla="*/ 91 h 213"/>
                  <a:gd name="T86" fmla="*/ 65 w 293"/>
                  <a:gd name="T87" fmla="*/ 91 h 213"/>
                  <a:gd name="T88" fmla="*/ 44 w 293"/>
                  <a:gd name="T89" fmla="*/ 99 h 213"/>
                  <a:gd name="T90" fmla="*/ 35 w 293"/>
                  <a:gd name="T91" fmla="*/ 99 h 213"/>
                  <a:gd name="T92" fmla="*/ 22 w 293"/>
                  <a:gd name="T93" fmla="*/ 99 h 213"/>
                  <a:gd name="T94" fmla="*/ 9 w 293"/>
                  <a:gd name="T95" fmla="*/ 99 h 213"/>
                  <a:gd name="T96" fmla="*/ 13 w 293"/>
                  <a:gd name="T97" fmla="*/ 71 h 213"/>
                  <a:gd name="T98" fmla="*/ 20 w 293"/>
                  <a:gd name="T99" fmla="*/ 30 h 213"/>
                  <a:gd name="T100" fmla="*/ 52 w 293"/>
                  <a:gd name="T101" fmla="*/ 25 h 213"/>
                  <a:gd name="T102" fmla="*/ 56 w 293"/>
                  <a:gd name="T103" fmla="*/ 59 h 213"/>
                  <a:gd name="T104" fmla="*/ 67 w 293"/>
                  <a:gd name="T105" fmla="*/ 61 h 213"/>
                  <a:gd name="T106" fmla="*/ 91 w 293"/>
                  <a:gd name="T107" fmla="*/ 54 h 213"/>
                  <a:gd name="T108" fmla="*/ 98 w 293"/>
                  <a:gd name="T109" fmla="*/ 30 h 213"/>
                  <a:gd name="T110" fmla="*/ 122 w 293"/>
                  <a:gd name="T111" fmla="*/ 1 h 213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w 293"/>
                  <a:gd name="T169" fmla="*/ 0 h 213"/>
                  <a:gd name="T170" fmla="*/ 293 w 293"/>
                  <a:gd name="T171" fmla="*/ 213 h 213"/>
                </a:gdLst>
                <a:ahLst/>
                <a:cxnLst>
                  <a:cxn ang="T112">
                    <a:pos x="T0" y="T1"/>
                  </a:cxn>
                  <a:cxn ang="T113">
                    <a:pos x="T2" y="T3"/>
                  </a:cxn>
                  <a:cxn ang="T114">
                    <a:pos x="T4" y="T5"/>
                  </a:cxn>
                  <a:cxn ang="T115">
                    <a:pos x="T6" y="T7"/>
                  </a:cxn>
                  <a:cxn ang="T116">
                    <a:pos x="T8" y="T9"/>
                  </a:cxn>
                  <a:cxn ang="T117">
                    <a:pos x="T10" y="T11"/>
                  </a:cxn>
                  <a:cxn ang="T118">
                    <a:pos x="T12" y="T13"/>
                  </a:cxn>
                  <a:cxn ang="T119">
                    <a:pos x="T14" y="T15"/>
                  </a:cxn>
                  <a:cxn ang="T120">
                    <a:pos x="T16" y="T17"/>
                  </a:cxn>
                  <a:cxn ang="T121">
                    <a:pos x="T18" y="T19"/>
                  </a:cxn>
                  <a:cxn ang="T122">
                    <a:pos x="T20" y="T21"/>
                  </a:cxn>
                  <a:cxn ang="T123">
                    <a:pos x="T22" y="T23"/>
                  </a:cxn>
                  <a:cxn ang="T124">
                    <a:pos x="T24" y="T25"/>
                  </a:cxn>
                  <a:cxn ang="T125">
                    <a:pos x="T26" y="T27"/>
                  </a:cxn>
                  <a:cxn ang="T126">
                    <a:pos x="T28" y="T29"/>
                  </a:cxn>
                  <a:cxn ang="T127">
                    <a:pos x="T30" y="T31"/>
                  </a:cxn>
                  <a:cxn ang="T128">
                    <a:pos x="T32" y="T33"/>
                  </a:cxn>
                  <a:cxn ang="T129">
                    <a:pos x="T34" y="T35"/>
                  </a:cxn>
                  <a:cxn ang="T130">
                    <a:pos x="T36" y="T37"/>
                  </a:cxn>
                  <a:cxn ang="T131">
                    <a:pos x="T38" y="T39"/>
                  </a:cxn>
                  <a:cxn ang="T132">
                    <a:pos x="T40" y="T41"/>
                  </a:cxn>
                  <a:cxn ang="T133">
                    <a:pos x="T42" y="T43"/>
                  </a:cxn>
                  <a:cxn ang="T134">
                    <a:pos x="T44" y="T45"/>
                  </a:cxn>
                  <a:cxn ang="T135">
                    <a:pos x="T46" y="T47"/>
                  </a:cxn>
                  <a:cxn ang="T136">
                    <a:pos x="T48" y="T49"/>
                  </a:cxn>
                  <a:cxn ang="T137">
                    <a:pos x="T50" y="T51"/>
                  </a:cxn>
                  <a:cxn ang="T138">
                    <a:pos x="T52" y="T53"/>
                  </a:cxn>
                  <a:cxn ang="T139">
                    <a:pos x="T54" y="T55"/>
                  </a:cxn>
                  <a:cxn ang="T140">
                    <a:pos x="T56" y="T57"/>
                  </a:cxn>
                  <a:cxn ang="T141">
                    <a:pos x="T58" y="T59"/>
                  </a:cxn>
                  <a:cxn ang="T142">
                    <a:pos x="T60" y="T61"/>
                  </a:cxn>
                  <a:cxn ang="T143">
                    <a:pos x="T62" y="T63"/>
                  </a:cxn>
                  <a:cxn ang="T144">
                    <a:pos x="T64" y="T65"/>
                  </a:cxn>
                  <a:cxn ang="T145">
                    <a:pos x="T66" y="T67"/>
                  </a:cxn>
                  <a:cxn ang="T146">
                    <a:pos x="T68" y="T69"/>
                  </a:cxn>
                  <a:cxn ang="T147">
                    <a:pos x="T70" y="T71"/>
                  </a:cxn>
                  <a:cxn ang="T148">
                    <a:pos x="T72" y="T73"/>
                  </a:cxn>
                  <a:cxn ang="T149">
                    <a:pos x="T74" y="T75"/>
                  </a:cxn>
                  <a:cxn ang="T150">
                    <a:pos x="T76" y="T77"/>
                  </a:cxn>
                  <a:cxn ang="T151">
                    <a:pos x="T78" y="T79"/>
                  </a:cxn>
                  <a:cxn ang="T152">
                    <a:pos x="T80" y="T81"/>
                  </a:cxn>
                  <a:cxn ang="T153">
                    <a:pos x="T82" y="T83"/>
                  </a:cxn>
                  <a:cxn ang="T154">
                    <a:pos x="T84" y="T85"/>
                  </a:cxn>
                  <a:cxn ang="T155">
                    <a:pos x="T86" y="T87"/>
                  </a:cxn>
                  <a:cxn ang="T156">
                    <a:pos x="T88" y="T89"/>
                  </a:cxn>
                  <a:cxn ang="T157">
                    <a:pos x="T90" y="T91"/>
                  </a:cxn>
                  <a:cxn ang="T158">
                    <a:pos x="T92" y="T93"/>
                  </a:cxn>
                  <a:cxn ang="T159">
                    <a:pos x="T94" y="T95"/>
                  </a:cxn>
                  <a:cxn ang="T160">
                    <a:pos x="T96" y="T97"/>
                  </a:cxn>
                  <a:cxn ang="T161">
                    <a:pos x="T98" y="T99"/>
                  </a:cxn>
                  <a:cxn ang="T162">
                    <a:pos x="T100" y="T101"/>
                  </a:cxn>
                  <a:cxn ang="T163">
                    <a:pos x="T102" y="T103"/>
                  </a:cxn>
                  <a:cxn ang="T164">
                    <a:pos x="T104" y="T105"/>
                  </a:cxn>
                  <a:cxn ang="T165">
                    <a:pos x="T106" y="T107"/>
                  </a:cxn>
                  <a:cxn ang="T166">
                    <a:pos x="T108" y="T109"/>
                  </a:cxn>
                  <a:cxn ang="T167">
                    <a:pos x="T110" y="T111"/>
                  </a:cxn>
                </a:cxnLst>
                <a:rect l="T168" t="T169" r="T170" b="T171"/>
                <a:pathLst>
                  <a:path w="293" h="213">
                    <a:moveTo>
                      <a:pt x="150" y="8"/>
                    </a:moveTo>
                    <a:cubicBezTo>
                      <a:pt x="150" y="19"/>
                      <a:pt x="161" y="26"/>
                      <a:pt x="155" y="37"/>
                    </a:cubicBezTo>
                    <a:cubicBezTo>
                      <a:pt x="153" y="44"/>
                      <a:pt x="157" y="46"/>
                      <a:pt x="158" y="52"/>
                    </a:cubicBezTo>
                    <a:cubicBezTo>
                      <a:pt x="162" y="53"/>
                      <a:pt x="167" y="54"/>
                      <a:pt x="170" y="52"/>
                    </a:cubicBezTo>
                    <a:cubicBezTo>
                      <a:pt x="172" y="50"/>
                      <a:pt x="175" y="57"/>
                      <a:pt x="177" y="52"/>
                    </a:cubicBezTo>
                    <a:cubicBezTo>
                      <a:pt x="186" y="53"/>
                      <a:pt x="190" y="46"/>
                      <a:pt x="198" y="48"/>
                    </a:cubicBezTo>
                    <a:cubicBezTo>
                      <a:pt x="202" y="44"/>
                      <a:pt x="210" y="49"/>
                      <a:pt x="214" y="44"/>
                    </a:cubicBezTo>
                    <a:cubicBezTo>
                      <a:pt x="220" y="42"/>
                      <a:pt x="226" y="46"/>
                      <a:pt x="231" y="41"/>
                    </a:cubicBezTo>
                    <a:cubicBezTo>
                      <a:pt x="235" y="41"/>
                      <a:pt x="241" y="44"/>
                      <a:pt x="244" y="38"/>
                    </a:cubicBezTo>
                    <a:cubicBezTo>
                      <a:pt x="246" y="38"/>
                      <a:pt x="251" y="41"/>
                      <a:pt x="253" y="36"/>
                    </a:cubicBezTo>
                    <a:cubicBezTo>
                      <a:pt x="254" y="38"/>
                      <a:pt x="254" y="38"/>
                      <a:pt x="254" y="38"/>
                    </a:cubicBezTo>
                    <a:cubicBezTo>
                      <a:pt x="257" y="34"/>
                      <a:pt x="261" y="34"/>
                      <a:pt x="264" y="32"/>
                    </a:cubicBezTo>
                    <a:cubicBezTo>
                      <a:pt x="266" y="41"/>
                      <a:pt x="277" y="30"/>
                      <a:pt x="277" y="44"/>
                    </a:cubicBezTo>
                    <a:cubicBezTo>
                      <a:pt x="277" y="52"/>
                      <a:pt x="276" y="57"/>
                      <a:pt x="273" y="62"/>
                    </a:cubicBezTo>
                    <a:cubicBezTo>
                      <a:pt x="268" y="62"/>
                      <a:pt x="270" y="70"/>
                      <a:pt x="265" y="69"/>
                    </a:cubicBezTo>
                    <a:cubicBezTo>
                      <a:pt x="259" y="73"/>
                      <a:pt x="253" y="70"/>
                      <a:pt x="247" y="74"/>
                    </a:cubicBezTo>
                    <a:cubicBezTo>
                      <a:pt x="244" y="67"/>
                      <a:pt x="242" y="78"/>
                      <a:pt x="237" y="74"/>
                    </a:cubicBezTo>
                    <a:cubicBezTo>
                      <a:pt x="234" y="78"/>
                      <a:pt x="231" y="83"/>
                      <a:pt x="227" y="83"/>
                    </a:cubicBezTo>
                    <a:cubicBezTo>
                      <a:pt x="226" y="82"/>
                      <a:pt x="226" y="82"/>
                      <a:pt x="226" y="82"/>
                    </a:cubicBezTo>
                    <a:cubicBezTo>
                      <a:pt x="223" y="85"/>
                      <a:pt x="223" y="85"/>
                      <a:pt x="223" y="85"/>
                    </a:cubicBezTo>
                    <a:cubicBezTo>
                      <a:pt x="230" y="82"/>
                      <a:pt x="234" y="98"/>
                      <a:pt x="240" y="89"/>
                    </a:cubicBezTo>
                    <a:cubicBezTo>
                      <a:pt x="242" y="89"/>
                      <a:pt x="245" y="89"/>
                      <a:pt x="246" y="87"/>
                    </a:cubicBezTo>
                    <a:cubicBezTo>
                      <a:pt x="249" y="94"/>
                      <a:pt x="253" y="85"/>
                      <a:pt x="256" y="83"/>
                    </a:cubicBezTo>
                    <a:cubicBezTo>
                      <a:pt x="258" y="82"/>
                      <a:pt x="258" y="82"/>
                      <a:pt x="258" y="82"/>
                    </a:cubicBezTo>
                    <a:cubicBezTo>
                      <a:pt x="262" y="86"/>
                      <a:pt x="267" y="79"/>
                      <a:pt x="273" y="82"/>
                    </a:cubicBezTo>
                    <a:cubicBezTo>
                      <a:pt x="274" y="83"/>
                      <a:pt x="274" y="83"/>
                      <a:pt x="274" y="83"/>
                    </a:cubicBezTo>
                    <a:cubicBezTo>
                      <a:pt x="276" y="79"/>
                      <a:pt x="281" y="83"/>
                      <a:pt x="283" y="82"/>
                    </a:cubicBezTo>
                    <a:cubicBezTo>
                      <a:pt x="289" y="89"/>
                      <a:pt x="282" y="100"/>
                      <a:pt x="291" y="104"/>
                    </a:cubicBezTo>
                    <a:cubicBezTo>
                      <a:pt x="293" y="115"/>
                      <a:pt x="288" y="120"/>
                      <a:pt x="283" y="126"/>
                    </a:cubicBezTo>
                    <a:cubicBezTo>
                      <a:pt x="279" y="131"/>
                      <a:pt x="271" y="126"/>
                      <a:pt x="267" y="131"/>
                    </a:cubicBezTo>
                    <a:cubicBezTo>
                      <a:pt x="263" y="131"/>
                      <a:pt x="258" y="126"/>
                      <a:pt x="254" y="131"/>
                    </a:cubicBezTo>
                    <a:cubicBezTo>
                      <a:pt x="250" y="132"/>
                      <a:pt x="247" y="124"/>
                      <a:pt x="244" y="131"/>
                    </a:cubicBezTo>
                    <a:cubicBezTo>
                      <a:pt x="238" y="131"/>
                      <a:pt x="230" y="132"/>
                      <a:pt x="226" y="128"/>
                    </a:cubicBezTo>
                    <a:cubicBezTo>
                      <a:pt x="224" y="131"/>
                      <a:pt x="224" y="131"/>
                      <a:pt x="224" y="131"/>
                    </a:cubicBezTo>
                    <a:cubicBezTo>
                      <a:pt x="222" y="127"/>
                      <a:pt x="220" y="130"/>
                      <a:pt x="218" y="128"/>
                    </a:cubicBezTo>
                    <a:cubicBezTo>
                      <a:pt x="216" y="131"/>
                      <a:pt x="216" y="131"/>
                      <a:pt x="216" y="131"/>
                    </a:cubicBezTo>
                    <a:cubicBezTo>
                      <a:pt x="210" y="126"/>
                      <a:pt x="202" y="130"/>
                      <a:pt x="196" y="128"/>
                    </a:cubicBezTo>
                    <a:cubicBezTo>
                      <a:pt x="195" y="130"/>
                      <a:pt x="194" y="131"/>
                      <a:pt x="192" y="131"/>
                    </a:cubicBezTo>
                    <a:cubicBezTo>
                      <a:pt x="190" y="128"/>
                      <a:pt x="190" y="128"/>
                      <a:pt x="190" y="128"/>
                    </a:cubicBezTo>
                    <a:cubicBezTo>
                      <a:pt x="187" y="133"/>
                      <a:pt x="179" y="128"/>
                      <a:pt x="175" y="133"/>
                    </a:cubicBezTo>
                    <a:cubicBezTo>
                      <a:pt x="173" y="128"/>
                      <a:pt x="169" y="131"/>
                      <a:pt x="167" y="131"/>
                    </a:cubicBezTo>
                    <a:cubicBezTo>
                      <a:pt x="164" y="133"/>
                      <a:pt x="164" y="133"/>
                      <a:pt x="164" y="133"/>
                    </a:cubicBezTo>
                    <a:cubicBezTo>
                      <a:pt x="163" y="128"/>
                      <a:pt x="159" y="131"/>
                      <a:pt x="157" y="131"/>
                    </a:cubicBezTo>
                    <a:cubicBezTo>
                      <a:pt x="150" y="137"/>
                      <a:pt x="153" y="151"/>
                      <a:pt x="147" y="157"/>
                    </a:cubicBezTo>
                    <a:cubicBezTo>
                      <a:pt x="147" y="161"/>
                      <a:pt x="149" y="166"/>
                      <a:pt x="146" y="170"/>
                    </a:cubicBezTo>
                    <a:cubicBezTo>
                      <a:pt x="147" y="180"/>
                      <a:pt x="143" y="188"/>
                      <a:pt x="144" y="196"/>
                    </a:cubicBezTo>
                    <a:cubicBezTo>
                      <a:pt x="141" y="198"/>
                      <a:pt x="144" y="207"/>
                      <a:pt x="139" y="205"/>
                    </a:cubicBezTo>
                    <a:cubicBezTo>
                      <a:pt x="140" y="206"/>
                      <a:pt x="140" y="206"/>
                      <a:pt x="140" y="206"/>
                    </a:cubicBezTo>
                    <a:cubicBezTo>
                      <a:pt x="136" y="207"/>
                      <a:pt x="135" y="210"/>
                      <a:pt x="133" y="213"/>
                    </a:cubicBezTo>
                    <a:cubicBezTo>
                      <a:pt x="128" y="210"/>
                      <a:pt x="124" y="200"/>
                      <a:pt x="117" y="205"/>
                    </a:cubicBezTo>
                    <a:cubicBezTo>
                      <a:pt x="115" y="205"/>
                      <a:pt x="114" y="203"/>
                      <a:pt x="112" y="201"/>
                    </a:cubicBezTo>
                    <a:cubicBezTo>
                      <a:pt x="118" y="194"/>
                      <a:pt x="110" y="189"/>
                      <a:pt x="112" y="182"/>
                    </a:cubicBezTo>
                    <a:cubicBezTo>
                      <a:pt x="116" y="178"/>
                      <a:pt x="112" y="172"/>
                      <a:pt x="116" y="170"/>
                    </a:cubicBezTo>
                    <a:cubicBezTo>
                      <a:pt x="112" y="168"/>
                      <a:pt x="115" y="164"/>
                      <a:pt x="114" y="161"/>
                    </a:cubicBezTo>
                    <a:cubicBezTo>
                      <a:pt x="117" y="156"/>
                      <a:pt x="116" y="147"/>
                      <a:pt x="116" y="141"/>
                    </a:cubicBezTo>
                    <a:cubicBezTo>
                      <a:pt x="114" y="127"/>
                      <a:pt x="106" y="144"/>
                      <a:pt x="100" y="136"/>
                    </a:cubicBezTo>
                    <a:cubicBezTo>
                      <a:pt x="97" y="141"/>
                      <a:pt x="90" y="135"/>
                      <a:pt x="86" y="140"/>
                    </a:cubicBezTo>
                    <a:cubicBezTo>
                      <a:pt x="76" y="136"/>
                      <a:pt x="70" y="148"/>
                      <a:pt x="60" y="147"/>
                    </a:cubicBezTo>
                    <a:cubicBezTo>
                      <a:pt x="57" y="152"/>
                      <a:pt x="52" y="147"/>
                      <a:pt x="49" y="152"/>
                    </a:cubicBezTo>
                    <a:cubicBezTo>
                      <a:pt x="45" y="151"/>
                      <a:pt x="43" y="156"/>
                      <a:pt x="40" y="157"/>
                    </a:cubicBezTo>
                    <a:cubicBezTo>
                      <a:pt x="34" y="157"/>
                      <a:pt x="26" y="153"/>
                      <a:pt x="22" y="161"/>
                    </a:cubicBezTo>
                    <a:cubicBezTo>
                      <a:pt x="20" y="161"/>
                      <a:pt x="17" y="160"/>
                      <a:pt x="15" y="164"/>
                    </a:cubicBezTo>
                    <a:cubicBezTo>
                      <a:pt x="13" y="161"/>
                      <a:pt x="13" y="161"/>
                      <a:pt x="13" y="161"/>
                    </a:cubicBezTo>
                    <a:cubicBezTo>
                      <a:pt x="11" y="166"/>
                      <a:pt x="6" y="157"/>
                      <a:pt x="5" y="161"/>
                    </a:cubicBezTo>
                    <a:cubicBezTo>
                      <a:pt x="0" y="159"/>
                      <a:pt x="2" y="152"/>
                      <a:pt x="1" y="148"/>
                    </a:cubicBezTo>
                    <a:cubicBezTo>
                      <a:pt x="4" y="143"/>
                      <a:pt x="4" y="136"/>
                      <a:pt x="7" y="131"/>
                    </a:cubicBezTo>
                    <a:cubicBezTo>
                      <a:pt x="13" y="131"/>
                      <a:pt x="18" y="128"/>
                      <a:pt x="24" y="126"/>
                    </a:cubicBezTo>
                    <a:cubicBezTo>
                      <a:pt x="25" y="120"/>
                      <a:pt x="30" y="126"/>
                      <a:pt x="31" y="120"/>
                    </a:cubicBezTo>
                    <a:cubicBezTo>
                      <a:pt x="36" y="124"/>
                      <a:pt x="37" y="116"/>
                      <a:pt x="42" y="119"/>
                    </a:cubicBezTo>
                    <a:cubicBezTo>
                      <a:pt x="44" y="115"/>
                      <a:pt x="47" y="118"/>
                      <a:pt x="49" y="116"/>
                    </a:cubicBezTo>
                    <a:cubicBezTo>
                      <a:pt x="50" y="118"/>
                      <a:pt x="51" y="120"/>
                      <a:pt x="52" y="119"/>
                    </a:cubicBezTo>
                    <a:cubicBezTo>
                      <a:pt x="56" y="115"/>
                      <a:pt x="58" y="110"/>
                      <a:pt x="62" y="110"/>
                    </a:cubicBezTo>
                    <a:cubicBezTo>
                      <a:pt x="64" y="111"/>
                      <a:pt x="64" y="111"/>
                      <a:pt x="64" y="111"/>
                    </a:cubicBezTo>
                    <a:cubicBezTo>
                      <a:pt x="65" y="110"/>
                      <a:pt x="65" y="110"/>
                      <a:pt x="65" y="110"/>
                    </a:cubicBezTo>
                    <a:cubicBezTo>
                      <a:pt x="67" y="111"/>
                      <a:pt x="67" y="111"/>
                      <a:pt x="67" y="111"/>
                    </a:cubicBezTo>
                    <a:cubicBezTo>
                      <a:pt x="72" y="104"/>
                      <a:pt x="80" y="108"/>
                      <a:pt x="86" y="106"/>
                    </a:cubicBezTo>
                    <a:cubicBezTo>
                      <a:pt x="87" y="108"/>
                      <a:pt x="89" y="106"/>
                      <a:pt x="91" y="107"/>
                    </a:cubicBezTo>
                    <a:cubicBezTo>
                      <a:pt x="93" y="106"/>
                      <a:pt x="100" y="110"/>
                      <a:pt x="102" y="103"/>
                    </a:cubicBezTo>
                    <a:cubicBezTo>
                      <a:pt x="106" y="96"/>
                      <a:pt x="116" y="107"/>
                      <a:pt x="116" y="94"/>
                    </a:cubicBezTo>
                    <a:cubicBezTo>
                      <a:pt x="112" y="89"/>
                      <a:pt x="112" y="89"/>
                      <a:pt x="112" y="89"/>
                    </a:cubicBezTo>
                    <a:cubicBezTo>
                      <a:pt x="110" y="91"/>
                      <a:pt x="110" y="91"/>
                      <a:pt x="110" y="91"/>
                    </a:cubicBezTo>
                    <a:cubicBezTo>
                      <a:pt x="108" y="89"/>
                      <a:pt x="108" y="89"/>
                      <a:pt x="108" y="89"/>
                    </a:cubicBezTo>
                    <a:cubicBezTo>
                      <a:pt x="104" y="93"/>
                      <a:pt x="100" y="93"/>
                      <a:pt x="95" y="94"/>
                    </a:cubicBezTo>
                    <a:cubicBezTo>
                      <a:pt x="93" y="91"/>
                      <a:pt x="93" y="91"/>
                      <a:pt x="93" y="91"/>
                    </a:cubicBezTo>
                    <a:cubicBezTo>
                      <a:pt x="92" y="94"/>
                      <a:pt x="92" y="94"/>
                      <a:pt x="92" y="94"/>
                    </a:cubicBezTo>
                    <a:cubicBezTo>
                      <a:pt x="91" y="91"/>
                      <a:pt x="88" y="91"/>
                      <a:pt x="86" y="91"/>
                    </a:cubicBezTo>
                    <a:cubicBezTo>
                      <a:pt x="81" y="95"/>
                      <a:pt x="73" y="94"/>
                      <a:pt x="67" y="94"/>
                    </a:cubicBezTo>
                    <a:cubicBezTo>
                      <a:pt x="65" y="91"/>
                      <a:pt x="65" y="91"/>
                      <a:pt x="65" y="91"/>
                    </a:cubicBezTo>
                    <a:cubicBezTo>
                      <a:pt x="64" y="96"/>
                      <a:pt x="60" y="91"/>
                      <a:pt x="58" y="96"/>
                    </a:cubicBezTo>
                    <a:cubicBezTo>
                      <a:pt x="52" y="94"/>
                      <a:pt x="50" y="100"/>
                      <a:pt x="44" y="99"/>
                    </a:cubicBezTo>
                    <a:cubicBezTo>
                      <a:pt x="42" y="100"/>
                      <a:pt x="42" y="100"/>
                      <a:pt x="42" y="100"/>
                    </a:cubicBezTo>
                    <a:cubicBezTo>
                      <a:pt x="40" y="96"/>
                      <a:pt x="37" y="99"/>
                      <a:pt x="35" y="99"/>
                    </a:cubicBezTo>
                    <a:cubicBezTo>
                      <a:pt x="33" y="100"/>
                      <a:pt x="33" y="100"/>
                      <a:pt x="33" y="100"/>
                    </a:cubicBezTo>
                    <a:cubicBezTo>
                      <a:pt x="29" y="99"/>
                      <a:pt x="26" y="93"/>
                      <a:pt x="22" y="99"/>
                    </a:cubicBezTo>
                    <a:cubicBezTo>
                      <a:pt x="19" y="90"/>
                      <a:pt x="15" y="104"/>
                      <a:pt x="12" y="96"/>
                    </a:cubicBezTo>
                    <a:cubicBezTo>
                      <a:pt x="9" y="99"/>
                      <a:pt x="9" y="99"/>
                      <a:pt x="9" y="99"/>
                    </a:cubicBezTo>
                    <a:cubicBezTo>
                      <a:pt x="7" y="94"/>
                      <a:pt x="4" y="89"/>
                      <a:pt x="5" y="81"/>
                    </a:cubicBezTo>
                    <a:cubicBezTo>
                      <a:pt x="9" y="78"/>
                      <a:pt x="7" y="71"/>
                      <a:pt x="13" y="71"/>
                    </a:cubicBezTo>
                    <a:cubicBezTo>
                      <a:pt x="12" y="63"/>
                      <a:pt x="21" y="58"/>
                      <a:pt x="16" y="52"/>
                    </a:cubicBezTo>
                    <a:cubicBezTo>
                      <a:pt x="14" y="42"/>
                      <a:pt x="20" y="38"/>
                      <a:pt x="20" y="30"/>
                    </a:cubicBezTo>
                    <a:cubicBezTo>
                      <a:pt x="21" y="19"/>
                      <a:pt x="32" y="24"/>
                      <a:pt x="36" y="16"/>
                    </a:cubicBezTo>
                    <a:cubicBezTo>
                      <a:pt x="52" y="25"/>
                      <a:pt x="52" y="25"/>
                      <a:pt x="52" y="25"/>
                    </a:cubicBezTo>
                    <a:cubicBezTo>
                      <a:pt x="54" y="30"/>
                      <a:pt x="52" y="40"/>
                      <a:pt x="57" y="42"/>
                    </a:cubicBezTo>
                    <a:cubicBezTo>
                      <a:pt x="64" y="49"/>
                      <a:pt x="53" y="52"/>
                      <a:pt x="56" y="59"/>
                    </a:cubicBezTo>
                    <a:cubicBezTo>
                      <a:pt x="54" y="62"/>
                      <a:pt x="54" y="62"/>
                      <a:pt x="54" y="62"/>
                    </a:cubicBezTo>
                    <a:cubicBezTo>
                      <a:pt x="58" y="62"/>
                      <a:pt x="64" y="65"/>
                      <a:pt x="67" y="61"/>
                    </a:cubicBezTo>
                    <a:cubicBezTo>
                      <a:pt x="69" y="59"/>
                      <a:pt x="71" y="61"/>
                      <a:pt x="72" y="62"/>
                    </a:cubicBezTo>
                    <a:cubicBezTo>
                      <a:pt x="78" y="59"/>
                      <a:pt x="84" y="54"/>
                      <a:pt x="91" y="54"/>
                    </a:cubicBezTo>
                    <a:cubicBezTo>
                      <a:pt x="92" y="49"/>
                      <a:pt x="87" y="48"/>
                      <a:pt x="89" y="42"/>
                    </a:cubicBezTo>
                    <a:cubicBezTo>
                      <a:pt x="93" y="40"/>
                      <a:pt x="92" y="30"/>
                      <a:pt x="98" y="30"/>
                    </a:cubicBezTo>
                    <a:cubicBezTo>
                      <a:pt x="103" y="25"/>
                      <a:pt x="107" y="19"/>
                      <a:pt x="105" y="9"/>
                    </a:cubicBezTo>
                    <a:cubicBezTo>
                      <a:pt x="108" y="0"/>
                      <a:pt x="118" y="8"/>
                      <a:pt x="122" y="1"/>
                    </a:cubicBezTo>
                    <a:cubicBezTo>
                      <a:pt x="129" y="16"/>
                      <a:pt x="141" y="3"/>
                      <a:pt x="150" y="8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</p:grpSp>
        <p:grpSp>
          <p:nvGrpSpPr>
            <p:cNvPr id="7177" name="组合 367"/>
            <p:cNvGrpSpPr>
              <a:grpSpLocks/>
            </p:cNvGrpSpPr>
            <p:nvPr/>
          </p:nvGrpSpPr>
          <p:grpSpPr bwMode="auto">
            <a:xfrm rot="1246567">
              <a:off x="1056435" y="3937521"/>
              <a:ext cx="1053399" cy="1053399"/>
              <a:chOff x="10005518" y="-4000501"/>
              <a:chExt cx="1310182" cy="1310182"/>
            </a:xfrm>
          </p:grpSpPr>
          <p:pic>
            <p:nvPicPr>
              <p:cNvPr id="7210" name="图片 368" descr="图片1.png"/>
              <p:cNvPicPr>
                <a:picLocks noChangeAspect="1"/>
              </p:cNvPicPr>
              <p:nvPr/>
            </p:nvPicPr>
            <p:blipFill>
              <a:blip r:embed="rId4"/>
              <a:srcRect/>
              <a:stretch>
                <a:fillRect/>
              </a:stretch>
            </p:blipFill>
            <p:spPr bwMode="auto">
              <a:xfrm>
                <a:off x="10005518" y="-4000501"/>
                <a:ext cx="1310182" cy="131018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7211" name="Freeform 18"/>
              <p:cNvSpPr>
                <a:spLocks noEditPoints="1"/>
              </p:cNvSpPr>
              <p:nvPr/>
            </p:nvSpPr>
            <p:spPr bwMode="auto">
              <a:xfrm>
                <a:off x="10403140" y="-3666999"/>
                <a:ext cx="514938" cy="643179"/>
              </a:xfrm>
              <a:custGeom>
                <a:avLst/>
                <a:gdLst>
                  <a:gd name="T0" fmla="*/ 98 w 221"/>
                  <a:gd name="T1" fmla="*/ 16 h 276"/>
                  <a:gd name="T2" fmla="*/ 96 w 221"/>
                  <a:gd name="T3" fmla="*/ 70 h 276"/>
                  <a:gd name="T4" fmla="*/ 67 w 221"/>
                  <a:gd name="T5" fmla="*/ 111 h 276"/>
                  <a:gd name="T6" fmla="*/ 60 w 221"/>
                  <a:gd name="T7" fmla="*/ 126 h 276"/>
                  <a:gd name="T8" fmla="*/ 72 w 221"/>
                  <a:gd name="T9" fmla="*/ 133 h 276"/>
                  <a:gd name="T10" fmla="*/ 96 w 221"/>
                  <a:gd name="T11" fmla="*/ 126 h 276"/>
                  <a:gd name="T12" fmla="*/ 116 w 221"/>
                  <a:gd name="T13" fmla="*/ 70 h 276"/>
                  <a:gd name="T14" fmla="*/ 133 w 221"/>
                  <a:gd name="T15" fmla="*/ 24 h 276"/>
                  <a:gd name="T16" fmla="*/ 141 w 221"/>
                  <a:gd name="T17" fmla="*/ 7 h 276"/>
                  <a:gd name="T18" fmla="*/ 155 w 221"/>
                  <a:gd name="T19" fmla="*/ 6 h 276"/>
                  <a:gd name="T20" fmla="*/ 156 w 221"/>
                  <a:gd name="T21" fmla="*/ 51 h 276"/>
                  <a:gd name="T22" fmla="*/ 144 w 221"/>
                  <a:gd name="T23" fmla="*/ 89 h 276"/>
                  <a:gd name="T24" fmla="*/ 144 w 221"/>
                  <a:gd name="T25" fmla="*/ 125 h 276"/>
                  <a:gd name="T26" fmla="*/ 153 w 221"/>
                  <a:gd name="T27" fmla="*/ 122 h 276"/>
                  <a:gd name="T28" fmla="*/ 156 w 221"/>
                  <a:gd name="T29" fmla="*/ 114 h 276"/>
                  <a:gd name="T30" fmla="*/ 171 w 221"/>
                  <a:gd name="T31" fmla="*/ 110 h 276"/>
                  <a:gd name="T32" fmla="*/ 188 w 221"/>
                  <a:gd name="T33" fmla="*/ 98 h 276"/>
                  <a:gd name="T34" fmla="*/ 196 w 221"/>
                  <a:gd name="T35" fmla="*/ 100 h 276"/>
                  <a:gd name="T36" fmla="*/ 207 w 221"/>
                  <a:gd name="T37" fmla="*/ 108 h 276"/>
                  <a:gd name="T38" fmla="*/ 221 w 221"/>
                  <a:gd name="T39" fmla="*/ 128 h 276"/>
                  <a:gd name="T40" fmla="*/ 204 w 221"/>
                  <a:gd name="T41" fmla="*/ 137 h 276"/>
                  <a:gd name="T42" fmla="*/ 197 w 221"/>
                  <a:gd name="T43" fmla="*/ 135 h 276"/>
                  <a:gd name="T44" fmla="*/ 169 w 221"/>
                  <a:gd name="T45" fmla="*/ 139 h 276"/>
                  <a:gd name="T46" fmla="*/ 137 w 221"/>
                  <a:gd name="T47" fmla="*/ 147 h 276"/>
                  <a:gd name="T48" fmla="*/ 131 w 221"/>
                  <a:gd name="T49" fmla="*/ 177 h 276"/>
                  <a:gd name="T50" fmla="*/ 161 w 221"/>
                  <a:gd name="T51" fmla="*/ 194 h 276"/>
                  <a:gd name="T52" fmla="*/ 161 w 221"/>
                  <a:gd name="T53" fmla="*/ 205 h 276"/>
                  <a:gd name="T54" fmla="*/ 147 w 221"/>
                  <a:gd name="T55" fmla="*/ 219 h 276"/>
                  <a:gd name="T56" fmla="*/ 128 w 221"/>
                  <a:gd name="T57" fmla="*/ 248 h 276"/>
                  <a:gd name="T58" fmla="*/ 96 w 221"/>
                  <a:gd name="T59" fmla="*/ 275 h 276"/>
                  <a:gd name="T60" fmla="*/ 69 w 221"/>
                  <a:gd name="T61" fmla="*/ 260 h 276"/>
                  <a:gd name="T62" fmla="*/ 36 w 221"/>
                  <a:gd name="T63" fmla="*/ 248 h 276"/>
                  <a:gd name="T64" fmla="*/ 26 w 221"/>
                  <a:gd name="T65" fmla="*/ 227 h 276"/>
                  <a:gd name="T66" fmla="*/ 26 w 221"/>
                  <a:gd name="T67" fmla="*/ 217 h 276"/>
                  <a:gd name="T68" fmla="*/ 42 w 221"/>
                  <a:gd name="T69" fmla="*/ 189 h 276"/>
                  <a:gd name="T70" fmla="*/ 67 w 221"/>
                  <a:gd name="T71" fmla="*/ 181 h 276"/>
                  <a:gd name="T72" fmla="*/ 91 w 221"/>
                  <a:gd name="T73" fmla="*/ 178 h 276"/>
                  <a:gd name="T74" fmla="*/ 72 w 221"/>
                  <a:gd name="T75" fmla="*/ 165 h 276"/>
                  <a:gd name="T76" fmla="*/ 62 w 221"/>
                  <a:gd name="T77" fmla="*/ 168 h 276"/>
                  <a:gd name="T78" fmla="*/ 32 w 221"/>
                  <a:gd name="T79" fmla="*/ 171 h 276"/>
                  <a:gd name="T80" fmla="*/ 1 w 221"/>
                  <a:gd name="T81" fmla="*/ 144 h 276"/>
                  <a:gd name="T82" fmla="*/ 17 w 221"/>
                  <a:gd name="T83" fmla="*/ 122 h 276"/>
                  <a:gd name="T84" fmla="*/ 24 w 221"/>
                  <a:gd name="T85" fmla="*/ 110 h 276"/>
                  <a:gd name="T86" fmla="*/ 30 w 221"/>
                  <a:gd name="T87" fmla="*/ 101 h 276"/>
                  <a:gd name="T88" fmla="*/ 36 w 221"/>
                  <a:gd name="T89" fmla="*/ 93 h 276"/>
                  <a:gd name="T90" fmla="*/ 42 w 221"/>
                  <a:gd name="T91" fmla="*/ 83 h 276"/>
                  <a:gd name="T92" fmla="*/ 49 w 221"/>
                  <a:gd name="T93" fmla="*/ 74 h 276"/>
                  <a:gd name="T94" fmla="*/ 63 w 221"/>
                  <a:gd name="T95" fmla="*/ 42 h 276"/>
                  <a:gd name="T96" fmla="*/ 77 w 221"/>
                  <a:gd name="T97" fmla="*/ 15 h 276"/>
                  <a:gd name="T98" fmla="*/ 144 w 221"/>
                  <a:gd name="T99" fmla="*/ 75 h 276"/>
                  <a:gd name="T100" fmla="*/ 182 w 221"/>
                  <a:gd name="T101" fmla="*/ 112 h 276"/>
                  <a:gd name="T102" fmla="*/ 168 w 221"/>
                  <a:gd name="T103" fmla="*/ 117 h 276"/>
                  <a:gd name="T104" fmla="*/ 183 w 221"/>
                  <a:gd name="T105" fmla="*/ 118 h 276"/>
                  <a:gd name="T106" fmla="*/ 142 w 221"/>
                  <a:gd name="T107" fmla="*/ 123 h 276"/>
                  <a:gd name="T108" fmla="*/ 158 w 221"/>
                  <a:gd name="T109" fmla="*/ 212 h 276"/>
                  <a:gd name="T110" fmla="*/ 94 w 221"/>
                  <a:gd name="T111" fmla="*/ 212 h 276"/>
                  <a:gd name="T112" fmla="*/ 74 w 221"/>
                  <a:gd name="T113" fmla="*/ 238 h 276"/>
                  <a:gd name="T114" fmla="*/ 61 w 221"/>
                  <a:gd name="T115" fmla="*/ 233 h 276"/>
                  <a:gd name="T116" fmla="*/ 55 w 221"/>
                  <a:gd name="T117" fmla="*/ 227 h 276"/>
                  <a:gd name="T118" fmla="*/ 70 w 221"/>
                  <a:gd name="T119" fmla="*/ 212 h 276"/>
                  <a:gd name="T120" fmla="*/ 42 w 221"/>
                  <a:gd name="T121" fmla="*/ 241 h 276"/>
                  <a:gd name="T122" fmla="*/ 49 w 221"/>
                  <a:gd name="T123" fmla="*/ 248 h 276"/>
                  <a:gd name="T124" fmla="*/ 101 w 221"/>
                  <a:gd name="T125" fmla="*/ 268 h 27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60000 65536"/>
                  <a:gd name="T187" fmla="*/ 0 60000 65536"/>
                  <a:gd name="T188" fmla="*/ 0 60000 65536"/>
                  <a:gd name="T189" fmla="*/ 0 w 221"/>
                  <a:gd name="T190" fmla="*/ 0 h 276"/>
                  <a:gd name="T191" fmla="*/ 221 w 221"/>
                  <a:gd name="T192" fmla="*/ 276 h 276"/>
                </a:gdLst>
                <a:ahLst/>
                <a:cxnLst>
                  <a:cxn ang="T126">
                    <a:pos x="T0" y="T1"/>
                  </a:cxn>
                  <a:cxn ang="T127">
                    <a:pos x="T2" y="T3"/>
                  </a:cxn>
                  <a:cxn ang="T128">
                    <a:pos x="T4" y="T5"/>
                  </a:cxn>
                  <a:cxn ang="T129">
                    <a:pos x="T6" y="T7"/>
                  </a:cxn>
                  <a:cxn ang="T130">
                    <a:pos x="T8" y="T9"/>
                  </a:cxn>
                  <a:cxn ang="T131">
                    <a:pos x="T10" y="T11"/>
                  </a:cxn>
                  <a:cxn ang="T132">
                    <a:pos x="T12" y="T13"/>
                  </a:cxn>
                  <a:cxn ang="T133">
                    <a:pos x="T14" y="T15"/>
                  </a:cxn>
                  <a:cxn ang="T134">
                    <a:pos x="T16" y="T17"/>
                  </a:cxn>
                  <a:cxn ang="T135">
                    <a:pos x="T18" y="T19"/>
                  </a:cxn>
                  <a:cxn ang="T136">
                    <a:pos x="T20" y="T21"/>
                  </a:cxn>
                  <a:cxn ang="T137">
                    <a:pos x="T22" y="T23"/>
                  </a:cxn>
                  <a:cxn ang="T138">
                    <a:pos x="T24" y="T25"/>
                  </a:cxn>
                  <a:cxn ang="T139">
                    <a:pos x="T26" y="T27"/>
                  </a:cxn>
                  <a:cxn ang="T140">
                    <a:pos x="T28" y="T29"/>
                  </a:cxn>
                  <a:cxn ang="T141">
                    <a:pos x="T30" y="T31"/>
                  </a:cxn>
                  <a:cxn ang="T142">
                    <a:pos x="T32" y="T33"/>
                  </a:cxn>
                  <a:cxn ang="T143">
                    <a:pos x="T34" y="T35"/>
                  </a:cxn>
                  <a:cxn ang="T144">
                    <a:pos x="T36" y="T37"/>
                  </a:cxn>
                  <a:cxn ang="T145">
                    <a:pos x="T38" y="T39"/>
                  </a:cxn>
                  <a:cxn ang="T146">
                    <a:pos x="T40" y="T41"/>
                  </a:cxn>
                  <a:cxn ang="T147">
                    <a:pos x="T42" y="T43"/>
                  </a:cxn>
                  <a:cxn ang="T148">
                    <a:pos x="T44" y="T45"/>
                  </a:cxn>
                  <a:cxn ang="T149">
                    <a:pos x="T46" y="T47"/>
                  </a:cxn>
                  <a:cxn ang="T150">
                    <a:pos x="T48" y="T49"/>
                  </a:cxn>
                  <a:cxn ang="T151">
                    <a:pos x="T50" y="T51"/>
                  </a:cxn>
                  <a:cxn ang="T152">
                    <a:pos x="T52" y="T53"/>
                  </a:cxn>
                  <a:cxn ang="T153">
                    <a:pos x="T54" y="T55"/>
                  </a:cxn>
                  <a:cxn ang="T154">
                    <a:pos x="T56" y="T57"/>
                  </a:cxn>
                  <a:cxn ang="T155">
                    <a:pos x="T58" y="T59"/>
                  </a:cxn>
                  <a:cxn ang="T156">
                    <a:pos x="T60" y="T61"/>
                  </a:cxn>
                  <a:cxn ang="T157">
                    <a:pos x="T62" y="T63"/>
                  </a:cxn>
                  <a:cxn ang="T158">
                    <a:pos x="T64" y="T65"/>
                  </a:cxn>
                  <a:cxn ang="T159">
                    <a:pos x="T66" y="T67"/>
                  </a:cxn>
                  <a:cxn ang="T160">
                    <a:pos x="T68" y="T69"/>
                  </a:cxn>
                  <a:cxn ang="T161">
                    <a:pos x="T70" y="T71"/>
                  </a:cxn>
                  <a:cxn ang="T162">
                    <a:pos x="T72" y="T73"/>
                  </a:cxn>
                  <a:cxn ang="T163">
                    <a:pos x="T74" y="T75"/>
                  </a:cxn>
                  <a:cxn ang="T164">
                    <a:pos x="T76" y="T77"/>
                  </a:cxn>
                  <a:cxn ang="T165">
                    <a:pos x="T78" y="T79"/>
                  </a:cxn>
                  <a:cxn ang="T166">
                    <a:pos x="T80" y="T81"/>
                  </a:cxn>
                  <a:cxn ang="T167">
                    <a:pos x="T82" y="T83"/>
                  </a:cxn>
                  <a:cxn ang="T168">
                    <a:pos x="T84" y="T85"/>
                  </a:cxn>
                  <a:cxn ang="T169">
                    <a:pos x="T86" y="T87"/>
                  </a:cxn>
                  <a:cxn ang="T170">
                    <a:pos x="T88" y="T89"/>
                  </a:cxn>
                  <a:cxn ang="T171">
                    <a:pos x="T90" y="T91"/>
                  </a:cxn>
                  <a:cxn ang="T172">
                    <a:pos x="T92" y="T93"/>
                  </a:cxn>
                  <a:cxn ang="T173">
                    <a:pos x="T94" y="T95"/>
                  </a:cxn>
                  <a:cxn ang="T174">
                    <a:pos x="T96" y="T97"/>
                  </a:cxn>
                  <a:cxn ang="T175">
                    <a:pos x="T98" y="T99"/>
                  </a:cxn>
                  <a:cxn ang="T176">
                    <a:pos x="T100" y="T101"/>
                  </a:cxn>
                  <a:cxn ang="T177">
                    <a:pos x="T102" y="T103"/>
                  </a:cxn>
                  <a:cxn ang="T178">
                    <a:pos x="T104" y="T105"/>
                  </a:cxn>
                  <a:cxn ang="T179">
                    <a:pos x="T106" y="T107"/>
                  </a:cxn>
                  <a:cxn ang="T180">
                    <a:pos x="T108" y="T109"/>
                  </a:cxn>
                  <a:cxn ang="T181">
                    <a:pos x="T110" y="T111"/>
                  </a:cxn>
                  <a:cxn ang="T182">
                    <a:pos x="T112" y="T113"/>
                  </a:cxn>
                  <a:cxn ang="T183">
                    <a:pos x="T114" y="T115"/>
                  </a:cxn>
                  <a:cxn ang="T184">
                    <a:pos x="T116" y="T117"/>
                  </a:cxn>
                  <a:cxn ang="T185">
                    <a:pos x="T118" y="T119"/>
                  </a:cxn>
                  <a:cxn ang="T186">
                    <a:pos x="T120" y="T121"/>
                  </a:cxn>
                  <a:cxn ang="T187">
                    <a:pos x="T122" y="T123"/>
                  </a:cxn>
                  <a:cxn ang="T188">
                    <a:pos x="T124" y="T125"/>
                  </a:cxn>
                </a:cxnLst>
                <a:rect l="T189" t="T190" r="T191" b="T192"/>
                <a:pathLst>
                  <a:path w="221" h="276">
                    <a:moveTo>
                      <a:pt x="84" y="1"/>
                    </a:moveTo>
                    <a:cubicBezTo>
                      <a:pt x="87" y="3"/>
                      <a:pt x="87" y="6"/>
                      <a:pt x="89" y="8"/>
                    </a:cubicBezTo>
                    <a:cubicBezTo>
                      <a:pt x="90" y="8"/>
                      <a:pt x="90" y="8"/>
                      <a:pt x="90" y="8"/>
                    </a:cubicBezTo>
                    <a:cubicBezTo>
                      <a:pt x="92" y="11"/>
                      <a:pt x="94" y="14"/>
                      <a:pt x="98" y="16"/>
                    </a:cubicBezTo>
                    <a:cubicBezTo>
                      <a:pt x="97" y="18"/>
                      <a:pt x="99" y="19"/>
                      <a:pt x="100" y="20"/>
                    </a:cubicBezTo>
                    <a:cubicBezTo>
                      <a:pt x="101" y="25"/>
                      <a:pt x="103" y="29"/>
                      <a:pt x="106" y="32"/>
                    </a:cubicBezTo>
                    <a:cubicBezTo>
                      <a:pt x="106" y="34"/>
                      <a:pt x="107" y="36"/>
                      <a:pt x="109" y="37"/>
                    </a:cubicBezTo>
                    <a:cubicBezTo>
                      <a:pt x="115" y="52"/>
                      <a:pt x="99" y="58"/>
                      <a:pt x="96" y="70"/>
                    </a:cubicBezTo>
                    <a:cubicBezTo>
                      <a:pt x="96" y="73"/>
                      <a:pt x="90" y="75"/>
                      <a:pt x="92" y="78"/>
                    </a:cubicBezTo>
                    <a:cubicBezTo>
                      <a:pt x="88" y="81"/>
                      <a:pt x="89" y="86"/>
                      <a:pt x="85" y="88"/>
                    </a:cubicBezTo>
                    <a:cubicBezTo>
                      <a:pt x="84" y="91"/>
                      <a:pt x="80" y="95"/>
                      <a:pt x="78" y="99"/>
                    </a:cubicBezTo>
                    <a:cubicBezTo>
                      <a:pt x="73" y="101"/>
                      <a:pt x="72" y="109"/>
                      <a:pt x="67" y="111"/>
                    </a:cubicBezTo>
                    <a:cubicBezTo>
                      <a:pt x="66" y="112"/>
                      <a:pt x="67" y="113"/>
                      <a:pt x="66" y="114"/>
                    </a:cubicBezTo>
                    <a:cubicBezTo>
                      <a:pt x="67" y="115"/>
                      <a:pt x="67" y="115"/>
                      <a:pt x="67" y="115"/>
                    </a:cubicBezTo>
                    <a:cubicBezTo>
                      <a:pt x="66" y="119"/>
                      <a:pt x="61" y="122"/>
                      <a:pt x="59" y="125"/>
                    </a:cubicBezTo>
                    <a:cubicBezTo>
                      <a:pt x="60" y="126"/>
                      <a:pt x="60" y="126"/>
                      <a:pt x="60" y="126"/>
                    </a:cubicBezTo>
                    <a:cubicBezTo>
                      <a:pt x="61" y="125"/>
                      <a:pt x="61" y="125"/>
                      <a:pt x="61" y="125"/>
                    </a:cubicBezTo>
                    <a:cubicBezTo>
                      <a:pt x="60" y="129"/>
                      <a:pt x="52" y="132"/>
                      <a:pt x="56" y="135"/>
                    </a:cubicBezTo>
                    <a:cubicBezTo>
                      <a:pt x="61" y="133"/>
                      <a:pt x="65" y="132"/>
                      <a:pt x="69" y="130"/>
                    </a:cubicBezTo>
                    <a:cubicBezTo>
                      <a:pt x="72" y="133"/>
                      <a:pt x="72" y="133"/>
                      <a:pt x="72" y="133"/>
                    </a:cubicBezTo>
                    <a:cubicBezTo>
                      <a:pt x="76" y="130"/>
                      <a:pt x="80" y="128"/>
                      <a:pt x="86" y="127"/>
                    </a:cubicBezTo>
                    <a:cubicBezTo>
                      <a:pt x="87" y="128"/>
                      <a:pt x="87" y="128"/>
                      <a:pt x="87" y="128"/>
                    </a:cubicBezTo>
                    <a:cubicBezTo>
                      <a:pt x="88" y="126"/>
                      <a:pt x="88" y="126"/>
                      <a:pt x="88" y="126"/>
                    </a:cubicBezTo>
                    <a:cubicBezTo>
                      <a:pt x="91" y="128"/>
                      <a:pt x="93" y="125"/>
                      <a:pt x="96" y="126"/>
                    </a:cubicBezTo>
                    <a:cubicBezTo>
                      <a:pt x="99" y="122"/>
                      <a:pt x="105" y="127"/>
                      <a:pt x="106" y="122"/>
                    </a:cubicBezTo>
                    <a:cubicBezTo>
                      <a:pt x="106" y="117"/>
                      <a:pt x="109" y="112"/>
                      <a:pt x="108" y="109"/>
                    </a:cubicBezTo>
                    <a:cubicBezTo>
                      <a:pt x="112" y="101"/>
                      <a:pt x="109" y="89"/>
                      <a:pt x="113" y="82"/>
                    </a:cubicBezTo>
                    <a:cubicBezTo>
                      <a:pt x="114" y="78"/>
                      <a:pt x="114" y="74"/>
                      <a:pt x="116" y="70"/>
                    </a:cubicBezTo>
                    <a:cubicBezTo>
                      <a:pt x="112" y="65"/>
                      <a:pt x="123" y="66"/>
                      <a:pt x="118" y="60"/>
                    </a:cubicBezTo>
                    <a:cubicBezTo>
                      <a:pt x="119" y="54"/>
                      <a:pt x="123" y="49"/>
                      <a:pt x="124" y="42"/>
                    </a:cubicBezTo>
                    <a:cubicBezTo>
                      <a:pt x="128" y="39"/>
                      <a:pt x="126" y="34"/>
                      <a:pt x="130" y="31"/>
                    </a:cubicBezTo>
                    <a:cubicBezTo>
                      <a:pt x="132" y="29"/>
                      <a:pt x="131" y="26"/>
                      <a:pt x="133" y="24"/>
                    </a:cubicBezTo>
                    <a:cubicBezTo>
                      <a:pt x="136" y="23"/>
                      <a:pt x="136" y="19"/>
                      <a:pt x="136" y="16"/>
                    </a:cubicBezTo>
                    <a:cubicBezTo>
                      <a:pt x="138" y="11"/>
                      <a:pt x="138" y="11"/>
                      <a:pt x="138" y="11"/>
                    </a:cubicBezTo>
                    <a:cubicBezTo>
                      <a:pt x="139" y="12"/>
                      <a:pt x="141" y="12"/>
                      <a:pt x="142" y="10"/>
                    </a:cubicBezTo>
                    <a:cubicBezTo>
                      <a:pt x="142" y="9"/>
                      <a:pt x="143" y="8"/>
                      <a:pt x="141" y="7"/>
                    </a:cubicBezTo>
                    <a:cubicBezTo>
                      <a:pt x="148" y="2"/>
                      <a:pt x="148" y="2"/>
                      <a:pt x="148" y="2"/>
                    </a:cubicBezTo>
                    <a:cubicBezTo>
                      <a:pt x="148" y="3"/>
                      <a:pt x="148" y="3"/>
                      <a:pt x="148" y="3"/>
                    </a:cubicBezTo>
                    <a:cubicBezTo>
                      <a:pt x="148" y="3"/>
                      <a:pt x="148" y="4"/>
                      <a:pt x="148" y="5"/>
                    </a:cubicBezTo>
                    <a:cubicBezTo>
                      <a:pt x="150" y="5"/>
                      <a:pt x="153" y="3"/>
                      <a:pt x="155" y="6"/>
                    </a:cubicBezTo>
                    <a:cubicBezTo>
                      <a:pt x="158" y="13"/>
                      <a:pt x="158" y="20"/>
                      <a:pt x="160" y="26"/>
                    </a:cubicBezTo>
                    <a:cubicBezTo>
                      <a:pt x="158" y="27"/>
                      <a:pt x="160" y="29"/>
                      <a:pt x="161" y="31"/>
                    </a:cubicBezTo>
                    <a:cubicBezTo>
                      <a:pt x="161" y="43"/>
                      <a:pt x="161" y="43"/>
                      <a:pt x="161" y="43"/>
                    </a:cubicBezTo>
                    <a:cubicBezTo>
                      <a:pt x="158" y="45"/>
                      <a:pt x="160" y="50"/>
                      <a:pt x="156" y="51"/>
                    </a:cubicBezTo>
                    <a:cubicBezTo>
                      <a:pt x="159" y="58"/>
                      <a:pt x="148" y="62"/>
                      <a:pt x="150" y="69"/>
                    </a:cubicBezTo>
                    <a:cubicBezTo>
                      <a:pt x="149" y="70"/>
                      <a:pt x="149" y="70"/>
                      <a:pt x="149" y="70"/>
                    </a:cubicBezTo>
                    <a:cubicBezTo>
                      <a:pt x="148" y="70"/>
                      <a:pt x="148" y="70"/>
                      <a:pt x="148" y="70"/>
                    </a:cubicBezTo>
                    <a:cubicBezTo>
                      <a:pt x="147" y="76"/>
                      <a:pt x="148" y="84"/>
                      <a:pt x="144" y="89"/>
                    </a:cubicBezTo>
                    <a:cubicBezTo>
                      <a:pt x="145" y="93"/>
                      <a:pt x="143" y="97"/>
                      <a:pt x="141" y="101"/>
                    </a:cubicBezTo>
                    <a:cubicBezTo>
                      <a:pt x="142" y="106"/>
                      <a:pt x="140" y="111"/>
                      <a:pt x="140" y="116"/>
                    </a:cubicBezTo>
                    <a:cubicBezTo>
                      <a:pt x="142" y="119"/>
                      <a:pt x="144" y="115"/>
                      <a:pt x="148" y="117"/>
                    </a:cubicBezTo>
                    <a:cubicBezTo>
                      <a:pt x="148" y="120"/>
                      <a:pt x="146" y="122"/>
                      <a:pt x="144" y="125"/>
                    </a:cubicBezTo>
                    <a:cubicBezTo>
                      <a:pt x="145" y="128"/>
                      <a:pt x="148" y="125"/>
                      <a:pt x="150" y="125"/>
                    </a:cubicBezTo>
                    <a:cubicBezTo>
                      <a:pt x="150" y="124"/>
                      <a:pt x="150" y="124"/>
                      <a:pt x="150" y="124"/>
                    </a:cubicBezTo>
                    <a:cubicBezTo>
                      <a:pt x="148" y="123"/>
                      <a:pt x="148" y="123"/>
                      <a:pt x="148" y="123"/>
                    </a:cubicBezTo>
                    <a:cubicBezTo>
                      <a:pt x="149" y="121"/>
                      <a:pt x="152" y="121"/>
                      <a:pt x="153" y="122"/>
                    </a:cubicBezTo>
                    <a:cubicBezTo>
                      <a:pt x="153" y="123"/>
                      <a:pt x="153" y="123"/>
                      <a:pt x="154" y="123"/>
                    </a:cubicBezTo>
                    <a:cubicBezTo>
                      <a:pt x="155" y="123"/>
                      <a:pt x="155" y="121"/>
                      <a:pt x="155" y="120"/>
                    </a:cubicBezTo>
                    <a:cubicBezTo>
                      <a:pt x="158" y="119"/>
                      <a:pt x="162" y="120"/>
                      <a:pt x="165" y="117"/>
                    </a:cubicBezTo>
                    <a:cubicBezTo>
                      <a:pt x="162" y="114"/>
                      <a:pt x="157" y="118"/>
                      <a:pt x="156" y="114"/>
                    </a:cubicBezTo>
                    <a:cubicBezTo>
                      <a:pt x="157" y="113"/>
                      <a:pt x="158" y="113"/>
                      <a:pt x="157" y="112"/>
                    </a:cubicBezTo>
                    <a:cubicBezTo>
                      <a:pt x="160" y="114"/>
                      <a:pt x="163" y="113"/>
                      <a:pt x="165" y="113"/>
                    </a:cubicBezTo>
                    <a:cubicBezTo>
                      <a:pt x="164" y="111"/>
                      <a:pt x="167" y="112"/>
                      <a:pt x="167" y="111"/>
                    </a:cubicBezTo>
                    <a:cubicBezTo>
                      <a:pt x="169" y="110"/>
                      <a:pt x="170" y="112"/>
                      <a:pt x="171" y="110"/>
                    </a:cubicBezTo>
                    <a:cubicBezTo>
                      <a:pt x="172" y="112"/>
                      <a:pt x="174" y="110"/>
                      <a:pt x="175" y="110"/>
                    </a:cubicBezTo>
                    <a:cubicBezTo>
                      <a:pt x="177" y="106"/>
                      <a:pt x="185" y="110"/>
                      <a:pt x="186" y="106"/>
                    </a:cubicBezTo>
                    <a:cubicBezTo>
                      <a:pt x="186" y="104"/>
                      <a:pt x="189" y="101"/>
                      <a:pt x="187" y="99"/>
                    </a:cubicBezTo>
                    <a:cubicBezTo>
                      <a:pt x="188" y="98"/>
                      <a:pt x="188" y="98"/>
                      <a:pt x="188" y="98"/>
                    </a:cubicBezTo>
                    <a:cubicBezTo>
                      <a:pt x="187" y="97"/>
                      <a:pt x="189" y="96"/>
                      <a:pt x="189" y="96"/>
                    </a:cubicBezTo>
                    <a:cubicBezTo>
                      <a:pt x="191" y="97"/>
                      <a:pt x="192" y="97"/>
                      <a:pt x="194" y="98"/>
                    </a:cubicBezTo>
                    <a:cubicBezTo>
                      <a:pt x="194" y="99"/>
                      <a:pt x="194" y="99"/>
                      <a:pt x="194" y="99"/>
                    </a:cubicBezTo>
                    <a:cubicBezTo>
                      <a:pt x="194" y="99"/>
                      <a:pt x="195" y="100"/>
                      <a:pt x="196" y="100"/>
                    </a:cubicBezTo>
                    <a:cubicBezTo>
                      <a:pt x="197" y="99"/>
                      <a:pt x="197" y="99"/>
                      <a:pt x="197" y="99"/>
                    </a:cubicBezTo>
                    <a:cubicBezTo>
                      <a:pt x="199" y="101"/>
                      <a:pt x="202" y="101"/>
                      <a:pt x="203" y="104"/>
                    </a:cubicBezTo>
                    <a:cubicBezTo>
                      <a:pt x="205" y="104"/>
                      <a:pt x="205" y="104"/>
                      <a:pt x="205" y="104"/>
                    </a:cubicBezTo>
                    <a:cubicBezTo>
                      <a:pt x="205" y="106"/>
                      <a:pt x="205" y="107"/>
                      <a:pt x="207" y="108"/>
                    </a:cubicBezTo>
                    <a:cubicBezTo>
                      <a:pt x="211" y="106"/>
                      <a:pt x="209" y="112"/>
                      <a:pt x="212" y="112"/>
                    </a:cubicBezTo>
                    <a:cubicBezTo>
                      <a:pt x="213" y="110"/>
                      <a:pt x="214" y="111"/>
                      <a:pt x="215" y="111"/>
                    </a:cubicBezTo>
                    <a:cubicBezTo>
                      <a:pt x="218" y="112"/>
                      <a:pt x="215" y="114"/>
                      <a:pt x="215" y="115"/>
                    </a:cubicBezTo>
                    <a:cubicBezTo>
                      <a:pt x="219" y="118"/>
                      <a:pt x="216" y="124"/>
                      <a:pt x="221" y="128"/>
                    </a:cubicBezTo>
                    <a:cubicBezTo>
                      <a:pt x="220" y="131"/>
                      <a:pt x="216" y="133"/>
                      <a:pt x="213" y="135"/>
                    </a:cubicBezTo>
                    <a:cubicBezTo>
                      <a:pt x="212" y="140"/>
                      <a:pt x="206" y="133"/>
                      <a:pt x="206" y="139"/>
                    </a:cubicBezTo>
                    <a:cubicBezTo>
                      <a:pt x="204" y="139"/>
                      <a:pt x="204" y="139"/>
                      <a:pt x="204" y="139"/>
                    </a:cubicBezTo>
                    <a:cubicBezTo>
                      <a:pt x="204" y="138"/>
                      <a:pt x="204" y="138"/>
                      <a:pt x="204" y="137"/>
                    </a:cubicBezTo>
                    <a:cubicBezTo>
                      <a:pt x="201" y="138"/>
                      <a:pt x="201" y="138"/>
                      <a:pt x="201" y="138"/>
                    </a:cubicBezTo>
                    <a:cubicBezTo>
                      <a:pt x="199" y="134"/>
                      <a:pt x="199" y="134"/>
                      <a:pt x="199" y="134"/>
                    </a:cubicBezTo>
                    <a:cubicBezTo>
                      <a:pt x="198" y="135"/>
                      <a:pt x="198" y="135"/>
                      <a:pt x="198" y="135"/>
                    </a:cubicBezTo>
                    <a:cubicBezTo>
                      <a:pt x="197" y="135"/>
                      <a:pt x="197" y="135"/>
                      <a:pt x="197" y="135"/>
                    </a:cubicBezTo>
                    <a:cubicBezTo>
                      <a:pt x="194" y="137"/>
                      <a:pt x="194" y="137"/>
                      <a:pt x="194" y="137"/>
                    </a:cubicBezTo>
                    <a:cubicBezTo>
                      <a:pt x="192" y="135"/>
                      <a:pt x="187" y="137"/>
                      <a:pt x="185" y="137"/>
                    </a:cubicBezTo>
                    <a:cubicBezTo>
                      <a:pt x="180" y="138"/>
                      <a:pt x="180" y="140"/>
                      <a:pt x="175" y="140"/>
                    </a:cubicBezTo>
                    <a:cubicBezTo>
                      <a:pt x="174" y="136"/>
                      <a:pt x="172" y="142"/>
                      <a:pt x="169" y="139"/>
                    </a:cubicBezTo>
                    <a:cubicBezTo>
                      <a:pt x="167" y="140"/>
                      <a:pt x="162" y="139"/>
                      <a:pt x="161" y="143"/>
                    </a:cubicBezTo>
                    <a:cubicBezTo>
                      <a:pt x="158" y="144"/>
                      <a:pt x="152" y="144"/>
                      <a:pt x="149" y="146"/>
                    </a:cubicBezTo>
                    <a:cubicBezTo>
                      <a:pt x="147" y="146"/>
                      <a:pt x="142" y="148"/>
                      <a:pt x="140" y="145"/>
                    </a:cubicBezTo>
                    <a:cubicBezTo>
                      <a:pt x="138" y="145"/>
                      <a:pt x="138" y="147"/>
                      <a:pt x="137" y="147"/>
                    </a:cubicBezTo>
                    <a:cubicBezTo>
                      <a:pt x="137" y="152"/>
                      <a:pt x="134" y="158"/>
                      <a:pt x="136" y="163"/>
                    </a:cubicBezTo>
                    <a:cubicBezTo>
                      <a:pt x="136" y="165"/>
                      <a:pt x="132" y="167"/>
                      <a:pt x="135" y="170"/>
                    </a:cubicBezTo>
                    <a:cubicBezTo>
                      <a:pt x="133" y="171"/>
                      <a:pt x="135" y="172"/>
                      <a:pt x="135" y="173"/>
                    </a:cubicBezTo>
                    <a:cubicBezTo>
                      <a:pt x="133" y="173"/>
                      <a:pt x="131" y="175"/>
                      <a:pt x="131" y="177"/>
                    </a:cubicBezTo>
                    <a:cubicBezTo>
                      <a:pt x="136" y="182"/>
                      <a:pt x="141" y="177"/>
                      <a:pt x="144" y="183"/>
                    </a:cubicBezTo>
                    <a:cubicBezTo>
                      <a:pt x="149" y="183"/>
                      <a:pt x="148" y="189"/>
                      <a:pt x="155" y="188"/>
                    </a:cubicBezTo>
                    <a:cubicBezTo>
                      <a:pt x="155" y="191"/>
                      <a:pt x="160" y="191"/>
                      <a:pt x="160" y="194"/>
                    </a:cubicBezTo>
                    <a:cubicBezTo>
                      <a:pt x="160" y="194"/>
                      <a:pt x="160" y="194"/>
                      <a:pt x="161" y="194"/>
                    </a:cubicBezTo>
                    <a:cubicBezTo>
                      <a:pt x="161" y="195"/>
                      <a:pt x="164" y="196"/>
                      <a:pt x="162" y="197"/>
                    </a:cubicBezTo>
                    <a:cubicBezTo>
                      <a:pt x="161" y="199"/>
                      <a:pt x="161" y="199"/>
                      <a:pt x="161" y="199"/>
                    </a:cubicBezTo>
                    <a:cubicBezTo>
                      <a:pt x="162" y="200"/>
                      <a:pt x="162" y="200"/>
                      <a:pt x="162" y="200"/>
                    </a:cubicBezTo>
                    <a:cubicBezTo>
                      <a:pt x="161" y="201"/>
                      <a:pt x="159" y="204"/>
                      <a:pt x="161" y="205"/>
                    </a:cubicBezTo>
                    <a:cubicBezTo>
                      <a:pt x="165" y="206"/>
                      <a:pt x="160" y="211"/>
                      <a:pt x="165" y="211"/>
                    </a:cubicBezTo>
                    <a:cubicBezTo>
                      <a:pt x="163" y="215"/>
                      <a:pt x="158" y="217"/>
                      <a:pt x="153" y="218"/>
                    </a:cubicBezTo>
                    <a:cubicBezTo>
                      <a:pt x="148" y="220"/>
                      <a:pt x="148" y="220"/>
                      <a:pt x="148" y="220"/>
                    </a:cubicBezTo>
                    <a:cubicBezTo>
                      <a:pt x="147" y="219"/>
                      <a:pt x="147" y="219"/>
                      <a:pt x="147" y="219"/>
                    </a:cubicBezTo>
                    <a:cubicBezTo>
                      <a:pt x="144" y="220"/>
                      <a:pt x="140" y="220"/>
                      <a:pt x="138" y="219"/>
                    </a:cubicBezTo>
                    <a:cubicBezTo>
                      <a:pt x="137" y="215"/>
                      <a:pt x="133" y="218"/>
                      <a:pt x="131" y="218"/>
                    </a:cubicBezTo>
                    <a:cubicBezTo>
                      <a:pt x="131" y="225"/>
                      <a:pt x="131" y="231"/>
                      <a:pt x="129" y="238"/>
                    </a:cubicBezTo>
                    <a:cubicBezTo>
                      <a:pt x="128" y="241"/>
                      <a:pt x="131" y="245"/>
                      <a:pt x="128" y="248"/>
                    </a:cubicBezTo>
                    <a:cubicBezTo>
                      <a:pt x="129" y="253"/>
                      <a:pt x="120" y="249"/>
                      <a:pt x="121" y="255"/>
                    </a:cubicBezTo>
                    <a:cubicBezTo>
                      <a:pt x="117" y="260"/>
                      <a:pt x="111" y="261"/>
                      <a:pt x="109" y="265"/>
                    </a:cubicBezTo>
                    <a:cubicBezTo>
                      <a:pt x="104" y="267"/>
                      <a:pt x="101" y="272"/>
                      <a:pt x="96" y="274"/>
                    </a:cubicBezTo>
                    <a:cubicBezTo>
                      <a:pt x="96" y="275"/>
                      <a:pt x="96" y="275"/>
                      <a:pt x="96" y="275"/>
                    </a:cubicBezTo>
                    <a:cubicBezTo>
                      <a:pt x="85" y="276"/>
                      <a:pt x="82" y="268"/>
                      <a:pt x="73" y="265"/>
                    </a:cubicBezTo>
                    <a:cubicBezTo>
                      <a:pt x="72" y="266"/>
                      <a:pt x="72" y="267"/>
                      <a:pt x="71" y="268"/>
                    </a:cubicBezTo>
                    <a:cubicBezTo>
                      <a:pt x="69" y="268"/>
                      <a:pt x="67" y="267"/>
                      <a:pt x="67" y="266"/>
                    </a:cubicBezTo>
                    <a:cubicBezTo>
                      <a:pt x="66" y="263"/>
                      <a:pt x="72" y="263"/>
                      <a:pt x="69" y="260"/>
                    </a:cubicBezTo>
                    <a:cubicBezTo>
                      <a:pt x="64" y="260"/>
                      <a:pt x="62" y="267"/>
                      <a:pt x="56" y="262"/>
                    </a:cubicBezTo>
                    <a:cubicBezTo>
                      <a:pt x="53" y="256"/>
                      <a:pt x="44" y="257"/>
                      <a:pt x="42" y="250"/>
                    </a:cubicBezTo>
                    <a:cubicBezTo>
                      <a:pt x="41" y="248"/>
                      <a:pt x="38" y="249"/>
                      <a:pt x="36" y="247"/>
                    </a:cubicBezTo>
                    <a:cubicBezTo>
                      <a:pt x="36" y="248"/>
                      <a:pt x="36" y="248"/>
                      <a:pt x="36" y="248"/>
                    </a:cubicBezTo>
                    <a:cubicBezTo>
                      <a:pt x="34" y="243"/>
                      <a:pt x="27" y="241"/>
                      <a:pt x="24" y="236"/>
                    </a:cubicBezTo>
                    <a:cubicBezTo>
                      <a:pt x="21" y="235"/>
                      <a:pt x="22" y="231"/>
                      <a:pt x="19" y="228"/>
                    </a:cubicBezTo>
                    <a:cubicBezTo>
                      <a:pt x="22" y="228"/>
                      <a:pt x="21" y="225"/>
                      <a:pt x="22" y="223"/>
                    </a:cubicBezTo>
                    <a:cubicBezTo>
                      <a:pt x="24" y="225"/>
                      <a:pt x="24" y="226"/>
                      <a:pt x="26" y="227"/>
                    </a:cubicBezTo>
                    <a:cubicBezTo>
                      <a:pt x="27" y="225"/>
                      <a:pt x="27" y="222"/>
                      <a:pt x="26" y="220"/>
                    </a:cubicBezTo>
                    <a:cubicBezTo>
                      <a:pt x="25" y="220"/>
                      <a:pt x="25" y="220"/>
                      <a:pt x="25" y="220"/>
                    </a:cubicBezTo>
                    <a:cubicBezTo>
                      <a:pt x="28" y="218"/>
                      <a:pt x="28" y="218"/>
                      <a:pt x="28" y="218"/>
                    </a:cubicBezTo>
                    <a:cubicBezTo>
                      <a:pt x="27" y="218"/>
                      <a:pt x="27" y="217"/>
                      <a:pt x="26" y="217"/>
                    </a:cubicBezTo>
                    <a:cubicBezTo>
                      <a:pt x="27" y="214"/>
                      <a:pt x="26" y="212"/>
                      <a:pt x="28" y="209"/>
                    </a:cubicBezTo>
                    <a:cubicBezTo>
                      <a:pt x="31" y="207"/>
                      <a:pt x="31" y="204"/>
                      <a:pt x="33" y="201"/>
                    </a:cubicBezTo>
                    <a:cubicBezTo>
                      <a:pt x="32" y="197"/>
                      <a:pt x="38" y="195"/>
                      <a:pt x="38" y="191"/>
                    </a:cubicBezTo>
                    <a:cubicBezTo>
                      <a:pt x="40" y="192"/>
                      <a:pt x="41" y="189"/>
                      <a:pt x="42" y="189"/>
                    </a:cubicBezTo>
                    <a:cubicBezTo>
                      <a:pt x="46" y="188"/>
                      <a:pt x="50" y="189"/>
                      <a:pt x="53" y="185"/>
                    </a:cubicBezTo>
                    <a:cubicBezTo>
                      <a:pt x="56" y="185"/>
                      <a:pt x="59" y="181"/>
                      <a:pt x="63" y="183"/>
                    </a:cubicBezTo>
                    <a:cubicBezTo>
                      <a:pt x="65" y="183"/>
                      <a:pt x="66" y="183"/>
                      <a:pt x="67" y="182"/>
                    </a:cubicBezTo>
                    <a:cubicBezTo>
                      <a:pt x="67" y="181"/>
                      <a:pt x="67" y="181"/>
                      <a:pt x="67" y="181"/>
                    </a:cubicBezTo>
                    <a:cubicBezTo>
                      <a:pt x="67" y="181"/>
                      <a:pt x="67" y="183"/>
                      <a:pt x="69" y="182"/>
                    </a:cubicBezTo>
                    <a:cubicBezTo>
                      <a:pt x="70" y="181"/>
                      <a:pt x="70" y="181"/>
                      <a:pt x="70" y="181"/>
                    </a:cubicBezTo>
                    <a:cubicBezTo>
                      <a:pt x="72" y="183"/>
                      <a:pt x="73" y="179"/>
                      <a:pt x="74" y="182"/>
                    </a:cubicBezTo>
                    <a:cubicBezTo>
                      <a:pt x="79" y="178"/>
                      <a:pt x="85" y="177"/>
                      <a:pt x="91" y="178"/>
                    </a:cubicBezTo>
                    <a:cubicBezTo>
                      <a:pt x="94" y="176"/>
                      <a:pt x="103" y="179"/>
                      <a:pt x="102" y="173"/>
                    </a:cubicBezTo>
                    <a:cubicBezTo>
                      <a:pt x="101" y="168"/>
                      <a:pt x="105" y="161"/>
                      <a:pt x="101" y="157"/>
                    </a:cubicBezTo>
                    <a:cubicBezTo>
                      <a:pt x="96" y="160"/>
                      <a:pt x="90" y="157"/>
                      <a:pt x="87" y="161"/>
                    </a:cubicBezTo>
                    <a:cubicBezTo>
                      <a:pt x="80" y="160"/>
                      <a:pt x="78" y="169"/>
                      <a:pt x="72" y="165"/>
                    </a:cubicBezTo>
                    <a:cubicBezTo>
                      <a:pt x="71" y="165"/>
                      <a:pt x="68" y="166"/>
                      <a:pt x="69" y="168"/>
                    </a:cubicBezTo>
                    <a:cubicBezTo>
                      <a:pt x="67" y="168"/>
                      <a:pt x="66" y="167"/>
                      <a:pt x="64" y="166"/>
                    </a:cubicBezTo>
                    <a:cubicBezTo>
                      <a:pt x="63" y="167"/>
                      <a:pt x="63" y="168"/>
                      <a:pt x="63" y="168"/>
                    </a:cubicBezTo>
                    <a:cubicBezTo>
                      <a:pt x="63" y="169"/>
                      <a:pt x="63" y="168"/>
                      <a:pt x="62" y="168"/>
                    </a:cubicBezTo>
                    <a:cubicBezTo>
                      <a:pt x="61" y="168"/>
                      <a:pt x="61" y="169"/>
                      <a:pt x="61" y="168"/>
                    </a:cubicBezTo>
                    <a:cubicBezTo>
                      <a:pt x="60" y="168"/>
                      <a:pt x="57" y="168"/>
                      <a:pt x="56" y="170"/>
                    </a:cubicBezTo>
                    <a:cubicBezTo>
                      <a:pt x="51" y="173"/>
                      <a:pt x="46" y="176"/>
                      <a:pt x="40" y="177"/>
                    </a:cubicBezTo>
                    <a:cubicBezTo>
                      <a:pt x="39" y="172"/>
                      <a:pt x="32" y="176"/>
                      <a:pt x="32" y="171"/>
                    </a:cubicBezTo>
                    <a:cubicBezTo>
                      <a:pt x="24" y="173"/>
                      <a:pt x="24" y="161"/>
                      <a:pt x="16" y="163"/>
                    </a:cubicBezTo>
                    <a:cubicBezTo>
                      <a:pt x="18" y="156"/>
                      <a:pt x="9" y="152"/>
                      <a:pt x="12" y="146"/>
                    </a:cubicBezTo>
                    <a:cubicBezTo>
                      <a:pt x="12" y="146"/>
                      <a:pt x="11" y="145"/>
                      <a:pt x="10" y="145"/>
                    </a:cubicBezTo>
                    <a:cubicBezTo>
                      <a:pt x="7" y="145"/>
                      <a:pt x="5" y="145"/>
                      <a:pt x="1" y="144"/>
                    </a:cubicBezTo>
                    <a:cubicBezTo>
                      <a:pt x="0" y="143"/>
                      <a:pt x="0" y="142"/>
                      <a:pt x="0" y="140"/>
                    </a:cubicBezTo>
                    <a:cubicBezTo>
                      <a:pt x="4" y="141"/>
                      <a:pt x="5" y="138"/>
                      <a:pt x="9" y="138"/>
                    </a:cubicBezTo>
                    <a:cubicBezTo>
                      <a:pt x="8" y="136"/>
                      <a:pt x="13" y="135"/>
                      <a:pt x="10" y="133"/>
                    </a:cubicBezTo>
                    <a:cubicBezTo>
                      <a:pt x="11" y="128"/>
                      <a:pt x="14" y="124"/>
                      <a:pt x="17" y="122"/>
                    </a:cubicBezTo>
                    <a:cubicBezTo>
                      <a:pt x="20" y="125"/>
                      <a:pt x="20" y="125"/>
                      <a:pt x="20" y="125"/>
                    </a:cubicBezTo>
                    <a:cubicBezTo>
                      <a:pt x="22" y="123"/>
                      <a:pt x="22" y="121"/>
                      <a:pt x="22" y="119"/>
                    </a:cubicBezTo>
                    <a:cubicBezTo>
                      <a:pt x="22" y="117"/>
                      <a:pt x="20" y="119"/>
                      <a:pt x="19" y="119"/>
                    </a:cubicBezTo>
                    <a:cubicBezTo>
                      <a:pt x="17" y="114"/>
                      <a:pt x="22" y="113"/>
                      <a:pt x="24" y="110"/>
                    </a:cubicBezTo>
                    <a:cubicBezTo>
                      <a:pt x="24" y="111"/>
                      <a:pt x="25" y="111"/>
                      <a:pt x="26" y="111"/>
                    </a:cubicBezTo>
                    <a:cubicBezTo>
                      <a:pt x="27" y="110"/>
                      <a:pt x="27" y="108"/>
                      <a:pt x="27" y="107"/>
                    </a:cubicBezTo>
                    <a:cubicBezTo>
                      <a:pt x="26" y="106"/>
                      <a:pt x="25" y="105"/>
                      <a:pt x="25" y="104"/>
                    </a:cubicBezTo>
                    <a:cubicBezTo>
                      <a:pt x="27" y="103"/>
                      <a:pt x="28" y="101"/>
                      <a:pt x="30" y="101"/>
                    </a:cubicBezTo>
                    <a:cubicBezTo>
                      <a:pt x="29" y="103"/>
                      <a:pt x="31" y="104"/>
                      <a:pt x="31" y="106"/>
                    </a:cubicBezTo>
                    <a:cubicBezTo>
                      <a:pt x="34" y="104"/>
                      <a:pt x="33" y="99"/>
                      <a:pt x="36" y="97"/>
                    </a:cubicBezTo>
                    <a:cubicBezTo>
                      <a:pt x="35" y="96"/>
                      <a:pt x="35" y="96"/>
                      <a:pt x="35" y="96"/>
                    </a:cubicBezTo>
                    <a:cubicBezTo>
                      <a:pt x="36" y="96"/>
                      <a:pt x="37" y="95"/>
                      <a:pt x="36" y="93"/>
                    </a:cubicBezTo>
                    <a:cubicBezTo>
                      <a:pt x="36" y="93"/>
                      <a:pt x="36" y="93"/>
                      <a:pt x="36" y="93"/>
                    </a:cubicBezTo>
                    <a:cubicBezTo>
                      <a:pt x="39" y="93"/>
                      <a:pt x="36" y="89"/>
                      <a:pt x="40" y="88"/>
                    </a:cubicBezTo>
                    <a:cubicBezTo>
                      <a:pt x="37" y="86"/>
                      <a:pt x="41" y="86"/>
                      <a:pt x="41" y="84"/>
                    </a:cubicBezTo>
                    <a:cubicBezTo>
                      <a:pt x="42" y="83"/>
                      <a:pt x="42" y="83"/>
                      <a:pt x="42" y="83"/>
                    </a:cubicBezTo>
                    <a:cubicBezTo>
                      <a:pt x="43" y="83"/>
                      <a:pt x="43" y="84"/>
                      <a:pt x="44" y="84"/>
                    </a:cubicBezTo>
                    <a:cubicBezTo>
                      <a:pt x="46" y="83"/>
                      <a:pt x="43" y="81"/>
                      <a:pt x="44" y="79"/>
                    </a:cubicBezTo>
                    <a:cubicBezTo>
                      <a:pt x="46" y="79"/>
                      <a:pt x="49" y="77"/>
                      <a:pt x="47" y="75"/>
                    </a:cubicBezTo>
                    <a:cubicBezTo>
                      <a:pt x="48" y="75"/>
                      <a:pt x="49" y="75"/>
                      <a:pt x="49" y="74"/>
                    </a:cubicBezTo>
                    <a:cubicBezTo>
                      <a:pt x="45" y="71"/>
                      <a:pt x="51" y="69"/>
                      <a:pt x="50" y="65"/>
                    </a:cubicBezTo>
                    <a:cubicBezTo>
                      <a:pt x="56" y="65"/>
                      <a:pt x="50" y="59"/>
                      <a:pt x="55" y="58"/>
                    </a:cubicBezTo>
                    <a:cubicBezTo>
                      <a:pt x="53" y="53"/>
                      <a:pt x="60" y="52"/>
                      <a:pt x="59" y="47"/>
                    </a:cubicBezTo>
                    <a:cubicBezTo>
                      <a:pt x="61" y="46"/>
                      <a:pt x="63" y="44"/>
                      <a:pt x="63" y="42"/>
                    </a:cubicBezTo>
                    <a:cubicBezTo>
                      <a:pt x="62" y="41"/>
                      <a:pt x="62" y="41"/>
                      <a:pt x="62" y="41"/>
                    </a:cubicBezTo>
                    <a:cubicBezTo>
                      <a:pt x="66" y="37"/>
                      <a:pt x="67" y="31"/>
                      <a:pt x="71" y="27"/>
                    </a:cubicBezTo>
                    <a:cubicBezTo>
                      <a:pt x="74" y="24"/>
                      <a:pt x="74" y="19"/>
                      <a:pt x="78" y="16"/>
                    </a:cubicBezTo>
                    <a:cubicBezTo>
                      <a:pt x="77" y="15"/>
                      <a:pt x="77" y="15"/>
                      <a:pt x="77" y="15"/>
                    </a:cubicBezTo>
                    <a:cubicBezTo>
                      <a:pt x="79" y="11"/>
                      <a:pt x="82" y="7"/>
                      <a:pt x="79" y="3"/>
                    </a:cubicBezTo>
                    <a:cubicBezTo>
                      <a:pt x="80" y="0"/>
                      <a:pt x="83" y="3"/>
                      <a:pt x="84" y="1"/>
                    </a:cubicBezTo>
                    <a:close/>
                    <a:moveTo>
                      <a:pt x="144" y="74"/>
                    </a:moveTo>
                    <a:cubicBezTo>
                      <a:pt x="144" y="75"/>
                      <a:pt x="144" y="75"/>
                      <a:pt x="144" y="75"/>
                    </a:cubicBezTo>
                    <a:cubicBezTo>
                      <a:pt x="143" y="75"/>
                      <a:pt x="143" y="76"/>
                      <a:pt x="143" y="76"/>
                    </a:cubicBezTo>
                    <a:cubicBezTo>
                      <a:pt x="143" y="73"/>
                      <a:pt x="143" y="73"/>
                      <a:pt x="143" y="73"/>
                    </a:cubicBezTo>
                    <a:cubicBezTo>
                      <a:pt x="143" y="73"/>
                      <a:pt x="143" y="74"/>
                      <a:pt x="144" y="74"/>
                    </a:cubicBezTo>
                    <a:close/>
                    <a:moveTo>
                      <a:pt x="182" y="112"/>
                    </a:moveTo>
                    <a:cubicBezTo>
                      <a:pt x="177" y="112"/>
                      <a:pt x="180" y="119"/>
                      <a:pt x="175" y="118"/>
                    </a:cubicBezTo>
                    <a:cubicBezTo>
                      <a:pt x="175" y="114"/>
                      <a:pt x="179" y="112"/>
                      <a:pt x="182" y="112"/>
                    </a:cubicBezTo>
                    <a:close/>
                    <a:moveTo>
                      <a:pt x="172" y="114"/>
                    </a:moveTo>
                    <a:cubicBezTo>
                      <a:pt x="172" y="115"/>
                      <a:pt x="170" y="115"/>
                      <a:pt x="168" y="117"/>
                    </a:cubicBezTo>
                    <a:cubicBezTo>
                      <a:pt x="167" y="116"/>
                      <a:pt x="165" y="117"/>
                      <a:pt x="165" y="116"/>
                    </a:cubicBezTo>
                    <a:cubicBezTo>
                      <a:pt x="167" y="115"/>
                      <a:pt x="169" y="112"/>
                      <a:pt x="172" y="114"/>
                    </a:cubicBezTo>
                    <a:close/>
                    <a:moveTo>
                      <a:pt x="184" y="116"/>
                    </a:moveTo>
                    <a:cubicBezTo>
                      <a:pt x="184" y="117"/>
                      <a:pt x="184" y="117"/>
                      <a:pt x="183" y="118"/>
                    </a:cubicBezTo>
                    <a:cubicBezTo>
                      <a:pt x="181" y="118"/>
                      <a:pt x="181" y="118"/>
                      <a:pt x="181" y="118"/>
                    </a:cubicBezTo>
                    <a:cubicBezTo>
                      <a:pt x="181" y="117"/>
                      <a:pt x="182" y="115"/>
                      <a:pt x="184" y="116"/>
                    </a:cubicBezTo>
                    <a:close/>
                    <a:moveTo>
                      <a:pt x="143" y="123"/>
                    </a:moveTo>
                    <a:cubicBezTo>
                      <a:pt x="142" y="123"/>
                      <a:pt x="142" y="123"/>
                      <a:pt x="142" y="123"/>
                    </a:cubicBezTo>
                    <a:cubicBezTo>
                      <a:pt x="144" y="120"/>
                      <a:pt x="144" y="120"/>
                      <a:pt x="144" y="120"/>
                    </a:cubicBezTo>
                    <a:cubicBezTo>
                      <a:pt x="145" y="122"/>
                      <a:pt x="143" y="122"/>
                      <a:pt x="143" y="123"/>
                    </a:cubicBezTo>
                    <a:close/>
                    <a:moveTo>
                      <a:pt x="159" y="210"/>
                    </a:moveTo>
                    <a:cubicBezTo>
                      <a:pt x="159" y="210"/>
                      <a:pt x="159" y="212"/>
                      <a:pt x="158" y="212"/>
                    </a:cubicBezTo>
                    <a:cubicBezTo>
                      <a:pt x="155" y="210"/>
                      <a:pt x="155" y="210"/>
                      <a:pt x="155" y="210"/>
                    </a:cubicBezTo>
                    <a:cubicBezTo>
                      <a:pt x="155" y="209"/>
                      <a:pt x="158" y="209"/>
                      <a:pt x="159" y="210"/>
                    </a:cubicBezTo>
                    <a:close/>
                    <a:moveTo>
                      <a:pt x="92" y="214"/>
                    </a:moveTo>
                    <a:cubicBezTo>
                      <a:pt x="94" y="212"/>
                      <a:pt x="94" y="212"/>
                      <a:pt x="94" y="212"/>
                    </a:cubicBezTo>
                    <a:cubicBezTo>
                      <a:pt x="93" y="225"/>
                      <a:pt x="93" y="225"/>
                      <a:pt x="93" y="225"/>
                    </a:cubicBezTo>
                    <a:cubicBezTo>
                      <a:pt x="89" y="227"/>
                      <a:pt x="85" y="231"/>
                      <a:pt x="81" y="233"/>
                    </a:cubicBezTo>
                    <a:cubicBezTo>
                      <a:pt x="80" y="233"/>
                      <a:pt x="80" y="233"/>
                      <a:pt x="80" y="233"/>
                    </a:cubicBezTo>
                    <a:cubicBezTo>
                      <a:pt x="79" y="236"/>
                      <a:pt x="74" y="235"/>
                      <a:pt x="74" y="238"/>
                    </a:cubicBezTo>
                    <a:cubicBezTo>
                      <a:pt x="69" y="233"/>
                      <a:pt x="69" y="233"/>
                      <a:pt x="69" y="233"/>
                    </a:cubicBezTo>
                    <a:cubicBezTo>
                      <a:pt x="67" y="237"/>
                      <a:pt x="62" y="233"/>
                      <a:pt x="59" y="236"/>
                    </a:cubicBezTo>
                    <a:cubicBezTo>
                      <a:pt x="59" y="234"/>
                      <a:pt x="59" y="234"/>
                      <a:pt x="59" y="234"/>
                    </a:cubicBezTo>
                    <a:cubicBezTo>
                      <a:pt x="60" y="235"/>
                      <a:pt x="61" y="233"/>
                      <a:pt x="61" y="233"/>
                    </a:cubicBezTo>
                    <a:cubicBezTo>
                      <a:pt x="61" y="231"/>
                      <a:pt x="58" y="233"/>
                      <a:pt x="57" y="233"/>
                    </a:cubicBezTo>
                    <a:cubicBezTo>
                      <a:pt x="55" y="231"/>
                      <a:pt x="52" y="230"/>
                      <a:pt x="49" y="230"/>
                    </a:cubicBezTo>
                    <a:cubicBezTo>
                      <a:pt x="50" y="226"/>
                      <a:pt x="50" y="226"/>
                      <a:pt x="50" y="226"/>
                    </a:cubicBezTo>
                    <a:cubicBezTo>
                      <a:pt x="51" y="227"/>
                      <a:pt x="53" y="229"/>
                      <a:pt x="55" y="227"/>
                    </a:cubicBezTo>
                    <a:cubicBezTo>
                      <a:pt x="55" y="224"/>
                      <a:pt x="58" y="223"/>
                      <a:pt x="59" y="221"/>
                    </a:cubicBezTo>
                    <a:cubicBezTo>
                      <a:pt x="58" y="220"/>
                      <a:pt x="58" y="220"/>
                      <a:pt x="58" y="220"/>
                    </a:cubicBezTo>
                    <a:cubicBezTo>
                      <a:pt x="61" y="219"/>
                      <a:pt x="62" y="217"/>
                      <a:pt x="66" y="216"/>
                    </a:cubicBezTo>
                    <a:cubicBezTo>
                      <a:pt x="66" y="214"/>
                      <a:pt x="69" y="215"/>
                      <a:pt x="70" y="212"/>
                    </a:cubicBezTo>
                    <a:cubicBezTo>
                      <a:pt x="72" y="214"/>
                      <a:pt x="74" y="210"/>
                      <a:pt x="77" y="211"/>
                    </a:cubicBezTo>
                    <a:cubicBezTo>
                      <a:pt x="79" y="207"/>
                      <a:pt x="80" y="212"/>
                      <a:pt x="83" y="212"/>
                    </a:cubicBezTo>
                    <a:cubicBezTo>
                      <a:pt x="86" y="212"/>
                      <a:pt x="89" y="210"/>
                      <a:pt x="92" y="214"/>
                    </a:cubicBezTo>
                    <a:close/>
                    <a:moveTo>
                      <a:pt x="42" y="241"/>
                    </a:moveTo>
                    <a:cubicBezTo>
                      <a:pt x="41" y="242"/>
                      <a:pt x="43" y="243"/>
                      <a:pt x="44" y="244"/>
                    </a:cubicBezTo>
                    <a:cubicBezTo>
                      <a:pt x="39" y="244"/>
                      <a:pt x="39" y="241"/>
                      <a:pt x="38" y="238"/>
                    </a:cubicBezTo>
                    <a:cubicBezTo>
                      <a:pt x="40" y="238"/>
                      <a:pt x="41" y="240"/>
                      <a:pt x="42" y="241"/>
                    </a:cubicBezTo>
                    <a:close/>
                    <a:moveTo>
                      <a:pt x="49" y="248"/>
                    </a:moveTo>
                    <a:cubicBezTo>
                      <a:pt x="46" y="246"/>
                      <a:pt x="46" y="246"/>
                      <a:pt x="46" y="246"/>
                    </a:cubicBezTo>
                    <a:cubicBezTo>
                      <a:pt x="49" y="246"/>
                      <a:pt x="49" y="246"/>
                      <a:pt x="49" y="246"/>
                    </a:cubicBezTo>
                    <a:lnTo>
                      <a:pt x="49" y="248"/>
                    </a:lnTo>
                    <a:close/>
                    <a:moveTo>
                      <a:pt x="101" y="268"/>
                    </a:moveTo>
                    <a:cubicBezTo>
                      <a:pt x="99" y="268"/>
                      <a:pt x="99" y="268"/>
                      <a:pt x="99" y="268"/>
                    </a:cubicBezTo>
                    <a:cubicBezTo>
                      <a:pt x="99" y="267"/>
                      <a:pt x="100" y="266"/>
                      <a:pt x="101" y="266"/>
                    </a:cubicBezTo>
                    <a:lnTo>
                      <a:pt x="101" y="268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</p:grpSp>
        <p:grpSp>
          <p:nvGrpSpPr>
            <p:cNvPr id="7178" name="组合 370"/>
            <p:cNvGrpSpPr>
              <a:grpSpLocks/>
            </p:cNvGrpSpPr>
            <p:nvPr/>
          </p:nvGrpSpPr>
          <p:grpSpPr bwMode="auto">
            <a:xfrm rot="-1331999">
              <a:off x="7692889" y="3930135"/>
              <a:ext cx="1053399" cy="1053399"/>
              <a:chOff x="10005518" y="-1914526"/>
              <a:chExt cx="1310182" cy="1310182"/>
            </a:xfrm>
          </p:grpSpPr>
          <p:pic>
            <p:nvPicPr>
              <p:cNvPr id="7208" name="图片 371" descr="图片1.png"/>
              <p:cNvPicPr>
                <a:picLocks noChangeAspect="1"/>
              </p:cNvPicPr>
              <p:nvPr/>
            </p:nvPicPr>
            <p:blipFill>
              <a:blip r:embed="rId4"/>
              <a:srcRect/>
              <a:stretch>
                <a:fillRect/>
              </a:stretch>
            </p:blipFill>
            <p:spPr bwMode="auto">
              <a:xfrm>
                <a:off x="10005518" y="-1914526"/>
                <a:ext cx="1310182" cy="131018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7209" name="Freeform 20"/>
              <p:cNvSpPr>
                <a:spLocks noEditPoints="1"/>
              </p:cNvSpPr>
              <p:nvPr/>
            </p:nvSpPr>
            <p:spPr bwMode="auto">
              <a:xfrm>
                <a:off x="10401662" y="-1550442"/>
                <a:ext cx="517895" cy="582015"/>
              </a:xfrm>
              <a:custGeom>
                <a:avLst/>
                <a:gdLst>
                  <a:gd name="T0" fmla="*/ 123 w 222"/>
                  <a:gd name="T1" fmla="*/ 14 h 250"/>
                  <a:gd name="T2" fmla="*/ 137 w 222"/>
                  <a:gd name="T3" fmla="*/ 38 h 250"/>
                  <a:gd name="T4" fmla="*/ 141 w 222"/>
                  <a:gd name="T5" fmla="*/ 68 h 250"/>
                  <a:gd name="T6" fmla="*/ 156 w 222"/>
                  <a:gd name="T7" fmla="*/ 68 h 250"/>
                  <a:gd name="T8" fmla="*/ 160 w 222"/>
                  <a:gd name="T9" fmla="*/ 61 h 250"/>
                  <a:gd name="T10" fmla="*/ 157 w 222"/>
                  <a:gd name="T11" fmla="*/ 46 h 250"/>
                  <a:gd name="T12" fmla="*/ 168 w 222"/>
                  <a:gd name="T13" fmla="*/ 54 h 250"/>
                  <a:gd name="T14" fmla="*/ 186 w 222"/>
                  <a:gd name="T15" fmla="*/ 58 h 250"/>
                  <a:gd name="T16" fmla="*/ 199 w 222"/>
                  <a:gd name="T17" fmla="*/ 61 h 250"/>
                  <a:gd name="T18" fmla="*/ 219 w 222"/>
                  <a:gd name="T19" fmla="*/ 77 h 250"/>
                  <a:gd name="T20" fmla="*/ 193 w 222"/>
                  <a:gd name="T21" fmla="*/ 89 h 250"/>
                  <a:gd name="T22" fmla="*/ 166 w 222"/>
                  <a:gd name="T23" fmla="*/ 96 h 250"/>
                  <a:gd name="T24" fmla="*/ 150 w 222"/>
                  <a:gd name="T25" fmla="*/ 101 h 250"/>
                  <a:gd name="T26" fmla="*/ 146 w 222"/>
                  <a:gd name="T27" fmla="*/ 105 h 250"/>
                  <a:gd name="T28" fmla="*/ 143 w 222"/>
                  <a:gd name="T29" fmla="*/ 125 h 250"/>
                  <a:gd name="T30" fmla="*/ 143 w 222"/>
                  <a:gd name="T31" fmla="*/ 140 h 250"/>
                  <a:gd name="T32" fmla="*/ 163 w 222"/>
                  <a:gd name="T33" fmla="*/ 147 h 250"/>
                  <a:gd name="T34" fmla="*/ 191 w 222"/>
                  <a:gd name="T35" fmla="*/ 154 h 250"/>
                  <a:gd name="T36" fmla="*/ 170 w 222"/>
                  <a:gd name="T37" fmla="*/ 180 h 250"/>
                  <a:gd name="T38" fmla="*/ 160 w 222"/>
                  <a:gd name="T39" fmla="*/ 182 h 250"/>
                  <a:gd name="T40" fmla="*/ 145 w 222"/>
                  <a:gd name="T41" fmla="*/ 183 h 250"/>
                  <a:gd name="T42" fmla="*/ 143 w 222"/>
                  <a:gd name="T43" fmla="*/ 193 h 250"/>
                  <a:gd name="T44" fmla="*/ 143 w 222"/>
                  <a:gd name="T45" fmla="*/ 199 h 250"/>
                  <a:gd name="T46" fmla="*/ 144 w 222"/>
                  <a:gd name="T47" fmla="*/ 205 h 250"/>
                  <a:gd name="T48" fmla="*/ 144 w 222"/>
                  <a:gd name="T49" fmla="*/ 234 h 250"/>
                  <a:gd name="T50" fmla="*/ 108 w 222"/>
                  <a:gd name="T51" fmla="*/ 234 h 250"/>
                  <a:gd name="T52" fmla="*/ 94 w 222"/>
                  <a:gd name="T53" fmla="*/ 228 h 250"/>
                  <a:gd name="T54" fmla="*/ 23 w 222"/>
                  <a:gd name="T55" fmla="*/ 234 h 250"/>
                  <a:gd name="T56" fmla="*/ 7 w 222"/>
                  <a:gd name="T57" fmla="*/ 224 h 250"/>
                  <a:gd name="T58" fmla="*/ 17 w 222"/>
                  <a:gd name="T59" fmla="*/ 202 h 250"/>
                  <a:gd name="T60" fmla="*/ 24 w 222"/>
                  <a:gd name="T61" fmla="*/ 191 h 250"/>
                  <a:gd name="T62" fmla="*/ 65 w 222"/>
                  <a:gd name="T63" fmla="*/ 166 h 250"/>
                  <a:gd name="T64" fmla="*/ 97 w 222"/>
                  <a:gd name="T65" fmla="*/ 141 h 250"/>
                  <a:gd name="T66" fmla="*/ 96 w 222"/>
                  <a:gd name="T67" fmla="*/ 126 h 250"/>
                  <a:gd name="T68" fmla="*/ 96 w 222"/>
                  <a:gd name="T69" fmla="*/ 121 h 250"/>
                  <a:gd name="T70" fmla="*/ 72 w 222"/>
                  <a:gd name="T71" fmla="*/ 126 h 250"/>
                  <a:gd name="T72" fmla="*/ 62 w 222"/>
                  <a:gd name="T73" fmla="*/ 130 h 250"/>
                  <a:gd name="T74" fmla="*/ 37 w 222"/>
                  <a:gd name="T75" fmla="*/ 133 h 250"/>
                  <a:gd name="T76" fmla="*/ 26 w 222"/>
                  <a:gd name="T77" fmla="*/ 127 h 250"/>
                  <a:gd name="T78" fmla="*/ 12 w 222"/>
                  <a:gd name="T79" fmla="*/ 111 h 250"/>
                  <a:gd name="T80" fmla="*/ 5 w 222"/>
                  <a:gd name="T81" fmla="*/ 96 h 250"/>
                  <a:gd name="T82" fmla="*/ 4 w 222"/>
                  <a:gd name="T83" fmla="*/ 89 h 250"/>
                  <a:gd name="T84" fmla="*/ 6 w 222"/>
                  <a:gd name="T85" fmla="*/ 49 h 250"/>
                  <a:gd name="T86" fmla="*/ 12 w 222"/>
                  <a:gd name="T87" fmla="*/ 31 h 250"/>
                  <a:gd name="T88" fmla="*/ 48 w 222"/>
                  <a:gd name="T89" fmla="*/ 43 h 250"/>
                  <a:gd name="T90" fmla="*/ 54 w 222"/>
                  <a:gd name="T91" fmla="*/ 67 h 250"/>
                  <a:gd name="T92" fmla="*/ 50 w 222"/>
                  <a:gd name="T93" fmla="*/ 72 h 250"/>
                  <a:gd name="T94" fmla="*/ 50 w 222"/>
                  <a:gd name="T95" fmla="*/ 77 h 250"/>
                  <a:gd name="T96" fmla="*/ 48 w 222"/>
                  <a:gd name="T97" fmla="*/ 81 h 250"/>
                  <a:gd name="T98" fmla="*/ 44 w 222"/>
                  <a:gd name="T99" fmla="*/ 87 h 250"/>
                  <a:gd name="T100" fmla="*/ 44 w 222"/>
                  <a:gd name="T101" fmla="*/ 92 h 250"/>
                  <a:gd name="T102" fmla="*/ 53 w 222"/>
                  <a:gd name="T103" fmla="*/ 92 h 250"/>
                  <a:gd name="T104" fmla="*/ 99 w 222"/>
                  <a:gd name="T105" fmla="*/ 83 h 250"/>
                  <a:gd name="T106" fmla="*/ 100 w 222"/>
                  <a:gd name="T107" fmla="*/ 57 h 250"/>
                  <a:gd name="T108" fmla="*/ 99 w 222"/>
                  <a:gd name="T109" fmla="*/ 49 h 250"/>
                  <a:gd name="T110" fmla="*/ 94 w 222"/>
                  <a:gd name="T111" fmla="*/ 19 h 250"/>
                  <a:gd name="T112" fmla="*/ 94 w 222"/>
                  <a:gd name="T113" fmla="*/ 191 h 250"/>
                  <a:gd name="T114" fmla="*/ 72 w 222"/>
                  <a:gd name="T115" fmla="*/ 201 h 250"/>
                  <a:gd name="T116" fmla="*/ 72 w 222"/>
                  <a:gd name="T117" fmla="*/ 195 h 250"/>
                  <a:gd name="T118" fmla="*/ 94 w 222"/>
                  <a:gd name="T119" fmla="*/ 191 h 250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w 222"/>
                  <a:gd name="T181" fmla="*/ 0 h 250"/>
                  <a:gd name="T182" fmla="*/ 222 w 222"/>
                  <a:gd name="T183" fmla="*/ 250 h 250"/>
                </a:gdLst>
                <a:ahLst/>
                <a:cxnLst>
                  <a:cxn ang="T120">
                    <a:pos x="T0" y="T1"/>
                  </a:cxn>
                  <a:cxn ang="T121">
                    <a:pos x="T2" y="T3"/>
                  </a:cxn>
                  <a:cxn ang="T122">
                    <a:pos x="T4" y="T5"/>
                  </a:cxn>
                  <a:cxn ang="T123">
                    <a:pos x="T6" y="T7"/>
                  </a:cxn>
                  <a:cxn ang="T124">
                    <a:pos x="T8" y="T9"/>
                  </a:cxn>
                  <a:cxn ang="T125">
                    <a:pos x="T10" y="T11"/>
                  </a:cxn>
                  <a:cxn ang="T126">
                    <a:pos x="T12" y="T13"/>
                  </a:cxn>
                  <a:cxn ang="T127">
                    <a:pos x="T14" y="T15"/>
                  </a:cxn>
                  <a:cxn ang="T128">
                    <a:pos x="T16" y="T17"/>
                  </a:cxn>
                  <a:cxn ang="T129">
                    <a:pos x="T18" y="T19"/>
                  </a:cxn>
                  <a:cxn ang="T130">
                    <a:pos x="T20" y="T21"/>
                  </a:cxn>
                  <a:cxn ang="T131">
                    <a:pos x="T22" y="T23"/>
                  </a:cxn>
                  <a:cxn ang="T132">
                    <a:pos x="T24" y="T25"/>
                  </a:cxn>
                  <a:cxn ang="T133">
                    <a:pos x="T26" y="T27"/>
                  </a:cxn>
                  <a:cxn ang="T134">
                    <a:pos x="T28" y="T29"/>
                  </a:cxn>
                  <a:cxn ang="T135">
                    <a:pos x="T30" y="T31"/>
                  </a:cxn>
                  <a:cxn ang="T136">
                    <a:pos x="T32" y="T33"/>
                  </a:cxn>
                  <a:cxn ang="T137">
                    <a:pos x="T34" y="T35"/>
                  </a:cxn>
                  <a:cxn ang="T138">
                    <a:pos x="T36" y="T37"/>
                  </a:cxn>
                  <a:cxn ang="T139">
                    <a:pos x="T38" y="T39"/>
                  </a:cxn>
                  <a:cxn ang="T140">
                    <a:pos x="T40" y="T41"/>
                  </a:cxn>
                  <a:cxn ang="T141">
                    <a:pos x="T42" y="T43"/>
                  </a:cxn>
                  <a:cxn ang="T142">
                    <a:pos x="T44" y="T45"/>
                  </a:cxn>
                  <a:cxn ang="T143">
                    <a:pos x="T46" y="T47"/>
                  </a:cxn>
                  <a:cxn ang="T144">
                    <a:pos x="T48" y="T49"/>
                  </a:cxn>
                  <a:cxn ang="T145">
                    <a:pos x="T50" y="T51"/>
                  </a:cxn>
                  <a:cxn ang="T146">
                    <a:pos x="T52" y="T53"/>
                  </a:cxn>
                  <a:cxn ang="T147">
                    <a:pos x="T54" y="T55"/>
                  </a:cxn>
                  <a:cxn ang="T148">
                    <a:pos x="T56" y="T57"/>
                  </a:cxn>
                  <a:cxn ang="T149">
                    <a:pos x="T58" y="T59"/>
                  </a:cxn>
                  <a:cxn ang="T150">
                    <a:pos x="T60" y="T61"/>
                  </a:cxn>
                  <a:cxn ang="T151">
                    <a:pos x="T62" y="T63"/>
                  </a:cxn>
                  <a:cxn ang="T152">
                    <a:pos x="T64" y="T65"/>
                  </a:cxn>
                  <a:cxn ang="T153">
                    <a:pos x="T66" y="T67"/>
                  </a:cxn>
                  <a:cxn ang="T154">
                    <a:pos x="T68" y="T69"/>
                  </a:cxn>
                  <a:cxn ang="T155">
                    <a:pos x="T70" y="T71"/>
                  </a:cxn>
                  <a:cxn ang="T156">
                    <a:pos x="T72" y="T73"/>
                  </a:cxn>
                  <a:cxn ang="T157">
                    <a:pos x="T74" y="T75"/>
                  </a:cxn>
                  <a:cxn ang="T158">
                    <a:pos x="T76" y="T77"/>
                  </a:cxn>
                  <a:cxn ang="T159">
                    <a:pos x="T78" y="T79"/>
                  </a:cxn>
                  <a:cxn ang="T160">
                    <a:pos x="T80" y="T81"/>
                  </a:cxn>
                  <a:cxn ang="T161">
                    <a:pos x="T82" y="T83"/>
                  </a:cxn>
                  <a:cxn ang="T162">
                    <a:pos x="T84" y="T85"/>
                  </a:cxn>
                  <a:cxn ang="T163">
                    <a:pos x="T86" y="T87"/>
                  </a:cxn>
                  <a:cxn ang="T164">
                    <a:pos x="T88" y="T89"/>
                  </a:cxn>
                  <a:cxn ang="T165">
                    <a:pos x="T90" y="T91"/>
                  </a:cxn>
                  <a:cxn ang="T166">
                    <a:pos x="T92" y="T93"/>
                  </a:cxn>
                  <a:cxn ang="T167">
                    <a:pos x="T94" y="T95"/>
                  </a:cxn>
                  <a:cxn ang="T168">
                    <a:pos x="T96" y="T97"/>
                  </a:cxn>
                  <a:cxn ang="T169">
                    <a:pos x="T98" y="T99"/>
                  </a:cxn>
                  <a:cxn ang="T170">
                    <a:pos x="T100" y="T101"/>
                  </a:cxn>
                  <a:cxn ang="T171">
                    <a:pos x="T102" y="T103"/>
                  </a:cxn>
                  <a:cxn ang="T172">
                    <a:pos x="T104" y="T105"/>
                  </a:cxn>
                  <a:cxn ang="T173">
                    <a:pos x="T106" y="T107"/>
                  </a:cxn>
                  <a:cxn ang="T174">
                    <a:pos x="T108" y="T109"/>
                  </a:cxn>
                  <a:cxn ang="T175">
                    <a:pos x="T110" y="T111"/>
                  </a:cxn>
                  <a:cxn ang="T176">
                    <a:pos x="T112" y="T113"/>
                  </a:cxn>
                  <a:cxn ang="T177">
                    <a:pos x="T114" y="T115"/>
                  </a:cxn>
                  <a:cxn ang="T178">
                    <a:pos x="T116" y="T117"/>
                  </a:cxn>
                  <a:cxn ang="T179">
                    <a:pos x="T118" y="T119"/>
                  </a:cxn>
                </a:cxnLst>
                <a:rect l="T180" t="T181" r="T182" b="T183"/>
                <a:pathLst>
                  <a:path w="222" h="250">
                    <a:moveTo>
                      <a:pt x="104" y="4"/>
                    </a:moveTo>
                    <a:cubicBezTo>
                      <a:pt x="107" y="7"/>
                      <a:pt x="105" y="11"/>
                      <a:pt x="111" y="11"/>
                    </a:cubicBezTo>
                    <a:cubicBezTo>
                      <a:pt x="115" y="13"/>
                      <a:pt x="120" y="10"/>
                      <a:pt x="123" y="14"/>
                    </a:cubicBezTo>
                    <a:cubicBezTo>
                      <a:pt x="127" y="16"/>
                      <a:pt x="134" y="18"/>
                      <a:pt x="134" y="24"/>
                    </a:cubicBezTo>
                    <a:cubicBezTo>
                      <a:pt x="135" y="25"/>
                      <a:pt x="136" y="25"/>
                      <a:pt x="137" y="26"/>
                    </a:cubicBezTo>
                    <a:cubicBezTo>
                      <a:pt x="136" y="30"/>
                      <a:pt x="139" y="34"/>
                      <a:pt x="137" y="38"/>
                    </a:cubicBezTo>
                    <a:cubicBezTo>
                      <a:pt x="139" y="42"/>
                      <a:pt x="141" y="46"/>
                      <a:pt x="137" y="49"/>
                    </a:cubicBezTo>
                    <a:cubicBezTo>
                      <a:pt x="138" y="50"/>
                      <a:pt x="138" y="50"/>
                      <a:pt x="140" y="50"/>
                    </a:cubicBezTo>
                    <a:cubicBezTo>
                      <a:pt x="140" y="56"/>
                      <a:pt x="139" y="63"/>
                      <a:pt x="141" y="68"/>
                    </a:cubicBezTo>
                    <a:cubicBezTo>
                      <a:pt x="144" y="68"/>
                      <a:pt x="143" y="75"/>
                      <a:pt x="147" y="71"/>
                    </a:cubicBezTo>
                    <a:cubicBezTo>
                      <a:pt x="148" y="71"/>
                      <a:pt x="148" y="71"/>
                      <a:pt x="148" y="71"/>
                    </a:cubicBezTo>
                    <a:cubicBezTo>
                      <a:pt x="150" y="69"/>
                      <a:pt x="154" y="70"/>
                      <a:pt x="156" y="68"/>
                    </a:cubicBezTo>
                    <a:cubicBezTo>
                      <a:pt x="157" y="71"/>
                      <a:pt x="161" y="68"/>
                      <a:pt x="162" y="67"/>
                    </a:cubicBezTo>
                    <a:cubicBezTo>
                      <a:pt x="163" y="67"/>
                      <a:pt x="163" y="66"/>
                      <a:pt x="163" y="66"/>
                    </a:cubicBezTo>
                    <a:cubicBezTo>
                      <a:pt x="163" y="65"/>
                      <a:pt x="163" y="62"/>
                      <a:pt x="160" y="61"/>
                    </a:cubicBezTo>
                    <a:cubicBezTo>
                      <a:pt x="156" y="61"/>
                      <a:pt x="155" y="55"/>
                      <a:pt x="152" y="54"/>
                    </a:cubicBezTo>
                    <a:cubicBezTo>
                      <a:pt x="148" y="51"/>
                      <a:pt x="143" y="49"/>
                      <a:pt x="144" y="44"/>
                    </a:cubicBezTo>
                    <a:cubicBezTo>
                      <a:pt x="148" y="42"/>
                      <a:pt x="153" y="46"/>
                      <a:pt x="157" y="46"/>
                    </a:cubicBezTo>
                    <a:cubicBezTo>
                      <a:pt x="159" y="48"/>
                      <a:pt x="161" y="49"/>
                      <a:pt x="163" y="50"/>
                    </a:cubicBezTo>
                    <a:cubicBezTo>
                      <a:pt x="162" y="51"/>
                      <a:pt x="162" y="51"/>
                      <a:pt x="162" y="51"/>
                    </a:cubicBezTo>
                    <a:cubicBezTo>
                      <a:pt x="163" y="53"/>
                      <a:pt x="168" y="51"/>
                      <a:pt x="168" y="54"/>
                    </a:cubicBezTo>
                    <a:cubicBezTo>
                      <a:pt x="173" y="53"/>
                      <a:pt x="172" y="58"/>
                      <a:pt x="177" y="58"/>
                    </a:cubicBezTo>
                    <a:cubicBezTo>
                      <a:pt x="179" y="55"/>
                      <a:pt x="182" y="58"/>
                      <a:pt x="185" y="57"/>
                    </a:cubicBezTo>
                    <a:cubicBezTo>
                      <a:pt x="186" y="58"/>
                      <a:pt x="186" y="58"/>
                      <a:pt x="186" y="58"/>
                    </a:cubicBezTo>
                    <a:cubicBezTo>
                      <a:pt x="188" y="56"/>
                      <a:pt x="191" y="61"/>
                      <a:pt x="192" y="57"/>
                    </a:cubicBezTo>
                    <a:cubicBezTo>
                      <a:pt x="196" y="57"/>
                      <a:pt x="196" y="57"/>
                      <a:pt x="196" y="57"/>
                    </a:cubicBezTo>
                    <a:cubicBezTo>
                      <a:pt x="195" y="59"/>
                      <a:pt x="198" y="60"/>
                      <a:pt x="199" y="61"/>
                    </a:cubicBezTo>
                    <a:cubicBezTo>
                      <a:pt x="202" y="62"/>
                      <a:pt x="207" y="62"/>
                      <a:pt x="210" y="64"/>
                    </a:cubicBezTo>
                    <a:cubicBezTo>
                      <a:pt x="214" y="62"/>
                      <a:pt x="216" y="68"/>
                      <a:pt x="221" y="68"/>
                    </a:cubicBezTo>
                    <a:cubicBezTo>
                      <a:pt x="221" y="71"/>
                      <a:pt x="222" y="74"/>
                      <a:pt x="219" y="77"/>
                    </a:cubicBezTo>
                    <a:cubicBezTo>
                      <a:pt x="216" y="78"/>
                      <a:pt x="214" y="79"/>
                      <a:pt x="214" y="82"/>
                    </a:cubicBezTo>
                    <a:cubicBezTo>
                      <a:pt x="211" y="80"/>
                      <a:pt x="208" y="83"/>
                      <a:pt x="204" y="83"/>
                    </a:cubicBezTo>
                    <a:cubicBezTo>
                      <a:pt x="204" y="88"/>
                      <a:pt x="197" y="86"/>
                      <a:pt x="193" y="89"/>
                    </a:cubicBezTo>
                    <a:cubicBezTo>
                      <a:pt x="190" y="90"/>
                      <a:pt x="186" y="92"/>
                      <a:pt x="181" y="92"/>
                    </a:cubicBezTo>
                    <a:cubicBezTo>
                      <a:pt x="180" y="92"/>
                      <a:pt x="180" y="94"/>
                      <a:pt x="180" y="94"/>
                    </a:cubicBezTo>
                    <a:cubicBezTo>
                      <a:pt x="174" y="92"/>
                      <a:pt x="171" y="99"/>
                      <a:pt x="166" y="96"/>
                    </a:cubicBezTo>
                    <a:cubicBezTo>
                      <a:pt x="165" y="99"/>
                      <a:pt x="165" y="99"/>
                      <a:pt x="165" y="99"/>
                    </a:cubicBezTo>
                    <a:cubicBezTo>
                      <a:pt x="161" y="97"/>
                      <a:pt x="158" y="102"/>
                      <a:pt x="155" y="100"/>
                    </a:cubicBezTo>
                    <a:cubicBezTo>
                      <a:pt x="153" y="100"/>
                      <a:pt x="152" y="103"/>
                      <a:pt x="150" y="101"/>
                    </a:cubicBezTo>
                    <a:cubicBezTo>
                      <a:pt x="149" y="102"/>
                      <a:pt x="149" y="102"/>
                      <a:pt x="149" y="102"/>
                    </a:cubicBezTo>
                    <a:cubicBezTo>
                      <a:pt x="148" y="100"/>
                      <a:pt x="148" y="100"/>
                      <a:pt x="148" y="100"/>
                    </a:cubicBezTo>
                    <a:cubicBezTo>
                      <a:pt x="147" y="102"/>
                      <a:pt x="145" y="103"/>
                      <a:pt x="146" y="105"/>
                    </a:cubicBezTo>
                    <a:cubicBezTo>
                      <a:pt x="143" y="105"/>
                      <a:pt x="144" y="107"/>
                      <a:pt x="143" y="108"/>
                    </a:cubicBezTo>
                    <a:cubicBezTo>
                      <a:pt x="141" y="111"/>
                      <a:pt x="145" y="113"/>
                      <a:pt x="142" y="115"/>
                    </a:cubicBezTo>
                    <a:cubicBezTo>
                      <a:pt x="143" y="118"/>
                      <a:pt x="141" y="122"/>
                      <a:pt x="143" y="125"/>
                    </a:cubicBezTo>
                    <a:cubicBezTo>
                      <a:pt x="141" y="127"/>
                      <a:pt x="143" y="128"/>
                      <a:pt x="143" y="130"/>
                    </a:cubicBezTo>
                    <a:cubicBezTo>
                      <a:pt x="141" y="131"/>
                      <a:pt x="143" y="134"/>
                      <a:pt x="143" y="136"/>
                    </a:cubicBezTo>
                    <a:cubicBezTo>
                      <a:pt x="143" y="137"/>
                      <a:pt x="143" y="138"/>
                      <a:pt x="143" y="140"/>
                    </a:cubicBezTo>
                    <a:cubicBezTo>
                      <a:pt x="148" y="139"/>
                      <a:pt x="145" y="145"/>
                      <a:pt x="150" y="144"/>
                    </a:cubicBezTo>
                    <a:cubicBezTo>
                      <a:pt x="154" y="143"/>
                      <a:pt x="155" y="149"/>
                      <a:pt x="158" y="146"/>
                    </a:cubicBezTo>
                    <a:cubicBezTo>
                      <a:pt x="160" y="147"/>
                      <a:pt x="162" y="146"/>
                      <a:pt x="163" y="147"/>
                    </a:cubicBezTo>
                    <a:cubicBezTo>
                      <a:pt x="165" y="146"/>
                      <a:pt x="165" y="146"/>
                      <a:pt x="165" y="146"/>
                    </a:cubicBezTo>
                    <a:cubicBezTo>
                      <a:pt x="187" y="150"/>
                      <a:pt x="187" y="150"/>
                      <a:pt x="187" y="150"/>
                    </a:cubicBezTo>
                    <a:cubicBezTo>
                      <a:pt x="188" y="151"/>
                      <a:pt x="188" y="154"/>
                      <a:pt x="191" y="154"/>
                    </a:cubicBezTo>
                    <a:cubicBezTo>
                      <a:pt x="197" y="150"/>
                      <a:pt x="196" y="158"/>
                      <a:pt x="199" y="159"/>
                    </a:cubicBezTo>
                    <a:cubicBezTo>
                      <a:pt x="200" y="165"/>
                      <a:pt x="195" y="167"/>
                      <a:pt x="193" y="171"/>
                    </a:cubicBezTo>
                    <a:cubicBezTo>
                      <a:pt x="185" y="174"/>
                      <a:pt x="180" y="179"/>
                      <a:pt x="170" y="180"/>
                    </a:cubicBezTo>
                    <a:cubicBezTo>
                      <a:pt x="170" y="181"/>
                      <a:pt x="170" y="181"/>
                      <a:pt x="170" y="181"/>
                    </a:cubicBezTo>
                    <a:cubicBezTo>
                      <a:pt x="167" y="178"/>
                      <a:pt x="165" y="185"/>
                      <a:pt x="163" y="181"/>
                    </a:cubicBezTo>
                    <a:cubicBezTo>
                      <a:pt x="162" y="181"/>
                      <a:pt x="160" y="181"/>
                      <a:pt x="160" y="182"/>
                    </a:cubicBezTo>
                    <a:cubicBezTo>
                      <a:pt x="159" y="182"/>
                      <a:pt x="158" y="181"/>
                      <a:pt x="157" y="181"/>
                    </a:cubicBezTo>
                    <a:cubicBezTo>
                      <a:pt x="156" y="181"/>
                      <a:pt x="156" y="181"/>
                      <a:pt x="156" y="181"/>
                    </a:cubicBezTo>
                    <a:cubicBezTo>
                      <a:pt x="153" y="179"/>
                      <a:pt x="149" y="183"/>
                      <a:pt x="145" y="183"/>
                    </a:cubicBezTo>
                    <a:cubicBezTo>
                      <a:pt x="143" y="185"/>
                      <a:pt x="142" y="188"/>
                      <a:pt x="143" y="190"/>
                    </a:cubicBezTo>
                    <a:cubicBezTo>
                      <a:pt x="144" y="190"/>
                      <a:pt x="144" y="190"/>
                      <a:pt x="144" y="190"/>
                    </a:cubicBezTo>
                    <a:cubicBezTo>
                      <a:pt x="145" y="192"/>
                      <a:pt x="143" y="192"/>
                      <a:pt x="143" y="193"/>
                    </a:cubicBezTo>
                    <a:cubicBezTo>
                      <a:pt x="145" y="195"/>
                      <a:pt x="145" y="195"/>
                      <a:pt x="145" y="195"/>
                    </a:cubicBezTo>
                    <a:cubicBezTo>
                      <a:pt x="143" y="195"/>
                      <a:pt x="144" y="198"/>
                      <a:pt x="145" y="198"/>
                    </a:cubicBezTo>
                    <a:cubicBezTo>
                      <a:pt x="144" y="198"/>
                      <a:pt x="144" y="198"/>
                      <a:pt x="143" y="199"/>
                    </a:cubicBezTo>
                    <a:cubicBezTo>
                      <a:pt x="144" y="200"/>
                      <a:pt x="143" y="201"/>
                      <a:pt x="144" y="202"/>
                    </a:cubicBezTo>
                    <a:cubicBezTo>
                      <a:pt x="143" y="202"/>
                      <a:pt x="143" y="203"/>
                      <a:pt x="143" y="203"/>
                    </a:cubicBezTo>
                    <a:cubicBezTo>
                      <a:pt x="143" y="204"/>
                      <a:pt x="144" y="204"/>
                      <a:pt x="144" y="205"/>
                    </a:cubicBezTo>
                    <a:cubicBezTo>
                      <a:pt x="143" y="204"/>
                      <a:pt x="143" y="209"/>
                      <a:pt x="143" y="212"/>
                    </a:cubicBezTo>
                    <a:cubicBezTo>
                      <a:pt x="144" y="215"/>
                      <a:pt x="147" y="220"/>
                      <a:pt x="147" y="224"/>
                    </a:cubicBezTo>
                    <a:cubicBezTo>
                      <a:pt x="145" y="227"/>
                      <a:pt x="146" y="231"/>
                      <a:pt x="144" y="234"/>
                    </a:cubicBezTo>
                    <a:cubicBezTo>
                      <a:pt x="135" y="232"/>
                      <a:pt x="135" y="250"/>
                      <a:pt x="125" y="240"/>
                    </a:cubicBezTo>
                    <a:cubicBezTo>
                      <a:pt x="124" y="237"/>
                      <a:pt x="118" y="241"/>
                      <a:pt x="118" y="237"/>
                    </a:cubicBezTo>
                    <a:cubicBezTo>
                      <a:pt x="114" y="235"/>
                      <a:pt x="111" y="235"/>
                      <a:pt x="108" y="234"/>
                    </a:cubicBezTo>
                    <a:cubicBezTo>
                      <a:pt x="106" y="233"/>
                      <a:pt x="106" y="232"/>
                      <a:pt x="105" y="231"/>
                    </a:cubicBezTo>
                    <a:cubicBezTo>
                      <a:pt x="104" y="232"/>
                      <a:pt x="104" y="232"/>
                      <a:pt x="104" y="232"/>
                    </a:cubicBezTo>
                    <a:cubicBezTo>
                      <a:pt x="103" y="228"/>
                      <a:pt x="97" y="230"/>
                      <a:pt x="94" y="228"/>
                    </a:cubicBezTo>
                    <a:cubicBezTo>
                      <a:pt x="81" y="229"/>
                      <a:pt x="62" y="225"/>
                      <a:pt x="48" y="228"/>
                    </a:cubicBezTo>
                    <a:cubicBezTo>
                      <a:pt x="46" y="231"/>
                      <a:pt x="39" y="226"/>
                      <a:pt x="36" y="229"/>
                    </a:cubicBezTo>
                    <a:cubicBezTo>
                      <a:pt x="33" y="233"/>
                      <a:pt x="27" y="234"/>
                      <a:pt x="23" y="234"/>
                    </a:cubicBezTo>
                    <a:cubicBezTo>
                      <a:pt x="21" y="234"/>
                      <a:pt x="18" y="233"/>
                      <a:pt x="16" y="232"/>
                    </a:cubicBezTo>
                    <a:cubicBezTo>
                      <a:pt x="17" y="231"/>
                      <a:pt x="17" y="231"/>
                      <a:pt x="17" y="231"/>
                    </a:cubicBezTo>
                    <a:cubicBezTo>
                      <a:pt x="12" y="230"/>
                      <a:pt x="8" y="228"/>
                      <a:pt x="7" y="224"/>
                    </a:cubicBezTo>
                    <a:cubicBezTo>
                      <a:pt x="9" y="223"/>
                      <a:pt x="9" y="221"/>
                      <a:pt x="7" y="221"/>
                    </a:cubicBezTo>
                    <a:cubicBezTo>
                      <a:pt x="9" y="217"/>
                      <a:pt x="8" y="212"/>
                      <a:pt x="12" y="209"/>
                    </a:cubicBezTo>
                    <a:cubicBezTo>
                      <a:pt x="10" y="204"/>
                      <a:pt x="18" y="206"/>
                      <a:pt x="17" y="202"/>
                    </a:cubicBezTo>
                    <a:cubicBezTo>
                      <a:pt x="17" y="201"/>
                      <a:pt x="17" y="201"/>
                      <a:pt x="17" y="201"/>
                    </a:cubicBezTo>
                    <a:cubicBezTo>
                      <a:pt x="21" y="199"/>
                      <a:pt x="21" y="195"/>
                      <a:pt x="24" y="193"/>
                    </a:cubicBezTo>
                    <a:cubicBezTo>
                      <a:pt x="24" y="191"/>
                      <a:pt x="24" y="191"/>
                      <a:pt x="24" y="191"/>
                    </a:cubicBezTo>
                    <a:cubicBezTo>
                      <a:pt x="30" y="189"/>
                      <a:pt x="32" y="182"/>
                      <a:pt x="39" y="181"/>
                    </a:cubicBezTo>
                    <a:cubicBezTo>
                      <a:pt x="41" y="176"/>
                      <a:pt x="50" y="175"/>
                      <a:pt x="55" y="169"/>
                    </a:cubicBezTo>
                    <a:cubicBezTo>
                      <a:pt x="60" y="170"/>
                      <a:pt x="60" y="166"/>
                      <a:pt x="65" y="166"/>
                    </a:cubicBezTo>
                    <a:cubicBezTo>
                      <a:pt x="69" y="162"/>
                      <a:pt x="77" y="162"/>
                      <a:pt x="80" y="157"/>
                    </a:cubicBezTo>
                    <a:cubicBezTo>
                      <a:pt x="87" y="156"/>
                      <a:pt x="92" y="154"/>
                      <a:pt x="94" y="150"/>
                    </a:cubicBezTo>
                    <a:cubicBezTo>
                      <a:pt x="99" y="147"/>
                      <a:pt x="93" y="143"/>
                      <a:pt x="97" y="141"/>
                    </a:cubicBezTo>
                    <a:cubicBezTo>
                      <a:pt x="96" y="139"/>
                      <a:pt x="97" y="138"/>
                      <a:pt x="98" y="137"/>
                    </a:cubicBezTo>
                    <a:cubicBezTo>
                      <a:pt x="98" y="134"/>
                      <a:pt x="95" y="132"/>
                      <a:pt x="94" y="130"/>
                    </a:cubicBezTo>
                    <a:cubicBezTo>
                      <a:pt x="95" y="128"/>
                      <a:pt x="96" y="127"/>
                      <a:pt x="96" y="126"/>
                    </a:cubicBezTo>
                    <a:cubicBezTo>
                      <a:pt x="94" y="125"/>
                      <a:pt x="94" y="124"/>
                      <a:pt x="93" y="125"/>
                    </a:cubicBezTo>
                    <a:cubicBezTo>
                      <a:pt x="93" y="122"/>
                      <a:pt x="93" y="122"/>
                      <a:pt x="93" y="122"/>
                    </a:cubicBezTo>
                    <a:cubicBezTo>
                      <a:pt x="94" y="122"/>
                      <a:pt x="95" y="122"/>
                      <a:pt x="96" y="121"/>
                    </a:cubicBezTo>
                    <a:cubicBezTo>
                      <a:pt x="96" y="120"/>
                      <a:pt x="95" y="120"/>
                      <a:pt x="94" y="120"/>
                    </a:cubicBezTo>
                    <a:cubicBezTo>
                      <a:pt x="92" y="120"/>
                      <a:pt x="88" y="120"/>
                      <a:pt x="87" y="123"/>
                    </a:cubicBezTo>
                    <a:cubicBezTo>
                      <a:pt x="82" y="122"/>
                      <a:pt x="76" y="124"/>
                      <a:pt x="72" y="126"/>
                    </a:cubicBezTo>
                    <a:cubicBezTo>
                      <a:pt x="72" y="128"/>
                      <a:pt x="67" y="128"/>
                      <a:pt x="66" y="128"/>
                    </a:cubicBezTo>
                    <a:cubicBezTo>
                      <a:pt x="67" y="130"/>
                      <a:pt x="67" y="130"/>
                      <a:pt x="67" y="130"/>
                    </a:cubicBezTo>
                    <a:cubicBezTo>
                      <a:pt x="65" y="132"/>
                      <a:pt x="65" y="127"/>
                      <a:pt x="62" y="130"/>
                    </a:cubicBezTo>
                    <a:cubicBezTo>
                      <a:pt x="62" y="130"/>
                      <a:pt x="62" y="130"/>
                      <a:pt x="62" y="130"/>
                    </a:cubicBezTo>
                    <a:cubicBezTo>
                      <a:pt x="59" y="129"/>
                      <a:pt x="55" y="131"/>
                      <a:pt x="53" y="131"/>
                    </a:cubicBezTo>
                    <a:cubicBezTo>
                      <a:pt x="48" y="134"/>
                      <a:pt x="42" y="131"/>
                      <a:pt x="37" y="133"/>
                    </a:cubicBezTo>
                    <a:cubicBezTo>
                      <a:pt x="34" y="133"/>
                      <a:pt x="32" y="131"/>
                      <a:pt x="31" y="130"/>
                    </a:cubicBezTo>
                    <a:cubicBezTo>
                      <a:pt x="30" y="130"/>
                      <a:pt x="30" y="130"/>
                      <a:pt x="29" y="130"/>
                    </a:cubicBezTo>
                    <a:cubicBezTo>
                      <a:pt x="26" y="127"/>
                      <a:pt x="26" y="127"/>
                      <a:pt x="26" y="127"/>
                    </a:cubicBezTo>
                    <a:cubicBezTo>
                      <a:pt x="27" y="127"/>
                      <a:pt x="27" y="127"/>
                      <a:pt x="27" y="127"/>
                    </a:cubicBezTo>
                    <a:cubicBezTo>
                      <a:pt x="24" y="124"/>
                      <a:pt x="18" y="122"/>
                      <a:pt x="18" y="117"/>
                    </a:cubicBezTo>
                    <a:cubicBezTo>
                      <a:pt x="16" y="116"/>
                      <a:pt x="12" y="114"/>
                      <a:pt x="12" y="111"/>
                    </a:cubicBezTo>
                    <a:cubicBezTo>
                      <a:pt x="12" y="111"/>
                      <a:pt x="12" y="111"/>
                      <a:pt x="11" y="111"/>
                    </a:cubicBezTo>
                    <a:cubicBezTo>
                      <a:pt x="12" y="105"/>
                      <a:pt x="3" y="103"/>
                      <a:pt x="4" y="97"/>
                    </a:cubicBezTo>
                    <a:cubicBezTo>
                      <a:pt x="5" y="97"/>
                      <a:pt x="5" y="97"/>
                      <a:pt x="5" y="96"/>
                    </a:cubicBezTo>
                    <a:cubicBezTo>
                      <a:pt x="5" y="95"/>
                      <a:pt x="3" y="94"/>
                      <a:pt x="4" y="92"/>
                    </a:cubicBezTo>
                    <a:cubicBezTo>
                      <a:pt x="5" y="91"/>
                      <a:pt x="5" y="91"/>
                      <a:pt x="5" y="91"/>
                    </a:cubicBezTo>
                    <a:cubicBezTo>
                      <a:pt x="3" y="91"/>
                      <a:pt x="4" y="89"/>
                      <a:pt x="4" y="89"/>
                    </a:cubicBezTo>
                    <a:cubicBezTo>
                      <a:pt x="4" y="86"/>
                      <a:pt x="4" y="82"/>
                      <a:pt x="4" y="79"/>
                    </a:cubicBezTo>
                    <a:cubicBezTo>
                      <a:pt x="11" y="71"/>
                      <a:pt x="0" y="62"/>
                      <a:pt x="7" y="55"/>
                    </a:cubicBezTo>
                    <a:cubicBezTo>
                      <a:pt x="5" y="53"/>
                      <a:pt x="7" y="51"/>
                      <a:pt x="6" y="49"/>
                    </a:cubicBezTo>
                    <a:cubicBezTo>
                      <a:pt x="7" y="48"/>
                      <a:pt x="8" y="47"/>
                      <a:pt x="7" y="46"/>
                    </a:cubicBezTo>
                    <a:cubicBezTo>
                      <a:pt x="7" y="44"/>
                      <a:pt x="10" y="43"/>
                      <a:pt x="9" y="42"/>
                    </a:cubicBezTo>
                    <a:cubicBezTo>
                      <a:pt x="10" y="38"/>
                      <a:pt x="12" y="34"/>
                      <a:pt x="12" y="31"/>
                    </a:cubicBezTo>
                    <a:cubicBezTo>
                      <a:pt x="20" y="31"/>
                      <a:pt x="22" y="24"/>
                      <a:pt x="30" y="27"/>
                    </a:cubicBezTo>
                    <a:cubicBezTo>
                      <a:pt x="29" y="31"/>
                      <a:pt x="37" y="28"/>
                      <a:pt x="36" y="33"/>
                    </a:cubicBezTo>
                    <a:cubicBezTo>
                      <a:pt x="44" y="33"/>
                      <a:pt x="42" y="41"/>
                      <a:pt x="48" y="43"/>
                    </a:cubicBezTo>
                    <a:cubicBezTo>
                      <a:pt x="50" y="48"/>
                      <a:pt x="56" y="49"/>
                      <a:pt x="57" y="56"/>
                    </a:cubicBezTo>
                    <a:cubicBezTo>
                      <a:pt x="57" y="58"/>
                      <a:pt x="57" y="58"/>
                      <a:pt x="57" y="58"/>
                    </a:cubicBezTo>
                    <a:cubicBezTo>
                      <a:pt x="56" y="61"/>
                      <a:pt x="50" y="63"/>
                      <a:pt x="54" y="67"/>
                    </a:cubicBezTo>
                    <a:cubicBezTo>
                      <a:pt x="52" y="67"/>
                      <a:pt x="53" y="69"/>
                      <a:pt x="52" y="69"/>
                    </a:cubicBezTo>
                    <a:cubicBezTo>
                      <a:pt x="53" y="71"/>
                      <a:pt x="53" y="71"/>
                      <a:pt x="53" y="71"/>
                    </a:cubicBezTo>
                    <a:cubicBezTo>
                      <a:pt x="52" y="71"/>
                      <a:pt x="50" y="71"/>
                      <a:pt x="50" y="72"/>
                    </a:cubicBezTo>
                    <a:cubicBezTo>
                      <a:pt x="52" y="73"/>
                      <a:pt x="52" y="73"/>
                      <a:pt x="52" y="73"/>
                    </a:cubicBezTo>
                    <a:cubicBezTo>
                      <a:pt x="50" y="73"/>
                      <a:pt x="50" y="75"/>
                      <a:pt x="49" y="76"/>
                    </a:cubicBezTo>
                    <a:cubicBezTo>
                      <a:pt x="50" y="77"/>
                      <a:pt x="50" y="77"/>
                      <a:pt x="50" y="77"/>
                    </a:cubicBezTo>
                    <a:cubicBezTo>
                      <a:pt x="49" y="77"/>
                      <a:pt x="49" y="77"/>
                      <a:pt x="49" y="77"/>
                    </a:cubicBezTo>
                    <a:cubicBezTo>
                      <a:pt x="50" y="78"/>
                      <a:pt x="50" y="78"/>
                      <a:pt x="50" y="78"/>
                    </a:cubicBezTo>
                    <a:cubicBezTo>
                      <a:pt x="50" y="79"/>
                      <a:pt x="46" y="79"/>
                      <a:pt x="48" y="81"/>
                    </a:cubicBezTo>
                    <a:cubicBezTo>
                      <a:pt x="46" y="82"/>
                      <a:pt x="44" y="83"/>
                      <a:pt x="45" y="85"/>
                    </a:cubicBezTo>
                    <a:cubicBezTo>
                      <a:pt x="46" y="86"/>
                      <a:pt x="46" y="86"/>
                      <a:pt x="46" y="86"/>
                    </a:cubicBezTo>
                    <a:cubicBezTo>
                      <a:pt x="45" y="86"/>
                      <a:pt x="45" y="86"/>
                      <a:pt x="44" y="87"/>
                    </a:cubicBezTo>
                    <a:cubicBezTo>
                      <a:pt x="45" y="89"/>
                      <a:pt x="45" y="89"/>
                      <a:pt x="45" y="89"/>
                    </a:cubicBezTo>
                    <a:cubicBezTo>
                      <a:pt x="44" y="89"/>
                      <a:pt x="44" y="89"/>
                      <a:pt x="44" y="89"/>
                    </a:cubicBezTo>
                    <a:cubicBezTo>
                      <a:pt x="44" y="90"/>
                      <a:pt x="44" y="91"/>
                      <a:pt x="44" y="92"/>
                    </a:cubicBezTo>
                    <a:cubicBezTo>
                      <a:pt x="46" y="90"/>
                      <a:pt x="48" y="90"/>
                      <a:pt x="50" y="90"/>
                    </a:cubicBezTo>
                    <a:cubicBezTo>
                      <a:pt x="50" y="91"/>
                      <a:pt x="50" y="91"/>
                      <a:pt x="50" y="91"/>
                    </a:cubicBezTo>
                    <a:cubicBezTo>
                      <a:pt x="50" y="92"/>
                      <a:pt x="51" y="91"/>
                      <a:pt x="53" y="92"/>
                    </a:cubicBezTo>
                    <a:cubicBezTo>
                      <a:pt x="55" y="91"/>
                      <a:pt x="59" y="87"/>
                      <a:pt x="62" y="90"/>
                    </a:cubicBezTo>
                    <a:cubicBezTo>
                      <a:pt x="67" y="86"/>
                      <a:pt x="74" y="94"/>
                      <a:pt x="79" y="88"/>
                    </a:cubicBezTo>
                    <a:cubicBezTo>
                      <a:pt x="87" y="90"/>
                      <a:pt x="92" y="85"/>
                      <a:pt x="99" y="83"/>
                    </a:cubicBezTo>
                    <a:cubicBezTo>
                      <a:pt x="97" y="80"/>
                      <a:pt x="101" y="79"/>
                      <a:pt x="101" y="77"/>
                    </a:cubicBezTo>
                    <a:cubicBezTo>
                      <a:pt x="101" y="73"/>
                      <a:pt x="100" y="69"/>
                      <a:pt x="101" y="66"/>
                    </a:cubicBezTo>
                    <a:cubicBezTo>
                      <a:pt x="99" y="63"/>
                      <a:pt x="103" y="60"/>
                      <a:pt x="100" y="57"/>
                    </a:cubicBezTo>
                    <a:cubicBezTo>
                      <a:pt x="101" y="56"/>
                      <a:pt x="101" y="56"/>
                      <a:pt x="101" y="56"/>
                    </a:cubicBezTo>
                    <a:cubicBezTo>
                      <a:pt x="100" y="55"/>
                      <a:pt x="100" y="55"/>
                      <a:pt x="100" y="54"/>
                    </a:cubicBezTo>
                    <a:cubicBezTo>
                      <a:pt x="100" y="53"/>
                      <a:pt x="101" y="51"/>
                      <a:pt x="99" y="49"/>
                    </a:cubicBezTo>
                    <a:cubicBezTo>
                      <a:pt x="97" y="42"/>
                      <a:pt x="101" y="31"/>
                      <a:pt x="96" y="24"/>
                    </a:cubicBezTo>
                    <a:cubicBezTo>
                      <a:pt x="96" y="22"/>
                      <a:pt x="96" y="20"/>
                      <a:pt x="93" y="20"/>
                    </a:cubicBezTo>
                    <a:cubicBezTo>
                      <a:pt x="94" y="19"/>
                      <a:pt x="94" y="19"/>
                      <a:pt x="94" y="19"/>
                    </a:cubicBezTo>
                    <a:cubicBezTo>
                      <a:pt x="94" y="14"/>
                      <a:pt x="88" y="10"/>
                      <a:pt x="92" y="5"/>
                    </a:cubicBezTo>
                    <a:cubicBezTo>
                      <a:pt x="94" y="2"/>
                      <a:pt x="101" y="0"/>
                      <a:pt x="104" y="4"/>
                    </a:cubicBezTo>
                    <a:close/>
                    <a:moveTo>
                      <a:pt x="94" y="191"/>
                    </a:moveTo>
                    <a:cubicBezTo>
                      <a:pt x="92" y="193"/>
                      <a:pt x="91" y="193"/>
                      <a:pt x="87" y="195"/>
                    </a:cubicBezTo>
                    <a:cubicBezTo>
                      <a:pt x="85" y="193"/>
                      <a:pt x="83" y="195"/>
                      <a:pt x="80" y="195"/>
                    </a:cubicBezTo>
                    <a:cubicBezTo>
                      <a:pt x="78" y="198"/>
                      <a:pt x="73" y="198"/>
                      <a:pt x="72" y="201"/>
                    </a:cubicBezTo>
                    <a:cubicBezTo>
                      <a:pt x="71" y="200"/>
                      <a:pt x="71" y="200"/>
                      <a:pt x="71" y="200"/>
                    </a:cubicBezTo>
                    <a:cubicBezTo>
                      <a:pt x="71" y="200"/>
                      <a:pt x="72" y="200"/>
                      <a:pt x="72" y="199"/>
                    </a:cubicBezTo>
                    <a:cubicBezTo>
                      <a:pt x="70" y="198"/>
                      <a:pt x="72" y="196"/>
                      <a:pt x="72" y="195"/>
                    </a:cubicBezTo>
                    <a:cubicBezTo>
                      <a:pt x="75" y="194"/>
                      <a:pt x="78" y="195"/>
                      <a:pt x="79" y="192"/>
                    </a:cubicBezTo>
                    <a:cubicBezTo>
                      <a:pt x="84" y="191"/>
                      <a:pt x="90" y="187"/>
                      <a:pt x="94" y="185"/>
                    </a:cubicBezTo>
                    <a:cubicBezTo>
                      <a:pt x="96" y="187"/>
                      <a:pt x="97" y="189"/>
                      <a:pt x="94" y="191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</p:grpSp>
        <p:grpSp>
          <p:nvGrpSpPr>
            <p:cNvPr id="7179" name="组合 373"/>
            <p:cNvGrpSpPr>
              <a:grpSpLocks/>
            </p:cNvGrpSpPr>
            <p:nvPr/>
          </p:nvGrpSpPr>
          <p:grpSpPr bwMode="auto">
            <a:xfrm rot="863898">
              <a:off x="4551883" y="3975671"/>
              <a:ext cx="1053401" cy="1053401"/>
              <a:chOff x="7833818" y="-4086226"/>
              <a:chExt cx="1310182" cy="1310182"/>
            </a:xfrm>
          </p:grpSpPr>
          <p:pic>
            <p:nvPicPr>
              <p:cNvPr id="7206" name="图片 374" descr="图片1.png"/>
              <p:cNvPicPr>
                <a:picLocks noChangeAspect="1"/>
              </p:cNvPicPr>
              <p:nvPr/>
            </p:nvPicPr>
            <p:blipFill>
              <a:blip r:embed="rId4"/>
              <a:srcRect/>
              <a:stretch>
                <a:fillRect/>
              </a:stretch>
            </p:blipFill>
            <p:spPr bwMode="auto">
              <a:xfrm>
                <a:off x="7833818" y="-4086226"/>
                <a:ext cx="1310182" cy="131018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7207" name="Freeform 21"/>
              <p:cNvSpPr>
                <a:spLocks/>
              </p:cNvSpPr>
              <p:nvPr/>
            </p:nvSpPr>
            <p:spPr bwMode="auto">
              <a:xfrm>
                <a:off x="8134767" y="-3801555"/>
                <a:ext cx="708285" cy="740840"/>
              </a:xfrm>
              <a:custGeom>
                <a:avLst/>
                <a:gdLst>
                  <a:gd name="T0" fmla="*/ 218 w 304"/>
                  <a:gd name="T1" fmla="*/ 23 h 318"/>
                  <a:gd name="T2" fmla="*/ 214 w 304"/>
                  <a:gd name="T3" fmla="*/ 44 h 318"/>
                  <a:gd name="T4" fmla="*/ 223 w 304"/>
                  <a:gd name="T5" fmla="*/ 66 h 318"/>
                  <a:gd name="T6" fmla="*/ 242 w 304"/>
                  <a:gd name="T7" fmla="*/ 63 h 318"/>
                  <a:gd name="T8" fmla="*/ 270 w 304"/>
                  <a:gd name="T9" fmla="*/ 83 h 318"/>
                  <a:gd name="T10" fmla="*/ 259 w 304"/>
                  <a:gd name="T11" fmla="*/ 95 h 318"/>
                  <a:gd name="T12" fmla="*/ 232 w 304"/>
                  <a:gd name="T13" fmla="*/ 102 h 318"/>
                  <a:gd name="T14" fmla="*/ 214 w 304"/>
                  <a:gd name="T15" fmla="*/ 132 h 318"/>
                  <a:gd name="T16" fmla="*/ 217 w 304"/>
                  <a:gd name="T17" fmla="*/ 138 h 318"/>
                  <a:gd name="T18" fmla="*/ 261 w 304"/>
                  <a:gd name="T19" fmla="*/ 125 h 318"/>
                  <a:gd name="T20" fmla="*/ 288 w 304"/>
                  <a:gd name="T21" fmla="*/ 127 h 318"/>
                  <a:gd name="T22" fmla="*/ 302 w 304"/>
                  <a:gd name="T23" fmla="*/ 150 h 318"/>
                  <a:gd name="T24" fmla="*/ 291 w 304"/>
                  <a:gd name="T25" fmla="*/ 165 h 318"/>
                  <a:gd name="T26" fmla="*/ 270 w 304"/>
                  <a:gd name="T27" fmla="*/ 167 h 318"/>
                  <a:gd name="T28" fmla="*/ 216 w 304"/>
                  <a:gd name="T29" fmla="*/ 174 h 318"/>
                  <a:gd name="T30" fmla="*/ 216 w 304"/>
                  <a:gd name="T31" fmla="*/ 224 h 318"/>
                  <a:gd name="T32" fmla="*/ 214 w 304"/>
                  <a:gd name="T33" fmla="*/ 248 h 318"/>
                  <a:gd name="T34" fmla="*/ 211 w 304"/>
                  <a:gd name="T35" fmla="*/ 272 h 318"/>
                  <a:gd name="T36" fmla="*/ 208 w 304"/>
                  <a:gd name="T37" fmla="*/ 293 h 318"/>
                  <a:gd name="T38" fmla="*/ 197 w 304"/>
                  <a:gd name="T39" fmla="*/ 318 h 318"/>
                  <a:gd name="T40" fmla="*/ 188 w 304"/>
                  <a:gd name="T41" fmla="*/ 299 h 318"/>
                  <a:gd name="T42" fmla="*/ 179 w 304"/>
                  <a:gd name="T43" fmla="*/ 238 h 318"/>
                  <a:gd name="T44" fmla="*/ 180 w 304"/>
                  <a:gd name="T45" fmla="*/ 209 h 318"/>
                  <a:gd name="T46" fmla="*/ 179 w 304"/>
                  <a:gd name="T47" fmla="*/ 186 h 318"/>
                  <a:gd name="T48" fmla="*/ 166 w 304"/>
                  <a:gd name="T49" fmla="*/ 178 h 318"/>
                  <a:gd name="T50" fmla="*/ 145 w 304"/>
                  <a:gd name="T51" fmla="*/ 183 h 318"/>
                  <a:gd name="T52" fmla="*/ 117 w 304"/>
                  <a:gd name="T53" fmla="*/ 196 h 318"/>
                  <a:gd name="T54" fmla="*/ 85 w 304"/>
                  <a:gd name="T55" fmla="*/ 205 h 318"/>
                  <a:gd name="T56" fmla="*/ 65 w 304"/>
                  <a:gd name="T57" fmla="*/ 213 h 318"/>
                  <a:gd name="T58" fmla="*/ 44 w 304"/>
                  <a:gd name="T59" fmla="*/ 216 h 318"/>
                  <a:gd name="T60" fmla="*/ 23 w 304"/>
                  <a:gd name="T61" fmla="*/ 207 h 318"/>
                  <a:gd name="T62" fmla="*/ 2 w 304"/>
                  <a:gd name="T63" fmla="*/ 192 h 318"/>
                  <a:gd name="T64" fmla="*/ 22 w 304"/>
                  <a:gd name="T65" fmla="*/ 186 h 318"/>
                  <a:gd name="T66" fmla="*/ 55 w 304"/>
                  <a:gd name="T67" fmla="*/ 178 h 318"/>
                  <a:gd name="T68" fmla="*/ 65 w 304"/>
                  <a:gd name="T69" fmla="*/ 176 h 318"/>
                  <a:gd name="T70" fmla="*/ 91 w 304"/>
                  <a:gd name="T71" fmla="*/ 168 h 318"/>
                  <a:gd name="T72" fmla="*/ 118 w 304"/>
                  <a:gd name="T73" fmla="*/ 161 h 318"/>
                  <a:gd name="T74" fmla="*/ 145 w 304"/>
                  <a:gd name="T75" fmla="*/ 154 h 318"/>
                  <a:gd name="T76" fmla="*/ 171 w 304"/>
                  <a:gd name="T77" fmla="*/ 147 h 318"/>
                  <a:gd name="T78" fmla="*/ 179 w 304"/>
                  <a:gd name="T79" fmla="*/ 128 h 318"/>
                  <a:gd name="T80" fmla="*/ 161 w 304"/>
                  <a:gd name="T81" fmla="*/ 127 h 318"/>
                  <a:gd name="T82" fmla="*/ 129 w 304"/>
                  <a:gd name="T83" fmla="*/ 143 h 318"/>
                  <a:gd name="T84" fmla="*/ 101 w 304"/>
                  <a:gd name="T85" fmla="*/ 149 h 318"/>
                  <a:gd name="T86" fmla="*/ 92 w 304"/>
                  <a:gd name="T87" fmla="*/ 119 h 318"/>
                  <a:gd name="T88" fmla="*/ 104 w 304"/>
                  <a:gd name="T89" fmla="*/ 82 h 318"/>
                  <a:gd name="T90" fmla="*/ 111 w 304"/>
                  <a:gd name="T91" fmla="*/ 70 h 318"/>
                  <a:gd name="T92" fmla="*/ 118 w 304"/>
                  <a:gd name="T93" fmla="*/ 47 h 318"/>
                  <a:gd name="T94" fmla="*/ 133 w 304"/>
                  <a:gd name="T95" fmla="*/ 69 h 318"/>
                  <a:gd name="T96" fmla="*/ 132 w 304"/>
                  <a:gd name="T97" fmla="*/ 91 h 318"/>
                  <a:gd name="T98" fmla="*/ 143 w 304"/>
                  <a:gd name="T99" fmla="*/ 103 h 318"/>
                  <a:gd name="T100" fmla="*/ 168 w 304"/>
                  <a:gd name="T101" fmla="*/ 96 h 318"/>
                  <a:gd name="T102" fmla="*/ 180 w 304"/>
                  <a:gd name="T103" fmla="*/ 68 h 318"/>
                  <a:gd name="T104" fmla="*/ 174 w 304"/>
                  <a:gd name="T105" fmla="*/ 49 h 318"/>
                  <a:gd name="T106" fmla="*/ 173 w 304"/>
                  <a:gd name="T107" fmla="*/ 46 h 318"/>
                  <a:gd name="T108" fmla="*/ 173 w 304"/>
                  <a:gd name="T109" fmla="*/ 30 h 318"/>
                  <a:gd name="T110" fmla="*/ 188 w 304"/>
                  <a:gd name="T111" fmla="*/ 3 h 318"/>
                  <a:gd name="T112" fmla="*/ 205 w 304"/>
                  <a:gd name="T113" fmla="*/ 3 h 318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w 304"/>
                  <a:gd name="T172" fmla="*/ 0 h 318"/>
                  <a:gd name="T173" fmla="*/ 304 w 304"/>
                  <a:gd name="T174" fmla="*/ 318 h 318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T171" t="T172" r="T173" b="T174"/>
                <a:pathLst>
                  <a:path w="304" h="318">
                    <a:moveTo>
                      <a:pt x="205" y="3"/>
                    </a:moveTo>
                    <a:cubicBezTo>
                      <a:pt x="215" y="5"/>
                      <a:pt x="217" y="16"/>
                      <a:pt x="218" y="23"/>
                    </a:cubicBezTo>
                    <a:cubicBezTo>
                      <a:pt x="220" y="28"/>
                      <a:pt x="213" y="30"/>
                      <a:pt x="218" y="33"/>
                    </a:cubicBezTo>
                    <a:cubicBezTo>
                      <a:pt x="214" y="35"/>
                      <a:pt x="218" y="41"/>
                      <a:pt x="214" y="44"/>
                    </a:cubicBezTo>
                    <a:cubicBezTo>
                      <a:pt x="213" y="53"/>
                      <a:pt x="218" y="58"/>
                      <a:pt x="217" y="67"/>
                    </a:cubicBezTo>
                    <a:cubicBezTo>
                      <a:pt x="219" y="67"/>
                      <a:pt x="221" y="67"/>
                      <a:pt x="223" y="66"/>
                    </a:cubicBezTo>
                    <a:cubicBezTo>
                      <a:pt x="223" y="65"/>
                      <a:pt x="223" y="65"/>
                      <a:pt x="223" y="65"/>
                    </a:cubicBezTo>
                    <a:cubicBezTo>
                      <a:pt x="229" y="65"/>
                      <a:pt x="235" y="63"/>
                      <a:pt x="242" y="63"/>
                    </a:cubicBezTo>
                    <a:cubicBezTo>
                      <a:pt x="247" y="66"/>
                      <a:pt x="253" y="66"/>
                      <a:pt x="259" y="70"/>
                    </a:cubicBezTo>
                    <a:cubicBezTo>
                      <a:pt x="264" y="74"/>
                      <a:pt x="267" y="78"/>
                      <a:pt x="270" y="83"/>
                    </a:cubicBezTo>
                    <a:cubicBezTo>
                      <a:pt x="269" y="90"/>
                      <a:pt x="269" y="90"/>
                      <a:pt x="269" y="90"/>
                    </a:cubicBezTo>
                    <a:cubicBezTo>
                      <a:pt x="266" y="92"/>
                      <a:pt x="262" y="94"/>
                      <a:pt x="259" y="95"/>
                    </a:cubicBezTo>
                    <a:cubicBezTo>
                      <a:pt x="253" y="93"/>
                      <a:pt x="251" y="99"/>
                      <a:pt x="246" y="97"/>
                    </a:cubicBezTo>
                    <a:cubicBezTo>
                      <a:pt x="242" y="101"/>
                      <a:pt x="236" y="100"/>
                      <a:pt x="232" y="102"/>
                    </a:cubicBezTo>
                    <a:cubicBezTo>
                      <a:pt x="223" y="103"/>
                      <a:pt x="220" y="109"/>
                      <a:pt x="216" y="114"/>
                    </a:cubicBezTo>
                    <a:cubicBezTo>
                      <a:pt x="218" y="121"/>
                      <a:pt x="212" y="125"/>
                      <a:pt x="214" y="132"/>
                    </a:cubicBezTo>
                    <a:cubicBezTo>
                      <a:pt x="213" y="132"/>
                      <a:pt x="211" y="134"/>
                      <a:pt x="211" y="136"/>
                    </a:cubicBezTo>
                    <a:cubicBezTo>
                      <a:pt x="212" y="139"/>
                      <a:pt x="215" y="137"/>
                      <a:pt x="217" y="138"/>
                    </a:cubicBezTo>
                    <a:cubicBezTo>
                      <a:pt x="224" y="135"/>
                      <a:pt x="230" y="132"/>
                      <a:pt x="236" y="130"/>
                    </a:cubicBezTo>
                    <a:cubicBezTo>
                      <a:pt x="242" y="124"/>
                      <a:pt x="252" y="125"/>
                      <a:pt x="261" y="125"/>
                    </a:cubicBezTo>
                    <a:cubicBezTo>
                      <a:pt x="264" y="122"/>
                      <a:pt x="270" y="124"/>
                      <a:pt x="274" y="124"/>
                    </a:cubicBezTo>
                    <a:cubicBezTo>
                      <a:pt x="277" y="126"/>
                      <a:pt x="283" y="126"/>
                      <a:pt x="288" y="127"/>
                    </a:cubicBezTo>
                    <a:cubicBezTo>
                      <a:pt x="291" y="131"/>
                      <a:pt x="302" y="133"/>
                      <a:pt x="298" y="141"/>
                    </a:cubicBezTo>
                    <a:cubicBezTo>
                      <a:pt x="304" y="143"/>
                      <a:pt x="302" y="147"/>
                      <a:pt x="302" y="150"/>
                    </a:cubicBezTo>
                    <a:cubicBezTo>
                      <a:pt x="299" y="151"/>
                      <a:pt x="302" y="154"/>
                      <a:pt x="301" y="156"/>
                    </a:cubicBezTo>
                    <a:cubicBezTo>
                      <a:pt x="291" y="165"/>
                      <a:pt x="291" y="165"/>
                      <a:pt x="291" y="165"/>
                    </a:cubicBezTo>
                    <a:cubicBezTo>
                      <a:pt x="284" y="165"/>
                      <a:pt x="277" y="165"/>
                      <a:pt x="272" y="165"/>
                    </a:cubicBezTo>
                    <a:cubicBezTo>
                      <a:pt x="270" y="167"/>
                      <a:pt x="270" y="167"/>
                      <a:pt x="270" y="167"/>
                    </a:cubicBezTo>
                    <a:cubicBezTo>
                      <a:pt x="236" y="167"/>
                      <a:pt x="236" y="167"/>
                      <a:pt x="236" y="167"/>
                    </a:cubicBezTo>
                    <a:cubicBezTo>
                      <a:pt x="230" y="170"/>
                      <a:pt x="221" y="166"/>
                      <a:pt x="216" y="174"/>
                    </a:cubicBezTo>
                    <a:cubicBezTo>
                      <a:pt x="219" y="190"/>
                      <a:pt x="218" y="207"/>
                      <a:pt x="218" y="223"/>
                    </a:cubicBezTo>
                    <a:cubicBezTo>
                      <a:pt x="216" y="224"/>
                      <a:pt x="216" y="224"/>
                      <a:pt x="216" y="224"/>
                    </a:cubicBezTo>
                    <a:cubicBezTo>
                      <a:pt x="219" y="226"/>
                      <a:pt x="218" y="230"/>
                      <a:pt x="218" y="234"/>
                    </a:cubicBezTo>
                    <a:cubicBezTo>
                      <a:pt x="214" y="237"/>
                      <a:pt x="218" y="244"/>
                      <a:pt x="214" y="248"/>
                    </a:cubicBezTo>
                    <a:cubicBezTo>
                      <a:pt x="217" y="253"/>
                      <a:pt x="209" y="257"/>
                      <a:pt x="214" y="261"/>
                    </a:cubicBezTo>
                    <a:cubicBezTo>
                      <a:pt x="211" y="264"/>
                      <a:pt x="214" y="269"/>
                      <a:pt x="211" y="272"/>
                    </a:cubicBezTo>
                    <a:cubicBezTo>
                      <a:pt x="210" y="287"/>
                      <a:pt x="210" y="287"/>
                      <a:pt x="210" y="287"/>
                    </a:cubicBezTo>
                    <a:cubicBezTo>
                      <a:pt x="207" y="288"/>
                      <a:pt x="209" y="291"/>
                      <a:pt x="208" y="293"/>
                    </a:cubicBezTo>
                    <a:cubicBezTo>
                      <a:pt x="205" y="294"/>
                      <a:pt x="208" y="298"/>
                      <a:pt x="206" y="299"/>
                    </a:cubicBezTo>
                    <a:cubicBezTo>
                      <a:pt x="205" y="306"/>
                      <a:pt x="205" y="316"/>
                      <a:pt x="197" y="318"/>
                    </a:cubicBezTo>
                    <a:cubicBezTo>
                      <a:pt x="193" y="315"/>
                      <a:pt x="194" y="311"/>
                      <a:pt x="190" y="308"/>
                    </a:cubicBezTo>
                    <a:cubicBezTo>
                      <a:pt x="192" y="304"/>
                      <a:pt x="186" y="303"/>
                      <a:pt x="188" y="299"/>
                    </a:cubicBezTo>
                    <a:cubicBezTo>
                      <a:pt x="183" y="294"/>
                      <a:pt x="186" y="287"/>
                      <a:pt x="182" y="283"/>
                    </a:cubicBezTo>
                    <a:cubicBezTo>
                      <a:pt x="180" y="269"/>
                      <a:pt x="181" y="253"/>
                      <a:pt x="179" y="238"/>
                    </a:cubicBezTo>
                    <a:cubicBezTo>
                      <a:pt x="179" y="236"/>
                      <a:pt x="182" y="232"/>
                      <a:pt x="179" y="230"/>
                    </a:cubicBezTo>
                    <a:cubicBezTo>
                      <a:pt x="176" y="222"/>
                      <a:pt x="182" y="216"/>
                      <a:pt x="180" y="209"/>
                    </a:cubicBezTo>
                    <a:cubicBezTo>
                      <a:pt x="177" y="207"/>
                      <a:pt x="180" y="207"/>
                      <a:pt x="180" y="204"/>
                    </a:cubicBezTo>
                    <a:cubicBezTo>
                      <a:pt x="182" y="198"/>
                      <a:pt x="176" y="193"/>
                      <a:pt x="179" y="186"/>
                    </a:cubicBezTo>
                    <a:cubicBezTo>
                      <a:pt x="176" y="183"/>
                      <a:pt x="175" y="181"/>
                      <a:pt x="172" y="179"/>
                    </a:cubicBezTo>
                    <a:cubicBezTo>
                      <a:pt x="171" y="177"/>
                      <a:pt x="168" y="178"/>
                      <a:pt x="166" y="178"/>
                    </a:cubicBezTo>
                    <a:cubicBezTo>
                      <a:pt x="164" y="181"/>
                      <a:pt x="158" y="177"/>
                      <a:pt x="157" y="181"/>
                    </a:cubicBezTo>
                    <a:cubicBezTo>
                      <a:pt x="151" y="179"/>
                      <a:pt x="150" y="184"/>
                      <a:pt x="145" y="183"/>
                    </a:cubicBezTo>
                    <a:cubicBezTo>
                      <a:pt x="140" y="186"/>
                      <a:pt x="132" y="187"/>
                      <a:pt x="126" y="191"/>
                    </a:cubicBezTo>
                    <a:cubicBezTo>
                      <a:pt x="123" y="194"/>
                      <a:pt x="118" y="192"/>
                      <a:pt x="117" y="196"/>
                    </a:cubicBezTo>
                    <a:cubicBezTo>
                      <a:pt x="112" y="195"/>
                      <a:pt x="110" y="198"/>
                      <a:pt x="106" y="198"/>
                    </a:cubicBezTo>
                    <a:cubicBezTo>
                      <a:pt x="99" y="200"/>
                      <a:pt x="94" y="207"/>
                      <a:pt x="85" y="205"/>
                    </a:cubicBezTo>
                    <a:cubicBezTo>
                      <a:pt x="81" y="209"/>
                      <a:pt x="78" y="207"/>
                      <a:pt x="72" y="210"/>
                    </a:cubicBezTo>
                    <a:cubicBezTo>
                      <a:pt x="69" y="209"/>
                      <a:pt x="67" y="211"/>
                      <a:pt x="65" y="213"/>
                    </a:cubicBezTo>
                    <a:cubicBezTo>
                      <a:pt x="60" y="214"/>
                      <a:pt x="55" y="213"/>
                      <a:pt x="51" y="216"/>
                    </a:cubicBezTo>
                    <a:cubicBezTo>
                      <a:pt x="48" y="218"/>
                      <a:pt x="47" y="211"/>
                      <a:pt x="44" y="216"/>
                    </a:cubicBezTo>
                    <a:cubicBezTo>
                      <a:pt x="42" y="211"/>
                      <a:pt x="35" y="216"/>
                      <a:pt x="33" y="211"/>
                    </a:cubicBezTo>
                    <a:cubicBezTo>
                      <a:pt x="27" y="214"/>
                      <a:pt x="26" y="207"/>
                      <a:pt x="23" y="207"/>
                    </a:cubicBezTo>
                    <a:cubicBezTo>
                      <a:pt x="18" y="202"/>
                      <a:pt x="10" y="203"/>
                      <a:pt x="7" y="197"/>
                    </a:cubicBezTo>
                    <a:cubicBezTo>
                      <a:pt x="6" y="196"/>
                      <a:pt x="2" y="194"/>
                      <a:pt x="2" y="192"/>
                    </a:cubicBezTo>
                    <a:cubicBezTo>
                      <a:pt x="2" y="189"/>
                      <a:pt x="0" y="186"/>
                      <a:pt x="3" y="185"/>
                    </a:cubicBezTo>
                    <a:cubicBezTo>
                      <a:pt x="9" y="185"/>
                      <a:pt x="17" y="184"/>
                      <a:pt x="22" y="186"/>
                    </a:cubicBezTo>
                    <a:cubicBezTo>
                      <a:pt x="28" y="186"/>
                      <a:pt x="31" y="181"/>
                      <a:pt x="39" y="181"/>
                    </a:cubicBezTo>
                    <a:cubicBezTo>
                      <a:pt x="44" y="180"/>
                      <a:pt x="47" y="176"/>
                      <a:pt x="55" y="178"/>
                    </a:cubicBezTo>
                    <a:cubicBezTo>
                      <a:pt x="55" y="174"/>
                      <a:pt x="59" y="178"/>
                      <a:pt x="61" y="174"/>
                    </a:cubicBezTo>
                    <a:cubicBezTo>
                      <a:pt x="62" y="177"/>
                      <a:pt x="64" y="176"/>
                      <a:pt x="65" y="176"/>
                    </a:cubicBezTo>
                    <a:cubicBezTo>
                      <a:pt x="70" y="175"/>
                      <a:pt x="74" y="172"/>
                      <a:pt x="79" y="172"/>
                    </a:cubicBezTo>
                    <a:cubicBezTo>
                      <a:pt x="83" y="170"/>
                      <a:pt x="87" y="168"/>
                      <a:pt x="91" y="168"/>
                    </a:cubicBezTo>
                    <a:cubicBezTo>
                      <a:pt x="96" y="166"/>
                      <a:pt x="100" y="164"/>
                      <a:pt x="104" y="163"/>
                    </a:cubicBezTo>
                    <a:cubicBezTo>
                      <a:pt x="111" y="164"/>
                      <a:pt x="113" y="160"/>
                      <a:pt x="118" y="161"/>
                    </a:cubicBezTo>
                    <a:cubicBezTo>
                      <a:pt x="120" y="157"/>
                      <a:pt x="125" y="161"/>
                      <a:pt x="126" y="157"/>
                    </a:cubicBezTo>
                    <a:cubicBezTo>
                      <a:pt x="135" y="161"/>
                      <a:pt x="137" y="151"/>
                      <a:pt x="145" y="154"/>
                    </a:cubicBezTo>
                    <a:cubicBezTo>
                      <a:pt x="149" y="151"/>
                      <a:pt x="154" y="153"/>
                      <a:pt x="157" y="150"/>
                    </a:cubicBezTo>
                    <a:cubicBezTo>
                      <a:pt x="164" y="154"/>
                      <a:pt x="165" y="146"/>
                      <a:pt x="171" y="147"/>
                    </a:cubicBezTo>
                    <a:cubicBezTo>
                      <a:pt x="174" y="146"/>
                      <a:pt x="178" y="146"/>
                      <a:pt x="180" y="143"/>
                    </a:cubicBezTo>
                    <a:cubicBezTo>
                      <a:pt x="179" y="138"/>
                      <a:pt x="182" y="132"/>
                      <a:pt x="179" y="128"/>
                    </a:cubicBezTo>
                    <a:cubicBezTo>
                      <a:pt x="179" y="125"/>
                      <a:pt x="177" y="123"/>
                      <a:pt x="174" y="125"/>
                    </a:cubicBezTo>
                    <a:cubicBezTo>
                      <a:pt x="170" y="125"/>
                      <a:pt x="165" y="126"/>
                      <a:pt x="161" y="127"/>
                    </a:cubicBezTo>
                    <a:cubicBezTo>
                      <a:pt x="157" y="125"/>
                      <a:pt x="157" y="130"/>
                      <a:pt x="153" y="128"/>
                    </a:cubicBezTo>
                    <a:cubicBezTo>
                      <a:pt x="145" y="134"/>
                      <a:pt x="133" y="132"/>
                      <a:pt x="129" y="143"/>
                    </a:cubicBezTo>
                    <a:cubicBezTo>
                      <a:pt x="124" y="146"/>
                      <a:pt x="121" y="152"/>
                      <a:pt x="112" y="149"/>
                    </a:cubicBezTo>
                    <a:cubicBezTo>
                      <a:pt x="108" y="146"/>
                      <a:pt x="106" y="151"/>
                      <a:pt x="101" y="149"/>
                    </a:cubicBezTo>
                    <a:cubicBezTo>
                      <a:pt x="97" y="148"/>
                      <a:pt x="94" y="145"/>
                      <a:pt x="91" y="142"/>
                    </a:cubicBezTo>
                    <a:cubicBezTo>
                      <a:pt x="90" y="134"/>
                      <a:pt x="97" y="127"/>
                      <a:pt x="92" y="119"/>
                    </a:cubicBezTo>
                    <a:cubicBezTo>
                      <a:pt x="92" y="112"/>
                      <a:pt x="88" y="106"/>
                      <a:pt x="90" y="99"/>
                    </a:cubicBezTo>
                    <a:cubicBezTo>
                      <a:pt x="96" y="94"/>
                      <a:pt x="101" y="88"/>
                      <a:pt x="104" y="82"/>
                    </a:cubicBezTo>
                    <a:cubicBezTo>
                      <a:pt x="105" y="83"/>
                      <a:pt x="106" y="81"/>
                      <a:pt x="107" y="81"/>
                    </a:cubicBezTo>
                    <a:cubicBezTo>
                      <a:pt x="106" y="76"/>
                      <a:pt x="109" y="74"/>
                      <a:pt x="111" y="70"/>
                    </a:cubicBezTo>
                    <a:cubicBezTo>
                      <a:pt x="109" y="65"/>
                      <a:pt x="114" y="61"/>
                      <a:pt x="113" y="56"/>
                    </a:cubicBezTo>
                    <a:cubicBezTo>
                      <a:pt x="115" y="53"/>
                      <a:pt x="117" y="50"/>
                      <a:pt x="118" y="47"/>
                    </a:cubicBezTo>
                    <a:cubicBezTo>
                      <a:pt x="125" y="46"/>
                      <a:pt x="128" y="50"/>
                      <a:pt x="132" y="53"/>
                    </a:cubicBezTo>
                    <a:cubicBezTo>
                      <a:pt x="135" y="58"/>
                      <a:pt x="133" y="64"/>
                      <a:pt x="133" y="69"/>
                    </a:cubicBezTo>
                    <a:cubicBezTo>
                      <a:pt x="132" y="71"/>
                      <a:pt x="132" y="71"/>
                      <a:pt x="132" y="71"/>
                    </a:cubicBezTo>
                    <a:cubicBezTo>
                      <a:pt x="132" y="91"/>
                      <a:pt x="132" y="91"/>
                      <a:pt x="132" y="91"/>
                    </a:cubicBezTo>
                    <a:cubicBezTo>
                      <a:pt x="133" y="95"/>
                      <a:pt x="136" y="97"/>
                      <a:pt x="137" y="101"/>
                    </a:cubicBezTo>
                    <a:cubicBezTo>
                      <a:pt x="139" y="103"/>
                      <a:pt x="140" y="104"/>
                      <a:pt x="143" y="103"/>
                    </a:cubicBezTo>
                    <a:cubicBezTo>
                      <a:pt x="145" y="99"/>
                      <a:pt x="150" y="104"/>
                      <a:pt x="153" y="100"/>
                    </a:cubicBezTo>
                    <a:cubicBezTo>
                      <a:pt x="159" y="100"/>
                      <a:pt x="165" y="101"/>
                      <a:pt x="168" y="96"/>
                    </a:cubicBezTo>
                    <a:cubicBezTo>
                      <a:pt x="173" y="96"/>
                      <a:pt x="177" y="94"/>
                      <a:pt x="180" y="90"/>
                    </a:cubicBezTo>
                    <a:cubicBezTo>
                      <a:pt x="180" y="68"/>
                      <a:pt x="180" y="68"/>
                      <a:pt x="180" y="68"/>
                    </a:cubicBezTo>
                    <a:cubicBezTo>
                      <a:pt x="176" y="66"/>
                      <a:pt x="180" y="61"/>
                      <a:pt x="177" y="59"/>
                    </a:cubicBezTo>
                    <a:cubicBezTo>
                      <a:pt x="179" y="55"/>
                      <a:pt x="174" y="53"/>
                      <a:pt x="174" y="49"/>
                    </a:cubicBezTo>
                    <a:cubicBezTo>
                      <a:pt x="173" y="49"/>
                      <a:pt x="173" y="49"/>
                      <a:pt x="173" y="49"/>
                    </a:cubicBezTo>
                    <a:cubicBezTo>
                      <a:pt x="173" y="46"/>
                      <a:pt x="173" y="46"/>
                      <a:pt x="173" y="46"/>
                    </a:cubicBezTo>
                    <a:cubicBezTo>
                      <a:pt x="174" y="46"/>
                      <a:pt x="175" y="45"/>
                      <a:pt x="175" y="45"/>
                    </a:cubicBezTo>
                    <a:cubicBezTo>
                      <a:pt x="175" y="40"/>
                      <a:pt x="168" y="35"/>
                      <a:pt x="173" y="30"/>
                    </a:cubicBezTo>
                    <a:cubicBezTo>
                      <a:pt x="174" y="23"/>
                      <a:pt x="168" y="16"/>
                      <a:pt x="172" y="9"/>
                    </a:cubicBezTo>
                    <a:cubicBezTo>
                      <a:pt x="174" y="4"/>
                      <a:pt x="182" y="3"/>
                      <a:pt x="188" y="3"/>
                    </a:cubicBezTo>
                    <a:cubicBezTo>
                      <a:pt x="190" y="0"/>
                      <a:pt x="194" y="1"/>
                      <a:pt x="197" y="1"/>
                    </a:cubicBezTo>
                    <a:cubicBezTo>
                      <a:pt x="199" y="3"/>
                      <a:pt x="202" y="3"/>
                      <a:pt x="205" y="3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</p:grpSp>
        <p:grpSp>
          <p:nvGrpSpPr>
            <p:cNvPr id="7180" name="组合 376"/>
            <p:cNvGrpSpPr>
              <a:grpSpLocks/>
            </p:cNvGrpSpPr>
            <p:nvPr/>
          </p:nvGrpSpPr>
          <p:grpSpPr bwMode="auto">
            <a:xfrm rot="1102613">
              <a:off x="8088857" y="3660199"/>
              <a:ext cx="1310182" cy="1310182"/>
              <a:chOff x="7833818" y="-2914651"/>
              <a:chExt cx="1310182" cy="1310182"/>
            </a:xfrm>
          </p:grpSpPr>
          <p:pic>
            <p:nvPicPr>
              <p:cNvPr id="7204" name="图片 377" descr="图片1.png"/>
              <p:cNvPicPr>
                <a:picLocks noChangeAspect="1"/>
              </p:cNvPicPr>
              <p:nvPr/>
            </p:nvPicPr>
            <p:blipFill>
              <a:blip r:embed="rId4"/>
              <a:srcRect/>
              <a:stretch>
                <a:fillRect/>
              </a:stretch>
            </p:blipFill>
            <p:spPr bwMode="auto">
              <a:xfrm>
                <a:off x="7833818" y="-2914651"/>
                <a:ext cx="1310182" cy="131018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7205" name="Freeform 22"/>
              <p:cNvSpPr>
                <a:spLocks/>
              </p:cNvSpPr>
              <p:nvPr/>
            </p:nvSpPr>
            <p:spPr bwMode="auto">
              <a:xfrm>
                <a:off x="8132301" y="-2562406"/>
                <a:ext cx="713217" cy="605692"/>
              </a:xfrm>
              <a:custGeom>
                <a:avLst/>
                <a:gdLst>
                  <a:gd name="T0" fmla="*/ 167 w 306"/>
                  <a:gd name="T1" fmla="*/ 38 h 260"/>
                  <a:gd name="T2" fmla="*/ 198 w 306"/>
                  <a:gd name="T3" fmla="*/ 43 h 260"/>
                  <a:gd name="T4" fmla="*/ 216 w 306"/>
                  <a:gd name="T5" fmla="*/ 51 h 260"/>
                  <a:gd name="T6" fmla="*/ 208 w 306"/>
                  <a:gd name="T7" fmla="*/ 77 h 260"/>
                  <a:gd name="T8" fmla="*/ 167 w 306"/>
                  <a:gd name="T9" fmla="*/ 79 h 260"/>
                  <a:gd name="T10" fmla="*/ 203 w 306"/>
                  <a:gd name="T11" fmla="*/ 94 h 260"/>
                  <a:gd name="T12" fmla="*/ 228 w 306"/>
                  <a:gd name="T13" fmla="*/ 98 h 260"/>
                  <a:gd name="T14" fmla="*/ 241 w 306"/>
                  <a:gd name="T15" fmla="*/ 99 h 260"/>
                  <a:gd name="T16" fmla="*/ 305 w 306"/>
                  <a:gd name="T17" fmla="*/ 111 h 260"/>
                  <a:gd name="T18" fmla="*/ 282 w 306"/>
                  <a:gd name="T19" fmla="*/ 140 h 260"/>
                  <a:gd name="T20" fmla="*/ 262 w 306"/>
                  <a:gd name="T21" fmla="*/ 145 h 260"/>
                  <a:gd name="T22" fmla="*/ 235 w 306"/>
                  <a:gd name="T23" fmla="*/ 138 h 260"/>
                  <a:gd name="T24" fmla="*/ 204 w 306"/>
                  <a:gd name="T25" fmla="*/ 131 h 260"/>
                  <a:gd name="T26" fmla="*/ 173 w 306"/>
                  <a:gd name="T27" fmla="*/ 127 h 260"/>
                  <a:gd name="T28" fmla="*/ 163 w 306"/>
                  <a:gd name="T29" fmla="*/ 139 h 260"/>
                  <a:gd name="T30" fmla="*/ 165 w 306"/>
                  <a:gd name="T31" fmla="*/ 177 h 260"/>
                  <a:gd name="T32" fmla="*/ 165 w 306"/>
                  <a:gd name="T33" fmla="*/ 195 h 260"/>
                  <a:gd name="T34" fmla="*/ 163 w 306"/>
                  <a:gd name="T35" fmla="*/ 204 h 260"/>
                  <a:gd name="T36" fmla="*/ 136 w 306"/>
                  <a:gd name="T37" fmla="*/ 252 h 260"/>
                  <a:gd name="T38" fmla="*/ 133 w 306"/>
                  <a:gd name="T39" fmla="*/ 223 h 260"/>
                  <a:gd name="T40" fmla="*/ 133 w 306"/>
                  <a:gd name="T41" fmla="*/ 172 h 260"/>
                  <a:gd name="T42" fmla="*/ 131 w 306"/>
                  <a:gd name="T43" fmla="*/ 151 h 260"/>
                  <a:gd name="T44" fmla="*/ 131 w 306"/>
                  <a:gd name="T45" fmla="*/ 129 h 260"/>
                  <a:gd name="T46" fmla="*/ 118 w 306"/>
                  <a:gd name="T47" fmla="*/ 126 h 260"/>
                  <a:gd name="T48" fmla="*/ 79 w 306"/>
                  <a:gd name="T49" fmla="*/ 129 h 260"/>
                  <a:gd name="T50" fmla="*/ 40 w 306"/>
                  <a:gd name="T51" fmla="*/ 131 h 260"/>
                  <a:gd name="T52" fmla="*/ 12 w 306"/>
                  <a:gd name="T53" fmla="*/ 150 h 260"/>
                  <a:gd name="T54" fmla="*/ 0 w 306"/>
                  <a:gd name="T55" fmla="*/ 143 h 260"/>
                  <a:gd name="T56" fmla="*/ 26 w 306"/>
                  <a:gd name="T57" fmla="*/ 105 h 260"/>
                  <a:gd name="T58" fmla="*/ 60 w 306"/>
                  <a:gd name="T59" fmla="*/ 98 h 260"/>
                  <a:gd name="T60" fmla="*/ 108 w 306"/>
                  <a:gd name="T61" fmla="*/ 91 h 260"/>
                  <a:gd name="T62" fmla="*/ 128 w 306"/>
                  <a:gd name="T63" fmla="*/ 85 h 260"/>
                  <a:gd name="T64" fmla="*/ 117 w 306"/>
                  <a:gd name="T65" fmla="*/ 82 h 260"/>
                  <a:gd name="T66" fmla="*/ 106 w 306"/>
                  <a:gd name="T67" fmla="*/ 82 h 260"/>
                  <a:gd name="T68" fmla="*/ 73 w 306"/>
                  <a:gd name="T69" fmla="*/ 87 h 260"/>
                  <a:gd name="T70" fmla="*/ 61 w 306"/>
                  <a:gd name="T71" fmla="*/ 52 h 260"/>
                  <a:gd name="T72" fmla="*/ 77 w 306"/>
                  <a:gd name="T73" fmla="*/ 26 h 260"/>
                  <a:gd name="T74" fmla="*/ 107 w 306"/>
                  <a:gd name="T75" fmla="*/ 37 h 260"/>
                  <a:gd name="T76" fmla="*/ 131 w 306"/>
                  <a:gd name="T77" fmla="*/ 42 h 260"/>
                  <a:gd name="T78" fmla="*/ 157 w 306"/>
                  <a:gd name="T79" fmla="*/ 5 h 260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w 306"/>
                  <a:gd name="T121" fmla="*/ 0 h 260"/>
                  <a:gd name="T122" fmla="*/ 306 w 306"/>
                  <a:gd name="T123" fmla="*/ 260 h 260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T120" t="T121" r="T122" b="T123"/>
                <a:pathLst>
                  <a:path w="306" h="260">
                    <a:moveTo>
                      <a:pt x="168" y="19"/>
                    </a:moveTo>
                    <a:cubicBezTo>
                      <a:pt x="165" y="23"/>
                      <a:pt x="168" y="31"/>
                      <a:pt x="167" y="38"/>
                    </a:cubicBezTo>
                    <a:cubicBezTo>
                      <a:pt x="176" y="41"/>
                      <a:pt x="184" y="39"/>
                      <a:pt x="194" y="41"/>
                    </a:cubicBezTo>
                    <a:cubicBezTo>
                      <a:pt x="196" y="40"/>
                      <a:pt x="197" y="41"/>
                      <a:pt x="198" y="43"/>
                    </a:cubicBezTo>
                    <a:cubicBezTo>
                      <a:pt x="203" y="44"/>
                      <a:pt x="207" y="43"/>
                      <a:pt x="210" y="46"/>
                    </a:cubicBezTo>
                    <a:cubicBezTo>
                      <a:pt x="213" y="46"/>
                      <a:pt x="215" y="49"/>
                      <a:pt x="216" y="51"/>
                    </a:cubicBezTo>
                    <a:cubicBezTo>
                      <a:pt x="220" y="59"/>
                      <a:pt x="211" y="63"/>
                      <a:pt x="212" y="71"/>
                    </a:cubicBezTo>
                    <a:cubicBezTo>
                      <a:pt x="209" y="72"/>
                      <a:pt x="211" y="75"/>
                      <a:pt x="208" y="77"/>
                    </a:cubicBezTo>
                    <a:cubicBezTo>
                      <a:pt x="203" y="76"/>
                      <a:pt x="198" y="79"/>
                      <a:pt x="194" y="78"/>
                    </a:cubicBezTo>
                    <a:cubicBezTo>
                      <a:pt x="186" y="81"/>
                      <a:pt x="175" y="79"/>
                      <a:pt x="167" y="79"/>
                    </a:cubicBezTo>
                    <a:cubicBezTo>
                      <a:pt x="165" y="83"/>
                      <a:pt x="164" y="88"/>
                      <a:pt x="168" y="91"/>
                    </a:cubicBezTo>
                    <a:cubicBezTo>
                      <a:pt x="178" y="93"/>
                      <a:pt x="193" y="89"/>
                      <a:pt x="203" y="94"/>
                    </a:cubicBezTo>
                    <a:cubicBezTo>
                      <a:pt x="208" y="94"/>
                      <a:pt x="213" y="94"/>
                      <a:pt x="216" y="94"/>
                    </a:cubicBezTo>
                    <a:cubicBezTo>
                      <a:pt x="220" y="95"/>
                      <a:pt x="225" y="95"/>
                      <a:pt x="228" y="98"/>
                    </a:cubicBezTo>
                    <a:cubicBezTo>
                      <a:pt x="230" y="96"/>
                      <a:pt x="230" y="96"/>
                      <a:pt x="230" y="96"/>
                    </a:cubicBezTo>
                    <a:cubicBezTo>
                      <a:pt x="233" y="99"/>
                      <a:pt x="236" y="96"/>
                      <a:pt x="241" y="99"/>
                    </a:cubicBezTo>
                    <a:cubicBezTo>
                      <a:pt x="261" y="97"/>
                      <a:pt x="280" y="101"/>
                      <a:pt x="302" y="99"/>
                    </a:cubicBezTo>
                    <a:cubicBezTo>
                      <a:pt x="305" y="101"/>
                      <a:pt x="306" y="106"/>
                      <a:pt x="305" y="111"/>
                    </a:cubicBezTo>
                    <a:cubicBezTo>
                      <a:pt x="303" y="117"/>
                      <a:pt x="299" y="119"/>
                      <a:pt x="297" y="125"/>
                    </a:cubicBezTo>
                    <a:cubicBezTo>
                      <a:pt x="292" y="130"/>
                      <a:pt x="288" y="136"/>
                      <a:pt x="282" y="140"/>
                    </a:cubicBezTo>
                    <a:cubicBezTo>
                      <a:pt x="280" y="147"/>
                      <a:pt x="273" y="143"/>
                      <a:pt x="269" y="147"/>
                    </a:cubicBezTo>
                    <a:cubicBezTo>
                      <a:pt x="267" y="146"/>
                      <a:pt x="263" y="148"/>
                      <a:pt x="262" y="145"/>
                    </a:cubicBezTo>
                    <a:cubicBezTo>
                      <a:pt x="257" y="143"/>
                      <a:pt x="249" y="145"/>
                      <a:pt x="245" y="140"/>
                    </a:cubicBezTo>
                    <a:cubicBezTo>
                      <a:pt x="242" y="139"/>
                      <a:pt x="236" y="143"/>
                      <a:pt x="235" y="138"/>
                    </a:cubicBezTo>
                    <a:cubicBezTo>
                      <a:pt x="220" y="135"/>
                      <a:pt x="220" y="135"/>
                      <a:pt x="220" y="135"/>
                    </a:cubicBezTo>
                    <a:cubicBezTo>
                      <a:pt x="216" y="133"/>
                      <a:pt x="209" y="134"/>
                      <a:pt x="204" y="131"/>
                    </a:cubicBezTo>
                    <a:cubicBezTo>
                      <a:pt x="186" y="129"/>
                      <a:pt x="186" y="129"/>
                      <a:pt x="186" y="129"/>
                    </a:cubicBezTo>
                    <a:cubicBezTo>
                      <a:pt x="182" y="127"/>
                      <a:pt x="178" y="126"/>
                      <a:pt x="173" y="127"/>
                    </a:cubicBezTo>
                    <a:cubicBezTo>
                      <a:pt x="170" y="127"/>
                      <a:pt x="166" y="127"/>
                      <a:pt x="165" y="131"/>
                    </a:cubicBezTo>
                    <a:cubicBezTo>
                      <a:pt x="164" y="134"/>
                      <a:pt x="166" y="137"/>
                      <a:pt x="163" y="139"/>
                    </a:cubicBezTo>
                    <a:cubicBezTo>
                      <a:pt x="164" y="145"/>
                      <a:pt x="161" y="154"/>
                      <a:pt x="166" y="159"/>
                    </a:cubicBezTo>
                    <a:cubicBezTo>
                      <a:pt x="167" y="166"/>
                      <a:pt x="160" y="172"/>
                      <a:pt x="165" y="177"/>
                    </a:cubicBezTo>
                    <a:cubicBezTo>
                      <a:pt x="161" y="182"/>
                      <a:pt x="164" y="187"/>
                      <a:pt x="163" y="192"/>
                    </a:cubicBezTo>
                    <a:cubicBezTo>
                      <a:pt x="165" y="195"/>
                      <a:pt x="165" y="195"/>
                      <a:pt x="165" y="195"/>
                    </a:cubicBezTo>
                    <a:cubicBezTo>
                      <a:pt x="164" y="196"/>
                      <a:pt x="163" y="197"/>
                      <a:pt x="163" y="199"/>
                    </a:cubicBezTo>
                    <a:cubicBezTo>
                      <a:pt x="167" y="200"/>
                      <a:pt x="164" y="203"/>
                      <a:pt x="163" y="204"/>
                    </a:cubicBezTo>
                    <a:cubicBezTo>
                      <a:pt x="161" y="222"/>
                      <a:pt x="170" y="244"/>
                      <a:pt x="149" y="253"/>
                    </a:cubicBezTo>
                    <a:cubicBezTo>
                      <a:pt x="144" y="250"/>
                      <a:pt x="139" y="260"/>
                      <a:pt x="136" y="252"/>
                    </a:cubicBezTo>
                    <a:cubicBezTo>
                      <a:pt x="128" y="247"/>
                      <a:pt x="133" y="235"/>
                      <a:pt x="131" y="228"/>
                    </a:cubicBezTo>
                    <a:cubicBezTo>
                      <a:pt x="133" y="223"/>
                      <a:pt x="133" y="223"/>
                      <a:pt x="133" y="223"/>
                    </a:cubicBezTo>
                    <a:cubicBezTo>
                      <a:pt x="130" y="210"/>
                      <a:pt x="133" y="195"/>
                      <a:pt x="131" y="184"/>
                    </a:cubicBezTo>
                    <a:cubicBezTo>
                      <a:pt x="132" y="180"/>
                      <a:pt x="133" y="176"/>
                      <a:pt x="133" y="172"/>
                    </a:cubicBezTo>
                    <a:cubicBezTo>
                      <a:pt x="129" y="171"/>
                      <a:pt x="133" y="168"/>
                      <a:pt x="131" y="167"/>
                    </a:cubicBezTo>
                    <a:cubicBezTo>
                      <a:pt x="132" y="162"/>
                      <a:pt x="132" y="155"/>
                      <a:pt x="131" y="151"/>
                    </a:cubicBezTo>
                    <a:cubicBezTo>
                      <a:pt x="125" y="148"/>
                      <a:pt x="135" y="146"/>
                      <a:pt x="129" y="143"/>
                    </a:cubicBezTo>
                    <a:cubicBezTo>
                      <a:pt x="131" y="139"/>
                      <a:pt x="133" y="135"/>
                      <a:pt x="131" y="129"/>
                    </a:cubicBezTo>
                    <a:cubicBezTo>
                      <a:pt x="132" y="127"/>
                      <a:pt x="129" y="127"/>
                      <a:pt x="128" y="126"/>
                    </a:cubicBezTo>
                    <a:cubicBezTo>
                      <a:pt x="123" y="128"/>
                      <a:pt x="121" y="120"/>
                      <a:pt x="118" y="126"/>
                    </a:cubicBezTo>
                    <a:cubicBezTo>
                      <a:pt x="109" y="128"/>
                      <a:pt x="99" y="124"/>
                      <a:pt x="92" y="129"/>
                    </a:cubicBezTo>
                    <a:cubicBezTo>
                      <a:pt x="86" y="129"/>
                      <a:pt x="85" y="129"/>
                      <a:pt x="79" y="129"/>
                    </a:cubicBezTo>
                    <a:cubicBezTo>
                      <a:pt x="71" y="131"/>
                      <a:pt x="63" y="131"/>
                      <a:pt x="56" y="133"/>
                    </a:cubicBezTo>
                    <a:cubicBezTo>
                      <a:pt x="51" y="133"/>
                      <a:pt x="44" y="136"/>
                      <a:pt x="40" y="131"/>
                    </a:cubicBezTo>
                    <a:cubicBezTo>
                      <a:pt x="41" y="136"/>
                      <a:pt x="37" y="139"/>
                      <a:pt x="33" y="140"/>
                    </a:cubicBezTo>
                    <a:cubicBezTo>
                      <a:pt x="25" y="140"/>
                      <a:pt x="18" y="145"/>
                      <a:pt x="12" y="150"/>
                    </a:cubicBezTo>
                    <a:cubicBezTo>
                      <a:pt x="11" y="148"/>
                      <a:pt x="8" y="147"/>
                      <a:pt x="7" y="149"/>
                    </a:cubicBezTo>
                    <a:cubicBezTo>
                      <a:pt x="5" y="147"/>
                      <a:pt x="3" y="143"/>
                      <a:pt x="0" y="143"/>
                    </a:cubicBezTo>
                    <a:cubicBezTo>
                      <a:pt x="0" y="113"/>
                      <a:pt x="0" y="113"/>
                      <a:pt x="0" y="113"/>
                    </a:cubicBezTo>
                    <a:cubicBezTo>
                      <a:pt x="8" y="109"/>
                      <a:pt x="16" y="107"/>
                      <a:pt x="26" y="105"/>
                    </a:cubicBezTo>
                    <a:cubicBezTo>
                      <a:pt x="29" y="99"/>
                      <a:pt x="38" y="105"/>
                      <a:pt x="42" y="99"/>
                    </a:cubicBezTo>
                    <a:cubicBezTo>
                      <a:pt x="47" y="99"/>
                      <a:pt x="54" y="97"/>
                      <a:pt x="60" y="98"/>
                    </a:cubicBezTo>
                    <a:cubicBezTo>
                      <a:pt x="61" y="96"/>
                      <a:pt x="61" y="96"/>
                      <a:pt x="61" y="96"/>
                    </a:cubicBezTo>
                    <a:cubicBezTo>
                      <a:pt x="78" y="98"/>
                      <a:pt x="91" y="88"/>
                      <a:pt x="108" y="91"/>
                    </a:cubicBezTo>
                    <a:cubicBezTo>
                      <a:pt x="112" y="86"/>
                      <a:pt x="121" y="91"/>
                      <a:pt x="127" y="87"/>
                    </a:cubicBezTo>
                    <a:cubicBezTo>
                      <a:pt x="128" y="87"/>
                      <a:pt x="128" y="86"/>
                      <a:pt x="128" y="85"/>
                    </a:cubicBezTo>
                    <a:cubicBezTo>
                      <a:pt x="125" y="84"/>
                      <a:pt x="122" y="79"/>
                      <a:pt x="118" y="83"/>
                    </a:cubicBezTo>
                    <a:cubicBezTo>
                      <a:pt x="117" y="82"/>
                      <a:pt x="117" y="82"/>
                      <a:pt x="117" y="82"/>
                    </a:cubicBezTo>
                    <a:cubicBezTo>
                      <a:pt x="115" y="83"/>
                      <a:pt x="115" y="83"/>
                      <a:pt x="115" y="83"/>
                    </a:cubicBezTo>
                    <a:cubicBezTo>
                      <a:pt x="113" y="80"/>
                      <a:pt x="109" y="82"/>
                      <a:pt x="106" y="82"/>
                    </a:cubicBezTo>
                    <a:cubicBezTo>
                      <a:pt x="101" y="87"/>
                      <a:pt x="92" y="82"/>
                      <a:pt x="88" y="86"/>
                    </a:cubicBezTo>
                    <a:cubicBezTo>
                      <a:pt x="83" y="84"/>
                      <a:pt x="79" y="88"/>
                      <a:pt x="73" y="87"/>
                    </a:cubicBezTo>
                    <a:cubicBezTo>
                      <a:pt x="70" y="83"/>
                      <a:pt x="65" y="83"/>
                      <a:pt x="63" y="77"/>
                    </a:cubicBezTo>
                    <a:cubicBezTo>
                      <a:pt x="60" y="70"/>
                      <a:pt x="60" y="60"/>
                      <a:pt x="61" y="52"/>
                    </a:cubicBezTo>
                    <a:cubicBezTo>
                      <a:pt x="65" y="50"/>
                      <a:pt x="62" y="44"/>
                      <a:pt x="64" y="42"/>
                    </a:cubicBezTo>
                    <a:cubicBezTo>
                      <a:pt x="68" y="36"/>
                      <a:pt x="69" y="27"/>
                      <a:pt x="77" y="26"/>
                    </a:cubicBezTo>
                    <a:cubicBezTo>
                      <a:pt x="85" y="24"/>
                      <a:pt x="97" y="23"/>
                      <a:pt x="102" y="34"/>
                    </a:cubicBezTo>
                    <a:cubicBezTo>
                      <a:pt x="106" y="32"/>
                      <a:pt x="104" y="37"/>
                      <a:pt x="107" y="37"/>
                    </a:cubicBezTo>
                    <a:cubicBezTo>
                      <a:pt x="111" y="42"/>
                      <a:pt x="118" y="39"/>
                      <a:pt x="122" y="43"/>
                    </a:cubicBezTo>
                    <a:cubicBezTo>
                      <a:pt x="125" y="37"/>
                      <a:pt x="128" y="46"/>
                      <a:pt x="131" y="42"/>
                    </a:cubicBezTo>
                    <a:cubicBezTo>
                      <a:pt x="131" y="34"/>
                      <a:pt x="130" y="28"/>
                      <a:pt x="133" y="22"/>
                    </a:cubicBezTo>
                    <a:cubicBezTo>
                      <a:pt x="140" y="14"/>
                      <a:pt x="144" y="0"/>
                      <a:pt x="157" y="5"/>
                    </a:cubicBezTo>
                    <a:cubicBezTo>
                      <a:pt x="162" y="8"/>
                      <a:pt x="168" y="11"/>
                      <a:pt x="168" y="19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</p:grpSp>
        <p:grpSp>
          <p:nvGrpSpPr>
            <p:cNvPr id="7181" name="组合 379"/>
            <p:cNvGrpSpPr>
              <a:grpSpLocks/>
            </p:cNvGrpSpPr>
            <p:nvPr/>
          </p:nvGrpSpPr>
          <p:grpSpPr bwMode="auto">
            <a:xfrm rot="-1114632">
              <a:off x="5978449" y="4153481"/>
              <a:ext cx="1310182" cy="1310182"/>
              <a:chOff x="9605468" y="-626516"/>
              <a:chExt cx="1310182" cy="1310182"/>
            </a:xfrm>
          </p:grpSpPr>
          <p:pic>
            <p:nvPicPr>
              <p:cNvPr id="7202" name="图片 380" descr="图片1.png"/>
              <p:cNvPicPr>
                <a:picLocks noChangeAspect="1"/>
              </p:cNvPicPr>
              <p:nvPr/>
            </p:nvPicPr>
            <p:blipFill>
              <a:blip r:embed="rId4"/>
              <a:srcRect/>
              <a:stretch>
                <a:fillRect/>
              </a:stretch>
            </p:blipFill>
            <p:spPr bwMode="auto">
              <a:xfrm>
                <a:off x="9605468" y="-626516"/>
                <a:ext cx="1310182" cy="131018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7203" name="Freeform 24"/>
              <p:cNvSpPr>
                <a:spLocks noEditPoints="1"/>
              </p:cNvSpPr>
              <p:nvPr/>
            </p:nvSpPr>
            <p:spPr bwMode="auto">
              <a:xfrm>
                <a:off x="10022820" y="-306825"/>
                <a:ext cx="475478" cy="670800"/>
              </a:xfrm>
              <a:custGeom>
                <a:avLst/>
                <a:gdLst>
                  <a:gd name="T0" fmla="*/ 126 w 204"/>
                  <a:gd name="T1" fmla="*/ 10 h 288"/>
                  <a:gd name="T2" fmla="*/ 150 w 204"/>
                  <a:gd name="T3" fmla="*/ 27 h 288"/>
                  <a:gd name="T4" fmla="*/ 151 w 204"/>
                  <a:gd name="T5" fmla="*/ 45 h 288"/>
                  <a:gd name="T6" fmla="*/ 156 w 204"/>
                  <a:gd name="T7" fmla="*/ 57 h 288"/>
                  <a:gd name="T8" fmla="*/ 172 w 204"/>
                  <a:gd name="T9" fmla="*/ 71 h 288"/>
                  <a:gd name="T10" fmla="*/ 154 w 204"/>
                  <a:gd name="T11" fmla="*/ 90 h 288"/>
                  <a:gd name="T12" fmla="*/ 147 w 204"/>
                  <a:gd name="T13" fmla="*/ 107 h 288"/>
                  <a:gd name="T14" fmla="*/ 156 w 204"/>
                  <a:gd name="T15" fmla="*/ 115 h 288"/>
                  <a:gd name="T16" fmla="*/ 183 w 204"/>
                  <a:gd name="T17" fmla="*/ 117 h 288"/>
                  <a:gd name="T18" fmla="*/ 200 w 204"/>
                  <a:gd name="T19" fmla="*/ 140 h 288"/>
                  <a:gd name="T20" fmla="*/ 168 w 204"/>
                  <a:gd name="T21" fmla="*/ 154 h 288"/>
                  <a:gd name="T22" fmla="*/ 147 w 204"/>
                  <a:gd name="T23" fmla="*/ 219 h 288"/>
                  <a:gd name="T24" fmla="*/ 130 w 204"/>
                  <a:gd name="T25" fmla="*/ 286 h 288"/>
                  <a:gd name="T26" fmla="*/ 114 w 204"/>
                  <a:gd name="T27" fmla="*/ 278 h 288"/>
                  <a:gd name="T28" fmla="*/ 107 w 204"/>
                  <a:gd name="T29" fmla="*/ 230 h 288"/>
                  <a:gd name="T30" fmla="*/ 108 w 204"/>
                  <a:gd name="T31" fmla="*/ 179 h 288"/>
                  <a:gd name="T32" fmla="*/ 74 w 204"/>
                  <a:gd name="T33" fmla="*/ 183 h 288"/>
                  <a:gd name="T34" fmla="*/ 27 w 204"/>
                  <a:gd name="T35" fmla="*/ 177 h 288"/>
                  <a:gd name="T36" fmla="*/ 12 w 204"/>
                  <a:gd name="T37" fmla="*/ 161 h 288"/>
                  <a:gd name="T38" fmla="*/ 106 w 204"/>
                  <a:gd name="T39" fmla="*/ 132 h 288"/>
                  <a:gd name="T40" fmla="*/ 105 w 204"/>
                  <a:gd name="T41" fmla="*/ 117 h 288"/>
                  <a:gd name="T42" fmla="*/ 89 w 204"/>
                  <a:gd name="T43" fmla="*/ 125 h 288"/>
                  <a:gd name="T44" fmla="*/ 102 w 204"/>
                  <a:gd name="T45" fmla="*/ 107 h 288"/>
                  <a:gd name="T46" fmla="*/ 71 w 204"/>
                  <a:gd name="T47" fmla="*/ 86 h 288"/>
                  <a:gd name="T48" fmla="*/ 106 w 204"/>
                  <a:gd name="T49" fmla="*/ 74 h 288"/>
                  <a:gd name="T50" fmla="*/ 106 w 204"/>
                  <a:gd name="T51" fmla="*/ 33 h 288"/>
                  <a:gd name="T52" fmla="*/ 98 w 204"/>
                  <a:gd name="T53" fmla="*/ 17 h 288"/>
                  <a:gd name="T54" fmla="*/ 104 w 204"/>
                  <a:gd name="T55" fmla="*/ 0 h 288"/>
                  <a:gd name="T56" fmla="*/ 57 w 204"/>
                  <a:gd name="T57" fmla="*/ 76 h 288"/>
                  <a:gd name="T58" fmla="*/ 63 w 204"/>
                  <a:gd name="T59" fmla="*/ 107 h 288"/>
                  <a:gd name="T60" fmla="*/ 23 w 204"/>
                  <a:gd name="T61" fmla="*/ 124 h 288"/>
                  <a:gd name="T62" fmla="*/ 0 w 204"/>
                  <a:gd name="T63" fmla="*/ 117 h 288"/>
                  <a:gd name="T64" fmla="*/ 38 w 204"/>
                  <a:gd name="T65" fmla="*/ 65 h 288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w 204"/>
                  <a:gd name="T100" fmla="*/ 0 h 288"/>
                  <a:gd name="T101" fmla="*/ 204 w 204"/>
                  <a:gd name="T102" fmla="*/ 288 h 288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T99" t="T100" r="T101" b="T102"/>
                <a:pathLst>
                  <a:path w="204" h="288">
                    <a:moveTo>
                      <a:pt x="104" y="0"/>
                    </a:moveTo>
                    <a:cubicBezTo>
                      <a:pt x="109" y="2"/>
                      <a:pt x="116" y="5"/>
                      <a:pt x="126" y="10"/>
                    </a:cubicBezTo>
                    <a:cubicBezTo>
                      <a:pt x="136" y="14"/>
                      <a:pt x="143" y="18"/>
                      <a:pt x="146" y="21"/>
                    </a:cubicBezTo>
                    <a:cubicBezTo>
                      <a:pt x="147" y="22"/>
                      <a:pt x="148" y="24"/>
                      <a:pt x="150" y="27"/>
                    </a:cubicBezTo>
                    <a:cubicBezTo>
                      <a:pt x="151" y="29"/>
                      <a:pt x="152" y="31"/>
                      <a:pt x="153" y="33"/>
                    </a:cubicBezTo>
                    <a:cubicBezTo>
                      <a:pt x="153" y="34"/>
                      <a:pt x="153" y="38"/>
                      <a:pt x="151" y="45"/>
                    </a:cubicBezTo>
                    <a:cubicBezTo>
                      <a:pt x="148" y="52"/>
                      <a:pt x="147" y="57"/>
                      <a:pt x="147" y="58"/>
                    </a:cubicBezTo>
                    <a:cubicBezTo>
                      <a:pt x="150" y="57"/>
                      <a:pt x="153" y="56"/>
                      <a:pt x="156" y="57"/>
                    </a:cubicBezTo>
                    <a:cubicBezTo>
                      <a:pt x="160" y="57"/>
                      <a:pt x="162" y="57"/>
                      <a:pt x="164" y="58"/>
                    </a:cubicBezTo>
                    <a:cubicBezTo>
                      <a:pt x="170" y="61"/>
                      <a:pt x="172" y="65"/>
                      <a:pt x="172" y="71"/>
                    </a:cubicBezTo>
                    <a:cubicBezTo>
                      <a:pt x="171" y="77"/>
                      <a:pt x="168" y="82"/>
                      <a:pt x="163" y="86"/>
                    </a:cubicBezTo>
                    <a:cubicBezTo>
                      <a:pt x="159" y="87"/>
                      <a:pt x="157" y="89"/>
                      <a:pt x="154" y="90"/>
                    </a:cubicBezTo>
                    <a:cubicBezTo>
                      <a:pt x="150" y="92"/>
                      <a:pt x="148" y="94"/>
                      <a:pt x="147" y="94"/>
                    </a:cubicBezTo>
                    <a:cubicBezTo>
                      <a:pt x="147" y="98"/>
                      <a:pt x="147" y="102"/>
                      <a:pt x="147" y="107"/>
                    </a:cubicBezTo>
                    <a:cubicBezTo>
                      <a:pt x="147" y="113"/>
                      <a:pt x="147" y="117"/>
                      <a:pt x="147" y="119"/>
                    </a:cubicBezTo>
                    <a:cubicBezTo>
                      <a:pt x="150" y="118"/>
                      <a:pt x="153" y="117"/>
                      <a:pt x="156" y="115"/>
                    </a:cubicBezTo>
                    <a:cubicBezTo>
                      <a:pt x="158" y="113"/>
                      <a:pt x="161" y="111"/>
                      <a:pt x="163" y="109"/>
                    </a:cubicBezTo>
                    <a:cubicBezTo>
                      <a:pt x="164" y="109"/>
                      <a:pt x="171" y="112"/>
                      <a:pt x="183" y="117"/>
                    </a:cubicBezTo>
                    <a:cubicBezTo>
                      <a:pt x="194" y="122"/>
                      <a:pt x="200" y="126"/>
                      <a:pt x="201" y="127"/>
                    </a:cubicBezTo>
                    <a:cubicBezTo>
                      <a:pt x="204" y="131"/>
                      <a:pt x="204" y="136"/>
                      <a:pt x="200" y="140"/>
                    </a:cubicBezTo>
                    <a:cubicBezTo>
                      <a:pt x="197" y="144"/>
                      <a:pt x="193" y="147"/>
                      <a:pt x="188" y="149"/>
                    </a:cubicBezTo>
                    <a:cubicBezTo>
                      <a:pt x="186" y="150"/>
                      <a:pt x="179" y="151"/>
                      <a:pt x="168" y="154"/>
                    </a:cubicBezTo>
                    <a:cubicBezTo>
                      <a:pt x="160" y="156"/>
                      <a:pt x="153" y="158"/>
                      <a:pt x="147" y="159"/>
                    </a:cubicBezTo>
                    <a:cubicBezTo>
                      <a:pt x="147" y="219"/>
                      <a:pt x="147" y="219"/>
                      <a:pt x="147" y="219"/>
                    </a:cubicBezTo>
                    <a:cubicBezTo>
                      <a:pt x="146" y="250"/>
                      <a:pt x="144" y="269"/>
                      <a:pt x="141" y="277"/>
                    </a:cubicBezTo>
                    <a:cubicBezTo>
                      <a:pt x="139" y="282"/>
                      <a:pt x="135" y="285"/>
                      <a:pt x="130" y="286"/>
                    </a:cubicBezTo>
                    <a:cubicBezTo>
                      <a:pt x="125" y="288"/>
                      <a:pt x="121" y="287"/>
                      <a:pt x="117" y="285"/>
                    </a:cubicBezTo>
                    <a:cubicBezTo>
                      <a:pt x="116" y="284"/>
                      <a:pt x="115" y="282"/>
                      <a:pt x="114" y="278"/>
                    </a:cubicBezTo>
                    <a:cubicBezTo>
                      <a:pt x="112" y="275"/>
                      <a:pt x="111" y="273"/>
                      <a:pt x="111" y="272"/>
                    </a:cubicBezTo>
                    <a:cubicBezTo>
                      <a:pt x="109" y="265"/>
                      <a:pt x="107" y="251"/>
                      <a:pt x="107" y="230"/>
                    </a:cubicBezTo>
                    <a:cubicBezTo>
                      <a:pt x="108" y="187"/>
                      <a:pt x="108" y="187"/>
                      <a:pt x="108" y="187"/>
                    </a:cubicBezTo>
                    <a:cubicBezTo>
                      <a:pt x="108" y="185"/>
                      <a:pt x="108" y="182"/>
                      <a:pt x="108" y="179"/>
                    </a:cubicBezTo>
                    <a:cubicBezTo>
                      <a:pt x="108" y="175"/>
                      <a:pt x="108" y="173"/>
                      <a:pt x="108" y="171"/>
                    </a:cubicBezTo>
                    <a:cubicBezTo>
                      <a:pt x="74" y="183"/>
                      <a:pt x="74" y="183"/>
                      <a:pt x="74" y="183"/>
                    </a:cubicBezTo>
                    <a:cubicBezTo>
                      <a:pt x="59" y="188"/>
                      <a:pt x="48" y="189"/>
                      <a:pt x="41" y="186"/>
                    </a:cubicBezTo>
                    <a:cubicBezTo>
                      <a:pt x="37" y="184"/>
                      <a:pt x="32" y="181"/>
                      <a:pt x="27" y="177"/>
                    </a:cubicBezTo>
                    <a:cubicBezTo>
                      <a:pt x="22" y="173"/>
                      <a:pt x="18" y="169"/>
                      <a:pt x="16" y="165"/>
                    </a:cubicBezTo>
                    <a:cubicBezTo>
                      <a:pt x="12" y="161"/>
                      <a:pt x="12" y="161"/>
                      <a:pt x="12" y="161"/>
                    </a:cubicBezTo>
                    <a:cubicBezTo>
                      <a:pt x="22" y="158"/>
                      <a:pt x="37" y="153"/>
                      <a:pt x="59" y="146"/>
                    </a:cubicBezTo>
                    <a:cubicBezTo>
                      <a:pt x="81" y="140"/>
                      <a:pt x="97" y="135"/>
                      <a:pt x="106" y="132"/>
                    </a:cubicBezTo>
                    <a:cubicBezTo>
                      <a:pt x="106" y="130"/>
                      <a:pt x="106" y="128"/>
                      <a:pt x="106" y="125"/>
                    </a:cubicBezTo>
                    <a:cubicBezTo>
                      <a:pt x="105" y="121"/>
                      <a:pt x="105" y="119"/>
                      <a:pt x="105" y="117"/>
                    </a:cubicBezTo>
                    <a:cubicBezTo>
                      <a:pt x="104" y="118"/>
                      <a:pt x="102" y="119"/>
                      <a:pt x="97" y="121"/>
                    </a:cubicBezTo>
                    <a:cubicBezTo>
                      <a:pt x="92" y="123"/>
                      <a:pt x="90" y="124"/>
                      <a:pt x="89" y="125"/>
                    </a:cubicBezTo>
                    <a:cubicBezTo>
                      <a:pt x="91" y="123"/>
                      <a:pt x="93" y="120"/>
                      <a:pt x="96" y="116"/>
                    </a:cubicBezTo>
                    <a:cubicBezTo>
                      <a:pt x="102" y="107"/>
                      <a:pt x="102" y="107"/>
                      <a:pt x="102" y="107"/>
                    </a:cubicBezTo>
                    <a:cubicBezTo>
                      <a:pt x="97" y="105"/>
                      <a:pt x="92" y="103"/>
                      <a:pt x="86" y="99"/>
                    </a:cubicBezTo>
                    <a:cubicBezTo>
                      <a:pt x="82" y="96"/>
                      <a:pt x="77" y="92"/>
                      <a:pt x="71" y="86"/>
                    </a:cubicBezTo>
                    <a:cubicBezTo>
                      <a:pt x="78" y="84"/>
                      <a:pt x="83" y="81"/>
                      <a:pt x="88" y="80"/>
                    </a:cubicBezTo>
                    <a:cubicBezTo>
                      <a:pt x="95" y="77"/>
                      <a:pt x="101" y="76"/>
                      <a:pt x="106" y="74"/>
                    </a:cubicBezTo>
                    <a:cubicBezTo>
                      <a:pt x="107" y="64"/>
                      <a:pt x="108" y="57"/>
                      <a:pt x="108" y="53"/>
                    </a:cubicBezTo>
                    <a:cubicBezTo>
                      <a:pt x="108" y="44"/>
                      <a:pt x="108" y="38"/>
                      <a:pt x="106" y="33"/>
                    </a:cubicBezTo>
                    <a:cubicBezTo>
                      <a:pt x="102" y="25"/>
                      <a:pt x="102" y="25"/>
                      <a:pt x="102" y="25"/>
                    </a:cubicBezTo>
                    <a:cubicBezTo>
                      <a:pt x="99" y="20"/>
                      <a:pt x="98" y="18"/>
                      <a:pt x="98" y="17"/>
                    </a:cubicBezTo>
                    <a:cubicBezTo>
                      <a:pt x="98" y="14"/>
                      <a:pt x="99" y="11"/>
                      <a:pt x="100" y="9"/>
                    </a:cubicBezTo>
                    <a:cubicBezTo>
                      <a:pt x="100" y="6"/>
                      <a:pt x="102" y="3"/>
                      <a:pt x="104" y="0"/>
                    </a:cubicBezTo>
                    <a:close/>
                    <a:moveTo>
                      <a:pt x="38" y="65"/>
                    </a:moveTo>
                    <a:cubicBezTo>
                      <a:pt x="43" y="68"/>
                      <a:pt x="50" y="72"/>
                      <a:pt x="57" y="76"/>
                    </a:cubicBezTo>
                    <a:cubicBezTo>
                      <a:pt x="66" y="82"/>
                      <a:pt x="71" y="87"/>
                      <a:pt x="71" y="90"/>
                    </a:cubicBezTo>
                    <a:cubicBezTo>
                      <a:pt x="72" y="95"/>
                      <a:pt x="69" y="101"/>
                      <a:pt x="63" y="107"/>
                    </a:cubicBezTo>
                    <a:cubicBezTo>
                      <a:pt x="57" y="112"/>
                      <a:pt x="51" y="116"/>
                      <a:pt x="45" y="120"/>
                    </a:cubicBezTo>
                    <a:cubicBezTo>
                      <a:pt x="40" y="122"/>
                      <a:pt x="33" y="124"/>
                      <a:pt x="23" y="124"/>
                    </a:cubicBezTo>
                    <a:cubicBezTo>
                      <a:pt x="14" y="125"/>
                      <a:pt x="7" y="124"/>
                      <a:pt x="3" y="121"/>
                    </a:cubicBezTo>
                    <a:cubicBezTo>
                      <a:pt x="0" y="117"/>
                      <a:pt x="0" y="117"/>
                      <a:pt x="0" y="117"/>
                    </a:cubicBezTo>
                    <a:cubicBezTo>
                      <a:pt x="10" y="111"/>
                      <a:pt x="18" y="103"/>
                      <a:pt x="25" y="94"/>
                    </a:cubicBezTo>
                    <a:cubicBezTo>
                      <a:pt x="30" y="86"/>
                      <a:pt x="34" y="77"/>
                      <a:pt x="38" y="65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</p:grpSp>
        <p:grpSp>
          <p:nvGrpSpPr>
            <p:cNvPr id="7182" name="组合 382"/>
            <p:cNvGrpSpPr>
              <a:grpSpLocks/>
            </p:cNvGrpSpPr>
            <p:nvPr/>
          </p:nvGrpSpPr>
          <p:grpSpPr bwMode="auto">
            <a:xfrm rot="-773444">
              <a:off x="129636" y="3703681"/>
              <a:ext cx="1310182" cy="1310182"/>
              <a:chOff x="-655091" y="-4314826"/>
              <a:chExt cx="1310182" cy="1310182"/>
            </a:xfrm>
          </p:grpSpPr>
          <p:pic>
            <p:nvPicPr>
              <p:cNvPr id="7200" name="图片 383" descr="图片1.png"/>
              <p:cNvPicPr>
                <a:picLocks noChangeAspect="1"/>
              </p:cNvPicPr>
              <p:nvPr/>
            </p:nvPicPr>
            <p:blipFill>
              <a:blip r:embed="rId4"/>
              <a:srcRect/>
              <a:stretch>
                <a:fillRect/>
              </a:stretch>
            </p:blipFill>
            <p:spPr bwMode="auto">
              <a:xfrm>
                <a:off x="-655091" y="-4314826"/>
                <a:ext cx="1310182" cy="131018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7201" name="Freeform 11"/>
              <p:cNvSpPr>
                <a:spLocks/>
              </p:cNvSpPr>
              <p:nvPr/>
            </p:nvSpPr>
            <p:spPr bwMode="auto">
              <a:xfrm>
                <a:off x="-325295" y="-3959228"/>
                <a:ext cx="587569" cy="644528"/>
              </a:xfrm>
              <a:custGeom>
                <a:avLst/>
                <a:gdLst>
                  <a:gd name="T0" fmla="*/ 206 w 249"/>
                  <a:gd name="T1" fmla="*/ 18 h 273"/>
                  <a:gd name="T2" fmla="*/ 198 w 249"/>
                  <a:gd name="T3" fmla="*/ 45 h 273"/>
                  <a:gd name="T4" fmla="*/ 222 w 249"/>
                  <a:gd name="T5" fmla="*/ 59 h 273"/>
                  <a:gd name="T6" fmla="*/ 205 w 249"/>
                  <a:gd name="T7" fmla="*/ 77 h 273"/>
                  <a:gd name="T8" fmla="*/ 205 w 249"/>
                  <a:gd name="T9" fmla="*/ 84 h 273"/>
                  <a:gd name="T10" fmla="*/ 240 w 249"/>
                  <a:gd name="T11" fmla="*/ 101 h 273"/>
                  <a:gd name="T12" fmla="*/ 236 w 249"/>
                  <a:gd name="T13" fmla="*/ 118 h 273"/>
                  <a:gd name="T14" fmla="*/ 200 w 249"/>
                  <a:gd name="T15" fmla="*/ 124 h 273"/>
                  <a:gd name="T16" fmla="*/ 181 w 249"/>
                  <a:gd name="T17" fmla="*/ 130 h 273"/>
                  <a:gd name="T18" fmla="*/ 172 w 249"/>
                  <a:gd name="T19" fmla="*/ 182 h 273"/>
                  <a:gd name="T20" fmla="*/ 169 w 249"/>
                  <a:gd name="T21" fmla="*/ 212 h 273"/>
                  <a:gd name="T22" fmla="*/ 169 w 249"/>
                  <a:gd name="T23" fmla="*/ 214 h 273"/>
                  <a:gd name="T24" fmla="*/ 167 w 249"/>
                  <a:gd name="T25" fmla="*/ 245 h 273"/>
                  <a:gd name="T26" fmla="*/ 171 w 249"/>
                  <a:gd name="T27" fmla="*/ 254 h 273"/>
                  <a:gd name="T28" fmla="*/ 179 w 249"/>
                  <a:gd name="T29" fmla="*/ 241 h 273"/>
                  <a:gd name="T30" fmla="*/ 191 w 249"/>
                  <a:gd name="T31" fmla="*/ 244 h 273"/>
                  <a:gd name="T32" fmla="*/ 189 w 249"/>
                  <a:gd name="T33" fmla="*/ 257 h 273"/>
                  <a:gd name="T34" fmla="*/ 166 w 249"/>
                  <a:gd name="T35" fmla="*/ 273 h 273"/>
                  <a:gd name="T36" fmla="*/ 152 w 249"/>
                  <a:gd name="T37" fmla="*/ 245 h 273"/>
                  <a:gd name="T38" fmla="*/ 151 w 249"/>
                  <a:gd name="T39" fmla="*/ 240 h 273"/>
                  <a:gd name="T40" fmla="*/ 152 w 249"/>
                  <a:gd name="T41" fmla="*/ 223 h 273"/>
                  <a:gd name="T42" fmla="*/ 154 w 249"/>
                  <a:gd name="T43" fmla="*/ 153 h 273"/>
                  <a:gd name="T44" fmla="*/ 155 w 249"/>
                  <a:gd name="T45" fmla="*/ 130 h 273"/>
                  <a:gd name="T46" fmla="*/ 105 w 249"/>
                  <a:gd name="T47" fmla="*/ 155 h 273"/>
                  <a:gd name="T48" fmla="*/ 93 w 249"/>
                  <a:gd name="T49" fmla="*/ 164 h 273"/>
                  <a:gd name="T50" fmla="*/ 66 w 249"/>
                  <a:gd name="T51" fmla="*/ 188 h 273"/>
                  <a:gd name="T52" fmla="*/ 16 w 249"/>
                  <a:gd name="T53" fmla="*/ 214 h 273"/>
                  <a:gd name="T54" fmla="*/ 0 w 249"/>
                  <a:gd name="T55" fmla="*/ 194 h 273"/>
                  <a:gd name="T56" fmla="*/ 5 w 249"/>
                  <a:gd name="T57" fmla="*/ 180 h 273"/>
                  <a:gd name="T58" fmla="*/ 14 w 249"/>
                  <a:gd name="T59" fmla="*/ 168 h 273"/>
                  <a:gd name="T60" fmla="*/ 23 w 249"/>
                  <a:gd name="T61" fmla="*/ 174 h 273"/>
                  <a:gd name="T62" fmla="*/ 73 w 249"/>
                  <a:gd name="T63" fmla="*/ 161 h 273"/>
                  <a:gd name="T64" fmla="*/ 127 w 249"/>
                  <a:gd name="T65" fmla="*/ 138 h 273"/>
                  <a:gd name="T66" fmla="*/ 158 w 249"/>
                  <a:gd name="T67" fmla="*/ 100 h 273"/>
                  <a:gd name="T68" fmla="*/ 153 w 249"/>
                  <a:gd name="T69" fmla="*/ 104 h 273"/>
                  <a:gd name="T70" fmla="*/ 133 w 249"/>
                  <a:gd name="T71" fmla="*/ 113 h 273"/>
                  <a:gd name="T72" fmla="*/ 125 w 249"/>
                  <a:gd name="T73" fmla="*/ 113 h 273"/>
                  <a:gd name="T74" fmla="*/ 132 w 249"/>
                  <a:gd name="T75" fmla="*/ 90 h 273"/>
                  <a:gd name="T76" fmla="*/ 121 w 249"/>
                  <a:gd name="T77" fmla="*/ 54 h 273"/>
                  <a:gd name="T78" fmla="*/ 120 w 249"/>
                  <a:gd name="T79" fmla="*/ 36 h 273"/>
                  <a:gd name="T80" fmla="*/ 122 w 249"/>
                  <a:gd name="T81" fmla="*/ 27 h 273"/>
                  <a:gd name="T82" fmla="*/ 145 w 249"/>
                  <a:gd name="T83" fmla="*/ 48 h 273"/>
                  <a:gd name="T84" fmla="*/ 159 w 249"/>
                  <a:gd name="T85" fmla="*/ 56 h 273"/>
                  <a:gd name="T86" fmla="*/ 168 w 249"/>
                  <a:gd name="T87" fmla="*/ 8 h 273"/>
                  <a:gd name="T88" fmla="*/ 183 w 249"/>
                  <a:gd name="T89" fmla="*/ 3 h 273"/>
                  <a:gd name="T90" fmla="*/ 204 w 249"/>
                  <a:gd name="T91" fmla="*/ 5 h 273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w 249"/>
                  <a:gd name="T139" fmla="*/ 0 h 273"/>
                  <a:gd name="T140" fmla="*/ 249 w 249"/>
                  <a:gd name="T141" fmla="*/ 273 h 273"/>
                </a:gdLst>
                <a:ahLst/>
                <a:cxnLst>
                  <a:cxn ang="T92">
                    <a:pos x="T0" y="T1"/>
                  </a:cxn>
                  <a:cxn ang="T93">
                    <a:pos x="T2" y="T3"/>
                  </a:cxn>
                  <a:cxn ang="T94">
                    <a:pos x="T4" y="T5"/>
                  </a:cxn>
                  <a:cxn ang="T95">
                    <a:pos x="T6" y="T7"/>
                  </a:cxn>
                  <a:cxn ang="T96">
                    <a:pos x="T8" y="T9"/>
                  </a:cxn>
                  <a:cxn ang="T97">
                    <a:pos x="T10" y="T11"/>
                  </a:cxn>
                  <a:cxn ang="T98">
                    <a:pos x="T12" y="T13"/>
                  </a:cxn>
                  <a:cxn ang="T99">
                    <a:pos x="T14" y="T15"/>
                  </a:cxn>
                  <a:cxn ang="T100">
                    <a:pos x="T16" y="T17"/>
                  </a:cxn>
                  <a:cxn ang="T101">
                    <a:pos x="T18" y="T19"/>
                  </a:cxn>
                  <a:cxn ang="T102">
                    <a:pos x="T20" y="T21"/>
                  </a:cxn>
                  <a:cxn ang="T103">
                    <a:pos x="T22" y="T23"/>
                  </a:cxn>
                  <a:cxn ang="T104">
                    <a:pos x="T24" y="T25"/>
                  </a:cxn>
                  <a:cxn ang="T105">
                    <a:pos x="T26" y="T27"/>
                  </a:cxn>
                  <a:cxn ang="T106">
                    <a:pos x="T28" y="T29"/>
                  </a:cxn>
                  <a:cxn ang="T107">
                    <a:pos x="T30" y="T31"/>
                  </a:cxn>
                  <a:cxn ang="T108">
                    <a:pos x="T32" y="T33"/>
                  </a:cxn>
                  <a:cxn ang="T109">
                    <a:pos x="T34" y="T35"/>
                  </a:cxn>
                  <a:cxn ang="T110">
                    <a:pos x="T36" y="T37"/>
                  </a:cxn>
                  <a:cxn ang="T111">
                    <a:pos x="T38" y="T39"/>
                  </a:cxn>
                  <a:cxn ang="T112">
                    <a:pos x="T40" y="T41"/>
                  </a:cxn>
                  <a:cxn ang="T113">
                    <a:pos x="T42" y="T43"/>
                  </a:cxn>
                  <a:cxn ang="T114">
                    <a:pos x="T44" y="T45"/>
                  </a:cxn>
                  <a:cxn ang="T115">
                    <a:pos x="T46" y="T47"/>
                  </a:cxn>
                  <a:cxn ang="T116">
                    <a:pos x="T48" y="T49"/>
                  </a:cxn>
                  <a:cxn ang="T117">
                    <a:pos x="T50" y="T51"/>
                  </a:cxn>
                  <a:cxn ang="T118">
                    <a:pos x="T52" y="T53"/>
                  </a:cxn>
                  <a:cxn ang="T119">
                    <a:pos x="T54" y="T55"/>
                  </a:cxn>
                  <a:cxn ang="T120">
                    <a:pos x="T56" y="T57"/>
                  </a:cxn>
                  <a:cxn ang="T121">
                    <a:pos x="T58" y="T59"/>
                  </a:cxn>
                  <a:cxn ang="T122">
                    <a:pos x="T60" y="T61"/>
                  </a:cxn>
                  <a:cxn ang="T123">
                    <a:pos x="T62" y="T63"/>
                  </a:cxn>
                  <a:cxn ang="T124">
                    <a:pos x="T64" y="T65"/>
                  </a:cxn>
                  <a:cxn ang="T125">
                    <a:pos x="T66" y="T67"/>
                  </a:cxn>
                  <a:cxn ang="T126">
                    <a:pos x="T68" y="T69"/>
                  </a:cxn>
                  <a:cxn ang="T127">
                    <a:pos x="T70" y="T71"/>
                  </a:cxn>
                  <a:cxn ang="T128">
                    <a:pos x="T72" y="T73"/>
                  </a:cxn>
                  <a:cxn ang="T129">
                    <a:pos x="T74" y="T75"/>
                  </a:cxn>
                  <a:cxn ang="T130">
                    <a:pos x="T76" y="T77"/>
                  </a:cxn>
                  <a:cxn ang="T131">
                    <a:pos x="T78" y="T79"/>
                  </a:cxn>
                  <a:cxn ang="T132">
                    <a:pos x="T80" y="T81"/>
                  </a:cxn>
                  <a:cxn ang="T133">
                    <a:pos x="T82" y="T83"/>
                  </a:cxn>
                  <a:cxn ang="T134">
                    <a:pos x="T84" y="T85"/>
                  </a:cxn>
                  <a:cxn ang="T135">
                    <a:pos x="T86" y="T87"/>
                  </a:cxn>
                  <a:cxn ang="T136">
                    <a:pos x="T88" y="T89"/>
                  </a:cxn>
                  <a:cxn ang="T137">
                    <a:pos x="T90" y="T91"/>
                  </a:cxn>
                </a:cxnLst>
                <a:rect l="T138" t="T139" r="T140" b="T141"/>
                <a:pathLst>
                  <a:path w="249" h="273">
                    <a:moveTo>
                      <a:pt x="204" y="5"/>
                    </a:moveTo>
                    <a:cubicBezTo>
                      <a:pt x="206" y="9"/>
                      <a:pt x="207" y="13"/>
                      <a:pt x="206" y="18"/>
                    </a:cubicBezTo>
                    <a:cubicBezTo>
                      <a:pt x="203" y="22"/>
                      <a:pt x="204" y="28"/>
                      <a:pt x="199" y="31"/>
                    </a:cubicBezTo>
                    <a:cubicBezTo>
                      <a:pt x="199" y="36"/>
                      <a:pt x="196" y="41"/>
                      <a:pt x="198" y="45"/>
                    </a:cubicBezTo>
                    <a:cubicBezTo>
                      <a:pt x="203" y="47"/>
                      <a:pt x="206" y="46"/>
                      <a:pt x="211" y="47"/>
                    </a:cubicBezTo>
                    <a:cubicBezTo>
                      <a:pt x="215" y="50"/>
                      <a:pt x="220" y="54"/>
                      <a:pt x="222" y="59"/>
                    </a:cubicBezTo>
                    <a:cubicBezTo>
                      <a:pt x="218" y="62"/>
                      <a:pt x="217" y="66"/>
                      <a:pt x="215" y="69"/>
                    </a:cubicBezTo>
                    <a:cubicBezTo>
                      <a:pt x="205" y="77"/>
                      <a:pt x="205" y="77"/>
                      <a:pt x="205" y="77"/>
                    </a:cubicBezTo>
                    <a:cubicBezTo>
                      <a:pt x="202" y="76"/>
                      <a:pt x="198" y="78"/>
                      <a:pt x="196" y="79"/>
                    </a:cubicBezTo>
                    <a:cubicBezTo>
                      <a:pt x="198" y="82"/>
                      <a:pt x="203" y="82"/>
                      <a:pt x="205" y="84"/>
                    </a:cubicBezTo>
                    <a:cubicBezTo>
                      <a:pt x="214" y="90"/>
                      <a:pt x="219" y="100"/>
                      <a:pt x="230" y="99"/>
                    </a:cubicBezTo>
                    <a:cubicBezTo>
                      <a:pt x="232" y="101"/>
                      <a:pt x="237" y="99"/>
                      <a:pt x="240" y="101"/>
                    </a:cubicBezTo>
                    <a:cubicBezTo>
                      <a:pt x="242" y="103"/>
                      <a:pt x="249" y="105"/>
                      <a:pt x="246" y="109"/>
                    </a:cubicBezTo>
                    <a:cubicBezTo>
                      <a:pt x="238" y="109"/>
                      <a:pt x="245" y="121"/>
                      <a:pt x="236" y="118"/>
                    </a:cubicBezTo>
                    <a:cubicBezTo>
                      <a:pt x="232" y="119"/>
                      <a:pt x="233" y="123"/>
                      <a:pt x="229" y="124"/>
                    </a:cubicBezTo>
                    <a:cubicBezTo>
                      <a:pt x="219" y="122"/>
                      <a:pt x="210" y="126"/>
                      <a:pt x="200" y="124"/>
                    </a:cubicBezTo>
                    <a:cubicBezTo>
                      <a:pt x="198" y="126"/>
                      <a:pt x="193" y="124"/>
                      <a:pt x="191" y="126"/>
                    </a:cubicBezTo>
                    <a:cubicBezTo>
                      <a:pt x="188" y="128"/>
                      <a:pt x="181" y="124"/>
                      <a:pt x="181" y="130"/>
                    </a:cubicBezTo>
                    <a:cubicBezTo>
                      <a:pt x="184" y="138"/>
                      <a:pt x="175" y="144"/>
                      <a:pt x="175" y="153"/>
                    </a:cubicBezTo>
                    <a:cubicBezTo>
                      <a:pt x="181" y="163"/>
                      <a:pt x="171" y="170"/>
                      <a:pt x="172" y="182"/>
                    </a:cubicBezTo>
                    <a:cubicBezTo>
                      <a:pt x="169" y="189"/>
                      <a:pt x="171" y="197"/>
                      <a:pt x="168" y="205"/>
                    </a:cubicBezTo>
                    <a:cubicBezTo>
                      <a:pt x="169" y="206"/>
                      <a:pt x="169" y="210"/>
                      <a:pt x="169" y="212"/>
                    </a:cubicBezTo>
                    <a:cubicBezTo>
                      <a:pt x="170" y="212"/>
                      <a:pt x="170" y="213"/>
                      <a:pt x="170" y="214"/>
                    </a:cubicBezTo>
                    <a:cubicBezTo>
                      <a:pt x="169" y="214"/>
                      <a:pt x="169" y="214"/>
                      <a:pt x="169" y="214"/>
                    </a:cubicBezTo>
                    <a:cubicBezTo>
                      <a:pt x="169" y="218"/>
                      <a:pt x="169" y="222"/>
                      <a:pt x="168" y="225"/>
                    </a:cubicBezTo>
                    <a:cubicBezTo>
                      <a:pt x="164" y="231"/>
                      <a:pt x="169" y="238"/>
                      <a:pt x="167" y="245"/>
                    </a:cubicBezTo>
                    <a:cubicBezTo>
                      <a:pt x="171" y="246"/>
                      <a:pt x="168" y="250"/>
                      <a:pt x="170" y="251"/>
                    </a:cubicBezTo>
                    <a:cubicBezTo>
                      <a:pt x="168" y="252"/>
                      <a:pt x="170" y="253"/>
                      <a:pt x="171" y="254"/>
                    </a:cubicBezTo>
                    <a:cubicBezTo>
                      <a:pt x="174" y="253"/>
                      <a:pt x="174" y="250"/>
                      <a:pt x="178" y="247"/>
                    </a:cubicBezTo>
                    <a:cubicBezTo>
                      <a:pt x="178" y="244"/>
                      <a:pt x="180" y="243"/>
                      <a:pt x="179" y="241"/>
                    </a:cubicBezTo>
                    <a:cubicBezTo>
                      <a:pt x="186" y="240"/>
                      <a:pt x="182" y="227"/>
                      <a:pt x="189" y="233"/>
                    </a:cubicBezTo>
                    <a:cubicBezTo>
                      <a:pt x="190" y="237"/>
                      <a:pt x="194" y="241"/>
                      <a:pt x="191" y="244"/>
                    </a:cubicBezTo>
                    <a:cubicBezTo>
                      <a:pt x="192" y="250"/>
                      <a:pt x="192" y="250"/>
                      <a:pt x="192" y="250"/>
                    </a:cubicBezTo>
                    <a:cubicBezTo>
                      <a:pt x="191" y="252"/>
                      <a:pt x="189" y="255"/>
                      <a:pt x="189" y="257"/>
                    </a:cubicBezTo>
                    <a:cubicBezTo>
                      <a:pt x="184" y="261"/>
                      <a:pt x="183" y="270"/>
                      <a:pt x="174" y="270"/>
                    </a:cubicBezTo>
                    <a:cubicBezTo>
                      <a:pt x="173" y="273"/>
                      <a:pt x="168" y="270"/>
                      <a:pt x="166" y="273"/>
                    </a:cubicBezTo>
                    <a:cubicBezTo>
                      <a:pt x="161" y="267"/>
                      <a:pt x="155" y="261"/>
                      <a:pt x="155" y="253"/>
                    </a:cubicBezTo>
                    <a:cubicBezTo>
                      <a:pt x="152" y="251"/>
                      <a:pt x="156" y="247"/>
                      <a:pt x="152" y="245"/>
                    </a:cubicBezTo>
                    <a:cubicBezTo>
                      <a:pt x="154" y="244"/>
                      <a:pt x="153" y="242"/>
                      <a:pt x="153" y="241"/>
                    </a:cubicBezTo>
                    <a:cubicBezTo>
                      <a:pt x="152" y="241"/>
                      <a:pt x="152" y="239"/>
                      <a:pt x="151" y="240"/>
                    </a:cubicBezTo>
                    <a:cubicBezTo>
                      <a:pt x="154" y="239"/>
                      <a:pt x="151" y="235"/>
                      <a:pt x="153" y="233"/>
                    </a:cubicBezTo>
                    <a:cubicBezTo>
                      <a:pt x="152" y="230"/>
                      <a:pt x="154" y="226"/>
                      <a:pt x="152" y="223"/>
                    </a:cubicBezTo>
                    <a:cubicBezTo>
                      <a:pt x="154" y="213"/>
                      <a:pt x="152" y="203"/>
                      <a:pt x="154" y="195"/>
                    </a:cubicBezTo>
                    <a:cubicBezTo>
                      <a:pt x="152" y="180"/>
                      <a:pt x="154" y="167"/>
                      <a:pt x="154" y="153"/>
                    </a:cubicBezTo>
                    <a:cubicBezTo>
                      <a:pt x="157" y="148"/>
                      <a:pt x="154" y="143"/>
                      <a:pt x="156" y="138"/>
                    </a:cubicBezTo>
                    <a:cubicBezTo>
                      <a:pt x="156" y="135"/>
                      <a:pt x="157" y="132"/>
                      <a:pt x="155" y="130"/>
                    </a:cubicBezTo>
                    <a:cubicBezTo>
                      <a:pt x="145" y="135"/>
                      <a:pt x="135" y="138"/>
                      <a:pt x="125" y="143"/>
                    </a:cubicBezTo>
                    <a:cubicBezTo>
                      <a:pt x="120" y="148"/>
                      <a:pt x="112" y="151"/>
                      <a:pt x="105" y="155"/>
                    </a:cubicBezTo>
                    <a:cubicBezTo>
                      <a:pt x="101" y="158"/>
                      <a:pt x="96" y="160"/>
                      <a:pt x="91" y="163"/>
                    </a:cubicBezTo>
                    <a:cubicBezTo>
                      <a:pt x="91" y="165"/>
                      <a:pt x="93" y="164"/>
                      <a:pt x="93" y="164"/>
                    </a:cubicBezTo>
                    <a:cubicBezTo>
                      <a:pt x="98" y="162"/>
                      <a:pt x="101" y="159"/>
                      <a:pt x="106" y="159"/>
                    </a:cubicBezTo>
                    <a:cubicBezTo>
                      <a:pt x="94" y="170"/>
                      <a:pt x="76" y="174"/>
                      <a:pt x="66" y="188"/>
                    </a:cubicBezTo>
                    <a:cubicBezTo>
                      <a:pt x="58" y="189"/>
                      <a:pt x="56" y="197"/>
                      <a:pt x="48" y="198"/>
                    </a:cubicBezTo>
                    <a:cubicBezTo>
                      <a:pt x="38" y="206"/>
                      <a:pt x="30" y="215"/>
                      <a:pt x="16" y="214"/>
                    </a:cubicBezTo>
                    <a:cubicBezTo>
                      <a:pt x="8" y="214"/>
                      <a:pt x="6" y="206"/>
                      <a:pt x="4" y="202"/>
                    </a:cubicBezTo>
                    <a:cubicBezTo>
                      <a:pt x="2" y="200"/>
                      <a:pt x="2" y="197"/>
                      <a:pt x="0" y="194"/>
                    </a:cubicBezTo>
                    <a:cubicBezTo>
                      <a:pt x="2" y="194"/>
                      <a:pt x="2" y="192"/>
                      <a:pt x="4" y="191"/>
                    </a:cubicBezTo>
                    <a:cubicBezTo>
                      <a:pt x="4" y="187"/>
                      <a:pt x="2" y="183"/>
                      <a:pt x="5" y="180"/>
                    </a:cubicBezTo>
                    <a:cubicBezTo>
                      <a:pt x="5" y="178"/>
                      <a:pt x="6" y="174"/>
                      <a:pt x="4" y="171"/>
                    </a:cubicBezTo>
                    <a:cubicBezTo>
                      <a:pt x="6" y="167"/>
                      <a:pt x="11" y="169"/>
                      <a:pt x="14" y="168"/>
                    </a:cubicBezTo>
                    <a:cubicBezTo>
                      <a:pt x="16" y="171"/>
                      <a:pt x="24" y="164"/>
                      <a:pt x="21" y="171"/>
                    </a:cubicBezTo>
                    <a:cubicBezTo>
                      <a:pt x="21" y="172"/>
                      <a:pt x="22" y="173"/>
                      <a:pt x="23" y="174"/>
                    </a:cubicBezTo>
                    <a:cubicBezTo>
                      <a:pt x="31" y="174"/>
                      <a:pt x="35" y="171"/>
                      <a:pt x="43" y="171"/>
                    </a:cubicBezTo>
                    <a:cubicBezTo>
                      <a:pt x="53" y="169"/>
                      <a:pt x="64" y="166"/>
                      <a:pt x="73" y="161"/>
                    </a:cubicBezTo>
                    <a:cubicBezTo>
                      <a:pt x="83" y="157"/>
                      <a:pt x="93" y="151"/>
                      <a:pt x="104" y="148"/>
                    </a:cubicBezTo>
                    <a:cubicBezTo>
                      <a:pt x="113" y="145"/>
                      <a:pt x="118" y="138"/>
                      <a:pt x="127" y="138"/>
                    </a:cubicBezTo>
                    <a:cubicBezTo>
                      <a:pt x="135" y="134"/>
                      <a:pt x="141" y="132"/>
                      <a:pt x="148" y="128"/>
                    </a:cubicBezTo>
                    <a:cubicBezTo>
                      <a:pt x="164" y="127"/>
                      <a:pt x="153" y="109"/>
                      <a:pt x="158" y="100"/>
                    </a:cubicBezTo>
                    <a:cubicBezTo>
                      <a:pt x="157" y="99"/>
                      <a:pt x="156" y="99"/>
                      <a:pt x="155" y="100"/>
                    </a:cubicBezTo>
                    <a:cubicBezTo>
                      <a:pt x="154" y="101"/>
                      <a:pt x="152" y="102"/>
                      <a:pt x="153" y="104"/>
                    </a:cubicBezTo>
                    <a:cubicBezTo>
                      <a:pt x="148" y="103"/>
                      <a:pt x="150" y="110"/>
                      <a:pt x="145" y="107"/>
                    </a:cubicBezTo>
                    <a:cubicBezTo>
                      <a:pt x="141" y="110"/>
                      <a:pt x="134" y="108"/>
                      <a:pt x="133" y="113"/>
                    </a:cubicBezTo>
                    <a:cubicBezTo>
                      <a:pt x="131" y="113"/>
                      <a:pt x="130" y="114"/>
                      <a:pt x="128" y="115"/>
                    </a:cubicBezTo>
                    <a:cubicBezTo>
                      <a:pt x="125" y="113"/>
                      <a:pt x="125" y="113"/>
                      <a:pt x="125" y="113"/>
                    </a:cubicBezTo>
                    <a:cubicBezTo>
                      <a:pt x="131" y="109"/>
                      <a:pt x="135" y="103"/>
                      <a:pt x="141" y="101"/>
                    </a:cubicBezTo>
                    <a:cubicBezTo>
                      <a:pt x="141" y="96"/>
                      <a:pt x="135" y="94"/>
                      <a:pt x="132" y="90"/>
                    </a:cubicBezTo>
                    <a:cubicBezTo>
                      <a:pt x="127" y="85"/>
                      <a:pt x="127" y="78"/>
                      <a:pt x="122" y="75"/>
                    </a:cubicBezTo>
                    <a:cubicBezTo>
                      <a:pt x="122" y="68"/>
                      <a:pt x="120" y="60"/>
                      <a:pt x="121" y="54"/>
                    </a:cubicBezTo>
                    <a:cubicBezTo>
                      <a:pt x="119" y="52"/>
                      <a:pt x="121" y="48"/>
                      <a:pt x="120" y="46"/>
                    </a:cubicBezTo>
                    <a:cubicBezTo>
                      <a:pt x="120" y="42"/>
                      <a:pt x="119" y="40"/>
                      <a:pt x="120" y="36"/>
                    </a:cubicBezTo>
                    <a:cubicBezTo>
                      <a:pt x="122" y="33"/>
                      <a:pt x="120" y="30"/>
                      <a:pt x="121" y="28"/>
                    </a:cubicBezTo>
                    <a:cubicBezTo>
                      <a:pt x="122" y="28"/>
                      <a:pt x="122" y="27"/>
                      <a:pt x="122" y="27"/>
                    </a:cubicBezTo>
                    <a:cubicBezTo>
                      <a:pt x="127" y="30"/>
                      <a:pt x="132" y="33"/>
                      <a:pt x="136" y="38"/>
                    </a:cubicBezTo>
                    <a:cubicBezTo>
                      <a:pt x="141" y="41"/>
                      <a:pt x="141" y="45"/>
                      <a:pt x="145" y="48"/>
                    </a:cubicBezTo>
                    <a:cubicBezTo>
                      <a:pt x="147" y="52"/>
                      <a:pt x="149" y="56"/>
                      <a:pt x="152" y="58"/>
                    </a:cubicBezTo>
                    <a:cubicBezTo>
                      <a:pt x="154" y="59"/>
                      <a:pt x="157" y="58"/>
                      <a:pt x="159" y="56"/>
                    </a:cubicBezTo>
                    <a:cubicBezTo>
                      <a:pt x="173" y="57"/>
                      <a:pt x="166" y="43"/>
                      <a:pt x="169" y="36"/>
                    </a:cubicBezTo>
                    <a:cubicBezTo>
                      <a:pt x="166" y="28"/>
                      <a:pt x="171" y="17"/>
                      <a:pt x="168" y="8"/>
                    </a:cubicBezTo>
                    <a:cubicBezTo>
                      <a:pt x="172" y="12"/>
                      <a:pt x="171" y="4"/>
                      <a:pt x="175" y="7"/>
                    </a:cubicBezTo>
                    <a:cubicBezTo>
                      <a:pt x="178" y="5"/>
                      <a:pt x="180" y="3"/>
                      <a:pt x="183" y="3"/>
                    </a:cubicBezTo>
                    <a:cubicBezTo>
                      <a:pt x="188" y="0"/>
                      <a:pt x="194" y="1"/>
                      <a:pt x="200" y="2"/>
                    </a:cubicBezTo>
                    <a:lnTo>
                      <a:pt x="204" y="5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</p:grpSp>
        <p:grpSp>
          <p:nvGrpSpPr>
            <p:cNvPr id="7183" name="组合 385"/>
            <p:cNvGrpSpPr>
              <a:grpSpLocks/>
            </p:cNvGrpSpPr>
            <p:nvPr/>
          </p:nvGrpSpPr>
          <p:grpSpPr bwMode="auto">
            <a:xfrm rot="-1430463">
              <a:off x="2686051" y="3624428"/>
              <a:ext cx="1310182" cy="1310182"/>
              <a:chOff x="0" y="-1857376"/>
              <a:chExt cx="1310182" cy="1310182"/>
            </a:xfrm>
          </p:grpSpPr>
          <p:pic>
            <p:nvPicPr>
              <p:cNvPr id="7198" name="图片 386" descr="图片1.png"/>
              <p:cNvPicPr>
                <a:picLocks noChangeAspect="1"/>
              </p:cNvPicPr>
              <p:nvPr/>
            </p:nvPicPr>
            <p:blipFill>
              <a:blip r:embed="rId4"/>
              <a:srcRect/>
              <a:stretch>
                <a:fillRect/>
              </a:stretch>
            </p:blipFill>
            <p:spPr bwMode="auto">
              <a:xfrm>
                <a:off x="0" y="-1857376"/>
                <a:ext cx="1310182" cy="131018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7199" name="Freeform 28"/>
              <p:cNvSpPr>
                <a:spLocks/>
              </p:cNvSpPr>
              <p:nvPr/>
            </p:nvSpPr>
            <p:spPr bwMode="auto">
              <a:xfrm>
                <a:off x="415925" y="-1516062"/>
                <a:ext cx="476251" cy="685799"/>
              </a:xfrm>
              <a:custGeom>
                <a:avLst/>
                <a:gdLst>
                  <a:gd name="T0" fmla="*/ 43 w 206"/>
                  <a:gd name="T1" fmla="*/ 33 h 298"/>
                  <a:gd name="T2" fmla="*/ 34 w 206"/>
                  <a:gd name="T3" fmla="*/ 56 h 298"/>
                  <a:gd name="T4" fmla="*/ 36 w 206"/>
                  <a:gd name="T5" fmla="*/ 107 h 298"/>
                  <a:gd name="T6" fmla="*/ 52 w 206"/>
                  <a:gd name="T7" fmla="*/ 135 h 298"/>
                  <a:gd name="T8" fmla="*/ 82 w 206"/>
                  <a:gd name="T9" fmla="*/ 139 h 298"/>
                  <a:gd name="T10" fmla="*/ 92 w 206"/>
                  <a:gd name="T11" fmla="*/ 119 h 298"/>
                  <a:gd name="T12" fmla="*/ 105 w 206"/>
                  <a:gd name="T13" fmla="*/ 84 h 298"/>
                  <a:gd name="T14" fmla="*/ 115 w 206"/>
                  <a:gd name="T15" fmla="*/ 108 h 298"/>
                  <a:gd name="T16" fmla="*/ 115 w 206"/>
                  <a:gd name="T17" fmla="*/ 113 h 298"/>
                  <a:gd name="T18" fmla="*/ 119 w 206"/>
                  <a:gd name="T19" fmla="*/ 138 h 298"/>
                  <a:gd name="T20" fmla="*/ 135 w 206"/>
                  <a:gd name="T21" fmla="*/ 141 h 298"/>
                  <a:gd name="T22" fmla="*/ 168 w 206"/>
                  <a:gd name="T23" fmla="*/ 128 h 298"/>
                  <a:gd name="T24" fmla="*/ 177 w 206"/>
                  <a:gd name="T25" fmla="*/ 98 h 298"/>
                  <a:gd name="T26" fmla="*/ 168 w 206"/>
                  <a:gd name="T27" fmla="*/ 63 h 298"/>
                  <a:gd name="T28" fmla="*/ 164 w 206"/>
                  <a:gd name="T29" fmla="*/ 38 h 298"/>
                  <a:gd name="T30" fmla="*/ 168 w 206"/>
                  <a:gd name="T31" fmla="*/ 13 h 298"/>
                  <a:gd name="T32" fmla="*/ 192 w 206"/>
                  <a:gd name="T33" fmla="*/ 56 h 298"/>
                  <a:gd name="T34" fmla="*/ 202 w 206"/>
                  <a:gd name="T35" fmla="*/ 108 h 298"/>
                  <a:gd name="T36" fmla="*/ 188 w 206"/>
                  <a:gd name="T37" fmla="*/ 140 h 298"/>
                  <a:gd name="T38" fmla="*/ 171 w 206"/>
                  <a:gd name="T39" fmla="*/ 153 h 298"/>
                  <a:gd name="T40" fmla="*/ 144 w 206"/>
                  <a:gd name="T41" fmla="*/ 156 h 298"/>
                  <a:gd name="T42" fmla="*/ 126 w 206"/>
                  <a:gd name="T43" fmla="*/ 170 h 298"/>
                  <a:gd name="T44" fmla="*/ 153 w 206"/>
                  <a:gd name="T45" fmla="*/ 190 h 298"/>
                  <a:gd name="T46" fmla="*/ 187 w 206"/>
                  <a:gd name="T47" fmla="*/ 172 h 298"/>
                  <a:gd name="T48" fmla="*/ 199 w 206"/>
                  <a:gd name="T49" fmla="*/ 183 h 298"/>
                  <a:gd name="T50" fmla="*/ 184 w 206"/>
                  <a:gd name="T51" fmla="*/ 204 h 298"/>
                  <a:gd name="T52" fmla="*/ 155 w 206"/>
                  <a:gd name="T53" fmla="*/ 210 h 298"/>
                  <a:gd name="T54" fmla="*/ 123 w 206"/>
                  <a:gd name="T55" fmla="*/ 243 h 298"/>
                  <a:gd name="T56" fmla="*/ 120 w 206"/>
                  <a:gd name="T57" fmla="*/ 268 h 298"/>
                  <a:gd name="T58" fmla="*/ 106 w 206"/>
                  <a:gd name="T59" fmla="*/ 298 h 298"/>
                  <a:gd name="T60" fmla="*/ 97 w 206"/>
                  <a:gd name="T61" fmla="*/ 273 h 298"/>
                  <a:gd name="T62" fmla="*/ 88 w 206"/>
                  <a:gd name="T63" fmla="*/ 224 h 298"/>
                  <a:gd name="T64" fmla="*/ 73 w 206"/>
                  <a:gd name="T65" fmla="*/ 220 h 298"/>
                  <a:gd name="T66" fmla="*/ 63 w 206"/>
                  <a:gd name="T67" fmla="*/ 218 h 298"/>
                  <a:gd name="T68" fmla="*/ 38 w 206"/>
                  <a:gd name="T69" fmla="*/ 213 h 298"/>
                  <a:gd name="T70" fmla="*/ 10 w 206"/>
                  <a:gd name="T71" fmla="*/ 196 h 298"/>
                  <a:gd name="T72" fmla="*/ 17 w 206"/>
                  <a:gd name="T73" fmla="*/ 170 h 298"/>
                  <a:gd name="T74" fmla="*/ 37 w 206"/>
                  <a:gd name="T75" fmla="*/ 188 h 298"/>
                  <a:gd name="T76" fmla="*/ 59 w 206"/>
                  <a:gd name="T77" fmla="*/ 192 h 298"/>
                  <a:gd name="T78" fmla="*/ 91 w 206"/>
                  <a:gd name="T79" fmla="*/ 178 h 298"/>
                  <a:gd name="T80" fmla="*/ 58 w 206"/>
                  <a:gd name="T81" fmla="*/ 158 h 298"/>
                  <a:gd name="T82" fmla="*/ 21 w 206"/>
                  <a:gd name="T83" fmla="*/ 144 h 298"/>
                  <a:gd name="T84" fmla="*/ 7 w 206"/>
                  <a:gd name="T85" fmla="*/ 127 h 298"/>
                  <a:gd name="T86" fmla="*/ 3 w 206"/>
                  <a:gd name="T87" fmla="*/ 109 h 298"/>
                  <a:gd name="T88" fmla="*/ 3 w 206"/>
                  <a:gd name="T89" fmla="*/ 100 h 298"/>
                  <a:gd name="T90" fmla="*/ 16 w 206"/>
                  <a:gd name="T91" fmla="*/ 49 h 298"/>
                  <a:gd name="T92" fmla="*/ 33 w 206"/>
                  <a:gd name="T93" fmla="*/ 0 h 298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w 206"/>
                  <a:gd name="T142" fmla="*/ 0 h 298"/>
                  <a:gd name="T143" fmla="*/ 206 w 206"/>
                  <a:gd name="T144" fmla="*/ 298 h 298"/>
                </a:gdLst>
                <a:ahLst/>
                <a:cxnLst>
                  <a:cxn ang="T94">
                    <a:pos x="T0" y="T1"/>
                  </a:cxn>
                  <a:cxn ang="T95">
                    <a:pos x="T2" y="T3"/>
                  </a:cxn>
                  <a:cxn ang="T96">
                    <a:pos x="T4" y="T5"/>
                  </a:cxn>
                  <a:cxn ang="T97">
                    <a:pos x="T6" y="T7"/>
                  </a:cxn>
                  <a:cxn ang="T98">
                    <a:pos x="T8" y="T9"/>
                  </a:cxn>
                  <a:cxn ang="T99">
                    <a:pos x="T10" y="T11"/>
                  </a:cxn>
                  <a:cxn ang="T100">
                    <a:pos x="T12" y="T13"/>
                  </a:cxn>
                  <a:cxn ang="T101">
                    <a:pos x="T14" y="T15"/>
                  </a:cxn>
                  <a:cxn ang="T102">
                    <a:pos x="T16" y="T17"/>
                  </a:cxn>
                  <a:cxn ang="T103">
                    <a:pos x="T18" y="T19"/>
                  </a:cxn>
                  <a:cxn ang="T104">
                    <a:pos x="T20" y="T21"/>
                  </a:cxn>
                  <a:cxn ang="T105">
                    <a:pos x="T22" y="T23"/>
                  </a:cxn>
                  <a:cxn ang="T106">
                    <a:pos x="T24" y="T25"/>
                  </a:cxn>
                  <a:cxn ang="T107">
                    <a:pos x="T26" y="T27"/>
                  </a:cxn>
                  <a:cxn ang="T108">
                    <a:pos x="T28" y="T29"/>
                  </a:cxn>
                  <a:cxn ang="T109">
                    <a:pos x="T30" y="T31"/>
                  </a:cxn>
                  <a:cxn ang="T110">
                    <a:pos x="T32" y="T33"/>
                  </a:cxn>
                  <a:cxn ang="T111">
                    <a:pos x="T34" y="T35"/>
                  </a:cxn>
                  <a:cxn ang="T112">
                    <a:pos x="T36" y="T37"/>
                  </a:cxn>
                  <a:cxn ang="T113">
                    <a:pos x="T38" y="T39"/>
                  </a:cxn>
                  <a:cxn ang="T114">
                    <a:pos x="T40" y="T41"/>
                  </a:cxn>
                  <a:cxn ang="T115">
                    <a:pos x="T42" y="T43"/>
                  </a:cxn>
                  <a:cxn ang="T116">
                    <a:pos x="T44" y="T45"/>
                  </a:cxn>
                  <a:cxn ang="T117">
                    <a:pos x="T46" y="T47"/>
                  </a:cxn>
                  <a:cxn ang="T118">
                    <a:pos x="T48" y="T49"/>
                  </a:cxn>
                  <a:cxn ang="T119">
                    <a:pos x="T50" y="T51"/>
                  </a:cxn>
                  <a:cxn ang="T120">
                    <a:pos x="T52" y="T53"/>
                  </a:cxn>
                  <a:cxn ang="T121">
                    <a:pos x="T54" y="T55"/>
                  </a:cxn>
                  <a:cxn ang="T122">
                    <a:pos x="T56" y="T57"/>
                  </a:cxn>
                  <a:cxn ang="T123">
                    <a:pos x="T58" y="T59"/>
                  </a:cxn>
                  <a:cxn ang="T124">
                    <a:pos x="T60" y="T61"/>
                  </a:cxn>
                  <a:cxn ang="T125">
                    <a:pos x="T62" y="T63"/>
                  </a:cxn>
                  <a:cxn ang="T126">
                    <a:pos x="T64" y="T65"/>
                  </a:cxn>
                  <a:cxn ang="T127">
                    <a:pos x="T66" y="T67"/>
                  </a:cxn>
                  <a:cxn ang="T128">
                    <a:pos x="T68" y="T69"/>
                  </a:cxn>
                  <a:cxn ang="T129">
                    <a:pos x="T70" y="T71"/>
                  </a:cxn>
                  <a:cxn ang="T130">
                    <a:pos x="T72" y="T73"/>
                  </a:cxn>
                  <a:cxn ang="T131">
                    <a:pos x="T74" y="T75"/>
                  </a:cxn>
                  <a:cxn ang="T132">
                    <a:pos x="T76" y="T77"/>
                  </a:cxn>
                  <a:cxn ang="T133">
                    <a:pos x="T78" y="T79"/>
                  </a:cxn>
                  <a:cxn ang="T134">
                    <a:pos x="T80" y="T81"/>
                  </a:cxn>
                  <a:cxn ang="T135">
                    <a:pos x="T82" y="T83"/>
                  </a:cxn>
                  <a:cxn ang="T136">
                    <a:pos x="T84" y="T85"/>
                  </a:cxn>
                  <a:cxn ang="T137">
                    <a:pos x="T86" y="T87"/>
                  </a:cxn>
                  <a:cxn ang="T138">
                    <a:pos x="T88" y="T89"/>
                  </a:cxn>
                  <a:cxn ang="T139">
                    <a:pos x="T90" y="T91"/>
                  </a:cxn>
                  <a:cxn ang="T140">
                    <a:pos x="T92" y="T93"/>
                  </a:cxn>
                </a:cxnLst>
                <a:rect l="T141" t="T142" r="T143" b="T144"/>
                <a:pathLst>
                  <a:path w="206" h="298">
                    <a:moveTo>
                      <a:pt x="41" y="18"/>
                    </a:moveTo>
                    <a:cubicBezTo>
                      <a:pt x="44" y="22"/>
                      <a:pt x="40" y="28"/>
                      <a:pt x="43" y="33"/>
                    </a:cubicBezTo>
                    <a:cubicBezTo>
                      <a:pt x="42" y="41"/>
                      <a:pt x="37" y="47"/>
                      <a:pt x="36" y="55"/>
                    </a:cubicBezTo>
                    <a:cubicBezTo>
                      <a:pt x="34" y="56"/>
                      <a:pt x="34" y="56"/>
                      <a:pt x="34" y="56"/>
                    </a:cubicBezTo>
                    <a:cubicBezTo>
                      <a:pt x="31" y="81"/>
                      <a:pt x="31" y="81"/>
                      <a:pt x="31" y="81"/>
                    </a:cubicBezTo>
                    <a:cubicBezTo>
                      <a:pt x="36" y="90"/>
                      <a:pt x="31" y="99"/>
                      <a:pt x="36" y="107"/>
                    </a:cubicBezTo>
                    <a:cubicBezTo>
                      <a:pt x="37" y="114"/>
                      <a:pt x="37" y="122"/>
                      <a:pt x="43" y="127"/>
                    </a:cubicBezTo>
                    <a:cubicBezTo>
                      <a:pt x="44" y="131"/>
                      <a:pt x="49" y="133"/>
                      <a:pt x="52" y="135"/>
                    </a:cubicBezTo>
                    <a:cubicBezTo>
                      <a:pt x="61" y="134"/>
                      <a:pt x="64" y="143"/>
                      <a:pt x="72" y="141"/>
                    </a:cubicBezTo>
                    <a:cubicBezTo>
                      <a:pt x="76" y="141"/>
                      <a:pt x="78" y="139"/>
                      <a:pt x="82" y="139"/>
                    </a:cubicBezTo>
                    <a:cubicBezTo>
                      <a:pt x="84" y="135"/>
                      <a:pt x="90" y="131"/>
                      <a:pt x="87" y="125"/>
                    </a:cubicBezTo>
                    <a:cubicBezTo>
                      <a:pt x="91" y="124"/>
                      <a:pt x="88" y="120"/>
                      <a:pt x="92" y="119"/>
                    </a:cubicBezTo>
                    <a:cubicBezTo>
                      <a:pt x="94" y="110"/>
                      <a:pt x="90" y="102"/>
                      <a:pt x="95" y="95"/>
                    </a:cubicBezTo>
                    <a:cubicBezTo>
                      <a:pt x="98" y="90"/>
                      <a:pt x="98" y="85"/>
                      <a:pt x="105" y="84"/>
                    </a:cubicBezTo>
                    <a:cubicBezTo>
                      <a:pt x="105" y="81"/>
                      <a:pt x="109" y="82"/>
                      <a:pt x="112" y="82"/>
                    </a:cubicBezTo>
                    <a:cubicBezTo>
                      <a:pt x="120" y="90"/>
                      <a:pt x="107" y="100"/>
                      <a:pt x="115" y="108"/>
                    </a:cubicBezTo>
                    <a:cubicBezTo>
                      <a:pt x="115" y="109"/>
                      <a:pt x="114" y="111"/>
                      <a:pt x="114" y="112"/>
                    </a:cubicBezTo>
                    <a:cubicBezTo>
                      <a:pt x="115" y="113"/>
                      <a:pt x="115" y="113"/>
                      <a:pt x="115" y="113"/>
                    </a:cubicBezTo>
                    <a:cubicBezTo>
                      <a:pt x="116" y="115"/>
                      <a:pt x="114" y="121"/>
                      <a:pt x="118" y="122"/>
                    </a:cubicBezTo>
                    <a:cubicBezTo>
                      <a:pt x="119" y="138"/>
                      <a:pt x="119" y="138"/>
                      <a:pt x="119" y="138"/>
                    </a:cubicBezTo>
                    <a:cubicBezTo>
                      <a:pt x="121" y="142"/>
                      <a:pt x="126" y="140"/>
                      <a:pt x="126" y="144"/>
                    </a:cubicBezTo>
                    <a:cubicBezTo>
                      <a:pt x="130" y="144"/>
                      <a:pt x="133" y="143"/>
                      <a:pt x="135" y="141"/>
                    </a:cubicBezTo>
                    <a:cubicBezTo>
                      <a:pt x="146" y="142"/>
                      <a:pt x="146" y="142"/>
                      <a:pt x="146" y="142"/>
                    </a:cubicBezTo>
                    <a:cubicBezTo>
                      <a:pt x="151" y="134"/>
                      <a:pt x="161" y="135"/>
                      <a:pt x="168" y="128"/>
                    </a:cubicBezTo>
                    <a:cubicBezTo>
                      <a:pt x="170" y="122"/>
                      <a:pt x="168" y="114"/>
                      <a:pt x="174" y="109"/>
                    </a:cubicBezTo>
                    <a:cubicBezTo>
                      <a:pt x="175" y="106"/>
                      <a:pt x="175" y="101"/>
                      <a:pt x="177" y="98"/>
                    </a:cubicBezTo>
                    <a:cubicBezTo>
                      <a:pt x="179" y="95"/>
                      <a:pt x="173" y="93"/>
                      <a:pt x="177" y="90"/>
                    </a:cubicBezTo>
                    <a:cubicBezTo>
                      <a:pt x="172" y="82"/>
                      <a:pt x="171" y="72"/>
                      <a:pt x="168" y="63"/>
                    </a:cubicBezTo>
                    <a:cubicBezTo>
                      <a:pt x="167" y="43"/>
                      <a:pt x="167" y="43"/>
                      <a:pt x="167" y="43"/>
                    </a:cubicBezTo>
                    <a:cubicBezTo>
                      <a:pt x="164" y="43"/>
                      <a:pt x="165" y="40"/>
                      <a:pt x="164" y="38"/>
                    </a:cubicBezTo>
                    <a:cubicBezTo>
                      <a:pt x="168" y="38"/>
                      <a:pt x="166" y="35"/>
                      <a:pt x="167" y="32"/>
                    </a:cubicBezTo>
                    <a:cubicBezTo>
                      <a:pt x="163" y="27"/>
                      <a:pt x="162" y="19"/>
                      <a:pt x="168" y="13"/>
                    </a:cubicBezTo>
                    <a:cubicBezTo>
                      <a:pt x="170" y="16"/>
                      <a:pt x="173" y="18"/>
                      <a:pt x="176" y="18"/>
                    </a:cubicBezTo>
                    <a:cubicBezTo>
                      <a:pt x="188" y="26"/>
                      <a:pt x="185" y="43"/>
                      <a:pt x="192" y="56"/>
                    </a:cubicBezTo>
                    <a:cubicBezTo>
                      <a:pt x="196" y="67"/>
                      <a:pt x="200" y="80"/>
                      <a:pt x="205" y="90"/>
                    </a:cubicBezTo>
                    <a:cubicBezTo>
                      <a:pt x="205" y="95"/>
                      <a:pt x="206" y="103"/>
                      <a:pt x="202" y="108"/>
                    </a:cubicBezTo>
                    <a:cubicBezTo>
                      <a:pt x="201" y="114"/>
                      <a:pt x="200" y="120"/>
                      <a:pt x="197" y="124"/>
                    </a:cubicBezTo>
                    <a:cubicBezTo>
                      <a:pt x="196" y="130"/>
                      <a:pt x="192" y="135"/>
                      <a:pt x="188" y="140"/>
                    </a:cubicBezTo>
                    <a:cubicBezTo>
                      <a:pt x="185" y="140"/>
                      <a:pt x="184" y="145"/>
                      <a:pt x="180" y="145"/>
                    </a:cubicBezTo>
                    <a:cubicBezTo>
                      <a:pt x="178" y="148"/>
                      <a:pt x="173" y="150"/>
                      <a:pt x="171" y="153"/>
                    </a:cubicBezTo>
                    <a:cubicBezTo>
                      <a:pt x="165" y="155"/>
                      <a:pt x="161" y="161"/>
                      <a:pt x="154" y="160"/>
                    </a:cubicBezTo>
                    <a:cubicBezTo>
                      <a:pt x="152" y="158"/>
                      <a:pt x="147" y="158"/>
                      <a:pt x="144" y="156"/>
                    </a:cubicBezTo>
                    <a:cubicBezTo>
                      <a:pt x="142" y="158"/>
                      <a:pt x="136" y="158"/>
                      <a:pt x="135" y="162"/>
                    </a:cubicBezTo>
                    <a:cubicBezTo>
                      <a:pt x="130" y="163"/>
                      <a:pt x="131" y="169"/>
                      <a:pt x="126" y="170"/>
                    </a:cubicBezTo>
                    <a:cubicBezTo>
                      <a:pt x="123" y="177"/>
                      <a:pt x="127" y="184"/>
                      <a:pt x="132" y="189"/>
                    </a:cubicBezTo>
                    <a:cubicBezTo>
                      <a:pt x="140" y="187"/>
                      <a:pt x="145" y="196"/>
                      <a:pt x="153" y="190"/>
                    </a:cubicBezTo>
                    <a:cubicBezTo>
                      <a:pt x="160" y="192"/>
                      <a:pt x="165" y="189"/>
                      <a:pt x="170" y="184"/>
                    </a:cubicBezTo>
                    <a:cubicBezTo>
                      <a:pt x="178" y="184"/>
                      <a:pt x="181" y="177"/>
                      <a:pt x="187" y="172"/>
                    </a:cubicBezTo>
                    <a:cubicBezTo>
                      <a:pt x="188" y="169"/>
                      <a:pt x="191" y="167"/>
                      <a:pt x="195" y="167"/>
                    </a:cubicBezTo>
                    <a:cubicBezTo>
                      <a:pt x="203" y="170"/>
                      <a:pt x="197" y="178"/>
                      <a:pt x="199" y="183"/>
                    </a:cubicBezTo>
                    <a:cubicBezTo>
                      <a:pt x="194" y="189"/>
                      <a:pt x="196" y="198"/>
                      <a:pt x="185" y="201"/>
                    </a:cubicBezTo>
                    <a:cubicBezTo>
                      <a:pt x="186" y="203"/>
                      <a:pt x="184" y="203"/>
                      <a:pt x="184" y="204"/>
                    </a:cubicBezTo>
                    <a:cubicBezTo>
                      <a:pt x="178" y="205"/>
                      <a:pt x="172" y="203"/>
                      <a:pt x="168" y="208"/>
                    </a:cubicBezTo>
                    <a:cubicBezTo>
                      <a:pt x="164" y="210"/>
                      <a:pt x="158" y="207"/>
                      <a:pt x="155" y="210"/>
                    </a:cubicBezTo>
                    <a:cubicBezTo>
                      <a:pt x="150" y="210"/>
                      <a:pt x="148" y="214"/>
                      <a:pt x="142" y="214"/>
                    </a:cubicBezTo>
                    <a:cubicBezTo>
                      <a:pt x="130" y="219"/>
                      <a:pt x="125" y="231"/>
                      <a:pt x="123" y="243"/>
                    </a:cubicBezTo>
                    <a:cubicBezTo>
                      <a:pt x="126" y="246"/>
                      <a:pt x="127" y="251"/>
                      <a:pt x="126" y="254"/>
                    </a:cubicBezTo>
                    <a:cubicBezTo>
                      <a:pt x="120" y="259"/>
                      <a:pt x="129" y="266"/>
                      <a:pt x="120" y="268"/>
                    </a:cubicBezTo>
                    <a:cubicBezTo>
                      <a:pt x="112" y="277"/>
                      <a:pt x="129" y="291"/>
                      <a:pt x="113" y="293"/>
                    </a:cubicBezTo>
                    <a:cubicBezTo>
                      <a:pt x="111" y="296"/>
                      <a:pt x="108" y="297"/>
                      <a:pt x="106" y="298"/>
                    </a:cubicBezTo>
                    <a:cubicBezTo>
                      <a:pt x="101" y="293"/>
                      <a:pt x="98" y="288"/>
                      <a:pt x="94" y="281"/>
                    </a:cubicBezTo>
                    <a:cubicBezTo>
                      <a:pt x="97" y="279"/>
                      <a:pt x="95" y="276"/>
                      <a:pt x="97" y="273"/>
                    </a:cubicBezTo>
                    <a:cubicBezTo>
                      <a:pt x="94" y="267"/>
                      <a:pt x="94" y="261"/>
                      <a:pt x="92" y="254"/>
                    </a:cubicBezTo>
                    <a:cubicBezTo>
                      <a:pt x="92" y="245"/>
                      <a:pt x="100" y="230"/>
                      <a:pt x="88" y="224"/>
                    </a:cubicBezTo>
                    <a:cubicBezTo>
                      <a:pt x="87" y="221"/>
                      <a:pt x="84" y="218"/>
                      <a:pt x="81" y="216"/>
                    </a:cubicBezTo>
                    <a:cubicBezTo>
                      <a:pt x="78" y="217"/>
                      <a:pt x="76" y="219"/>
                      <a:pt x="73" y="220"/>
                    </a:cubicBezTo>
                    <a:cubicBezTo>
                      <a:pt x="71" y="216"/>
                      <a:pt x="67" y="218"/>
                      <a:pt x="64" y="217"/>
                    </a:cubicBezTo>
                    <a:cubicBezTo>
                      <a:pt x="63" y="218"/>
                      <a:pt x="63" y="218"/>
                      <a:pt x="63" y="218"/>
                    </a:cubicBezTo>
                    <a:cubicBezTo>
                      <a:pt x="64" y="210"/>
                      <a:pt x="54" y="216"/>
                      <a:pt x="53" y="209"/>
                    </a:cubicBezTo>
                    <a:cubicBezTo>
                      <a:pt x="46" y="206"/>
                      <a:pt x="45" y="213"/>
                      <a:pt x="38" y="213"/>
                    </a:cubicBezTo>
                    <a:cubicBezTo>
                      <a:pt x="29" y="216"/>
                      <a:pt x="28" y="205"/>
                      <a:pt x="19" y="208"/>
                    </a:cubicBezTo>
                    <a:cubicBezTo>
                      <a:pt x="15" y="203"/>
                      <a:pt x="10" y="202"/>
                      <a:pt x="10" y="196"/>
                    </a:cubicBezTo>
                    <a:cubicBezTo>
                      <a:pt x="3" y="192"/>
                      <a:pt x="7" y="182"/>
                      <a:pt x="7" y="176"/>
                    </a:cubicBezTo>
                    <a:cubicBezTo>
                      <a:pt x="9" y="173"/>
                      <a:pt x="15" y="173"/>
                      <a:pt x="17" y="170"/>
                    </a:cubicBezTo>
                    <a:cubicBezTo>
                      <a:pt x="16" y="178"/>
                      <a:pt x="26" y="178"/>
                      <a:pt x="30" y="183"/>
                    </a:cubicBezTo>
                    <a:cubicBezTo>
                      <a:pt x="33" y="184"/>
                      <a:pt x="37" y="184"/>
                      <a:pt x="37" y="188"/>
                    </a:cubicBezTo>
                    <a:cubicBezTo>
                      <a:pt x="43" y="187"/>
                      <a:pt x="47" y="195"/>
                      <a:pt x="53" y="192"/>
                    </a:cubicBezTo>
                    <a:cubicBezTo>
                      <a:pt x="56" y="191"/>
                      <a:pt x="58" y="195"/>
                      <a:pt x="59" y="192"/>
                    </a:cubicBezTo>
                    <a:cubicBezTo>
                      <a:pt x="67" y="195"/>
                      <a:pt x="77" y="196"/>
                      <a:pt x="86" y="195"/>
                    </a:cubicBezTo>
                    <a:cubicBezTo>
                      <a:pt x="90" y="190"/>
                      <a:pt x="92" y="184"/>
                      <a:pt x="91" y="178"/>
                    </a:cubicBezTo>
                    <a:cubicBezTo>
                      <a:pt x="94" y="173"/>
                      <a:pt x="89" y="169"/>
                      <a:pt x="86" y="164"/>
                    </a:cubicBezTo>
                    <a:cubicBezTo>
                      <a:pt x="78" y="162"/>
                      <a:pt x="65" y="166"/>
                      <a:pt x="58" y="158"/>
                    </a:cubicBezTo>
                    <a:cubicBezTo>
                      <a:pt x="54" y="157"/>
                      <a:pt x="50" y="154"/>
                      <a:pt x="43" y="155"/>
                    </a:cubicBezTo>
                    <a:cubicBezTo>
                      <a:pt x="39" y="144"/>
                      <a:pt x="24" y="153"/>
                      <a:pt x="21" y="144"/>
                    </a:cubicBezTo>
                    <a:cubicBezTo>
                      <a:pt x="16" y="140"/>
                      <a:pt x="15" y="134"/>
                      <a:pt x="10" y="131"/>
                    </a:cubicBezTo>
                    <a:cubicBezTo>
                      <a:pt x="11" y="129"/>
                      <a:pt x="8" y="129"/>
                      <a:pt x="7" y="127"/>
                    </a:cubicBezTo>
                    <a:cubicBezTo>
                      <a:pt x="7" y="124"/>
                      <a:pt x="5" y="122"/>
                      <a:pt x="5" y="119"/>
                    </a:cubicBezTo>
                    <a:cubicBezTo>
                      <a:pt x="5" y="116"/>
                      <a:pt x="5" y="112"/>
                      <a:pt x="3" y="109"/>
                    </a:cubicBezTo>
                    <a:cubicBezTo>
                      <a:pt x="0" y="108"/>
                      <a:pt x="3" y="104"/>
                      <a:pt x="2" y="101"/>
                    </a:cubicBezTo>
                    <a:cubicBezTo>
                      <a:pt x="3" y="100"/>
                      <a:pt x="3" y="100"/>
                      <a:pt x="3" y="100"/>
                    </a:cubicBezTo>
                    <a:cubicBezTo>
                      <a:pt x="5" y="90"/>
                      <a:pt x="6" y="81"/>
                      <a:pt x="7" y="71"/>
                    </a:cubicBezTo>
                    <a:cubicBezTo>
                      <a:pt x="14" y="65"/>
                      <a:pt x="9" y="55"/>
                      <a:pt x="16" y="49"/>
                    </a:cubicBezTo>
                    <a:cubicBezTo>
                      <a:pt x="19" y="40"/>
                      <a:pt x="19" y="32"/>
                      <a:pt x="25" y="25"/>
                    </a:cubicBezTo>
                    <a:cubicBezTo>
                      <a:pt x="28" y="18"/>
                      <a:pt x="26" y="7"/>
                      <a:pt x="33" y="0"/>
                    </a:cubicBezTo>
                    <a:cubicBezTo>
                      <a:pt x="39" y="5"/>
                      <a:pt x="34" y="14"/>
                      <a:pt x="41" y="18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</p:grpSp>
        <p:grpSp>
          <p:nvGrpSpPr>
            <p:cNvPr id="7184" name="组合 388"/>
            <p:cNvGrpSpPr>
              <a:grpSpLocks/>
            </p:cNvGrpSpPr>
            <p:nvPr/>
          </p:nvGrpSpPr>
          <p:grpSpPr bwMode="auto">
            <a:xfrm>
              <a:off x="3402559" y="3833318"/>
              <a:ext cx="1310182" cy="1310182"/>
              <a:chOff x="10260559" y="1371599"/>
              <a:chExt cx="1310182" cy="1310182"/>
            </a:xfrm>
          </p:grpSpPr>
          <p:pic>
            <p:nvPicPr>
              <p:cNvPr id="7196" name="图片 389" descr="图片1.png"/>
              <p:cNvPicPr>
                <a:picLocks noChangeAspect="1"/>
              </p:cNvPicPr>
              <p:nvPr/>
            </p:nvPicPr>
            <p:blipFill>
              <a:blip r:embed="rId4"/>
              <a:srcRect/>
              <a:stretch>
                <a:fillRect/>
              </a:stretch>
            </p:blipFill>
            <p:spPr bwMode="auto">
              <a:xfrm>
                <a:off x="10260559" y="1371599"/>
                <a:ext cx="1310182" cy="131018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7197" name="Freeform 32"/>
              <p:cNvSpPr>
                <a:spLocks noEditPoints="1"/>
              </p:cNvSpPr>
              <p:nvPr/>
            </p:nvSpPr>
            <p:spPr bwMode="auto">
              <a:xfrm>
                <a:off x="10720388" y="1631950"/>
                <a:ext cx="388937" cy="854075"/>
              </a:xfrm>
              <a:custGeom>
                <a:avLst/>
                <a:gdLst>
                  <a:gd name="T0" fmla="*/ 73 w 128"/>
                  <a:gd name="T1" fmla="*/ 11 h 281"/>
                  <a:gd name="T2" fmla="*/ 79 w 128"/>
                  <a:gd name="T3" fmla="*/ 43 h 281"/>
                  <a:gd name="T4" fmla="*/ 98 w 128"/>
                  <a:gd name="T5" fmla="*/ 47 h 281"/>
                  <a:gd name="T6" fmla="*/ 111 w 128"/>
                  <a:gd name="T7" fmla="*/ 51 h 281"/>
                  <a:gd name="T8" fmla="*/ 98 w 128"/>
                  <a:gd name="T9" fmla="*/ 62 h 281"/>
                  <a:gd name="T10" fmla="*/ 76 w 128"/>
                  <a:gd name="T11" fmla="*/ 81 h 281"/>
                  <a:gd name="T12" fmla="*/ 111 w 128"/>
                  <a:gd name="T13" fmla="*/ 98 h 281"/>
                  <a:gd name="T14" fmla="*/ 125 w 128"/>
                  <a:gd name="T15" fmla="*/ 104 h 281"/>
                  <a:gd name="T16" fmla="*/ 93 w 128"/>
                  <a:gd name="T17" fmla="*/ 132 h 281"/>
                  <a:gd name="T18" fmla="*/ 86 w 128"/>
                  <a:gd name="T19" fmla="*/ 157 h 281"/>
                  <a:gd name="T20" fmla="*/ 86 w 128"/>
                  <a:gd name="T21" fmla="*/ 184 h 281"/>
                  <a:gd name="T22" fmla="*/ 91 w 128"/>
                  <a:gd name="T23" fmla="*/ 206 h 281"/>
                  <a:gd name="T24" fmla="*/ 81 w 128"/>
                  <a:gd name="T25" fmla="*/ 240 h 281"/>
                  <a:gd name="T26" fmla="*/ 74 w 128"/>
                  <a:gd name="T27" fmla="*/ 247 h 281"/>
                  <a:gd name="T28" fmla="*/ 69 w 128"/>
                  <a:gd name="T29" fmla="*/ 270 h 281"/>
                  <a:gd name="T30" fmla="*/ 64 w 128"/>
                  <a:gd name="T31" fmla="*/ 273 h 281"/>
                  <a:gd name="T32" fmla="*/ 62 w 128"/>
                  <a:gd name="T33" fmla="*/ 281 h 281"/>
                  <a:gd name="T34" fmla="*/ 65 w 128"/>
                  <a:gd name="T35" fmla="*/ 256 h 281"/>
                  <a:gd name="T36" fmla="*/ 66 w 128"/>
                  <a:gd name="T37" fmla="*/ 226 h 281"/>
                  <a:gd name="T38" fmla="*/ 71 w 128"/>
                  <a:gd name="T39" fmla="*/ 197 h 281"/>
                  <a:gd name="T40" fmla="*/ 69 w 128"/>
                  <a:gd name="T41" fmla="*/ 155 h 281"/>
                  <a:gd name="T42" fmla="*/ 59 w 128"/>
                  <a:gd name="T43" fmla="*/ 145 h 281"/>
                  <a:gd name="T44" fmla="*/ 32 w 128"/>
                  <a:gd name="T45" fmla="*/ 149 h 281"/>
                  <a:gd name="T46" fmla="*/ 11 w 128"/>
                  <a:gd name="T47" fmla="*/ 148 h 281"/>
                  <a:gd name="T48" fmla="*/ 8 w 128"/>
                  <a:gd name="T49" fmla="*/ 131 h 281"/>
                  <a:gd name="T50" fmla="*/ 57 w 128"/>
                  <a:gd name="T51" fmla="*/ 82 h 281"/>
                  <a:gd name="T52" fmla="*/ 67 w 128"/>
                  <a:gd name="T53" fmla="*/ 73 h 281"/>
                  <a:gd name="T54" fmla="*/ 50 w 128"/>
                  <a:gd name="T55" fmla="*/ 67 h 281"/>
                  <a:gd name="T56" fmla="*/ 6 w 128"/>
                  <a:gd name="T57" fmla="*/ 69 h 281"/>
                  <a:gd name="T58" fmla="*/ 24 w 128"/>
                  <a:gd name="T59" fmla="*/ 24 h 281"/>
                  <a:gd name="T60" fmla="*/ 37 w 128"/>
                  <a:gd name="T61" fmla="*/ 30 h 281"/>
                  <a:gd name="T62" fmla="*/ 54 w 128"/>
                  <a:gd name="T63" fmla="*/ 54 h 281"/>
                  <a:gd name="T64" fmla="*/ 69 w 128"/>
                  <a:gd name="T65" fmla="*/ 46 h 281"/>
                  <a:gd name="T66" fmla="*/ 71 w 128"/>
                  <a:gd name="T67" fmla="*/ 30 h 281"/>
                  <a:gd name="T68" fmla="*/ 62 w 128"/>
                  <a:gd name="T69" fmla="*/ 4 h 281"/>
                  <a:gd name="T70" fmla="*/ 68 w 128"/>
                  <a:gd name="T71" fmla="*/ 1 h 281"/>
                  <a:gd name="T72" fmla="*/ 69 w 128"/>
                  <a:gd name="T73" fmla="*/ 117 h 281"/>
                  <a:gd name="T74" fmla="*/ 42 w 128"/>
                  <a:gd name="T75" fmla="*/ 132 h 281"/>
                  <a:gd name="T76" fmla="*/ 19 w 128"/>
                  <a:gd name="T77" fmla="*/ 128 h 281"/>
                  <a:gd name="T78" fmla="*/ 35 w 128"/>
                  <a:gd name="T79" fmla="*/ 105 h 281"/>
                  <a:gd name="T80" fmla="*/ 67 w 128"/>
                  <a:gd name="T81" fmla="*/ 89 h 281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w 128"/>
                  <a:gd name="T124" fmla="*/ 0 h 281"/>
                  <a:gd name="T125" fmla="*/ 128 w 128"/>
                  <a:gd name="T126" fmla="*/ 281 h 281"/>
                </a:gdLst>
                <a:ahLst/>
                <a:cxnLst>
                  <a:cxn ang="T82">
                    <a:pos x="T0" y="T1"/>
                  </a:cxn>
                  <a:cxn ang="T83">
                    <a:pos x="T2" y="T3"/>
                  </a:cxn>
                  <a:cxn ang="T84">
                    <a:pos x="T4" y="T5"/>
                  </a:cxn>
                  <a:cxn ang="T85">
                    <a:pos x="T6" y="T7"/>
                  </a:cxn>
                  <a:cxn ang="T86">
                    <a:pos x="T8" y="T9"/>
                  </a:cxn>
                  <a:cxn ang="T87">
                    <a:pos x="T10" y="T11"/>
                  </a:cxn>
                  <a:cxn ang="T88">
                    <a:pos x="T12" y="T13"/>
                  </a:cxn>
                  <a:cxn ang="T89">
                    <a:pos x="T14" y="T15"/>
                  </a:cxn>
                  <a:cxn ang="T90">
                    <a:pos x="T16" y="T17"/>
                  </a:cxn>
                  <a:cxn ang="T91">
                    <a:pos x="T18" y="T19"/>
                  </a:cxn>
                  <a:cxn ang="T92">
                    <a:pos x="T20" y="T21"/>
                  </a:cxn>
                  <a:cxn ang="T93">
                    <a:pos x="T22" y="T23"/>
                  </a:cxn>
                  <a:cxn ang="T94">
                    <a:pos x="T24" y="T25"/>
                  </a:cxn>
                  <a:cxn ang="T95">
                    <a:pos x="T26" y="T27"/>
                  </a:cxn>
                  <a:cxn ang="T96">
                    <a:pos x="T28" y="T29"/>
                  </a:cxn>
                  <a:cxn ang="T97">
                    <a:pos x="T30" y="T31"/>
                  </a:cxn>
                  <a:cxn ang="T98">
                    <a:pos x="T32" y="T33"/>
                  </a:cxn>
                  <a:cxn ang="T99">
                    <a:pos x="T34" y="T35"/>
                  </a:cxn>
                  <a:cxn ang="T100">
                    <a:pos x="T36" y="T37"/>
                  </a:cxn>
                  <a:cxn ang="T101">
                    <a:pos x="T38" y="T39"/>
                  </a:cxn>
                  <a:cxn ang="T102">
                    <a:pos x="T40" y="T41"/>
                  </a:cxn>
                  <a:cxn ang="T103">
                    <a:pos x="T42" y="T43"/>
                  </a:cxn>
                  <a:cxn ang="T104">
                    <a:pos x="T44" y="T45"/>
                  </a:cxn>
                  <a:cxn ang="T105">
                    <a:pos x="T46" y="T47"/>
                  </a:cxn>
                  <a:cxn ang="T106">
                    <a:pos x="T48" y="T49"/>
                  </a:cxn>
                  <a:cxn ang="T107">
                    <a:pos x="T50" y="T51"/>
                  </a:cxn>
                  <a:cxn ang="T108">
                    <a:pos x="T52" y="T53"/>
                  </a:cxn>
                  <a:cxn ang="T109">
                    <a:pos x="T54" y="T55"/>
                  </a:cxn>
                  <a:cxn ang="T110">
                    <a:pos x="T56" y="T57"/>
                  </a:cxn>
                  <a:cxn ang="T111">
                    <a:pos x="T58" y="T59"/>
                  </a:cxn>
                  <a:cxn ang="T112">
                    <a:pos x="T60" y="T61"/>
                  </a:cxn>
                  <a:cxn ang="T113">
                    <a:pos x="T62" y="T63"/>
                  </a:cxn>
                  <a:cxn ang="T114">
                    <a:pos x="T64" y="T65"/>
                  </a:cxn>
                  <a:cxn ang="T115">
                    <a:pos x="T66" y="T67"/>
                  </a:cxn>
                  <a:cxn ang="T116">
                    <a:pos x="T68" y="T69"/>
                  </a:cxn>
                  <a:cxn ang="T117">
                    <a:pos x="T70" y="T71"/>
                  </a:cxn>
                  <a:cxn ang="T118">
                    <a:pos x="T72" y="T73"/>
                  </a:cxn>
                  <a:cxn ang="T119">
                    <a:pos x="T74" y="T75"/>
                  </a:cxn>
                  <a:cxn ang="T120">
                    <a:pos x="T76" y="T77"/>
                  </a:cxn>
                  <a:cxn ang="T121">
                    <a:pos x="T78" y="T79"/>
                  </a:cxn>
                  <a:cxn ang="T122">
                    <a:pos x="T80" y="T81"/>
                  </a:cxn>
                </a:cxnLst>
                <a:rect l="T123" t="T124" r="T125" b="T126"/>
                <a:pathLst>
                  <a:path w="128" h="281">
                    <a:moveTo>
                      <a:pt x="68" y="1"/>
                    </a:moveTo>
                    <a:cubicBezTo>
                      <a:pt x="66" y="5"/>
                      <a:pt x="72" y="7"/>
                      <a:pt x="73" y="11"/>
                    </a:cubicBezTo>
                    <a:cubicBezTo>
                      <a:pt x="80" y="17"/>
                      <a:pt x="82" y="25"/>
                      <a:pt x="81" y="33"/>
                    </a:cubicBezTo>
                    <a:cubicBezTo>
                      <a:pt x="76" y="36"/>
                      <a:pt x="81" y="40"/>
                      <a:pt x="79" y="43"/>
                    </a:cubicBezTo>
                    <a:cubicBezTo>
                      <a:pt x="83" y="51"/>
                      <a:pt x="88" y="41"/>
                      <a:pt x="92" y="46"/>
                    </a:cubicBezTo>
                    <a:cubicBezTo>
                      <a:pt x="94" y="47"/>
                      <a:pt x="97" y="45"/>
                      <a:pt x="98" y="47"/>
                    </a:cubicBezTo>
                    <a:cubicBezTo>
                      <a:pt x="102" y="47"/>
                      <a:pt x="104" y="44"/>
                      <a:pt x="109" y="45"/>
                    </a:cubicBezTo>
                    <a:cubicBezTo>
                      <a:pt x="111" y="46"/>
                      <a:pt x="111" y="48"/>
                      <a:pt x="111" y="51"/>
                    </a:cubicBezTo>
                    <a:cubicBezTo>
                      <a:pt x="110" y="54"/>
                      <a:pt x="108" y="57"/>
                      <a:pt x="104" y="59"/>
                    </a:cubicBezTo>
                    <a:cubicBezTo>
                      <a:pt x="101" y="57"/>
                      <a:pt x="101" y="60"/>
                      <a:pt x="98" y="62"/>
                    </a:cubicBezTo>
                    <a:cubicBezTo>
                      <a:pt x="94" y="61"/>
                      <a:pt x="89" y="64"/>
                      <a:pt x="85" y="66"/>
                    </a:cubicBezTo>
                    <a:cubicBezTo>
                      <a:pt x="79" y="70"/>
                      <a:pt x="76" y="75"/>
                      <a:pt x="76" y="81"/>
                    </a:cubicBezTo>
                    <a:cubicBezTo>
                      <a:pt x="79" y="89"/>
                      <a:pt x="90" y="90"/>
                      <a:pt x="97" y="94"/>
                    </a:cubicBezTo>
                    <a:cubicBezTo>
                      <a:pt x="102" y="94"/>
                      <a:pt x="106" y="99"/>
                      <a:pt x="111" y="98"/>
                    </a:cubicBezTo>
                    <a:cubicBezTo>
                      <a:pt x="111" y="101"/>
                      <a:pt x="115" y="102"/>
                      <a:pt x="116" y="104"/>
                    </a:cubicBezTo>
                    <a:cubicBezTo>
                      <a:pt x="119" y="101"/>
                      <a:pt x="122" y="103"/>
                      <a:pt x="125" y="104"/>
                    </a:cubicBezTo>
                    <a:cubicBezTo>
                      <a:pt x="128" y="108"/>
                      <a:pt x="123" y="111"/>
                      <a:pt x="121" y="114"/>
                    </a:cubicBezTo>
                    <a:cubicBezTo>
                      <a:pt x="113" y="122"/>
                      <a:pt x="102" y="127"/>
                      <a:pt x="93" y="132"/>
                    </a:cubicBezTo>
                    <a:cubicBezTo>
                      <a:pt x="87" y="132"/>
                      <a:pt x="84" y="136"/>
                      <a:pt x="79" y="138"/>
                    </a:cubicBezTo>
                    <a:cubicBezTo>
                      <a:pt x="81" y="145"/>
                      <a:pt x="88" y="149"/>
                      <a:pt x="86" y="157"/>
                    </a:cubicBezTo>
                    <a:cubicBezTo>
                      <a:pt x="82" y="161"/>
                      <a:pt x="84" y="169"/>
                      <a:pt x="85" y="175"/>
                    </a:cubicBezTo>
                    <a:cubicBezTo>
                      <a:pt x="88" y="177"/>
                      <a:pt x="86" y="181"/>
                      <a:pt x="86" y="184"/>
                    </a:cubicBezTo>
                    <a:cubicBezTo>
                      <a:pt x="86" y="191"/>
                      <a:pt x="89" y="197"/>
                      <a:pt x="90" y="204"/>
                    </a:cubicBezTo>
                    <a:cubicBezTo>
                      <a:pt x="91" y="206"/>
                      <a:pt x="91" y="206"/>
                      <a:pt x="91" y="206"/>
                    </a:cubicBezTo>
                    <a:cubicBezTo>
                      <a:pt x="89" y="213"/>
                      <a:pt x="93" y="223"/>
                      <a:pt x="84" y="228"/>
                    </a:cubicBezTo>
                    <a:cubicBezTo>
                      <a:pt x="84" y="232"/>
                      <a:pt x="88" y="238"/>
                      <a:pt x="81" y="240"/>
                    </a:cubicBezTo>
                    <a:cubicBezTo>
                      <a:pt x="82" y="243"/>
                      <a:pt x="81" y="245"/>
                      <a:pt x="79" y="246"/>
                    </a:cubicBezTo>
                    <a:cubicBezTo>
                      <a:pt x="77" y="246"/>
                      <a:pt x="76" y="246"/>
                      <a:pt x="74" y="247"/>
                    </a:cubicBezTo>
                    <a:cubicBezTo>
                      <a:pt x="71" y="252"/>
                      <a:pt x="75" y="257"/>
                      <a:pt x="74" y="263"/>
                    </a:cubicBezTo>
                    <a:cubicBezTo>
                      <a:pt x="72" y="265"/>
                      <a:pt x="74" y="270"/>
                      <a:pt x="69" y="270"/>
                    </a:cubicBezTo>
                    <a:cubicBezTo>
                      <a:pt x="70" y="269"/>
                      <a:pt x="69" y="269"/>
                      <a:pt x="69" y="268"/>
                    </a:cubicBezTo>
                    <a:cubicBezTo>
                      <a:pt x="67" y="269"/>
                      <a:pt x="64" y="271"/>
                      <a:pt x="64" y="273"/>
                    </a:cubicBezTo>
                    <a:cubicBezTo>
                      <a:pt x="64" y="276"/>
                      <a:pt x="65" y="279"/>
                      <a:pt x="62" y="281"/>
                    </a:cubicBezTo>
                    <a:cubicBezTo>
                      <a:pt x="62" y="281"/>
                      <a:pt x="62" y="281"/>
                      <a:pt x="62" y="281"/>
                    </a:cubicBezTo>
                    <a:cubicBezTo>
                      <a:pt x="62" y="278"/>
                      <a:pt x="64" y="274"/>
                      <a:pt x="62" y="271"/>
                    </a:cubicBezTo>
                    <a:cubicBezTo>
                      <a:pt x="63" y="267"/>
                      <a:pt x="62" y="260"/>
                      <a:pt x="65" y="256"/>
                    </a:cubicBezTo>
                    <a:cubicBezTo>
                      <a:pt x="64" y="251"/>
                      <a:pt x="72" y="248"/>
                      <a:pt x="65" y="245"/>
                    </a:cubicBezTo>
                    <a:cubicBezTo>
                      <a:pt x="66" y="226"/>
                      <a:pt x="66" y="226"/>
                      <a:pt x="66" y="226"/>
                    </a:cubicBezTo>
                    <a:cubicBezTo>
                      <a:pt x="67" y="225"/>
                      <a:pt x="67" y="225"/>
                      <a:pt x="67" y="225"/>
                    </a:cubicBezTo>
                    <a:cubicBezTo>
                      <a:pt x="67" y="215"/>
                      <a:pt x="69" y="206"/>
                      <a:pt x="71" y="197"/>
                    </a:cubicBezTo>
                    <a:cubicBezTo>
                      <a:pt x="69" y="190"/>
                      <a:pt x="66" y="181"/>
                      <a:pt x="71" y="175"/>
                    </a:cubicBezTo>
                    <a:cubicBezTo>
                      <a:pt x="70" y="167"/>
                      <a:pt x="72" y="162"/>
                      <a:pt x="69" y="155"/>
                    </a:cubicBezTo>
                    <a:cubicBezTo>
                      <a:pt x="72" y="153"/>
                      <a:pt x="70" y="149"/>
                      <a:pt x="71" y="147"/>
                    </a:cubicBezTo>
                    <a:cubicBezTo>
                      <a:pt x="68" y="142"/>
                      <a:pt x="63" y="144"/>
                      <a:pt x="59" y="145"/>
                    </a:cubicBezTo>
                    <a:cubicBezTo>
                      <a:pt x="50" y="149"/>
                      <a:pt x="50" y="149"/>
                      <a:pt x="50" y="149"/>
                    </a:cubicBezTo>
                    <a:cubicBezTo>
                      <a:pt x="43" y="148"/>
                      <a:pt x="37" y="153"/>
                      <a:pt x="32" y="149"/>
                    </a:cubicBezTo>
                    <a:cubicBezTo>
                      <a:pt x="29" y="152"/>
                      <a:pt x="24" y="149"/>
                      <a:pt x="19" y="149"/>
                    </a:cubicBezTo>
                    <a:cubicBezTo>
                      <a:pt x="16" y="148"/>
                      <a:pt x="14" y="147"/>
                      <a:pt x="11" y="148"/>
                    </a:cubicBezTo>
                    <a:cubicBezTo>
                      <a:pt x="7" y="143"/>
                      <a:pt x="0" y="140"/>
                      <a:pt x="2" y="134"/>
                    </a:cubicBezTo>
                    <a:cubicBezTo>
                      <a:pt x="6" y="134"/>
                      <a:pt x="4" y="130"/>
                      <a:pt x="8" y="131"/>
                    </a:cubicBezTo>
                    <a:cubicBezTo>
                      <a:pt x="14" y="122"/>
                      <a:pt x="26" y="116"/>
                      <a:pt x="30" y="108"/>
                    </a:cubicBezTo>
                    <a:cubicBezTo>
                      <a:pt x="39" y="99"/>
                      <a:pt x="49" y="90"/>
                      <a:pt x="57" y="82"/>
                    </a:cubicBezTo>
                    <a:cubicBezTo>
                      <a:pt x="59" y="80"/>
                      <a:pt x="59" y="78"/>
                      <a:pt x="62" y="77"/>
                    </a:cubicBezTo>
                    <a:cubicBezTo>
                      <a:pt x="66" y="78"/>
                      <a:pt x="64" y="73"/>
                      <a:pt x="67" y="73"/>
                    </a:cubicBezTo>
                    <a:cubicBezTo>
                      <a:pt x="68" y="71"/>
                      <a:pt x="66" y="70"/>
                      <a:pt x="65" y="68"/>
                    </a:cubicBezTo>
                    <a:cubicBezTo>
                      <a:pt x="60" y="70"/>
                      <a:pt x="54" y="68"/>
                      <a:pt x="50" y="67"/>
                    </a:cubicBezTo>
                    <a:cubicBezTo>
                      <a:pt x="37" y="68"/>
                      <a:pt x="29" y="79"/>
                      <a:pt x="12" y="76"/>
                    </a:cubicBezTo>
                    <a:cubicBezTo>
                      <a:pt x="7" y="76"/>
                      <a:pt x="10" y="71"/>
                      <a:pt x="6" y="69"/>
                    </a:cubicBezTo>
                    <a:cubicBezTo>
                      <a:pt x="2" y="56"/>
                      <a:pt x="19" y="49"/>
                      <a:pt x="21" y="37"/>
                    </a:cubicBezTo>
                    <a:cubicBezTo>
                      <a:pt x="24" y="33"/>
                      <a:pt x="25" y="29"/>
                      <a:pt x="24" y="24"/>
                    </a:cubicBezTo>
                    <a:cubicBezTo>
                      <a:pt x="29" y="24"/>
                      <a:pt x="30" y="25"/>
                      <a:pt x="34" y="26"/>
                    </a:cubicBezTo>
                    <a:cubicBezTo>
                      <a:pt x="32" y="30"/>
                      <a:pt x="38" y="27"/>
                      <a:pt x="37" y="30"/>
                    </a:cubicBezTo>
                    <a:cubicBezTo>
                      <a:pt x="44" y="35"/>
                      <a:pt x="40" y="44"/>
                      <a:pt x="48" y="48"/>
                    </a:cubicBezTo>
                    <a:cubicBezTo>
                      <a:pt x="48" y="51"/>
                      <a:pt x="52" y="53"/>
                      <a:pt x="54" y="54"/>
                    </a:cubicBezTo>
                    <a:cubicBezTo>
                      <a:pt x="59" y="55"/>
                      <a:pt x="67" y="54"/>
                      <a:pt x="71" y="50"/>
                    </a:cubicBezTo>
                    <a:cubicBezTo>
                      <a:pt x="70" y="48"/>
                      <a:pt x="71" y="46"/>
                      <a:pt x="69" y="46"/>
                    </a:cubicBezTo>
                    <a:cubicBezTo>
                      <a:pt x="69" y="43"/>
                      <a:pt x="72" y="40"/>
                      <a:pt x="71" y="38"/>
                    </a:cubicBezTo>
                    <a:cubicBezTo>
                      <a:pt x="71" y="36"/>
                      <a:pt x="71" y="33"/>
                      <a:pt x="71" y="30"/>
                    </a:cubicBezTo>
                    <a:cubicBezTo>
                      <a:pt x="67" y="28"/>
                      <a:pt x="70" y="24"/>
                      <a:pt x="68" y="21"/>
                    </a:cubicBezTo>
                    <a:cubicBezTo>
                      <a:pt x="59" y="18"/>
                      <a:pt x="66" y="9"/>
                      <a:pt x="62" y="4"/>
                    </a:cubicBezTo>
                    <a:cubicBezTo>
                      <a:pt x="62" y="0"/>
                      <a:pt x="62" y="0"/>
                      <a:pt x="62" y="0"/>
                    </a:cubicBezTo>
                    <a:lnTo>
                      <a:pt x="68" y="1"/>
                    </a:lnTo>
                    <a:close/>
                    <a:moveTo>
                      <a:pt x="67" y="89"/>
                    </a:moveTo>
                    <a:cubicBezTo>
                      <a:pt x="69" y="98"/>
                      <a:pt x="67" y="109"/>
                      <a:pt x="69" y="117"/>
                    </a:cubicBezTo>
                    <a:cubicBezTo>
                      <a:pt x="66" y="119"/>
                      <a:pt x="64" y="124"/>
                      <a:pt x="59" y="124"/>
                    </a:cubicBezTo>
                    <a:cubicBezTo>
                      <a:pt x="54" y="128"/>
                      <a:pt x="47" y="128"/>
                      <a:pt x="42" y="132"/>
                    </a:cubicBezTo>
                    <a:cubicBezTo>
                      <a:pt x="36" y="132"/>
                      <a:pt x="30" y="137"/>
                      <a:pt x="24" y="134"/>
                    </a:cubicBezTo>
                    <a:cubicBezTo>
                      <a:pt x="20" y="133"/>
                      <a:pt x="21" y="131"/>
                      <a:pt x="19" y="128"/>
                    </a:cubicBezTo>
                    <a:cubicBezTo>
                      <a:pt x="24" y="126"/>
                      <a:pt x="23" y="122"/>
                      <a:pt x="27" y="119"/>
                    </a:cubicBezTo>
                    <a:cubicBezTo>
                      <a:pt x="30" y="114"/>
                      <a:pt x="32" y="109"/>
                      <a:pt x="35" y="105"/>
                    </a:cubicBezTo>
                    <a:cubicBezTo>
                      <a:pt x="40" y="97"/>
                      <a:pt x="52" y="94"/>
                      <a:pt x="59" y="87"/>
                    </a:cubicBezTo>
                    <a:cubicBezTo>
                      <a:pt x="61" y="84"/>
                      <a:pt x="67" y="84"/>
                      <a:pt x="67" y="89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</p:grpSp>
        <p:pic>
          <p:nvPicPr>
            <p:cNvPr id="7185" name="图片 391" descr="金钱.png"/>
            <p:cNvPicPr>
              <a:picLocks noChangeAspect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 rot="372694">
              <a:off x="5632664" y="4348942"/>
              <a:ext cx="505173" cy="505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186" name="图片 392" descr="金钱.png"/>
            <p:cNvPicPr>
              <a:picLocks noChangeAspect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 rot="-961741">
              <a:off x="5316977" y="4677292"/>
              <a:ext cx="490699" cy="4906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187" name="图片 393" descr="元宝.png"/>
            <p:cNvPicPr>
              <a:picLocks noChangeAspect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7441540" y="4678452"/>
              <a:ext cx="880114" cy="4650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188" name="图片 394" descr="元宝.png"/>
            <p:cNvPicPr>
              <a:picLocks noChangeAspect="1"/>
            </p:cNvPicPr>
            <p:nvPr/>
          </p:nvPicPr>
          <p:blipFill>
            <a:blip r:embed="rId8"/>
            <a:srcRect/>
            <a:stretch>
              <a:fillRect/>
            </a:stretch>
          </p:blipFill>
          <p:spPr bwMode="auto">
            <a:xfrm>
              <a:off x="8278738" y="4686300"/>
              <a:ext cx="865262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189" name="图片 395" descr="元宝.png"/>
            <p:cNvPicPr>
              <a:picLocks noChangeAspect="1"/>
            </p:cNvPicPr>
            <p:nvPr/>
          </p:nvPicPr>
          <p:blipFill>
            <a:blip r:embed="rId8"/>
            <a:srcRect/>
            <a:stretch>
              <a:fillRect/>
            </a:stretch>
          </p:blipFill>
          <p:spPr bwMode="auto">
            <a:xfrm>
              <a:off x="7870165" y="4429627"/>
              <a:ext cx="865262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190" name="图片 396" descr="金钱.png"/>
            <p:cNvPicPr>
              <a:picLocks noChangeAspect="1"/>
            </p:cNvPicPr>
            <p:nvPr/>
          </p:nvPicPr>
          <p:blipFill>
            <a:blip r:embed="rId9"/>
            <a:srcRect/>
            <a:stretch>
              <a:fillRect/>
            </a:stretch>
          </p:blipFill>
          <p:spPr bwMode="auto">
            <a:xfrm rot="1372369">
              <a:off x="468814" y="4379497"/>
              <a:ext cx="475246" cy="4752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191" name="图片 397" descr="元宝.png"/>
            <p:cNvPicPr>
              <a:picLocks noChangeAspect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994808" y="4678452"/>
              <a:ext cx="880114" cy="4650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192" name="图片 398" descr="元宝.png"/>
            <p:cNvPicPr>
              <a:picLocks noChangeAspect="1"/>
            </p:cNvPicPr>
            <p:nvPr/>
          </p:nvPicPr>
          <p:blipFill>
            <a:blip r:embed="rId8"/>
            <a:srcRect/>
            <a:stretch>
              <a:fillRect/>
            </a:stretch>
          </p:blipFill>
          <p:spPr bwMode="auto">
            <a:xfrm>
              <a:off x="1671585" y="4686300"/>
              <a:ext cx="865262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193" name="图片 399" descr="元宝.png"/>
            <p:cNvPicPr>
              <a:picLocks noChangeAspect="1"/>
            </p:cNvPicPr>
            <p:nvPr/>
          </p:nvPicPr>
          <p:blipFill>
            <a:blip r:embed="rId8"/>
            <a:srcRect/>
            <a:stretch>
              <a:fillRect/>
            </a:stretch>
          </p:blipFill>
          <p:spPr bwMode="auto">
            <a:xfrm>
              <a:off x="1263012" y="4429627"/>
              <a:ext cx="865262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194" name="图片 400" descr="元宝.png"/>
            <p:cNvPicPr>
              <a:picLocks noChangeAspect="1"/>
            </p:cNvPicPr>
            <p:nvPr/>
          </p:nvPicPr>
          <p:blipFill>
            <a:blip r:embed="rId10"/>
            <a:srcRect/>
            <a:stretch>
              <a:fillRect/>
            </a:stretch>
          </p:blipFill>
          <p:spPr bwMode="auto">
            <a:xfrm>
              <a:off x="5505648" y="4686299"/>
              <a:ext cx="919750" cy="4859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195" name="图片 401" descr="元宝.png"/>
            <p:cNvPicPr>
              <a:picLocks noChangeAspect="1"/>
            </p:cNvPicPr>
            <p:nvPr/>
          </p:nvPicPr>
          <p:blipFill>
            <a:blip r:embed="rId8"/>
            <a:srcRect/>
            <a:stretch>
              <a:fillRect/>
            </a:stretch>
          </p:blipFill>
          <p:spPr bwMode="auto">
            <a:xfrm>
              <a:off x="0" y="4686300"/>
              <a:ext cx="865262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77" name="TextBox 26"/>
          <p:cNvSpPr txBox="1"/>
          <p:nvPr/>
        </p:nvSpPr>
        <p:spPr>
          <a:xfrm rot="19436320">
            <a:off x="249695" y="458825"/>
            <a:ext cx="1586745" cy="830997"/>
          </a:xfrm>
          <a:prstGeom prst="rect">
            <a:avLst/>
          </a:prstGeom>
          <a:noFill/>
          <a:ln w="38100">
            <a:solidFill>
              <a:srgbClr val="FF0000">
                <a:alpha val="60000"/>
              </a:srgbClr>
            </a:solidFill>
          </a:ln>
          <a:scene3d>
            <a:camera prst="orthographicFront"/>
            <a:lightRig rig="flat" dir="tl">
              <a:rot lat="0" lon="0" rev="6600000"/>
            </a:lightRig>
          </a:scene3d>
          <a:sp3d contourW="8890">
            <a:bevelT w="38100" h="31750"/>
            <a:contourClr>
              <a:srgbClr val="FF0000"/>
            </a:contourClr>
          </a:sp3d>
        </p:spPr>
        <p:txBody>
          <a:bodyPr wrap="square" rtlCol="0">
            <a:spAutoFit/>
            <a:sp3d extrusionH="25400" contourW="8890">
              <a:bevelT w="38100" h="31750"/>
              <a:contourClr>
                <a:srgbClr val="FF0000"/>
              </a:contourClr>
            </a:sp3d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 w="11430"/>
                <a:solidFill>
                  <a:srgbClr val="FF0000">
                    <a:alpha val="60000"/>
                  </a:srgbClr>
                </a:solidFill>
                <a:effectLst>
                  <a:outerShdw blurRad="63500" dist="39000" dir="5460000" algn="tl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Arial" charset="0"/>
                <a:ea typeface="宋体" charset="-122"/>
                <a:cs typeface="+mn-cs"/>
              </a:rPr>
              <a:t>仅供学习</a:t>
            </a:r>
            <a:endParaRPr kumimoji="0" lang="en-US" altLang="zh-CN" sz="2400" b="1" i="0" u="none" strike="noStrike" kern="1200" cap="none" spc="0" normalizeH="0" baseline="0" noProof="0" dirty="0" smtClean="0">
              <a:ln w="11430"/>
              <a:solidFill>
                <a:srgbClr val="FF0000">
                  <a:alpha val="60000"/>
                </a:srgbClr>
              </a:solidFill>
              <a:effectLst>
                <a:outerShdw blurRad="63500" dist="39000" dir="5460000" algn="tl">
                  <a:srgbClr val="000000">
                    <a:alpha val="30000"/>
                  </a:srgbClr>
                </a:outerShdw>
              </a:effectLst>
              <a:uLnTx/>
              <a:uFillTx/>
              <a:latin typeface="Arial" charset="0"/>
              <a:ea typeface="宋体" charset="-122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 w="11430"/>
                <a:solidFill>
                  <a:srgbClr val="FF0000">
                    <a:alpha val="60000"/>
                  </a:srgbClr>
                </a:solidFill>
                <a:effectLst>
                  <a:outerShdw blurRad="63500" dist="39000" dir="5460000" algn="tl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Arial" charset="0"/>
                <a:ea typeface="宋体" charset="-122"/>
                <a:cs typeface="+mn-cs"/>
              </a:rPr>
              <a:t>请勿商用</a:t>
            </a:r>
          </a:p>
        </p:txBody>
      </p:sp>
    </p:spTree>
  </p:cSld>
  <p:clrMapOvr>
    <a:masterClrMapping/>
  </p:clrMapOvr>
  <p:transition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7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图片 3" descr="01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8" name="图片 207" descr="02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09763" y="2403475"/>
            <a:ext cx="7234237" cy="274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9" name="图片 208" descr="03.pn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3260725"/>
            <a:ext cx="2389188" cy="1273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7" name="图片 209" descr="LOGO白副本.pn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52413" y="269875"/>
            <a:ext cx="1420812" cy="65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组合 216"/>
          <p:cNvGrpSpPr>
            <a:grpSpLocks/>
          </p:cNvGrpSpPr>
          <p:nvPr/>
        </p:nvGrpSpPr>
        <p:grpSpPr bwMode="auto">
          <a:xfrm>
            <a:off x="876300" y="1112838"/>
            <a:ext cx="771525" cy="2159000"/>
            <a:chOff x="6842125" y="371475"/>
            <a:chExt cx="1187451" cy="3325813"/>
          </a:xfrm>
        </p:grpSpPr>
        <p:sp>
          <p:nvSpPr>
            <p:cNvPr id="8245" name="Freeform 6"/>
            <p:cNvSpPr>
              <a:spLocks noEditPoints="1"/>
            </p:cNvSpPr>
            <p:nvPr/>
          </p:nvSpPr>
          <p:spPr bwMode="auto">
            <a:xfrm>
              <a:off x="6913563" y="371475"/>
              <a:ext cx="1116013" cy="3325813"/>
            </a:xfrm>
            <a:custGeom>
              <a:avLst/>
              <a:gdLst>
                <a:gd name="T0" fmla="*/ 252 w 439"/>
                <a:gd name="T1" fmla="*/ 1109 h 1309"/>
                <a:gd name="T2" fmla="*/ 279 w 439"/>
                <a:gd name="T3" fmla="*/ 855 h 1309"/>
                <a:gd name="T4" fmla="*/ 248 w 439"/>
                <a:gd name="T5" fmla="*/ 703 h 1309"/>
                <a:gd name="T6" fmla="*/ 243 w 439"/>
                <a:gd name="T7" fmla="*/ 703 h 1309"/>
                <a:gd name="T8" fmla="*/ 245 w 439"/>
                <a:gd name="T9" fmla="*/ 669 h 1309"/>
                <a:gd name="T10" fmla="*/ 264 w 439"/>
                <a:gd name="T11" fmla="*/ 39 h 1309"/>
                <a:gd name="T12" fmla="*/ 361 w 439"/>
                <a:gd name="T13" fmla="*/ 25 h 1309"/>
                <a:gd name="T14" fmla="*/ 388 w 439"/>
                <a:gd name="T15" fmla="*/ 73 h 1309"/>
                <a:gd name="T16" fmla="*/ 345 w 439"/>
                <a:gd name="T17" fmla="*/ 146 h 1309"/>
                <a:gd name="T18" fmla="*/ 314 w 439"/>
                <a:gd name="T19" fmla="*/ 225 h 1309"/>
                <a:gd name="T20" fmla="*/ 384 w 439"/>
                <a:gd name="T21" fmla="*/ 192 h 1309"/>
                <a:gd name="T22" fmla="*/ 422 w 439"/>
                <a:gd name="T23" fmla="*/ 301 h 1309"/>
                <a:gd name="T24" fmla="*/ 293 w 439"/>
                <a:gd name="T25" fmla="*/ 430 h 1309"/>
                <a:gd name="T26" fmla="*/ 302 w 439"/>
                <a:gd name="T27" fmla="*/ 534 h 1309"/>
                <a:gd name="T28" fmla="*/ 321 w 439"/>
                <a:gd name="T29" fmla="*/ 662 h 1309"/>
                <a:gd name="T30" fmla="*/ 320 w 439"/>
                <a:gd name="T31" fmla="*/ 748 h 1309"/>
                <a:gd name="T32" fmla="*/ 291 w 439"/>
                <a:gd name="T33" fmla="*/ 835 h 1309"/>
                <a:gd name="T34" fmla="*/ 289 w 439"/>
                <a:gd name="T35" fmla="*/ 900 h 1309"/>
                <a:gd name="T36" fmla="*/ 304 w 439"/>
                <a:gd name="T37" fmla="*/ 1078 h 1309"/>
                <a:gd name="T38" fmla="*/ 334 w 439"/>
                <a:gd name="T39" fmla="*/ 1146 h 1309"/>
                <a:gd name="T40" fmla="*/ 343 w 439"/>
                <a:gd name="T41" fmla="*/ 1209 h 1309"/>
                <a:gd name="T42" fmla="*/ 336 w 439"/>
                <a:gd name="T43" fmla="*/ 1289 h 1309"/>
                <a:gd name="T44" fmla="*/ 277 w 439"/>
                <a:gd name="T45" fmla="*/ 1298 h 1309"/>
                <a:gd name="T46" fmla="*/ 225 w 439"/>
                <a:gd name="T47" fmla="*/ 1287 h 1309"/>
                <a:gd name="T48" fmla="*/ 246 w 439"/>
                <a:gd name="T49" fmla="*/ 1228 h 1309"/>
                <a:gd name="T50" fmla="*/ 225 w 439"/>
                <a:gd name="T51" fmla="*/ 1060 h 1309"/>
                <a:gd name="T52" fmla="*/ 245 w 439"/>
                <a:gd name="T53" fmla="*/ 1017 h 1309"/>
                <a:gd name="T54" fmla="*/ 234 w 439"/>
                <a:gd name="T55" fmla="*/ 908 h 1309"/>
                <a:gd name="T56" fmla="*/ 239 w 439"/>
                <a:gd name="T57" fmla="*/ 830 h 1309"/>
                <a:gd name="T58" fmla="*/ 248 w 439"/>
                <a:gd name="T59" fmla="*/ 769 h 1309"/>
                <a:gd name="T60" fmla="*/ 230 w 439"/>
                <a:gd name="T61" fmla="*/ 814 h 1309"/>
                <a:gd name="T62" fmla="*/ 227 w 439"/>
                <a:gd name="T63" fmla="*/ 907 h 1309"/>
                <a:gd name="T64" fmla="*/ 227 w 439"/>
                <a:gd name="T65" fmla="*/ 994 h 1309"/>
                <a:gd name="T66" fmla="*/ 211 w 439"/>
                <a:gd name="T67" fmla="*/ 917 h 1309"/>
                <a:gd name="T68" fmla="*/ 211 w 439"/>
                <a:gd name="T69" fmla="*/ 834 h 1309"/>
                <a:gd name="T70" fmla="*/ 232 w 439"/>
                <a:gd name="T71" fmla="*/ 696 h 1309"/>
                <a:gd name="T72" fmla="*/ 239 w 439"/>
                <a:gd name="T73" fmla="*/ 625 h 1309"/>
                <a:gd name="T74" fmla="*/ 221 w 439"/>
                <a:gd name="T75" fmla="*/ 516 h 1309"/>
                <a:gd name="T76" fmla="*/ 204 w 439"/>
                <a:gd name="T77" fmla="*/ 467 h 1309"/>
                <a:gd name="T78" fmla="*/ 134 w 439"/>
                <a:gd name="T79" fmla="*/ 480 h 1309"/>
                <a:gd name="T80" fmla="*/ 59 w 439"/>
                <a:gd name="T81" fmla="*/ 425 h 1309"/>
                <a:gd name="T82" fmla="*/ 195 w 439"/>
                <a:gd name="T83" fmla="*/ 201 h 1309"/>
                <a:gd name="T84" fmla="*/ 145 w 439"/>
                <a:gd name="T85" fmla="*/ 196 h 1309"/>
                <a:gd name="T86" fmla="*/ 109 w 439"/>
                <a:gd name="T87" fmla="*/ 307 h 1309"/>
                <a:gd name="T88" fmla="*/ 61 w 439"/>
                <a:gd name="T89" fmla="*/ 348 h 1309"/>
                <a:gd name="T90" fmla="*/ 7 w 439"/>
                <a:gd name="T91" fmla="*/ 251 h 1309"/>
                <a:gd name="T92" fmla="*/ 16 w 439"/>
                <a:gd name="T93" fmla="*/ 198 h 1309"/>
                <a:gd name="T94" fmla="*/ 96 w 439"/>
                <a:gd name="T95" fmla="*/ 78 h 1309"/>
                <a:gd name="T96" fmla="*/ 168 w 439"/>
                <a:gd name="T97" fmla="*/ 21 h 1309"/>
                <a:gd name="T98" fmla="*/ 166 w 439"/>
                <a:gd name="T99" fmla="*/ 123 h 1309"/>
                <a:gd name="T100" fmla="*/ 216 w 439"/>
                <a:gd name="T101" fmla="*/ 39 h 1309"/>
                <a:gd name="T102" fmla="*/ 264 w 439"/>
                <a:gd name="T103" fmla="*/ 39 h 1309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439"/>
                <a:gd name="T157" fmla="*/ 0 h 1309"/>
                <a:gd name="T158" fmla="*/ 439 w 439"/>
                <a:gd name="T159" fmla="*/ 1309 h 1309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439" h="1309">
                  <a:moveTo>
                    <a:pt x="248" y="1107"/>
                  </a:moveTo>
                  <a:cubicBezTo>
                    <a:pt x="248" y="1101"/>
                    <a:pt x="248" y="1101"/>
                    <a:pt x="248" y="1101"/>
                  </a:cubicBezTo>
                  <a:cubicBezTo>
                    <a:pt x="254" y="1103"/>
                    <a:pt x="254" y="1107"/>
                    <a:pt x="252" y="1109"/>
                  </a:cubicBezTo>
                  <a:lnTo>
                    <a:pt x="248" y="1107"/>
                  </a:lnTo>
                  <a:close/>
                  <a:moveTo>
                    <a:pt x="279" y="850"/>
                  </a:moveTo>
                  <a:cubicBezTo>
                    <a:pt x="282" y="851"/>
                    <a:pt x="280" y="855"/>
                    <a:pt x="279" y="855"/>
                  </a:cubicBezTo>
                  <a:cubicBezTo>
                    <a:pt x="279" y="857"/>
                    <a:pt x="279" y="857"/>
                    <a:pt x="279" y="857"/>
                  </a:cubicBezTo>
                  <a:lnTo>
                    <a:pt x="279" y="850"/>
                  </a:lnTo>
                  <a:close/>
                  <a:moveTo>
                    <a:pt x="248" y="703"/>
                  </a:moveTo>
                  <a:cubicBezTo>
                    <a:pt x="248" y="735"/>
                    <a:pt x="248" y="735"/>
                    <a:pt x="248" y="735"/>
                  </a:cubicBezTo>
                  <a:cubicBezTo>
                    <a:pt x="243" y="735"/>
                    <a:pt x="243" y="735"/>
                    <a:pt x="243" y="735"/>
                  </a:cubicBezTo>
                  <a:cubicBezTo>
                    <a:pt x="243" y="707"/>
                    <a:pt x="245" y="705"/>
                    <a:pt x="243" y="703"/>
                  </a:cubicBezTo>
                  <a:lnTo>
                    <a:pt x="248" y="703"/>
                  </a:lnTo>
                  <a:close/>
                  <a:moveTo>
                    <a:pt x="254" y="667"/>
                  </a:moveTo>
                  <a:cubicBezTo>
                    <a:pt x="245" y="669"/>
                    <a:pt x="245" y="669"/>
                    <a:pt x="245" y="669"/>
                  </a:cubicBezTo>
                  <a:cubicBezTo>
                    <a:pt x="245" y="666"/>
                    <a:pt x="239" y="658"/>
                    <a:pt x="252" y="657"/>
                  </a:cubicBezTo>
                  <a:cubicBezTo>
                    <a:pt x="252" y="658"/>
                    <a:pt x="254" y="660"/>
                    <a:pt x="254" y="667"/>
                  </a:cubicBezTo>
                  <a:close/>
                  <a:moveTo>
                    <a:pt x="264" y="39"/>
                  </a:moveTo>
                  <a:cubicBezTo>
                    <a:pt x="266" y="39"/>
                    <a:pt x="270" y="39"/>
                    <a:pt x="271" y="37"/>
                  </a:cubicBezTo>
                  <a:cubicBezTo>
                    <a:pt x="313" y="16"/>
                    <a:pt x="298" y="16"/>
                    <a:pt x="325" y="16"/>
                  </a:cubicBezTo>
                  <a:cubicBezTo>
                    <a:pt x="338" y="16"/>
                    <a:pt x="343" y="17"/>
                    <a:pt x="361" y="25"/>
                  </a:cubicBezTo>
                  <a:cubicBezTo>
                    <a:pt x="364" y="26"/>
                    <a:pt x="366" y="32"/>
                    <a:pt x="370" y="33"/>
                  </a:cubicBezTo>
                  <a:cubicBezTo>
                    <a:pt x="379" y="41"/>
                    <a:pt x="386" y="51"/>
                    <a:pt x="386" y="60"/>
                  </a:cubicBezTo>
                  <a:cubicBezTo>
                    <a:pt x="386" y="64"/>
                    <a:pt x="388" y="67"/>
                    <a:pt x="388" y="73"/>
                  </a:cubicBezTo>
                  <a:cubicBezTo>
                    <a:pt x="388" y="76"/>
                    <a:pt x="386" y="82"/>
                    <a:pt x="386" y="85"/>
                  </a:cubicBezTo>
                  <a:cubicBezTo>
                    <a:pt x="388" y="107"/>
                    <a:pt x="364" y="132"/>
                    <a:pt x="357" y="141"/>
                  </a:cubicBezTo>
                  <a:cubicBezTo>
                    <a:pt x="354" y="144"/>
                    <a:pt x="346" y="142"/>
                    <a:pt x="345" y="146"/>
                  </a:cubicBezTo>
                  <a:cubicBezTo>
                    <a:pt x="338" y="153"/>
                    <a:pt x="329" y="164"/>
                    <a:pt x="325" y="175"/>
                  </a:cubicBezTo>
                  <a:cubicBezTo>
                    <a:pt x="321" y="180"/>
                    <a:pt x="327" y="191"/>
                    <a:pt x="325" y="198"/>
                  </a:cubicBezTo>
                  <a:cubicBezTo>
                    <a:pt x="323" y="207"/>
                    <a:pt x="314" y="219"/>
                    <a:pt x="314" y="225"/>
                  </a:cubicBezTo>
                  <a:cubicBezTo>
                    <a:pt x="314" y="228"/>
                    <a:pt x="316" y="230"/>
                    <a:pt x="320" y="233"/>
                  </a:cubicBezTo>
                  <a:cubicBezTo>
                    <a:pt x="327" y="230"/>
                    <a:pt x="323" y="223"/>
                    <a:pt x="327" y="219"/>
                  </a:cubicBezTo>
                  <a:cubicBezTo>
                    <a:pt x="329" y="214"/>
                    <a:pt x="372" y="192"/>
                    <a:pt x="384" y="192"/>
                  </a:cubicBezTo>
                  <a:cubicBezTo>
                    <a:pt x="409" y="192"/>
                    <a:pt x="439" y="221"/>
                    <a:pt x="439" y="246"/>
                  </a:cubicBezTo>
                  <a:cubicBezTo>
                    <a:pt x="439" y="251"/>
                    <a:pt x="438" y="271"/>
                    <a:pt x="432" y="282"/>
                  </a:cubicBezTo>
                  <a:cubicBezTo>
                    <a:pt x="430" y="287"/>
                    <a:pt x="427" y="294"/>
                    <a:pt x="422" y="301"/>
                  </a:cubicBezTo>
                  <a:cubicBezTo>
                    <a:pt x="413" y="314"/>
                    <a:pt x="393" y="323"/>
                    <a:pt x="382" y="330"/>
                  </a:cubicBezTo>
                  <a:cubicBezTo>
                    <a:pt x="355" y="344"/>
                    <a:pt x="330" y="378"/>
                    <a:pt x="313" y="400"/>
                  </a:cubicBezTo>
                  <a:cubicBezTo>
                    <a:pt x="305" y="407"/>
                    <a:pt x="298" y="417"/>
                    <a:pt x="293" y="430"/>
                  </a:cubicBezTo>
                  <a:cubicBezTo>
                    <a:pt x="288" y="444"/>
                    <a:pt x="289" y="473"/>
                    <a:pt x="289" y="476"/>
                  </a:cubicBezTo>
                  <a:cubicBezTo>
                    <a:pt x="289" y="482"/>
                    <a:pt x="289" y="503"/>
                    <a:pt x="293" y="516"/>
                  </a:cubicBezTo>
                  <a:cubicBezTo>
                    <a:pt x="295" y="521"/>
                    <a:pt x="302" y="528"/>
                    <a:pt x="302" y="534"/>
                  </a:cubicBezTo>
                  <a:cubicBezTo>
                    <a:pt x="305" y="546"/>
                    <a:pt x="304" y="562"/>
                    <a:pt x="307" y="576"/>
                  </a:cubicBezTo>
                  <a:cubicBezTo>
                    <a:pt x="314" y="600"/>
                    <a:pt x="327" y="642"/>
                    <a:pt x="327" y="648"/>
                  </a:cubicBezTo>
                  <a:cubicBezTo>
                    <a:pt x="327" y="651"/>
                    <a:pt x="321" y="655"/>
                    <a:pt x="321" y="662"/>
                  </a:cubicBezTo>
                  <a:cubicBezTo>
                    <a:pt x="320" y="678"/>
                    <a:pt x="321" y="696"/>
                    <a:pt x="318" y="712"/>
                  </a:cubicBezTo>
                  <a:cubicBezTo>
                    <a:pt x="316" y="717"/>
                    <a:pt x="307" y="726"/>
                    <a:pt x="307" y="730"/>
                  </a:cubicBezTo>
                  <a:cubicBezTo>
                    <a:pt x="307" y="735"/>
                    <a:pt x="320" y="739"/>
                    <a:pt x="320" y="748"/>
                  </a:cubicBezTo>
                  <a:cubicBezTo>
                    <a:pt x="320" y="751"/>
                    <a:pt x="318" y="753"/>
                    <a:pt x="316" y="757"/>
                  </a:cubicBezTo>
                  <a:cubicBezTo>
                    <a:pt x="316" y="759"/>
                    <a:pt x="311" y="759"/>
                    <a:pt x="309" y="760"/>
                  </a:cubicBezTo>
                  <a:cubicBezTo>
                    <a:pt x="302" y="764"/>
                    <a:pt x="291" y="819"/>
                    <a:pt x="291" y="835"/>
                  </a:cubicBezTo>
                  <a:cubicBezTo>
                    <a:pt x="291" y="841"/>
                    <a:pt x="296" y="844"/>
                    <a:pt x="296" y="848"/>
                  </a:cubicBezTo>
                  <a:cubicBezTo>
                    <a:pt x="296" y="853"/>
                    <a:pt x="295" y="851"/>
                    <a:pt x="293" y="853"/>
                  </a:cubicBezTo>
                  <a:cubicBezTo>
                    <a:pt x="293" y="867"/>
                    <a:pt x="289" y="884"/>
                    <a:pt x="289" y="900"/>
                  </a:cubicBezTo>
                  <a:cubicBezTo>
                    <a:pt x="288" y="919"/>
                    <a:pt x="286" y="955"/>
                    <a:pt x="286" y="960"/>
                  </a:cubicBezTo>
                  <a:cubicBezTo>
                    <a:pt x="286" y="964"/>
                    <a:pt x="288" y="1016"/>
                    <a:pt x="293" y="1044"/>
                  </a:cubicBezTo>
                  <a:cubicBezTo>
                    <a:pt x="295" y="1055"/>
                    <a:pt x="300" y="1066"/>
                    <a:pt x="304" y="1078"/>
                  </a:cubicBezTo>
                  <a:cubicBezTo>
                    <a:pt x="305" y="1084"/>
                    <a:pt x="302" y="1094"/>
                    <a:pt x="305" y="1101"/>
                  </a:cubicBezTo>
                  <a:cubicBezTo>
                    <a:pt x="309" y="1112"/>
                    <a:pt x="316" y="1125"/>
                    <a:pt x="318" y="1135"/>
                  </a:cubicBezTo>
                  <a:cubicBezTo>
                    <a:pt x="323" y="1139"/>
                    <a:pt x="332" y="1139"/>
                    <a:pt x="334" y="1146"/>
                  </a:cubicBezTo>
                  <a:cubicBezTo>
                    <a:pt x="338" y="1151"/>
                    <a:pt x="334" y="1160"/>
                    <a:pt x="336" y="1167"/>
                  </a:cubicBezTo>
                  <a:cubicBezTo>
                    <a:pt x="339" y="1176"/>
                    <a:pt x="348" y="1191"/>
                    <a:pt x="348" y="1196"/>
                  </a:cubicBezTo>
                  <a:cubicBezTo>
                    <a:pt x="348" y="1200"/>
                    <a:pt x="343" y="1203"/>
                    <a:pt x="343" y="1209"/>
                  </a:cubicBezTo>
                  <a:cubicBezTo>
                    <a:pt x="341" y="1217"/>
                    <a:pt x="341" y="1230"/>
                    <a:pt x="341" y="1235"/>
                  </a:cubicBezTo>
                  <a:cubicBezTo>
                    <a:pt x="341" y="1239"/>
                    <a:pt x="345" y="1241"/>
                    <a:pt x="345" y="1244"/>
                  </a:cubicBezTo>
                  <a:cubicBezTo>
                    <a:pt x="345" y="1250"/>
                    <a:pt x="341" y="1275"/>
                    <a:pt x="336" y="1289"/>
                  </a:cubicBezTo>
                  <a:cubicBezTo>
                    <a:pt x="330" y="1301"/>
                    <a:pt x="318" y="1298"/>
                    <a:pt x="311" y="1301"/>
                  </a:cubicBezTo>
                  <a:cubicBezTo>
                    <a:pt x="305" y="1303"/>
                    <a:pt x="298" y="1309"/>
                    <a:pt x="295" y="1309"/>
                  </a:cubicBezTo>
                  <a:cubicBezTo>
                    <a:pt x="289" y="1309"/>
                    <a:pt x="280" y="1298"/>
                    <a:pt x="277" y="1298"/>
                  </a:cubicBezTo>
                  <a:cubicBezTo>
                    <a:pt x="271" y="1298"/>
                    <a:pt x="266" y="1303"/>
                    <a:pt x="263" y="1303"/>
                  </a:cubicBezTo>
                  <a:cubicBezTo>
                    <a:pt x="257" y="1303"/>
                    <a:pt x="254" y="1296"/>
                    <a:pt x="250" y="1294"/>
                  </a:cubicBezTo>
                  <a:cubicBezTo>
                    <a:pt x="241" y="1291"/>
                    <a:pt x="230" y="1296"/>
                    <a:pt x="225" y="1287"/>
                  </a:cubicBezTo>
                  <a:cubicBezTo>
                    <a:pt x="236" y="1275"/>
                    <a:pt x="246" y="1276"/>
                    <a:pt x="257" y="1271"/>
                  </a:cubicBezTo>
                  <a:cubicBezTo>
                    <a:pt x="257" y="1271"/>
                    <a:pt x="263" y="1267"/>
                    <a:pt x="263" y="1264"/>
                  </a:cubicBezTo>
                  <a:cubicBezTo>
                    <a:pt x="263" y="1257"/>
                    <a:pt x="246" y="1242"/>
                    <a:pt x="246" y="1228"/>
                  </a:cubicBezTo>
                  <a:cubicBezTo>
                    <a:pt x="246" y="1223"/>
                    <a:pt x="248" y="1221"/>
                    <a:pt x="250" y="1217"/>
                  </a:cubicBezTo>
                  <a:cubicBezTo>
                    <a:pt x="250" y="1185"/>
                    <a:pt x="250" y="1185"/>
                    <a:pt x="250" y="1185"/>
                  </a:cubicBezTo>
                  <a:cubicBezTo>
                    <a:pt x="225" y="1060"/>
                    <a:pt x="225" y="1060"/>
                    <a:pt x="225" y="1060"/>
                  </a:cubicBezTo>
                  <a:cubicBezTo>
                    <a:pt x="225" y="1053"/>
                    <a:pt x="225" y="1053"/>
                    <a:pt x="225" y="1053"/>
                  </a:cubicBezTo>
                  <a:cubicBezTo>
                    <a:pt x="230" y="1042"/>
                    <a:pt x="245" y="1037"/>
                    <a:pt x="243" y="1025"/>
                  </a:cubicBezTo>
                  <a:cubicBezTo>
                    <a:pt x="245" y="1023"/>
                    <a:pt x="245" y="1021"/>
                    <a:pt x="245" y="1017"/>
                  </a:cubicBezTo>
                  <a:cubicBezTo>
                    <a:pt x="245" y="1012"/>
                    <a:pt x="239" y="980"/>
                    <a:pt x="238" y="962"/>
                  </a:cubicBezTo>
                  <a:cubicBezTo>
                    <a:pt x="238" y="959"/>
                    <a:pt x="239" y="953"/>
                    <a:pt x="239" y="950"/>
                  </a:cubicBezTo>
                  <a:cubicBezTo>
                    <a:pt x="239" y="937"/>
                    <a:pt x="234" y="914"/>
                    <a:pt x="234" y="908"/>
                  </a:cubicBezTo>
                  <a:cubicBezTo>
                    <a:pt x="234" y="905"/>
                    <a:pt x="238" y="900"/>
                    <a:pt x="238" y="896"/>
                  </a:cubicBezTo>
                  <a:cubicBezTo>
                    <a:pt x="239" y="889"/>
                    <a:pt x="238" y="880"/>
                    <a:pt x="239" y="873"/>
                  </a:cubicBezTo>
                  <a:cubicBezTo>
                    <a:pt x="239" y="830"/>
                    <a:pt x="239" y="830"/>
                    <a:pt x="239" y="830"/>
                  </a:cubicBezTo>
                  <a:cubicBezTo>
                    <a:pt x="241" y="823"/>
                    <a:pt x="246" y="810"/>
                    <a:pt x="246" y="807"/>
                  </a:cubicBezTo>
                  <a:cubicBezTo>
                    <a:pt x="246" y="801"/>
                    <a:pt x="243" y="798"/>
                    <a:pt x="243" y="792"/>
                  </a:cubicBezTo>
                  <a:cubicBezTo>
                    <a:pt x="243" y="789"/>
                    <a:pt x="248" y="773"/>
                    <a:pt x="248" y="769"/>
                  </a:cubicBezTo>
                  <a:cubicBezTo>
                    <a:pt x="248" y="764"/>
                    <a:pt x="248" y="764"/>
                    <a:pt x="245" y="760"/>
                  </a:cubicBezTo>
                  <a:cubicBezTo>
                    <a:pt x="241" y="764"/>
                    <a:pt x="236" y="771"/>
                    <a:pt x="236" y="776"/>
                  </a:cubicBezTo>
                  <a:cubicBezTo>
                    <a:pt x="232" y="787"/>
                    <a:pt x="234" y="801"/>
                    <a:pt x="230" y="814"/>
                  </a:cubicBezTo>
                  <a:cubicBezTo>
                    <a:pt x="227" y="835"/>
                    <a:pt x="229" y="841"/>
                    <a:pt x="229" y="860"/>
                  </a:cubicBezTo>
                  <a:cubicBezTo>
                    <a:pt x="229" y="864"/>
                    <a:pt x="221" y="880"/>
                    <a:pt x="221" y="884"/>
                  </a:cubicBezTo>
                  <a:cubicBezTo>
                    <a:pt x="221" y="889"/>
                    <a:pt x="227" y="903"/>
                    <a:pt x="227" y="907"/>
                  </a:cubicBezTo>
                  <a:cubicBezTo>
                    <a:pt x="227" y="912"/>
                    <a:pt x="220" y="944"/>
                    <a:pt x="220" y="950"/>
                  </a:cubicBezTo>
                  <a:cubicBezTo>
                    <a:pt x="220" y="953"/>
                    <a:pt x="227" y="973"/>
                    <a:pt x="227" y="978"/>
                  </a:cubicBezTo>
                  <a:cubicBezTo>
                    <a:pt x="227" y="994"/>
                    <a:pt x="227" y="994"/>
                    <a:pt x="227" y="994"/>
                  </a:cubicBezTo>
                  <a:cubicBezTo>
                    <a:pt x="223" y="998"/>
                    <a:pt x="223" y="998"/>
                    <a:pt x="223" y="998"/>
                  </a:cubicBezTo>
                  <a:cubicBezTo>
                    <a:pt x="214" y="989"/>
                    <a:pt x="205" y="944"/>
                    <a:pt x="205" y="942"/>
                  </a:cubicBezTo>
                  <a:cubicBezTo>
                    <a:pt x="205" y="939"/>
                    <a:pt x="211" y="923"/>
                    <a:pt x="211" y="917"/>
                  </a:cubicBezTo>
                  <a:cubicBezTo>
                    <a:pt x="211" y="914"/>
                    <a:pt x="205" y="910"/>
                    <a:pt x="205" y="907"/>
                  </a:cubicBezTo>
                  <a:cubicBezTo>
                    <a:pt x="205" y="875"/>
                    <a:pt x="205" y="875"/>
                    <a:pt x="205" y="875"/>
                  </a:cubicBezTo>
                  <a:cubicBezTo>
                    <a:pt x="207" y="862"/>
                    <a:pt x="211" y="848"/>
                    <a:pt x="211" y="834"/>
                  </a:cubicBezTo>
                  <a:cubicBezTo>
                    <a:pt x="216" y="817"/>
                    <a:pt x="209" y="798"/>
                    <a:pt x="225" y="782"/>
                  </a:cubicBezTo>
                  <a:cubicBezTo>
                    <a:pt x="225" y="748"/>
                    <a:pt x="225" y="748"/>
                    <a:pt x="225" y="748"/>
                  </a:cubicBezTo>
                  <a:cubicBezTo>
                    <a:pt x="232" y="707"/>
                    <a:pt x="232" y="725"/>
                    <a:pt x="232" y="696"/>
                  </a:cubicBezTo>
                  <a:cubicBezTo>
                    <a:pt x="232" y="692"/>
                    <a:pt x="234" y="687"/>
                    <a:pt x="234" y="683"/>
                  </a:cubicBezTo>
                  <a:cubicBezTo>
                    <a:pt x="236" y="675"/>
                    <a:pt x="234" y="660"/>
                    <a:pt x="234" y="655"/>
                  </a:cubicBezTo>
                  <a:cubicBezTo>
                    <a:pt x="234" y="651"/>
                    <a:pt x="238" y="635"/>
                    <a:pt x="239" y="625"/>
                  </a:cubicBezTo>
                  <a:cubicBezTo>
                    <a:pt x="239" y="583"/>
                    <a:pt x="241" y="583"/>
                    <a:pt x="241" y="580"/>
                  </a:cubicBezTo>
                  <a:cubicBezTo>
                    <a:pt x="241" y="575"/>
                    <a:pt x="239" y="557"/>
                    <a:pt x="238" y="548"/>
                  </a:cubicBezTo>
                  <a:cubicBezTo>
                    <a:pt x="236" y="539"/>
                    <a:pt x="229" y="519"/>
                    <a:pt x="221" y="516"/>
                  </a:cubicBezTo>
                  <a:cubicBezTo>
                    <a:pt x="218" y="514"/>
                    <a:pt x="214" y="517"/>
                    <a:pt x="211" y="517"/>
                  </a:cubicBezTo>
                  <a:cubicBezTo>
                    <a:pt x="205" y="517"/>
                    <a:pt x="209" y="516"/>
                    <a:pt x="205" y="516"/>
                  </a:cubicBezTo>
                  <a:cubicBezTo>
                    <a:pt x="205" y="500"/>
                    <a:pt x="204" y="473"/>
                    <a:pt x="204" y="467"/>
                  </a:cubicBezTo>
                  <a:cubicBezTo>
                    <a:pt x="204" y="462"/>
                    <a:pt x="200" y="450"/>
                    <a:pt x="195" y="450"/>
                  </a:cubicBezTo>
                  <a:cubicBezTo>
                    <a:pt x="191" y="450"/>
                    <a:pt x="166" y="457"/>
                    <a:pt x="154" y="464"/>
                  </a:cubicBezTo>
                  <a:cubicBezTo>
                    <a:pt x="148" y="466"/>
                    <a:pt x="141" y="476"/>
                    <a:pt x="134" y="480"/>
                  </a:cubicBezTo>
                  <a:cubicBezTo>
                    <a:pt x="118" y="489"/>
                    <a:pt x="75" y="507"/>
                    <a:pt x="57" y="507"/>
                  </a:cubicBezTo>
                  <a:cubicBezTo>
                    <a:pt x="39" y="507"/>
                    <a:pt x="37" y="489"/>
                    <a:pt x="37" y="483"/>
                  </a:cubicBezTo>
                  <a:cubicBezTo>
                    <a:pt x="37" y="462"/>
                    <a:pt x="48" y="444"/>
                    <a:pt x="59" y="425"/>
                  </a:cubicBezTo>
                  <a:cubicBezTo>
                    <a:pt x="68" y="409"/>
                    <a:pt x="75" y="391"/>
                    <a:pt x="82" y="376"/>
                  </a:cubicBezTo>
                  <a:cubicBezTo>
                    <a:pt x="89" y="358"/>
                    <a:pt x="100" y="341"/>
                    <a:pt x="112" y="325"/>
                  </a:cubicBezTo>
                  <a:cubicBezTo>
                    <a:pt x="125" y="307"/>
                    <a:pt x="195" y="212"/>
                    <a:pt x="195" y="201"/>
                  </a:cubicBezTo>
                  <a:cubicBezTo>
                    <a:pt x="195" y="189"/>
                    <a:pt x="164" y="167"/>
                    <a:pt x="159" y="157"/>
                  </a:cubicBezTo>
                  <a:cubicBezTo>
                    <a:pt x="152" y="157"/>
                    <a:pt x="152" y="157"/>
                    <a:pt x="152" y="157"/>
                  </a:cubicBezTo>
                  <a:cubicBezTo>
                    <a:pt x="134" y="182"/>
                    <a:pt x="145" y="176"/>
                    <a:pt x="145" y="196"/>
                  </a:cubicBezTo>
                  <a:cubicBezTo>
                    <a:pt x="145" y="200"/>
                    <a:pt x="116" y="267"/>
                    <a:pt x="116" y="273"/>
                  </a:cubicBezTo>
                  <a:cubicBezTo>
                    <a:pt x="116" y="276"/>
                    <a:pt x="123" y="276"/>
                    <a:pt x="123" y="282"/>
                  </a:cubicBezTo>
                  <a:cubicBezTo>
                    <a:pt x="123" y="285"/>
                    <a:pt x="112" y="298"/>
                    <a:pt x="109" y="307"/>
                  </a:cubicBezTo>
                  <a:cubicBezTo>
                    <a:pt x="107" y="312"/>
                    <a:pt x="96" y="310"/>
                    <a:pt x="93" y="316"/>
                  </a:cubicBezTo>
                  <a:cubicBezTo>
                    <a:pt x="89" y="319"/>
                    <a:pt x="87" y="328"/>
                    <a:pt x="82" y="333"/>
                  </a:cubicBezTo>
                  <a:cubicBezTo>
                    <a:pt x="73" y="344"/>
                    <a:pt x="68" y="348"/>
                    <a:pt x="61" y="348"/>
                  </a:cubicBezTo>
                  <a:cubicBezTo>
                    <a:pt x="55" y="348"/>
                    <a:pt x="57" y="348"/>
                    <a:pt x="55" y="346"/>
                  </a:cubicBezTo>
                  <a:cubicBezTo>
                    <a:pt x="50" y="339"/>
                    <a:pt x="37" y="333"/>
                    <a:pt x="32" y="325"/>
                  </a:cubicBezTo>
                  <a:cubicBezTo>
                    <a:pt x="21" y="303"/>
                    <a:pt x="5" y="275"/>
                    <a:pt x="7" y="251"/>
                  </a:cubicBezTo>
                  <a:cubicBezTo>
                    <a:pt x="2" y="244"/>
                    <a:pt x="0" y="244"/>
                    <a:pt x="0" y="239"/>
                  </a:cubicBezTo>
                  <a:cubicBezTo>
                    <a:pt x="0" y="233"/>
                    <a:pt x="4" y="230"/>
                    <a:pt x="5" y="226"/>
                  </a:cubicBezTo>
                  <a:cubicBezTo>
                    <a:pt x="9" y="217"/>
                    <a:pt x="12" y="205"/>
                    <a:pt x="16" y="198"/>
                  </a:cubicBezTo>
                  <a:cubicBezTo>
                    <a:pt x="18" y="191"/>
                    <a:pt x="27" y="180"/>
                    <a:pt x="32" y="173"/>
                  </a:cubicBezTo>
                  <a:cubicBezTo>
                    <a:pt x="41" y="157"/>
                    <a:pt x="55" y="142"/>
                    <a:pt x="66" y="128"/>
                  </a:cubicBezTo>
                  <a:cubicBezTo>
                    <a:pt x="77" y="112"/>
                    <a:pt x="86" y="92"/>
                    <a:pt x="96" y="78"/>
                  </a:cubicBezTo>
                  <a:cubicBezTo>
                    <a:pt x="104" y="64"/>
                    <a:pt x="116" y="50"/>
                    <a:pt x="127" y="37"/>
                  </a:cubicBezTo>
                  <a:cubicBezTo>
                    <a:pt x="130" y="32"/>
                    <a:pt x="150" y="7"/>
                    <a:pt x="159" y="7"/>
                  </a:cubicBezTo>
                  <a:cubicBezTo>
                    <a:pt x="168" y="7"/>
                    <a:pt x="168" y="19"/>
                    <a:pt x="168" y="21"/>
                  </a:cubicBezTo>
                  <a:cubicBezTo>
                    <a:pt x="168" y="26"/>
                    <a:pt x="166" y="33"/>
                    <a:pt x="164" y="39"/>
                  </a:cubicBezTo>
                  <a:cubicBezTo>
                    <a:pt x="162" y="121"/>
                    <a:pt x="162" y="121"/>
                    <a:pt x="162" y="121"/>
                  </a:cubicBezTo>
                  <a:cubicBezTo>
                    <a:pt x="162" y="121"/>
                    <a:pt x="161" y="123"/>
                    <a:pt x="166" y="123"/>
                  </a:cubicBezTo>
                  <a:cubicBezTo>
                    <a:pt x="175" y="123"/>
                    <a:pt x="218" y="78"/>
                    <a:pt x="218" y="69"/>
                  </a:cubicBezTo>
                  <a:cubicBezTo>
                    <a:pt x="218" y="64"/>
                    <a:pt x="213" y="57"/>
                    <a:pt x="213" y="53"/>
                  </a:cubicBezTo>
                  <a:cubicBezTo>
                    <a:pt x="213" y="48"/>
                    <a:pt x="216" y="42"/>
                    <a:pt x="216" y="39"/>
                  </a:cubicBezTo>
                  <a:cubicBezTo>
                    <a:pt x="216" y="33"/>
                    <a:pt x="213" y="28"/>
                    <a:pt x="213" y="25"/>
                  </a:cubicBezTo>
                  <a:cubicBezTo>
                    <a:pt x="213" y="14"/>
                    <a:pt x="223" y="0"/>
                    <a:pt x="230" y="0"/>
                  </a:cubicBezTo>
                  <a:cubicBezTo>
                    <a:pt x="241" y="0"/>
                    <a:pt x="259" y="32"/>
                    <a:pt x="264" y="3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latin typeface="Calibri" pitchFamily="34" charset="0"/>
              </a:endParaRPr>
            </a:p>
          </p:txBody>
        </p:sp>
        <p:sp>
          <p:nvSpPr>
            <p:cNvPr id="8246" name="Freeform 7"/>
            <p:cNvSpPr>
              <a:spLocks noEditPoints="1"/>
            </p:cNvSpPr>
            <p:nvPr/>
          </p:nvSpPr>
          <p:spPr bwMode="auto">
            <a:xfrm>
              <a:off x="6950075" y="1878013"/>
              <a:ext cx="331788" cy="582613"/>
            </a:xfrm>
            <a:custGeom>
              <a:avLst/>
              <a:gdLst>
                <a:gd name="T0" fmla="*/ 96 w 131"/>
                <a:gd name="T1" fmla="*/ 200 h 229"/>
                <a:gd name="T2" fmla="*/ 93 w 131"/>
                <a:gd name="T3" fmla="*/ 219 h 229"/>
                <a:gd name="T4" fmla="*/ 71 w 131"/>
                <a:gd name="T5" fmla="*/ 208 h 229"/>
                <a:gd name="T6" fmla="*/ 70 w 131"/>
                <a:gd name="T7" fmla="*/ 187 h 229"/>
                <a:gd name="T8" fmla="*/ 73 w 131"/>
                <a:gd name="T9" fmla="*/ 183 h 229"/>
                <a:gd name="T10" fmla="*/ 67 w 131"/>
                <a:gd name="T11" fmla="*/ 94 h 229"/>
                <a:gd name="T12" fmla="*/ 56 w 131"/>
                <a:gd name="T13" fmla="*/ 128 h 229"/>
                <a:gd name="T14" fmla="*/ 56 w 131"/>
                <a:gd name="T15" fmla="*/ 119 h 229"/>
                <a:gd name="T16" fmla="*/ 61 w 131"/>
                <a:gd name="T17" fmla="*/ 102 h 229"/>
                <a:gd name="T18" fmla="*/ 69 w 131"/>
                <a:gd name="T19" fmla="*/ 89 h 229"/>
                <a:gd name="T20" fmla="*/ 92 w 131"/>
                <a:gd name="T21" fmla="*/ 21 h 229"/>
                <a:gd name="T22" fmla="*/ 69 w 131"/>
                <a:gd name="T23" fmla="*/ 38 h 229"/>
                <a:gd name="T24" fmla="*/ 54 w 131"/>
                <a:gd name="T25" fmla="*/ 41 h 229"/>
                <a:gd name="T26" fmla="*/ 36 w 131"/>
                <a:gd name="T27" fmla="*/ 62 h 229"/>
                <a:gd name="T28" fmla="*/ 79 w 131"/>
                <a:gd name="T29" fmla="*/ 50 h 229"/>
                <a:gd name="T30" fmla="*/ 73 w 131"/>
                <a:gd name="T31" fmla="*/ 69 h 229"/>
                <a:gd name="T32" fmla="*/ 92 w 131"/>
                <a:gd name="T33" fmla="*/ 71 h 229"/>
                <a:gd name="T34" fmla="*/ 84 w 131"/>
                <a:gd name="T35" fmla="*/ 94 h 229"/>
                <a:gd name="T36" fmla="*/ 86 w 131"/>
                <a:gd name="T37" fmla="*/ 125 h 229"/>
                <a:gd name="T38" fmla="*/ 92 w 131"/>
                <a:gd name="T39" fmla="*/ 138 h 229"/>
                <a:gd name="T40" fmla="*/ 102 w 131"/>
                <a:gd name="T41" fmla="*/ 117 h 229"/>
                <a:gd name="T42" fmla="*/ 109 w 131"/>
                <a:gd name="T43" fmla="*/ 130 h 229"/>
                <a:gd name="T44" fmla="*/ 122 w 131"/>
                <a:gd name="T45" fmla="*/ 137 h 229"/>
                <a:gd name="T46" fmla="*/ 131 w 131"/>
                <a:gd name="T47" fmla="*/ 153 h 229"/>
                <a:gd name="T48" fmla="*/ 128 w 131"/>
                <a:gd name="T49" fmla="*/ 164 h 229"/>
                <a:gd name="T50" fmla="*/ 105 w 131"/>
                <a:gd name="T51" fmla="*/ 170 h 229"/>
                <a:gd name="T52" fmla="*/ 75 w 131"/>
                <a:gd name="T53" fmla="*/ 143 h 229"/>
                <a:gd name="T54" fmla="*/ 58 w 131"/>
                <a:gd name="T55" fmla="*/ 176 h 229"/>
                <a:gd name="T56" fmla="*/ 58 w 131"/>
                <a:gd name="T57" fmla="*/ 191 h 229"/>
                <a:gd name="T58" fmla="*/ 58 w 131"/>
                <a:gd name="T59" fmla="*/ 214 h 229"/>
                <a:gd name="T60" fmla="*/ 38 w 131"/>
                <a:gd name="T61" fmla="*/ 229 h 229"/>
                <a:gd name="T62" fmla="*/ 14 w 131"/>
                <a:gd name="T63" fmla="*/ 224 h 229"/>
                <a:gd name="T64" fmla="*/ 3 w 131"/>
                <a:gd name="T65" fmla="*/ 200 h 229"/>
                <a:gd name="T66" fmla="*/ 22 w 131"/>
                <a:gd name="T67" fmla="*/ 192 h 229"/>
                <a:gd name="T68" fmla="*/ 35 w 131"/>
                <a:gd name="T69" fmla="*/ 208 h 229"/>
                <a:gd name="T70" fmla="*/ 42 w 131"/>
                <a:gd name="T71" fmla="*/ 186 h 229"/>
                <a:gd name="T72" fmla="*/ 21 w 131"/>
                <a:gd name="T73" fmla="*/ 172 h 229"/>
                <a:gd name="T74" fmla="*/ 38 w 131"/>
                <a:gd name="T75" fmla="*/ 156 h 229"/>
                <a:gd name="T76" fmla="*/ 25 w 131"/>
                <a:gd name="T77" fmla="*/ 142 h 229"/>
                <a:gd name="T78" fmla="*/ 33 w 131"/>
                <a:gd name="T79" fmla="*/ 124 h 229"/>
                <a:gd name="T80" fmla="*/ 13 w 131"/>
                <a:gd name="T81" fmla="*/ 121 h 229"/>
                <a:gd name="T82" fmla="*/ 33 w 131"/>
                <a:gd name="T83" fmla="*/ 91 h 229"/>
                <a:gd name="T84" fmla="*/ 57 w 131"/>
                <a:gd name="T85" fmla="*/ 62 h 229"/>
                <a:gd name="T86" fmla="*/ 24 w 131"/>
                <a:gd name="T87" fmla="*/ 85 h 229"/>
                <a:gd name="T88" fmla="*/ 15 w 131"/>
                <a:gd name="T89" fmla="*/ 75 h 229"/>
                <a:gd name="T90" fmla="*/ 73 w 131"/>
                <a:gd name="T91" fmla="*/ 12 h 229"/>
                <a:gd name="T92" fmla="*/ 86 w 131"/>
                <a:gd name="T93" fmla="*/ 9 h 229"/>
                <a:gd name="T94" fmla="*/ 33 w 131"/>
                <a:gd name="T95" fmla="*/ 23 h 229"/>
                <a:gd name="T96" fmla="*/ 63 w 131"/>
                <a:gd name="T97" fmla="*/ 9 h 229"/>
                <a:gd name="T98" fmla="*/ 58 w 131"/>
                <a:gd name="T99" fmla="*/ 19 h 229"/>
                <a:gd name="T100" fmla="*/ 46 w 131"/>
                <a:gd name="T101" fmla="*/ 30 h 229"/>
                <a:gd name="T102" fmla="*/ 23 w 131"/>
                <a:gd name="T103" fmla="*/ 46 h 229"/>
                <a:gd name="T104" fmla="*/ 16 w 131"/>
                <a:gd name="T105" fmla="*/ 22 h 229"/>
                <a:gd name="T106" fmla="*/ 29 w 131"/>
                <a:gd name="T107" fmla="*/ 0 h 229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131"/>
                <a:gd name="T163" fmla="*/ 0 h 229"/>
                <a:gd name="T164" fmla="*/ 131 w 131"/>
                <a:gd name="T165" fmla="*/ 229 h 229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131" h="229">
                  <a:moveTo>
                    <a:pt x="73" y="183"/>
                  </a:moveTo>
                  <a:cubicBezTo>
                    <a:pt x="74" y="183"/>
                    <a:pt x="76" y="183"/>
                    <a:pt x="77" y="183"/>
                  </a:cubicBezTo>
                  <a:cubicBezTo>
                    <a:pt x="82" y="186"/>
                    <a:pt x="92" y="192"/>
                    <a:pt x="96" y="200"/>
                  </a:cubicBezTo>
                  <a:cubicBezTo>
                    <a:pt x="97" y="201"/>
                    <a:pt x="97" y="202"/>
                    <a:pt x="97" y="202"/>
                  </a:cubicBezTo>
                  <a:cubicBezTo>
                    <a:pt x="99" y="205"/>
                    <a:pt x="99" y="208"/>
                    <a:pt x="99" y="210"/>
                  </a:cubicBezTo>
                  <a:cubicBezTo>
                    <a:pt x="99" y="213"/>
                    <a:pt x="99" y="219"/>
                    <a:pt x="93" y="219"/>
                  </a:cubicBezTo>
                  <a:cubicBezTo>
                    <a:pt x="91" y="219"/>
                    <a:pt x="87" y="217"/>
                    <a:pt x="85" y="216"/>
                  </a:cubicBezTo>
                  <a:cubicBezTo>
                    <a:pt x="83" y="215"/>
                    <a:pt x="82" y="213"/>
                    <a:pt x="80" y="212"/>
                  </a:cubicBezTo>
                  <a:cubicBezTo>
                    <a:pt x="77" y="210"/>
                    <a:pt x="74" y="213"/>
                    <a:pt x="71" y="208"/>
                  </a:cubicBezTo>
                  <a:cubicBezTo>
                    <a:pt x="73" y="206"/>
                    <a:pt x="76" y="205"/>
                    <a:pt x="76" y="204"/>
                  </a:cubicBezTo>
                  <a:cubicBezTo>
                    <a:pt x="76" y="202"/>
                    <a:pt x="73" y="201"/>
                    <a:pt x="73" y="200"/>
                  </a:cubicBezTo>
                  <a:cubicBezTo>
                    <a:pt x="72" y="196"/>
                    <a:pt x="71" y="192"/>
                    <a:pt x="70" y="187"/>
                  </a:cubicBezTo>
                  <a:cubicBezTo>
                    <a:pt x="70" y="186"/>
                    <a:pt x="69" y="186"/>
                    <a:pt x="69" y="185"/>
                  </a:cubicBezTo>
                  <a:cubicBezTo>
                    <a:pt x="69" y="181"/>
                    <a:pt x="69" y="181"/>
                    <a:pt x="69" y="181"/>
                  </a:cubicBezTo>
                  <a:cubicBezTo>
                    <a:pt x="70" y="181"/>
                    <a:pt x="71" y="183"/>
                    <a:pt x="73" y="183"/>
                  </a:cubicBezTo>
                  <a:close/>
                  <a:moveTo>
                    <a:pt x="69" y="89"/>
                  </a:moveTo>
                  <a:cubicBezTo>
                    <a:pt x="70" y="89"/>
                    <a:pt x="70" y="89"/>
                    <a:pt x="70" y="90"/>
                  </a:cubicBezTo>
                  <a:cubicBezTo>
                    <a:pt x="70" y="92"/>
                    <a:pt x="67" y="92"/>
                    <a:pt x="67" y="94"/>
                  </a:cubicBezTo>
                  <a:cubicBezTo>
                    <a:pt x="67" y="125"/>
                    <a:pt x="67" y="125"/>
                    <a:pt x="67" y="125"/>
                  </a:cubicBezTo>
                  <a:cubicBezTo>
                    <a:pt x="66" y="125"/>
                    <a:pt x="64" y="123"/>
                    <a:pt x="62" y="123"/>
                  </a:cubicBezTo>
                  <a:cubicBezTo>
                    <a:pt x="61" y="123"/>
                    <a:pt x="58" y="126"/>
                    <a:pt x="56" y="128"/>
                  </a:cubicBezTo>
                  <a:cubicBezTo>
                    <a:pt x="54" y="128"/>
                    <a:pt x="54" y="128"/>
                    <a:pt x="54" y="128"/>
                  </a:cubicBezTo>
                  <a:cubicBezTo>
                    <a:pt x="53" y="128"/>
                    <a:pt x="53" y="128"/>
                    <a:pt x="53" y="126"/>
                  </a:cubicBezTo>
                  <a:cubicBezTo>
                    <a:pt x="53" y="124"/>
                    <a:pt x="56" y="122"/>
                    <a:pt x="56" y="119"/>
                  </a:cubicBezTo>
                  <a:cubicBezTo>
                    <a:pt x="56" y="115"/>
                    <a:pt x="56" y="115"/>
                    <a:pt x="56" y="115"/>
                  </a:cubicBezTo>
                  <a:cubicBezTo>
                    <a:pt x="54" y="110"/>
                    <a:pt x="63" y="110"/>
                    <a:pt x="61" y="105"/>
                  </a:cubicBezTo>
                  <a:cubicBezTo>
                    <a:pt x="61" y="102"/>
                    <a:pt x="61" y="102"/>
                    <a:pt x="61" y="102"/>
                  </a:cubicBezTo>
                  <a:cubicBezTo>
                    <a:pt x="61" y="100"/>
                    <a:pt x="61" y="97"/>
                    <a:pt x="59" y="95"/>
                  </a:cubicBezTo>
                  <a:cubicBezTo>
                    <a:pt x="61" y="94"/>
                    <a:pt x="64" y="91"/>
                    <a:pt x="67" y="89"/>
                  </a:cubicBezTo>
                  <a:lnTo>
                    <a:pt x="69" y="89"/>
                  </a:lnTo>
                  <a:close/>
                  <a:moveTo>
                    <a:pt x="86" y="9"/>
                  </a:moveTo>
                  <a:cubicBezTo>
                    <a:pt x="86" y="11"/>
                    <a:pt x="88" y="14"/>
                    <a:pt x="89" y="17"/>
                  </a:cubicBezTo>
                  <a:cubicBezTo>
                    <a:pt x="90" y="18"/>
                    <a:pt x="92" y="19"/>
                    <a:pt x="92" y="21"/>
                  </a:cubicBezTo>
                  <a:cubicBezTo>
                    <a:pt x="92" y="22"/>
                    <a:pt x="89" y="25"/>
                    <a:pt x="88" y="27"/>
                  </a:cubicBezTo>
                  <a:cubicBezTo>
                    <a:pt x="86" y="31"/>
                    <a:pt x="80" y="32"/>
                    <a:pt x="78" y="34"/>
                  </a:cubicBezTo>
                  <a:cubicBezTo>
                    <a:pt x="75" y="35"/>
                    <a:pt x="72" y="37"/>
                    <a:pt x="69" y="38"/>
                  </a:cubicBezTo>
                  <a:cubicBezTo>
                    <a:pt x="68" y="39"/>
                    <a:pt x="65" y="38"/>
                    <a:pt x="65" y="39"/>
                  </a:cubicBezTo>
                  <a:cubicBezTo>
                    <a:pt x="63" y="39"/>
                    <a:pt x="63" y="40"/>
                    <a:pt x="61" y="41"/>
                  </a:cubicBezTo>
                  <a:cubicBezTo>
                    <a:pt x="60" y="41"/>
                    <a:pt x="56" y="40"/>
                    <a:pt x="54" y="41"/>
                  </a:cubicBezTo>
                  <a:cubicBezTo>
                    <a:pt x="47" y="44"/>
                    <a:pt x="41" y="51"/>
                    <a:pt x="34" y="58"/>
                  </a:cubicBezTo>
                  <a:cubicBezTo>
                    <a:pt x="34" y="62"/>
                    <a:pt x="34" y="62"/>
                    <a:pt x="34" y="62"/>
                  </a:cubicBezTo>
                  <a:cubicBezTo>
                    <a:pt x="35" y="62"/>
                    <a:pt x="34" y="62"/>
                    <a:pt x="36" y="62"/>
                  </a:cubicBezTo>
                  <a:cubicBezTo>
                    <a:pt x="38" y="62"/>
                    <a:pt x="46" y="55"/>
                    <a:pt x="48" y="55"/>
                  </a:cubicBezTo>
                  <a:cubicBezTo>
                    <a:pt x="55" y="51"/>
                    <a:pt x="70" y="44"/>
                    <a:pt x="72" y="44"/>
                  </a:cubicBezTo>
                  <a:cubicBezTo>
                    <a:pt x="74" y="44"/>
                    <a:pt x="76" y="45"/>
                    <a:pt x="79" y="50"/>
                  </a:cubicBezTo>
                  <a:cubicBezTo>
                    <a:pt x="79" y="51"/>
                    <a:pt x="80" y="51"/>
                    <a:pt x="80" y="53"/>
                  </a:cubicBezTo>
                  <a:cubicBezTo>
                    <a:pt x="80" y="55"/>
                    <a:pt x="73" y="64"/>
                    <a:pt x="71" y="69"/>
                  </a:cubicBezTo>
                  <a:cubicBezTo>
                    <a:pt x="72" y="69"/>
                    <a:pt x="71" y="69"/>
                    <a:pt x="73" y="69"/>
                  </a:cubicBezTo>
                  <a:cubicBezTo>
                    <a:pt x="75" y="69"/>
                    <a:pt x="78" y="60"/>
                    <a:pt x="84" y="60"/>
                  </a:cubicBezTo>
                  <a:cubicBezTo>
                    <a:pt x="85" y="60"/>
                    <a:pt x="88" y="62"/>
                    <a:pt x="90" y="62"/>
                  </a:cubicBezTo>
                  <a:cubicBezTo>
                    <a:pt x="92" y="65"/>
                    <a:pt x="90" y="68"/>
                    <a:pt x="92" y="71"/>
                  </a:cubicBezTo>
                  <a:cubicBezTo>
                    <a:pt x="92" y="73"/>
                    <a:pt x="94" y="75"/>
                    <a:pt x="94" y="76"/>
                  </a:cubicBezTo>
                  <a:cubicBezTo>
                    <a:pt x="94" y="82"/>
                    <a:pt x="90" y="81"/>
                    <a:pt x="86" y="84"/>
                  </a:cubicBezTo>
                  <a:cubicBezTo>
                    <a:pt x="86" y="86"/>
                    <a:pt x="88" y="92"/>
                    <a:pt x="84" y="94"/>
                  </a:cubicBezTo>
                  <a:cubicBezTo>
                    <a:pt x="84" y="117"/>
                    <a:pt x="84" y="117"/>
                    <a:pt x="84" y="117"/>
                  </a:cubicBezTo>
                  <a:cubicBezTo>
                    <a:pt x="84" y="118"/>
                    <a:pt x="86" y="119"/>
                    <a:pt x="86" y="120"/>
                  </a:cubicBezTo>
                  <a:cubicBezTo>
                    <a:pt x="86" y="121"/>
                    <a:pt x="86" y="123"/>
                    <a:pt x="86" y="125"/>
                  </a:cubicBezTo>
                  <a:cubicBezTo>
                    <a:pt x="86" y="126"/>
                    <a:pt x="88" y="127"/>
                    <a:pt x="88" y="128"/>
                  </a:cubicBezTo>
                  <a:cubicBezTo>
                    <a:pt x="89" y="130"/>
                    <a:pt x="88" y="131"/>
                    <a:pt x="89" y="133"/>
                  </a:cubicBezTo>
                  <a:cubicBezTo>
                    <a:pt x="90" y="134"/>
                    <a:pt x="92" y="136"/>
                    <a:pt x="92" y="138"/>
                  </a:cubicBezTo>
                  <a:cubicBezTo>
                    <a:pt x="93" y="139"/>
                    <a:pt x="94" y="139"/>
                    <a:pt x="96" y="139"/>
                  </a:cubicBezTo>
                  <a:cubicBezTo>
                    <a:pt x="97" y="139"/>
                    <a:pt x="99" y="140"/>
                    <a:pt x="102" y="135"/>
                  </a:cubicBezTo>
                  <a:cubicBezTo>
                    <a:pt x="102" y="117"/>
                    <a:pt x="103" y="117"/>
                    <a:pt x="102" y="117"/>
                  </a:cubicBezTo>
                  <a:cubicBezTo>
                    <a:pt x="105" y="117"/>
                    <a:pt x="105" y="117"/>
                    <a:pt x="105" y="117"/>
                  </a:cubicBezTo>
                  <a:cubicBezTo>
                    <a:pt x="104" y="119"/>
                    <a:pt x="106" y="119"/>
                    <a:pt x="107" y="122"/>
                  </a:cubicBezTo>
                  <a:cubicBezTo>
                    <a:pt x="109" y="128"/>
                    <a:pt x="106" y="124"/>
                    <a:pt x="109" y="130"/>
                  </a:cubicBezTo>
                  <a:cubicBezTo>
                    <a:pt x="110" y="131"/>
                    <a:pt x="110" y="132"/>
                    <a:pt x="110" y="133"/>
                  </a:cubicBezTo>
                  <a:cubicBezTo>
                    <a:pt x="112" y="134"/>
                    <a:pt x="114" y="135"/>
                    <a:pt x="116" y="136"/>
                  </a:cubicBezTo>
                  <a:cubicBezTo>
                    <a:pt x="118" y="137"/>
                    <a:pt x="120" y="136"/>
                    <a:pt x="122" y="137"/>
                  </a:cubicBezTo>
                  <a:cubicBezTo>
                    <a:pt x="124" y="138"/>
                    <a:pt x="126" y="139"/>
                    <a:pt x="128" y="146"/>
                  </a:cubicBezTo>
                  <a:cubicBezTo>
                    <a:pt x="129" y="146"/>
                    <a:pt x="130" y="147"/>
                    <a:pt x="130" y="148"/>
                  </a:cubicBezTo>
                  <a:cubicBezTo>
                    <a:pt x="131" y="150"/>
                    <a:pt x="131" y="152"/>
                    <a:pt x="131" y="153"/>
                  </a:cubicBezTo>
                  <a:cubicBezTo>
                    <a:pt x="131" y="155"/>
                    <a:pt x="131" y="157"/>
                    <a:pt x="130" y="159"/>
                  </a:cubicBezTo>
                  <a:cubicBezTo>
                    <a:pt x="130" y="160"/>
                    <a:pt x="129" y="161"/>
                    <a:pt x="128" y="162"/>
                  </a:cubicBezTo>
                  <a:cubicBezTo>
                    <a:pt x="128" y="162"/>
                    <a:pt x="128" y="163"/>
                    <a:pt x="128" y="164"/>
                  </a:cubicBezTo>
                  <a:cubicBezTo>
                    <a:pt x="120" y="167"/>
                    <a:pt x="122" y="167"/>
                    <a:pt x="116" y="167"/>
                  </a:cubicBezTo>
                  <a:cubicBezTo>
                    <a:pt x="115" y="167"/>
                    <a:pt x="111" y="167"/>
                    <a:pt x="109" y="166"/>
                  </a:cubicBezTo>
                  <a:cubicBezTo>
                    <a:pt x="105" y="169"/>
                    <a:pt x="107" y="170"/>
                    <a:pt x="105" y="170"/>
                  </a:cubicBezTo>
                  <a:cubicBezTo>
                    <a:pt x="103" y="170"/>
                    <a:pt x="103" y="170"/>
                    <a:pt x="103" y="169"/>
                  </a:cubicBezTo>
                  <a:cubicBezTo>
                    <a:pt x="100" y="166"/>
                    <a:pt x="94" y="165"/>
                    <a:pt x="92" y="164"/>
                  </a:cubicBezTo>
                  <a:cubicBezTo>
                    <a:pt x="82" y="158"/>
                    <a:pt x="79" y="148"/>
                    <a:pt x="75" y="143"/>
                  </a:cubicBezTo>
                  <a:cubicBezTo>
                    <a:pt x="71" y="143"/>
                    <a:pt x="71" y="147"/>
                    <a:pt x="69" y="149"/>
                  </a:cubicBezTo>
                  <a:cubicBezTo>
                    <a:pt x="64" y="155"/>
                    <a:pt x="55" y="160"/>
                    <a:pt x="55" y="168"/>
                  </a:cubicBezTo>
                  <a:cubicBezTo>
                    <a:pt x="55" y="171"/>
                    <a:pt x="58" y="174"/>
                    <a:pt x="58" y="176"/>
                  </a:cubicBezTo>
                  <a:cubicBezTo>
                    <a:pt x="58" y="177"/>
                    <a:pt x="56" y="177"/>
                    <a:pt x="55" y="179"/>
                  </a:cubicBezTo>
                  <a:cubicBezTo>
                    <a:pt x="54" y="180"/>
                    <a:pt x="55" y="181"/>
                    <a:pt x="55" y="183"/>
                  </a:cubicBezTo>
                  <a:cubicBezTo>
                    <a:pt x="55" y="186"/>
                    <a:pt x="58" y="189"/>
                    <a:pt x="58" y="191"/>
                  </a:cubicBezTo>
                  <a:cubicBezTo>
                    <a:pt x="58" y="192"/>
                    <a:pt x="56" y="194"/>
                    <a:pt x="55" y="195"/>
                  </a:cubicBezTo>
                  <a:cubicBezTo>
                    <a:pt x="55" y="208"/>
                    <a:pt x="55" y="208"/>
                    <a:pt x="55" y="208"/>
                  </a:cubicBezTo>
                  <a:cubicBezTo>
                    <a:pt x="58" y="210"/>
                    <a:pt x="58" y="211"/>
                    <a:pt x="58" y="214"/>
                  </a:cubicBezTo>
                  <a:cubicBezTo>
                    <a:pt x="58" y="219"/>
                    <a:pt x="57" y="217"/>
                    <a:pt x="54" y="224"/>
                  </a:cubicBezTo>
                  <a:cubicBezTo>
                    <a:pt x="52" y="224"/>
                    <a:pt x="50" y="226"/>
                    <a:pt x="48" y="226"/>
                  </a:cubicBezTo>
                  <a:cubicBezTo>
                    <a:pt x="46" y="227"/>
                    <a:pt x="40" y="225"/>
                    <a:pt x="38" y="229"/>
                  </a:cubicBezTo>
                  <a:cubicBezTo>
                    <a:pt x="24" y="229"/>
                    <a:pt x="24" y="229"/>
                    <a:pt x="24" y="229"/>
                  </a:cubicBezTo>
                  <a:cubicBezTo>
                    <a:pt x="22" y="227"/>
                    <a:pt x="18" y="222"/>
                    <a:pt x="16" y="222"/>
                  </a:cubicBezTo>
                  <a:cubicBezTo>
                    <a:pt x="15" y="222"/>
                    <a:pt x="14" y="224"/>
                    <a:pt x="14" y="224"/>
                  </a:cubicBezTo>
                  <a:cubicBezTo>
                    <a:pt x="12" y="224"/>
                    <a:pt x="11" y="224"/>
                    <a:pt x="10" y="224"/>
                  </a:cubicBezTo>
                  <a:cubicBezTo>
                    <a:pt x="3" y="224"/>
                    <a:pt x="0" y="218"/>
                    <a:pt x="0" y="213"/>
                  </a:cubicBezTo>
                  <a:cubicBezTo>
                    <a:pt x="0" y="207"/>
                    <a:pt x="5" y="205"/>
                    <a:pt x="3" y="200"/>
                  </a:cubicBezTo>
                  <a:cubicBezTo>
                    <a:pt x="3" y="198"/>
                    <a:pt x="3" y="194"/>
                    <a:pt x="7" y="194"/>
                  </a:cubicBezTo>
                  <a:cubicBezTo>
                    <a:pt x="18" y="194"/>
                    <a:pt x="18" y="194"/>
                    <a:pt x="18" y="194"/>
                  </a:cubicBezTo>
                  <a:cubicBezTo>
                    <a:pt x="20" y="193"/>
                    <a:pt x="21" y="192"/>
                    <a:pt x="22" y="192"/>
                  </a:cubicBezTo>
                  <a:cubicBezTo>
                    <a:pt x="23" y="193"/>
                    <a:pt x="24" y="194"/>
                    <a:pt x="25" y="197"/>
                  </a:cubicBezTo>
                  <a:cubicBezTo>
                    <a:pt x="26" y="198"/>
                    <a:pt x="25" y="201"/>
                    <a:pt x="26" y="202"/>
                  </a:cubicBezTo>
                  <a:cubicBezTo>
                    <a:pt x="26" y="203"/>
                    <a:pt x="33" y="208"/>
                    <a:pt x="35" y="208"/>
                  </a:cubicBezTo>
                  <a:cubicBezTo>
                    <a:pt x="39" y="208"/>
                    <a:pt x="42" y="200"/>
                    <a:pt x="42" y="199"/>
                  </a:cubicBezTo>
                  <a:cubicBezTo>
                    <a:pt x="42" y="197"/>
                    <a:pt x="39" y="192"/>
                    <a:pt x="39" y="190"/>
                  </a:cubicBezTo>
                  <a:cubicBezTo>
                    <a:pt x="39" y="189"/>
                    <a:pt x="42" y="187"/>
                    <a:pt x="42" y="186"/>
                  </a:cubicBezTo>
                  <a:cubicBezTo>
                    <a:pt x="42" y="184"/>
                    <a:pt x="39" y="181"/>
                    <a:pt x="38" y="179"/>
                  </a:cubicBezTo>
                  <a:cubicBezTo>
                    <a:pt x="33" y="179"/>
                    <a:pt x="32" y="181"/>
                    <a:pt x="29" y="181"/>
                  </a:cubicBezTo>
                  <a:cubicBezTo>
                    <a:pt x="23" y="181"/>
                    <a:pt x="21" y="178"/>
                    <a:pt x="21" y="172"/>
                  </a:cubicBezTo>
                  <a:cubicBezTo>
                    <a:pt x="21" y="169"/>
                    <a:pt x="21" y="169"/>
                    <a:pt x="21" y="169"/>
                  </a:cubicBezTo>
                  <a:cubicBezTo>
                    <a:pt x="22" y="168"/>
                    <a:pt x="22" y="166"/>
                    <a:pt x="24" y="165"/>
                  </a:cubicBezTo>
                  <a:cubicBezTo>
                    <a:pt x="25" y="164"/>
                    <a:pt x="38" y="160"/>
                    <a:pt x="38" y="156"/>
                  </a:cubicBezTo>
                  <a:cubicBezTo>
                    <a:pt x="38" y="149"/>
                    <a:pt x="27" y="153"/>
                    <a:pt x="26" y="152"/>
                  </a:cubicBezTo>
                  <a:cubicBezTo>
                    <a:pt x="21" y="147"/>
                    <a:pt x="21" y="151"/>
                    <a:pt x="21" y="147"/>
                  </a:cubicBezTo>
                  <a:cubicBezTo>
                    <a:pt x="21" y="145"/>
                    <a:pt x="23" y="142"/>
                    <a:pt x="25" y="142"/>
                  </a:cubicBezTo>
                  <a:cubicBezTo>
                    <a:pt x="27" y="141"/>
                    <a:pt x="29" y="142"/>
                    <a:pt x="30" y="141"/>
                  </a:cubicBezTo>
                  <a:cubicBezTo>
                    <a:pt x="33" y="138"/>
                    <a:pt x="39" y="131"/>
                    <a:pt x="39" y="130"/>
                  </a:cubicBezTo>
                  <a:cubicBezTo>
                    <a:pt x="39" y="128"/>
                    <a:pt x="35" y="124"/>
                    <a:pt x="33" y="124"/>
                  </a:cubicBezTo>
                  <a:cubicBezTo>
                    <a:pt x="32" y="124"/>
                    <a:pt x="27" y="129"/>
                    <a:pt x="25" y="129"/>
                  </a:cubicBezTo>
                  <a:cubicBezTo>
                    <a:pt x="23" y="129"/>
                    <a:pt x="17" y="126"/>
                    <a:pt x="13" y="125"/>
                  </a:cubicBezTo>
                  <a:cubicBezTo>
                    <a:pt x="13" y="121"/>
                    <a:pt x="13" y="121"/>
                    <a:pt x="13" y="121"/>
                  </a:cubicBezTo>
                  <a:cubicBezTo>
                    <a:pt x="13" y="114"/>
                    <a:pt x="19" y="108"/>
                    <a:pt x="22" y="105"/>
                  </a:cubicBezTo>
                  <a:cubicBezTo>
                    <a:pt x="23" y="104"/>
                    <a:pt x="23" y="102"/>
                    <a:pt x="24" y="101"/>
                  </a:cubicBezTo>
                  <a:cubicBezTo>
                    <a:pt x="26" y="98"/>
                    <a:pt x="31" y="94"/>
                    <a:pt x="33" y="91"/>
                  </a:cubicBezTo>
                  <a:cubicBezTo>
                    <a:pt x="34" y="90"/>
                    <a:pt x="34" y="89"/>
                    <a:pt x="34" y="88"/>
                  </a:cubicBezTo>
                  <a:cubicBezTo>
                    <a:pt x="39" y="83"/>
                    <a:pt x="46" y="77"/>
                    <a:pt x="52" y="71"/>
                  </a:cubicBezTo>
                  <a:cubicBezTo>
                    <a:pt x="54" y="68"/>
                    <a:pt x="55" y="66"/>
                    <a:pt x="57" y="62"/>
                  </a:cubicBezTo>
                  <a:cubicBezTo>
                    <a:pt x="56" y="62"/>
                    <a:pt x="56" y="62"/>
                    <a:pt x="55" y="62"/>
                  </a:cubicBezTo>
                  <a:cubicBezTo>
                    <a:pt x="53" y="62"/>
                    <a:pt x="38" y="77"/>
                    <a:pt x="30" y="84"/>
                  </a:cubicBezTo>
                  <a:cubicBezTo>
                    <a:pt x="28" y="85"/>
                    <a:pt x="25" y="85"/>
                    <a:pt x="24" y="85"/>
                  </a:cubicBezTo>
                  <a:cubicBezTo>
                    <a:pt x="22" y="85"/>
                    <a:pt x="19" y="85"/>
                    <a:pt x="16" y="84"/>
                  </a:cubicBezTo>
                  <a:cubicBezTo>
                    <a:pt x="16" y="83"/>
                    <a:pt x="13" y="80"/>
                    <a:pt x="13" y="78"/>
                  </a:cubicBezTo>
                  <a:cubicBezTo>
                    <a:pt x="13" y="77"/>
                    <a:pt x="15" y="76"/>
                    <a:pt x="15" y="75"/>
                  </a:cubicBezTo>
                  <a:cubicBezTo>
                    <a:pt x="16" y="75"/>
                    <a:pt x="16" y="73"/>
                    <a:pt x="16" y="72"/>
                  </a:cubicBezTo>
                  <a:cubicBezTo>
                    <a:pt x="17" y="69"/>
                    <a:pt x="18" y="65"/>
                    <a:pt x="21" y="63"/>
                  </a:cubicBezTo>
                  <a:cubicBezTo>
                    <a:pt x="37" y="44"/>
                    <a:pt x="73" y="13"/>
                    <a:pt x="73" y="12"/>
                  </a:cubicBezTo>
                  <a:cubicBezTo>
                    <a:pt x="73" y="10"/>
                    <a:pt x="69" y="8"/>
                    <a:pt x="69" y="7"/>
                  </a:cubicBezTo>
                  <a:cubicBezTo>
                    <a:pt x="69" y="3"/>
                    <a:pt x="72" y="3"/>
                    <a:pt x="75" y="3"/>
                  </a:cubicBezTo>
                  <a:cubicBezTo>
                    <a:pt x="78" y="3"/>
                    <a:pt x="85" y="6"/>
                    <a:pt x="86" y="9"/>
                  </a:cubicBezTo>
                  <a:close/>
                  <a:moveTo>
                    <a:pt x="37" y="7"/>
                  </a:moveTo>
                  <a:cubicBezTo>
                    <a:pt x="37" y="14"/>
                    <a:pt x="31" y="16"/>
                    <a:pt x="31" y="21"/>
                  </a:cubicBezTo>
                  <a:cubicBezTo>
                    <a:pt x="31" y="22"/>
                    <a:pt x="32" y="23"/>
                    <a:pt x="33" y="23"/>
                  </a:cubicBezTo>
                  <a:cubicBezTo>
                    <a:pt x="35" y="23"/>
                    <a:pt x="36" y="21"/>
                    <a:pt x="38" y="21"/>
                  </a:cubicBezTo>
                  <a:cubicBezTo>
                    <a:pt x="39" y="20"/>
                    <a:pt x="41" y="21"/>
                    <a:pt x="43" y="20"/>
                  </a:cubicBezTo>
                  <a:cubicBezTo>
                    <a:pt x="50" y="16"/>
                    <a:pt x="57" y="12"/>
                    <a:pt x="63" y="9"/>
                  </a:cubicBezTo>
                  <a:cubicBezTo>
                    <a:pt x="65" y="9"/>
                    <a:pt x="65" y="9"/>
                    <a:pt x="65" y="9"/>
                  </a:cubicBezTo>
                  <a:cubicBezTo>
                    <a:pt x="65" y="9"/>
                    <a:pt x="65" y="9"/>
                    <a:pt x="65" y="11"/>
                  </a:cubicBezTo>
                  <a:cubicBezTo>
                    <a:pt x="65" y="12"/>
                    <a:pt x="60" y="16"/>
                    <a:pt x="58" y="19"/>
                  </a:cubicBezTo>
                  <a:cubicBezTo>
                    <a:pt x="57" y="19"/>
                    <a:pt x="57" y="21"/>
                    <a:pt x="56" y="23"/>
                  </a:cubicBezTo>
                  <a:cubicBezTo>
                    <a:pt x="55" y="25"/>
                    <a:pt x="52" y="25"/>
                    <a:pt x="51" y="26"/>
                  </a:cubicBezTo>
                  <a:cubicBezTo>
                    <a:pt x="49" y="26"/>
                    <a:pt x="48" y="29"/>
                    <a:pt x="46" y="30"/>
                  </a:cubicBezTo>
                  <a:cubicBezTo>
                    <a:pt x="46" y="30"/>
                    <a:pt x="44" y="30"/>
                    <a:pt x="43" y="31"/>
                  </a:cubicBezTo>
                  <a:cubicBezTo>
                    <a:pt x="37" y="35"/>
                    <a:pt x="33" y="41"/>
                    <a:pt x="27" y="46"/>
                  </a:cubicBezTo>
                  <a:cubicBezTo>
                    <a:pt x="26" y="46"/>
                    <a:pt x="25" y="46"/>
                    <a:pt x="23" y="46"/>
                  </a:cubicBezTo>
                  <a:cubicBezTo>
                    <a:pt x="22" y="46"/>
                    <a:pt x="20" y="46"/>
                    <a:pt x="19" y="46"/>
                  </a:cubicBezTo>
                  <a:cubicBezTo>
                    <a:pt x="17" y="43"/>
                    <a:pt x="13" y="35"/>
                    <a:pt x="13" y="32"/>
                  </a:cubicBezTo>
                  <a:cubicBezTo>
                    <a:pt x="13" y="30"/>
                    <a:pt x="16" y="25"/>
                    <a:pt x="16" y="22"/>
                  </a:cubicBezTo>
                  <a:cubicBezTo>
                    <a:pt x="16" y="19"/>
                    <a:pt x="18" y="16"/>
                    <a:pt x="18" y="12"/>
                  </a:cubicBezTo>
                  <a:cubicBezTo>
                    <a:pt x="21" y="9"/>
                    <a:pt x="24" y="4"/>
                    <a:pt x="27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35" y="0"/>
                    <a:pt x="37" y="4"/>
                    <a:pt x="37" y="7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latin typeface="Calibri" pitchFamily="34" charset="0"/>
              </a:endParaRPr>
            </a:p>
          </p:txBody>
        </p:sp>
        <p:sp>
          <p:nvSpPr>
            <p:cNvPr id="8247" name="Freeform 8"/>
            <p:cNvSpPr>
              <a:spLocks noEditPoints="1"/>
            </p:cNvSpPr>
            <p:nvPr/>
          </p:nvSpPr>
          <p:spPr bwMode="auto">
            <a:xfrm>
              <a:off x="6842125" y="2503488"/>
              <a:ext cx="477838" cy="493713"/>
            </a:xfrm>
            <a:custGeom>
              <a:avLst/>
              <a:gdLst>
                <a:gd name="T0" fmla="*/ 64 w 188"/>
                <a:gd name="T1" fmla="*/ 99 h 194"/>
                <a:gd name="T2" fmla="*/ 57 w 188"/>
                <a:gd name="T3" fmla="*/ 94 h 194"/>
                <a:gd name="T4" fmla="*/ 62 w 188"/>
                <a:gd name="T5" fmla="*/ 90 h 194"/>
                <a:gd name="T6" fmla="*/ 106 w 188"/>
                <a:gd name="T7" fmla="*/ 78 h 194"/>
                <a:gd name="T8" fmla="*/ 105 w 188"/>
                <a:gd name="T9" fmla="*/ 89 h 194"/>
                <a:gd name="T10" fmla="*/ 100 w 188"/>
                <a:gd name="T11" fmla="*/ 99 h 194"/>
                <a:gd name="T12" fmla="*/ 85 w 188"/>
                <a:gd name="T13" fmla="*/ 94 h 194"/>
                <a:gd name="T14" fmla="*/ 87 w 188"/>
                <a:gd name="T15" fmla="*/ 84 h 194"/>
                <a:gd name="T16" fmla="*/ 102 w 188"/>
                <a:gd name="T17" fmla="*/ 78 h 194"/>
                <a:gd name="T18" fmla="*/ 137 w 188"/>
                <a:gd name="T19" fmla="*/ 79 h 194"/>
                <a:gd name="T20" fmla="*/ 122 w 188"/>
                <a:gd name="T21" fmla="*/ 80 h 194"/>
                <a:gd name="T22" fmla="*/ 123 w 188"/>
                <a:gd name="T23" fmla="*/ 71 h 194"/>
                <a:gd name="T24" fmla="*/ 136 w 188"/>
                <a:gd name="T25" fmla="*/ 69 h 194"/>
                <a:gd name="T26" fmla="*/ 49 w 188"/>
                <a:gd name="T27" fmla="*/ 29 h 194"/>
                <a:gd name="T28" fmla="*/ 38 w 188"/>
                <a:gd name="T29" fmla="*/ 56 h 194"/>
                <a:gd name="T30" fmla="*/ 19 w 188"/>
                <a:gd name="T31" fmla="*/ 34 h 194"/>
                <a:gd name="T32" fmla="*/ 26 w 188"/>
                <a:gd name="T33" fmla="*/ 24 h 194"/>
                <a:gd name="T34" fmla="*/ 121 w 188"/>
                <a:gd name="T35" fmla="*/ 5 h 194"/>
                <a:gd name="T36" fmla="*/ 122 w 188"/>
                <a:gd name="T37" fmla="*/ 43 h 194"/>
                <a:gd name="T38" fmla="*/ 126 w 188"/>
                <a:gd name="T39" fmla="*/ 45 h 194"/>
                <a:gd name="T40" fmla="*/ 142 w 188"/>
                <a:gd name="T41" fmla="*/ 40 h 194"/>
                <a:gd name="T42" fmla="*/ 155 w 188"/>
                <a:gd name="T43" fmla="*/ 34 h 194"/>
                <a:gd name="T44" fmla="*/ 167 w 188"/>
                <a:gd name="T45" fmla="*/ 37 h 194"/>
                <a:gd name="T46" fmla="*/ 183 w 188"/>
                <a:gd name="T47" fmla="*/ 44 h 194"/>
                <a:gd name="T48" fmla="*/ 174 w 188"/>
                <a:gd name="T49" fmla="*/ 69 h 194"/>
                <a:gd name="T50" fmla="*/ 162 w 188"/>
                <a:gd name="T51" fmla="*/ 79 h 194"/>
                <a:gd name="T52" fmla="*/ 163 w 188"/>
                <a:gd name="T53" fmla="*/ 102 h 194"/>
                <a:gd name="T54" fmla="*/ 138 w 188"/>
                <a:gd name="T55" fmla="*/ 108 h 194"/>
                <a:gd name="T56" fmla="*/ 122 w 188"/>
                <a:gd name="T57" fmla="*/ 113 h 194"/>
                <a:gd name="T58" fmla="*/ 116 w 188"/>
                <a:gd name="T59" fmla="*/ 138 h 194"/>
                <a:gd name="T60" fmla="*/ 115 w 188"/>
                <a:gd name="T61" fmla="*/ 153 h 194"/>
                <a:gd name="T62" fmla="*/ 116 w 188"/>
                <a:gd name="T63" fmla="*/ 174 h 194"/>
                <a:gd name="T64" fmla="*/ 114 w 188"/>
                <a:gd name="T65" fmla="*/ 194 h 194"/>
                <a:gd name="T66" fmla="*/ 103 w 188"/>
                <a:gd name="T67" fmla="*/ 163 h 194"/>
                <a:gd name="T68" fmla="*/ 99 w 188"/>
                <a:gd name="T69" fmla="*/ 144 h 194"/>
                <a:gd name="T70" fmla="*/ 99 w 188"/>
                <a:gd name="T71" fmla="*/ 121 h 194"/>
                <a:gd name="T72" fmla="*/ 82 w 188"/>
                <a:gd name="T73" fmla="*/ 124 h 194"/>
                <a:gd name="T74" fmla="*/ 62 w 188"/>
                <a:gd name="T75" fmla="*/ 134 h 194"/>
                <a:gd name="T76" fmla="*/ 54 w 188"/>
                <a:gd name="T77" fmla="*/ 110 h 194"/>
                <a:gd name="T78" fmla="*/ 37 w 188"/>
                <a:gd name="T79" fmla="*/ 127 h 194"/>
                <a:gd name="T80" fmla="*/ 17 w 188"/>
                <a:gd name="T81" fmla="*/ 145 h 194"/>
                <a:gd name="T82" fmla="*/ 0 w 188"/>
                <a:gd name="T83" fmla="*/ 134 h 194"/>
                <a:gd name="T84" fmla="*/ 22 w 188"/>
                <a:gd name="T85" fmla="*/ 103 h 194"/>
                <a:gd name="T86" fmla="*/ 38 w 188"/>
                <a:gd name="T87" fmla="*/ 96 h 194"/>
                <a:gd name="T88" fmla="*/ 60 w 188"/>
                <a:gd name="T89" fmla="*/ 76 h 194"/>
                <a:gd name="T90" fmla="*/ 61 w 188"/>
                <a:gd name="T91" fmla="*/ 42 h 194"/>
                <a:gd name="T92" fmla="*/ 82 w 188"/>
                <a:gd name="T93" fmla="*/ 54 h 194"/>
                <a:gd name="T94" fmla="*/ 101 w 188"/>
                <a:gd name="T95" fmla="*/ 50 h 194"/>
                <a:gd name="T96" fmla="*/ 101 w 188"/>
                <a:gd name="T97" fmla="*/ 40 h 194"/>
                <a:gd name="T98" fmla="*/ 101 w 188"/>
                <a:gd name="T99" fmla="*/ 13 h 194"/>
                <a:gd name="T100" fmla="*/ 101 w 188"/>
                <a:gd name="T101" fmla="*/ 5 h 194"/>
                <a:gd name="T102" fmla="*/ 115 w 188"/>
                <a:gd name="T103" fmla="*/ 1 h 194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188"/>
                <a:gd name="T157" fmla="*/ 0 h 194"/>
                <a:gd name="T158" fmla="*/ 188 w 188"/>
                <a:gd name="T159" fmla="*/ 194 h 194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188" h="194">
                  <a:moveTo>
                    <a:pt x="62" y="90"/>
                  </a:moveTo>
                  <a:cubicBezTo>
                    <a:pt x="63" y="93"/>
                    <a:pt x="65" y="96"/>
                    <a:pt x="65" y="97"/>
                  </a:cubicBezTo>
                  <a:cubicBezTo>
                    <a:pt x="65" y="98"/>
                    <a:pt x="65" y="99"/>
                    <a:pt x="64" y="99"/>
                  </a:cubicBezTo>
                  <a:cubicBezTo>
                    <a:pt x="62" y="100"/>
                    <a:pt x="59" y="102"/>
                    <a:pt x="57" y="103"/>
                  </a:cubicBezTo>
                  <a:cubicBezTo>
                    <a:pt x="56" y="103"/>
                    <a:pt x="56" y="105"/>
                    <a:pt x="55" y="105"/>
                  </a:cubicBezTo>
                  <a:cubicBezTo>
                    <a:pt x="57" y="99"/>
                    <a:pt x="57" y="96"/>
                    <a:pt x="57" y="94"/>
                  </a:cubicBezTo>
                  <a:cubicBezTo>
                    <a:pt x="57" y="90"/>
                    <a:pt x="57" y="90"/>
                    <a:pt x="57" y="90"/>
                  </a:cubicBezTo>
                  <a:cubicBezTo>
                    <a:pt x="59" y="90"/>
                    <a:pt x="59" y="90"/>
                    <a:pt x="59" y="90"/>
                  </a:cubicBezTo>
                  <a:lnTo>
                    <a:pt x="62" y="90"/>
                  </a:lnTo>
                  <a:close/>
                  <a:moveTo>
                    <a:pt x="102" y="78"/>
                  </a:moveTo>
                  <a:cubicBezTo>
                    <a:pt x="103" y="78"/>
                    <a:pt x="103" y="79"/>
                    <a:pt x="104" y="79"/>
                  </a:cubicBezTo>
                  <a:cubicBezTo>
                    <a:pt x="105" y="79"/>
                    <a:pt x="105" y="78"/>
                    <a:pt x="106" y="78"/>
                  </a:cubicBezTo>
                  <a:cubicBezTo>
                    <a:pt x="111" y="78"/>
                    <a:pt x="111" y="78"/>
                    <a:pt x="111" y="78"/>
                  </a:cubicBezTo>
                  <a:cubicBezTo>
                    <a:pt x="111" y="78"/>
                    <a:pt x="111" y="78"/>
                    <a:pt x="111" y="79"/>
                  </a:cubicBezTo>
                  <a:cubicBezTo>
                    <a:pt x="111" y="80"/>
                    <a:pt x="106" y="85"/>
                    <a:pt x="105" y="89"/>
                  </a:cubicBezTo>
                  <a:cubicBezTo>
                    <a:pt x="104" y="90"/>
                    <a:pt x="105" y="93"/>
                    <a:pt x="104" y="95"/>
                  </a:cubicBezTo>
                  <a:cubicBezTo>
                    <a:pt x="104" y="95"/>
                    <a:pt x="103" y="95"/>
                    <a:pt x="102" y="96"/>
                  </a:cubicBezTo>
                  <a:cubicBezTo>
                    <a:pt x="101" y="96"/>
                    <a:pt x="101" y="98"/>
                    <a:pt x="100" y="99"/>
                  </a:cubicBezTo>
                  <a:cubicBezTo>
                    <a:pt x="99" y="100"/>
                    <a:pt x="97" y="100"/>
                    <a:pt x="96" y="102"/>
                  </a:cubicBezTo>
                  <a:cubicBezTo>
                    <a:pt x="95" y="102"/>
                    <a:pt x="95" y="102"/>
                    <a:pt x="94" y="102"/>
                  </a:cubicBezTo>
                  <a:cubicBezTo>
                    <a:pt x="92" y="102"/>
                    <a:pt x="85" y="96"/>
                    <a:pt x="85" y="94"/>
                  </a:cubicBezTo>
                  <a:cubicBezTo>
                    <a:pt x="85" y="93"/>
                    <a:pt x="86" y="92"/>
                    <a:pt x="86" y="91"/>
                  </a:cubicBezTo>
                  <a:cubicBezTo>
                    <a:pt x="86" y="89"/>
                    <a:pt x="85" y="90"/>
                    <a:pt x="85" y="89"/>
                  </a:cubicBezTo>
                  <a:cubicBezTo>
                    <a:pt x="85" y="87"/>
                    <a:pt x="87" y="85"/>
                    <a:pt x="87" y="84"/>
                  </a:cubicBezTo>
                  <a:cubicBezTo>
                    <a:pt x="87" y="82"/>
                    <a:pt x="88" y="80"/>
                    <a:pt x="90" y="80"/>
                  </a:cubicBezTo>
                  <a:cubicBezTo>
                    <a:pt x="92" y="79"/>
                    <a:pt x="97" y="78"/>
                    <a:pt x="99" y="78"/>
                  </a:cubicBezTo>
                  <a:lnTo>
                    <a:pt x="102" y="78"/>
                  </a:lnTo>
                  <a:close/>
                  <a:moveTo>
                    <a:pt x="149" y="80"/>
                  </a:moveTo>
                  <a:cubicBezTo>
                    <a:pt x="149" y="81"/>
                    <a:pt x="146" y="83"/>
                    <a:pt x="145" y="83"/>
                  </a:cubicBezTo>
                  <a:cubicBezTo>
                    <a:pt x="144" y="83"/>
                    <a:pt x="138" y="79"/>
                    <a:pt x="137" y="79"/>
                  </a:cubicBezTo>
                  <a:cubicBezTo>
                    <a:pt x="135" y="79"/>
                    <a:pt x="133" y="81"/>
                    <a:pt x="132" y="81"/>
                  </a:cubicBezTo>
                  <a:cubicBezTo>
                    <a:pt x="129" y="81"/>
                    <a:pt x="130" y="79"/>
                    <a:pt x="125" y="77"/>
                  </a:cubicBezTo>
                  <a:cubicBezTo>
                    <a:pt x="124" y="77"/>
                    <a:pt x="123" y="79"/>
                    <a:pt x="122" y="80"/>
                  </a:cubicBezTo>
                  <a:cubicBezTo>
                    <a:pt x="121" y="80"/>
                    <a:pt x="121" y="80"/>
                    <a:pt x="121" y="80"/>
                  </a:cubicBezTo>
                  <a:cubicBezTo>
                    <a:pt x="121" y="74"/>
                    <a:pt x="121" y="74"/>
                    <a:pt x="121" y="74"/>
                  </a:cubicBezTo>
                  <a:cubicBezTo>
                    <a:pt x="121" y="74"/>
                    <a:pt x="122" y="72"/>
                    <a:pt x="123" y="71"/>
                  </a:cubicBezTo>
                  <a:cubicBezTo>
                    <a:pt x="125" y="71"/>
                    <a:pt x="128" y="71"/>
                    <a:pt x="131" y="71"/>
                  </a:cubicBezTo>
                  <a:cubicBezTo>
                    <a:pt x="132" y="71"/>
                    <a:pt x="133" y="70"/>
                    <a:pt x="134" y="69"/>
                  </a:cubicBezTo>
                  <a:cubicBezTo>
                    <a:pt x="136" y="69"/>
                    <a:pt x="136" y="69"/>
                    <a:pt x="136" y="69"/>
                  </a:cubicBezTo>
                  <a:cubicBezTo>
                    <a:pt x="141" y="69"/>
                    <a:pt x="149" y="77"/>
                    <a:pt x="149" y="80"/>
                  </a:cubicBezTo>
                  <a:close/>
                  <a:moveTo>
                    <a:pt x="40" y="24"/>
                  </a:moveTo>
                  <a:cubicBezTo>
                    <a:pt x="44" y="26"/>
                    <a:pt x="47" y="28"/>
                    <a:pt x="49" y="29"/>
                  </a:cubicBezTo>
                  <a:cubicBezTo>
                    <a:pt x="49" y="33"/>
                    <a:pt x="54" y="38"/>
                    <a:pt x="56" y="43"/>
                  </a:cubicBezTo>
                  <a:cubicBezTo>
                    <a:pt x="56" y="56"/>
                    <a:pt x="56" y="56"/>
                    <a:pt x="56" y="56"/>
                  </a:cubicBezTo>
                  <a:cubicBezTo>
                    <a:pt x="38" y="56"/>
                    <a:pt x="38" y="56"/>
                    <a:pt x="38" y="56"/>
                  </a:cubicBezTo>
                  <a:cubicBezTo>
                    <a:pt x="36" y="53"/>
                    <a:pt x="32" y="50"/>
                    <a:pt x="29" y="47"/>
                  </a:cubicBezTo>
                  <a:cubicBezTo>
                    <a:pt x="29" y="46"/>
                    <a:pt x="29" y="44"/>
                    <a:pt x="28" y="44"/>
                  </a:cubicBezTo>
                  <a:cubicBezTo>
                    <a:pt x="26" y="40"/>
                    <a:pt x="23" y="38"/>
                    <a:pt x="19" y="34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17" y="29"/>
                    <a:pt x="17" y="29"/>
                    <a:pt x="17" y="29"/>
                  </a:cubicBezTo>
                  <a:cubicBezTo>
                    <a:pt x="20" y="28"/>
                    <a:pt x="23" y="26"/>
                    <a:pt x="26" y="24"/>
                  </a:cubicBezTo>
                  <a:lnTo>
                    <a:pt x="40" y="24"/>
                  </a:lnTo>
                  <a:close/>
                  <a:moveTo>
                    <a:pt x="115" y="1"/>
                  </a:moveTo>
                  <a:cubicBezTo>
                    <a:pt x="117" y="2"/>
                    <a:pt x="119" y="5"/>
                    <a:pt x="121" y="5"/>
                  </a:cubicBezTo>
                  <a:cubicBezTo>
                    <a:pt x="125" y="11"/>
                    <a:pt x="124" y="10"/>
                    <a:pt x="124" y="14"/>
                  </a:cubicBezTo>
                  <a:cubicBezTo>
                    <a:pt x="124" y="15"/>
                    <a:pt x="124" y="19"/>
                    <a:pt x="122" y="21"/>
                  </a:cubicBezTo>
                  <a:cubicBezTo>
                    <a:pt x="122" y="43"/>
                    <a:pt x="122" y="43"/>
                    <a:pt x="122" y="43"/>
                  </a:cubicBezTo>
                  <a:cubicBezTo>
                    <a:pt x="122" y="44"/>
                    <a:pt x="121" y="46"/>
                    <a:pt x="121" y="46"/>
                  </a:cubicBezTo>
                  <a:cubicBezTo>
                    <a:pt x="121" y="47"/>
                    <a:pt x="121" y="47"/>
                    <a:pt x="122" y="47"/>
                  </a:cubicBezTo>
                  <a:cubicBezTo>
                    <a:pt x="124" y="47"/>
                    <a:pt x="125" y="45"/>
                    <a:pt x="126" y="45"/>
                  </a:cubicBezTo>
                  <a:cubicBezTo>
                    <a:pt x="129" y="44"/>
                    <a:pt x="131" y="46"/>
                    <a:pt x="134" y="44"/>
                  </a:cubicBezTo>
                  <a:cubicBezTo>
                    <a:pt x="135" y="44"/>
                    <a:pt x="136" y="41"/>
                    <a:pt x="139" y="41"/>
                  </a:cubicBezTo>
                  <a:cubicBezTo>
                    <a:pt x="139" y="40"/>
                    <a:pt x="141" y="41"/>
                    <a:pt x="142" y="40"/>
                  </a:cubicBezTo>
                  <a:cubicBezTo>
                    <a:pt x="144" y="39"/>
                    <a:pt x="146" y="38"/>
                    <a:pt x="149" y="37"/>
                  </a:cubicBezTo>
                  <a:cubicBezTo>
                    <a:pt x="150" y="36"/>
                    <a:pt x="152" y="37"/>
                    <a:pt x="153" y="36"/>
                  </a:cubicBezTo>
                  <a:cubicBezTo>
                    <a:pt x="153" y="36"/>
                    <a:pt x="154" y="34"/>
                    <a:pt x="155" y="34"/>
                  </a:cubicBezTo>
                  <a:cubicBezTo>
                    <a:pt x="156" y="34"/>
                    <a:pt x="158" y="34"/>
                    <a:pt x="159" y="34"/>
                  </a:cubicBezTo>
                  <a:cubicBezTo>
                    <a:pt x="160" y="34"/>
                    <a:pt x="162" y="34"/>
                    <a:pt x="163" y="34"/>
                  </a:cubicBezTo>
                  <a:cubicBezTo>
                    <a:pt x="164" y="34"/>
                    <a:pt x="165" y="37"/>
                    <a:pt x="167" y="37"/>
                  </a:cubicBezTo>
                  <a:cubicBezTo>
                    <a:pt x="168" y="37"/>
                    <a:pt x="168" y="35"/>
                    <a:pt x="170" y="35"/>
                  </a:cubicBezTo>
                  <a:cubicBezTo>
                    <a:pt x="171" y="35"/>
                    <a:pt x="171" y="36"/>
                    <a:pt x="172" y="36"/>
                  </a:cubicBezTo>
                  <a:cubicBezTo>
                    <a:pt x="174" y="38"/>
                    <a:pt x="180" y="39"/>
                    <a:pt x="183" y="44"/>
                  </a:cubicBezTo>
                  <a:cubicBezTo>
                    <a:pt x="186" y="49"/>
                    <a:pt x="188" y="50"/>
                    <a:pt x="188" y="52"/>
                  </a:cubicBezTo>
                  <a:cubicBezTo>
                    <a:pt x="188" y="57"/>
                    <a:pt x="184" y="57"/>
                    <a:pt x="181" y="64"/>
                  </a:cubicBezTo>
                  <a:cubicBezTo>
                    <a:pt x="180" y="65"/>
                    <a:pt x="176" y="68"/>
                    <a:pt x="174" y="69"/>
                  </a:cubicBezTo>
                  <a:cubicBezTo>
                    <a:pt x="172" y="70"/>
                    <a:pt x="170" y="72"/>
                    <a:pt x="168" y="74"/>
                  </a:cubicBezTo>
                  <a:cubicBezTo>
                    <a:pt x="168" y="75"/>
                    <a:pt x="166" y="75"/>
                    <a:pt x="165" y="75"/>
                  </a:cubicBezTo>
                  <a:cubicBezTo>
                    <a:pt x="164" y="76"/>
                    <a:pt x="162" y="78"/>
                    <a:pt x="162" y="79"/>
                  </a:cubicBezTo>
                  <a:cubicBezTo>
                    <a:pt x="162" y="80"/>
                    <a:pt x="167" y="84"/>
                    <a:pt x="168" y="86"/>
                  </a:cubicBezTo>
                  <a:cubicBezTo>
                    <a:pt x="169" y="87"/>
                    <a:pt x="169" y="89"/>
                    <a:pt x="169" y="90"/>
                  </a:cubicBezTo>
                  <a:cubicBezTo>
                    <a:pt x="169" y="97"/>
                    <a:pt x="169" y="93"/>
                    <a:pt x="163" y="102"/>
                  </a:cubicBezTo>
                  <a:cubicBezTo>
                    <a:pt x="161" y="103"/>
                    <a:pt x="158" y="103"/>
                    <a:pt x="153" y="104"/>
                  </a:cubicBezTo>
                  <a:cubicBezTo>
                    <a:pt x="150" y="105"/>
                    <a:pt x="147" y="104"/>
                    <a:pt x="145" y="105"/>
                  </a:cubicBezTo>
                  <a:cubicBezTo>
                    <a:pt x="142" y="105"/>
                    <a:pt x="140" y="107"/>
                    <a:pt x="138" y="108"/>
                  </a:cubicBezTo>
                  <a:cubicBezTo>
                    <a:pt x="137" y="109"/>
                    <a:pt x="135" y="108"/>
                    <a:pt x="134" y="109"/>
                  </a:cubicBezTo>
                  <a:cubicBezTo>
                    <a:pt x="131" y="110"/>
                    <a:pt x="128" y="111"/>
                    <a:pt x="125" y="113"/>
                  </a:cubicBezTo>
                  <a:cubicBezTo>
                    <a:pt x="124" y="113"/>
                    <a:pt x="122" y="113"/>
                    <a:pt x="122" y="113"/>
                  </a:cubicBezTo>
                  <a:cubicBezTo>
                    <a:pt x="120" y="114"/>
                    <a:pt x="119" y="115"/>
                    <a:pt x="118" y="117"/>
                  </a:cubicBezTo>
                  <a:cubicBezTo>
                    <a:pt x="118" y="135"/>
                    <a:pt x="118" y="135"/>
                    <a:pt x="118" y="135"/>
                  </a:cubicBezTo>
                  <a:cubicBezTo>
                    <a:pt x="117" y="136"/>
                    <a:pt x="117" y="137"/>
                    <a:pt x="116" y="138"/>
                  </a:cubicBezTo>
                  <a:cubicBezTo>
                    <a:pt x="116" y="147"/>
                    <a:pt x="116" y="147"/>
                    <a:pt x="116" y="147"/>
                  </a:cubicBezTo>
                  <a:cubicBezTo>
                    <a:pt x="115" y="149"/>
                    <a:pt x="114" y="149"/>
                    <a:pt x="114" y="150"/>
                  </a:cubicBezTo>
                  <a:cubicBezTo>
                    <a:pt x="114" y="152"/>
                    <a:pt x="115" y="151"/>
                    <a:pt x="115" y="153"/>
                  </a:cubicBezTo>
                  <a:cubicBezTo>
                    <a:pt x="115" y="154"/>
                    <a:pt x="114" y="153"/>
                    <a:pt x="114" y="154"/>
                  </a:cubicBezTo>
                  <a:cubicBezTo>
                    <a:pt x="114" y="156"/>
                    <a:pt x="116" y="155"/>
                    <a:pt x="116" y="157"/>
                  </a:cubicBezTo>
                  <a:cubicBezTo>
                    <a:pt x="116" y="174"/>
                    <a:pt x="116" y="174"/>
                    <a:pt x="116" y="174"/>
                  </a:cubicBezTo>
                  <a:cubicBezTo>
                    <a:pt x="118" y="176"/>
                    <a:pt x="118" y="178"/>
                    <a:pt x="120" y="180"/>
                  </a:cubicBezTo>
                  <a:cubicBezTo>
                    <a:pt x="120" y="191"/>
                    <a:pt x="120" y="191"/>
                    <a:pt x="120" y="191"/>
                  </a:cubicBezTo>
                  <a:cubicBezTo>
                    <a:pt x="117" y="194"/>
                    <a:pt x="117" y="194"/>
                    <a:pt x="114" y="194"/>
                  </a:cubicBezTo>
                  <a:cubicBezTo>
                    <a:pt x="110" y="194"/>
                    <a:pt x="99" y="189"/>
                    <a:pt x="99" y="184"/>
                  </a:cubicBezTo>
                  <a:cubicBezTo>
                    <a:pt x="99" y="184"/>
                    <a:pt x="101" y="175"/>
                    <a:pt x="103" y="173"/>
                  </a:cubicBezTo>
                  <a:cubicBezTo>
                    <a:pt x="103" y="163"/>
                    <a:pt x="103" y="163"/>
                    <a:pt x="103" y="163"/>
                  </a:cubicBezTo>
                  <a:cubicBezTo>
                    <a:pt x="103" y="163"/>
                    <a:pt x="102" y="162"/>
                    <a:pt x="101" y="161"/>
                  </a:cubicBezTo>
                  <a:cubicBezTo>
                    <a:pt x="101" y="146"/>
                    <a:pt x="101" y="146"/>
                    <a:pt x="101" y="146"/>
                  </a:cubicBezTo>
                  <a:cubicBezTo>
                    <a:pt x="99" y="144"/>
                    <a:pt x="99" y="144"/>
                    <a:pt x="99" y="144"/>
                  </a:cubicBezTo>
                  <a:cubicBezTo>
                    <a:pt x="100" y="143"/>
                    <a:pt x="101" y="142"/>
                    <a:pt x="101" y="141"/>
                  </a:cubicBezTo>
                  <a:cubicBezTo>
                    <a:pt x="101" y="140"/>
                    <a:pt x="100" y="139"/>
                    <a:pt x="99" y="138"/>
                  </a:cubicBezTo>
                  <a:cubicBezTo>
                    <a:pt x="99" y="121"/>
                    <a:pt x="99" y="121"/>
                    <a:pt x="99" y="121"/>
                  </a:cubicBezTo>
                  <a:cubicBezTo>
                    <a:pt x="97" y="119"/>
                    <a:pt x="94" y="119"/>
                    <a:pt x="94" y="119"/>
                  </a:cubicBezTo>
                  <a:cubicBezTo>
                    <a:pt x="87" y="119"/>
                    <a:pt x="91" y="119"/>
                    <a:pt x="85" y="123"/>
                  </a:cubicBezTo>
                  <a:cubicBezTo>
                    <a:pt x="84" y="124"/>
                    <a:pt x="82" y="123"/>
                    <a:pt x="82" y="124"/>
                  </a:cubicBezTo>
                  <a:cubicBezTo>
                    <a:pt x="77" y="125"/>
                    <a:pt x="72" y="128"/>
                    <a:pt x="68" y="131"/>
                  </a:cubicBezTo>
                  <a:cubicBezTo>
                    <a:pt x="66" y="131"/>
                    <a:pt x="66" y="133"/>
                    <a:pt x="64" y="134"/>
                  </a:cubicBezTo>
                  <a:cubicBezTo>
                    <a:pt x="64" y="134"/>
                    <a:pt x="63" y="134"/>
                    <a:pt x="62" y="134"/>
                  </a:cubicBezTo>
                  <a:cubicBezTo>
                    <a:pt x="59" y="134"/>
                    <a:pt x="58" y="134"/>
                    <a:pt x="57" y="132"/>
                  </a:cubicBezTo>
                  <a:cubicBezTo>
                    <a:pt x="55" y="127"/>
                    <a:pt x="51" y="118"/>
                    <a:pt x="51" y="116"/>
                  </a:cubicBezTo>
                  <a:cubicBezTo>
                    <a:pt x="51" y="115"/>
                    <a:pt x="53" y="112"/>
                    <a:pt x="54" y="110"/>
                  </a:cubicBezTo>
                  <a:cubicBezTo>
                    <a:pt x="53" y="109"/>
                    <a:pt x="53" y="109"/>
                    <a:pt x="52" y="109"/>
                  </a:cubicBezTo>
                  <a:cubicBezTo>
                    <a:pt x="49" y="109"/>
                    <a:pt x="44" y="116"/>
                    <a:pt x="41" y="121"/>
                  </a:cubicBezTo>
                  <a:cubicBezTo>
                    <a:pt x="40" y="123"/>
                    <a:pt x="38" y="125"/>
                    <a:pt x="37" y="127"/>
                  </a:cubicBezTo>
                  <a:cubicBezTo>
                    <a:pt x="34" y="131"/>
                    <a:pt x="29" y="135"/>
                    <a:pt x="25" y="140"/>
                  </a:cubicBezTo>
                  <a:cubicBezTo>
                    <a:pt x="25" y="140"/>
                    <a:pt x="25" y="141"/>
                    <a:pt x="24" y="142"/>
                  </a:cubicBezTo>
                  <a:cubicBezTo>
                    <a:pt x="22" y="146"/>
                    <a:pt x="20" y="145"/>
                    <a:pt x="17" y="145"/>
                  </a:cubicBezTo>
                  <a:cubicBezTo>
                    <a:pt x="15" y="145"/>
                    <a:pt x="14" y="144"/>
                    <a:pt x="11" y="143"/>
                  </a:cubicBezTo>
                  <a:cubicBezTo>
                    <a:pt x="9" y="142"/>
                    <a:pt x="6" y="142"/>
                    <a:pt x="5" y="140"/>
                  </a:cubicBezTo>
                  <a:cubicBezTo>
                    <a:pt x="3" y="139"/>
                    <a:pt x="1" y="136"/>
                    <a:pt x="0" y="134"/>
                  </a:cubicBezTo>
                  <a:cubicBezTo>
                    <a:pt x="0" y="109"/>
                    <a:pt x="0" y="109"/>
                    <a:pt x="0" y="109"/>
                  </a:cubicBezTo>
                  <a:cubicBezTo>
                    <a:pt x="0" y="109"/>
                    <a:pt x="1" y="109"/>
                    <a:pt x="12" y="109"/>
                  </a:cubicBezTo>
                  <a:cubicBezTo>
                    <a:pt x="17" y="107"/>
                    <a:pt x="18" y="104"/>
                    <a:pt x="22" y="103"/>
                  </a:cubicBezTo>
                  <a:cubicBezTo>
                    <a:pt x="23" y="102"/>
                    <a:pt x="26" y="103"/>
                    <a:pt x="28" y="102"/>
                  </a:cubicBezTo>
                  <a:cubicBezTo>
                    <a:pt x="29" y="102"/>
                    <a:pt x="31" y="98"/>
                    <a:pt x="34" y="97"/>
                  </a:cubicBezTo>
                  <a:cubicBezTo>
                    <a:pt x="35" y="96"/>
                    <a:pt x="37" y="97"/>
                    <a:pt x="38" y="96"/>
                  </a:cubicBezTo>
                  <a:cubicBezTo>
                    <a:pt x="44" y="91"/>
                    <a:pt x="48" y="85"/>
                    <a:pt x="53" y="83"/>
                  </a:cubicBezTo>
                  <a:cubicBezTo>
                    <a:pt x="54" y="82"/>
                    <a:pt x="54" y="80"/>
                    <a:pt x="55" y="80"/>
                  </a:cubicBezTo>
                  <a:cubicBezTo>
                    <a:pt x="56" y="78"/>
                    <a:pt x="58" y="77"/>
                    <a:pt x="60" y="76"/>
                  </a:cubicBezTo>
                  <a:cubicBezTo>
                    <a:pt x="59" y="75"/>
                    <a:pt x="59" y="72"/>
                    <a:pt x="59" y="70"/>
                  </a:cubicBezTo>
                  <a:cubicBezTo>
                    <a:pt x="59" y="69"/>
                    <a:pt x="58" y="66"/>
                    <a:pt x="61" y="65"/>
                  </a:cubicBezTo>
                  <a:cubicBezTo>
                    <a:pt x="61" y="42"/>
                    <a:pt x="61" y="42"/>
                    <a:pt x="61" y="42"/>
                  </a:cubicBezTo>
                  <a:cubicBezTo>
                    <a:pt x="62" y="41"/>
                    <a:pt x="63" y="41"/>
                    <a:pt x="64" y="41"/>
                  </a:cubicBezTo>
                  <a:cubicBezTo>
                    <a:pt x="68" y="41"/>
                    <a:pt x="75" y="50"/>
                    <a:pt x="79" y="53"/>
                  </a:cubicBezTo>
                  <a:cubicBezTo>
                    <a:pt x="79" y="53"/>
                    <a:pt x="81" y="53"/>
                    <a:pt x="82" y="54"/>
                  </a:cubicBezTo>
                  <a:cubicBezTo>
                    <a:pt x="83" y="55"/>
                    <a:pt x="86" y="58"/>
                    <a:pt x="87" y="58"/>
                  </a:cubicBezTo>
                  <a:cubicBezTo>
                    <a:pt x="88" y="58"/>
                    <a:pt x="90" y="56"/>
                    <a:pt x="91" y="56"/>
                  </a:cubicBezTo>
                  <a:cubicBezTo>
                    <a:pt x="95" y="55"/>
                    <a:pt x="101" y="57"/>
                    <a:pt x="101" y="50"/>
                  </a:cubicBezTo>
                  <a:cubicBezTo>
                    <a:pt x="101" y="47"/>
                    <a:pt x="101" y="47"/>
                    <a:pt x="101" y="47"/>
                  </a:cubicBezTo>
                  <a:cubicBezTo>
                    <a:pt x="101" y="44"/>
                    <a:pt x="103" y="42"/>
                    <a:pt x="103" y="42"/>
                  </a:cubicBezTo>
                  <a:cubicBezTo>
                    <a:pt x="103" y="41"/>
                    <a:pt x="102" y="40"/>
                    <a:pt x="101" y="40"/>
                  </a:cubicBezTo>
                  <a:cubicBezTo>
                    <a:pt x="101" y="36"/>
                    <a:pt x="103" y="32"/>
                    <a:pt x="99" y="29"/>
                  </a:cubicBezTo>
                  <a:cubicBezTo>
                    <a:pt x="99" y="17"/>
                    <a:pt x="99" y="17"/>
                    <a:pt x="99" y="17"/>
                  </a:cubicBezTo>
                  <a:cubicBezTo>
                    <a:pt x="100" y="15"/>
                    <a:pt x="101" y="14"/>
                    <a:pt x="101" y="13"/>
                  </a:cubicBezTo>
                  <a:cubicBezTo>
                    <a:pt x="101" y="12"/>
                    <a:pt x="100" y="11"/>
                    <a:pt x="99" y="10"/>
                  </a:cubicBezTo>
                  <a:cubicBezTo>
                    <a:pt x="100" y="9"/>
                    <a:pt x="101" y="8"/>
                    <a:pt x="101" y="7"/>
                  </a:cubicBezTo>
                  <a:cubicBezTo>
                    <a:pt x="101" y="5"/>
                    <a:pt x="101" y="5"/>
                    <a:pt x="101" y="5"/>
                  </a:cubicBezTo>
                  <a:cubicBezTo>
                    <a:pt x="101" y="4"/>
                    <a:pt x="101" y="4"/>
                    <a:pt x="102" y="3"/>
                  </a:cubicBezTo>
                  <a:cubicBezTo>
                    <a:pt x="107" y="0"/>
                    <a:pt x="106" y="1"/>
                    <a:pt x="111" y="1"/>
                  </a:cubicBezTo>
                  <a:cubicBezTo>
                    <a:pt x="112" y="1"/>
                    <a:pt x="114" y="1"/>
                    <a:pt x="115" y="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latin typeface="Calibri" pitchFamily="34" charset="0"/>
              </a:endParaRPr>
            </a:p>
          </p:txBody>
        </p:sp>
        <p:sp>
          <p:nvSpPr>
            <p:cNvPr id="8248" name="Freeform 9"/>
            <p:cNvSpPr>
              <a:spLocks noEditPoints="1"/>
            </p:cNvSpPr>
            <p:nvPr/>
          </p:nvSpPr>
          <p:spPr bwMode="auto">
            <a:xfrm>
              <a:off x="6854825" y="3014663"/>
              <a:ext cx="546100" cy="395288"/>
            </a:xfrm>
            <a:custGeom>
              <a:avLst/>
              <a:gdLst>
                <a:gd name="T0" fmla="*/ 100 w 215"/>
                <a:gd name="T1" fmla="*/ 33 h 156"/>
                <a:gd name="T2" fmla="*/ 98 w 215"/>
                <a:gd name="T3" fmla="*/ 45 h 156"/>
                <a:gd name="T4" fmla="*/ 97 w 215"/>
                <a:gd name="T5" fmla="*/ 59 h 156"/>
                <a:gd name="T6" fmla="*/ 114 w 215"/>
                <a:gd name="T7" fmla="*/ 57 h 156"/>
                <a:gd name="T8" fmla="*/ 127 w 215"/>
                <a:gd name="T9" fmla="*/ 50 h 156"/>
                <a:gd name="T10" fmla="*/ 153 w 215"/>
                <a:gd name="T11" fmla="*/ 53 h 156"/>
                <a:gd name="T12" fmla="*/ 131 w 215"/>
                <a:gd name="T13" fmla="*/ 59 h 156"/>
                <a:gd name="T14" fmla="*/ 118 w 215"/>
                <a:gd name="T15" fmla="*/ 64 h 156"/>
                <a:gd name="T16" fmla="*/ 106 w 215"/>
                <a:gd name="T17" fmla="*/ 67 h 156"/>
                <a:gd name="T18" fmla="*/ 94 w 215"/>
                <a:gd name="T19" fmla="*/ 79 h 156"/>
                <a:gd name="T20" fmla="*/ 117 w 215"/>
                <a:gd name="T21" fmla="*/ 110 h 156"/>
                <a:gd name="T22" fmla="*/ 145 w 215"/>
                <a:gd name="T23" fmla="*/ 128 h 156"/>
                <a:gd name="T24" fmla="*/ 163 w 215"/>
                <a:gd name="T25" fmla="*/ 133 h 156"/>
                <a:gd name="T26" fmla="*/ 178 w 215"/>
                <a:gd name="T27" fmla="*/ 136 h 156"/>
                <a:gd name="T28" fmla="*/ 187 w 215"/>
                <a:gd name="T29" fmla="*/ 135 h 156"/>
                <a:gd name="T30" fmla="*/ 208 w 215"/>
                <a:gd name="T31" fmla="*/ 131 h 156"/>
                <a:gd name="T32" fmla="*/ 215 w 215"/>
                <a:gd name="T33" fmla="*/ 143 h 156"/>
                <a:gd name="T34" fmla="*/ 201 w 215"/>
                <a:gd name="T35" fmla="*/ 150 h 156"/>
                <a:gd name="T36" fmla="*/ 189 w 215"/>
                <a:gd name="T37" fmla="*/ 148 h 156"/>
                <a:gd name="T38" fmla="*/ 173 w 215"/>
                <a:gd name="T39" fmla="*/ 150 h 156"/>
                <a:gd name="T40" fmla="*/ 152 w 215"/>
                <a:gd name="T41" fmla="*/ 149 h 156"/>
                <a:gd name="T42" fmla="*/ 124 w 215"/>
                <a:gd name="T43" fmla="*/ 145 h 156"/>
                <a:gd name="T44" fmla="*/ 114 w 215"/>
                <a:gd name="T45" fmla="*/ 135 h 156"/>
                <a:gd name="T46" fmla="*/ 97 w 215"/>
                <a:gd name="T47" fmla="*/ 122 h 156"/>
                <a:gd name="T48" fmla="*/ 86 w 215"/>
                <a:gd name="T49" fmla="*/ 104 h 156"/>
                <a:gd name="T50" fmla="*/ 81 w 215"/>
                <a:gd name="T51" fmla="*/ 105 h 156"/>
                <a:gd name="T52" fmla="*/ 78 w 215"/>
                <a:gd name="T53" fmla="*/ 113 h 156"/>
                <a:gd name="T54" fmla="*/ 78 w 215"/>
                <a:gd name="T55" fmla="*/ 128 h 156"/>
                <a:gd name="T56" fmla="*/ 60 w 215"/>
                <a:gd name="T57" fmla="*/ 148 h 156"/>
                <a:gd name="T58" fmla="*/ 47 w 215"/>
                <a:gd name="T59" fmla="*/ 154 h 156"/>
                <a:gd name="T60" fmla="*/ 36 w 215"/>
                <a:gd name="T61" fmla="*/ 156 h 156"/>
                <a:gd name="T62" fmla="*/ 24 w 215"/>
                <a:gd name="T63" fmla="*/ 151 h 156"/>
                <a:gd name="T64" fmla="*/ 13 w 215"/>
                <a:gd name="T65" fmla="*/ 149 h 156"/>
                <a:gd name="T66" fmla="*/ 0 w 215"/>
                <a:gd name="T67" fmla="*/ 140 h 156"/>
                <a:gd name="T68" fmla="*/ 3 w 215"/>
                <a:gd name="T69" fmla="*/ 139 h 156"/>
                <a:gd name="T70" fmla="*/ 40 w 215"/>
                <a:gd name="T71" fmla="*/ 135 h 156"/>
                <a:gd name="T72" fmla="*/ 53 w 215"/>
                <a:gd name="T73" fmla="*/ 128 h 156"/>
                <a:gd name="T74" fmla="*/ 69 w 215"/>
                <a:gd name="T75" fmla="*/ 82 h 156"/>
                <a:gd name="T76" fmla="*/ 60 w 215"/>
                <a:gd name="T77" fmla="*/ 86 h 156"/>
                <a:gd name="T78" fmla="*/ 33 w 215"/>
                <a:gd name="T79" fmla="*/ 83 h 156"/>
                <a:gd name="T80" fmla="*/ 45 w 215"/>
                <a:gd name="T81" fmla="*/ 80 h 156"/>
                <a:gd name="T82" fmla="*/ 63 w 215"/>
                <a:gd name="T83" fmla="*/ 75 h 156"/>
                <a:gd name="T84" fmla="*/ 78 w 215"/>
                <a:gd name="T85" fmla="*/ 72 h 156"/>
                <a:gd name="T86" fmla="*/ 80 w 215"/>
                <a:gd name="T87" fmla="*/ 45 h 156"/>
                <a:gd name="T88" fmla="*/ 86 w 215"/>
                <a:gd name="T89" fmla="*/ 29 h 156"/>
                <a:gd name="T90" fmla="*/ 132 w 215"/>
                <a:gd name="T91" fmla="*/ 7 h 156"/>
                <a:gd name="T92" fmla="*/ 119 w 215"/>
                <a:gd name="T93" fmla="*/ 16 h 156"/>
                <a:gd name="T94" fmla="*/ 108 w 215"/>
                <a:gd name="T95" fmla="*/ 20 h 156"/>
                <a:gd name="T96" fmla="*/ 68 w 215"/>
                <a:gd name="T97" fmla="*/ 22 h 156"/>
                <a:gd name="T98" fmla="*/ 79 w 215"/>
                <a:gd name="T99" fmla="*/ 16 h 156"/>
                <a:gd name="T100" fmla="*/ 96 w 215"/>
                <a:gd name="T101" fmla="*/ 10 h 156"/>
                <a:gd name="T102" fmla="*/ 119 w 215"/>
                <a:gd name="T103" fmla="*/ 1 h 15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215"/>
                <a:gd name="T157" fmla="*/ 0 h 156"/>
                <a:gd name="T158" fmla="*/ 215 w 215"/>
                <a:gd name="T159" fmla="*/ 156 h 15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215" h="156">
                  <a:moveTo>
                    <a:pt x="89" y="30"/>
                  </a:moveTo>
                  <a:cubicBezTo>
                    <a:pt x="90" y="31"/>
                    <a:pt x="93" y="30"/>
                    <a:pt x="95" y="31"/>
                  </a:cubicBezTo>
                  <a:cubicBezTo>
                    <a:pt x="97" y="31"/>
                    <a:pt x="99" y="33"/>
                    <a:pt x="100" y="33"/>
                  </a:cubicBezTo>
                  <a:cubicBezTo>
                    <a:pt x="101" y="34"/>
                    <a:pt x="101" y="35"/>
                    <a:pt x="101" y="36"/>
                  </a:cubicBezTo>
                  <a:cubicBezTo>
                    <a:pt x="101" y="37"/>
                    <a:pt x="100" y="38"/>
                    <a:pt x="99" y="41"/>
                  </a:cubicBezTo>
                  <a:cubicBezTo>
                    <a:pt x="98" y="41"/>
                    <a:pt x="99" y="43"/>
                    <a:pt x="98" y="45"/>
                  </a:cubicBezTo>
                  <a:cubicBezTo>
                    <a:pt x="98" y="46"/>
                    <a:pt x="97" y="47"/>
                    <a:pt x="97" y="48"/>
                  </a:cubicBezTo>
                  <a:cubicBezTo>
                    <a:pt x="97" y="49"/>
                    <a:pt x="99" y="51"/>
                    <a:pt x="99" y="52"/>
                  </a:cubicBezTo>
                  <a:cubicBezTo>
                    <a:pt x="99" y="53"/>
                    <a:pt x="97" y="57"/>
                    <a:pt x="97" y="59"/>
                  </a:cubicBezTo>
                  <a:cubicBezTo>
                    <a:pt x="97" y="61"/>
                    <a:pt x="97" y="63"/>
                    <a:pt x="100" y="63"/>
                  </a:cubicBezTo>
                  <a:cubicBezTo>
                    <a:pt x="101" y="63"/>
                    <a:pt x="105" y="60"/>
                    <a:pt x="108" y="59"/>
                  </a:cubicBezTo>
                  <a:cubicBezTo>
                    <a:pt x="109" y="58"/>
                    <a:pt x="112" y="58"/>
                    <a:pt x="114" y="57"/>
                  </a:cubicBezTo>
                  <a:cubicBezTo>
                    <a:pt x="115" y="56"/>
                    <a:pt x="117" y="57"/>
                    <a:pt x="118" y="56"/>
                  </a:cubicBezTo>
                  <a:cubicBezTo>
                    <a:pt x="119" y="56"/>
                    <a:pt x="121" y="54"/>
                    <a:pt x="122" y="54"/>
                  </a:cubicBezTo>
                  <a:cubicBezTo>
                    <a:pt x="124" y="53"/>
                    <a:pt x="125" y="51"/>
                    <a:pt x="127" y="50"/>
                  </a:cubicBezTo>
                  <a:cubicBezTo>
                    <a:pt x="131" y="48"/>
                    <a:pt x="140" y="44"/>
                    <a:pt x="141" y="44"/>
                  </a:cubicBezTo>
                  <a:cubicBezTo>
                    <a:pt x="142" y="44"/>
                    <a:pt x="149" y="47"/>
                    <a:pt x="153" y="48"/>
                  </a:cubicBezTo>
                  <a:cubicBezTo>
                    <a:pt x="153" y="53"/>
                    <a:pt x="153" y="53"/>
                    <a:pt x="153" y="53"/>
                  </a:cubicBezTo>
                  <a:cubicBezTo>
                    <a:pt x="149" y="58"/>
                    <a:pt x="144" y="55"/>
                    <a:pt x="140" y="57"/>
                  </a:cubicBezTo>
                  <a:cubicBezTo>
                    <a:pt x="139" y="57"/>
                    <a:pt x="138" y="58"/>
                    <a:pt x="137" y="58"/>
                  </a:cubicBezTo>
                  <a:cubicBezTo>
                    <a:pt x="136" y="59"/>
                    <a:pt x="133" y="58"/>
                    <a:pt x="131" y="59"/>
                  </a:cubicBezTo>
                  <a:cubicBezTo>
                    <a:pt x="130" y="59"/>
                    <a:pt x="130" y="60"/>
                    <a:pt x="129" y="60"/>
                  </a:cubicBezTo>
                  <a:cubicBezTo>
                    <a:pt x="128" y="61"/>
                    <a:pt x="126" y="60"/>
                    <a:pt x="125" y="61"/>
                  </a:cubicBezTo>
                  <a:cubicBezTo>
                    <a:pt x="122" y="62"/>
                    <a:pt x="120" y="63"/>
                    <a:pt x="118" y="64"/>
                  </a:cubicBezTo>
                  <a:cubicBezTo>
                    <a:pt x="117" y="65"/>
                    <a:pt x="114" y="64"/>
                    <a:pt x="112" y="65"/>
                  </a:cubicBezTo>
                  <a:cubicBezTo>
                    <a:pt x="111" y="65"/>
                    <a:pt x="111" y="67"/>
                    <a:pt x="110" y="67"/>
                  </a:cubicBezTo>
                  <a:cubicBezTo>
                    <a:pt x="109" y="67"/>
                    <a:pt x="107" y="67"/>
                    <a:pt x="106" y="67"/>
                  </a:cubicBezTo>
                  <a:cubicBezTo>
                    <a:pt x="102" y="69"/>
                    <a:pt x="99" y="72"/>
                    <a:pt x="95" y="71"/>
                  </a:cubicBezTo>
                  <a:cubicBezTo>
                    <a:pt x="94" y="73"/>
                    <a:pt x="93" y="75"/>
                    <a:pt x="93" y="77"/>
                  </a:cubicBezTo>
                  <a:cubicBezTo>
                    <a:pt x="93" y="78"/>
                    <a:pt x="94" y="77"/>
                    <a:pt x="94" y="79"/>
                  </a:cubicBezTo>
                  <a:cubicBezTo>
                    <a:pt x="94" y="80"/>
                    <a:pt x="90" y="86"/>
                    <a:pt x="90" y="87"/>
                  </a:cubicBezTo>
                  <a:cubicBezTo>
                    <a:pt x="90" y="90"/>
                    <a:pt x="96" y="94"/>
                    <a:pt x="100" y="97"/>
                  </a:cubicBezTo>
                  <a:cubicBezTo>
                    <a:pt x="107" y="102"/>
                    <a:pt x="112" y="106"/>
                    <a:pt x="117" y="110"/>
                  </a:cubicBezTo>
                  <a:cubicBezTo>
                    <a:pt x="121" y="113"/>
                    <a:pt x="124" y="118"/>
                    <a:pt x="129" y="122"/>
                  </a:cubicBezTo>
                  <a:cubicBezTo>
                    <a:pt x="130" y="123"/>
                    <a:pt x="132" y="122"/>
                    <a:pt x="134" y="123"/>
                  </a:cubicBezTo>
                  <a:cubicBezTo>
                    <a:pt x="138" y="124"/>
                    <a:pt x="141" y="127"/>
                    <a:pt x="145" y="128"/>
                  </a:cubicBezTo>
                  <a:cubicBezTo>
                    <a:pt x="146" y="129"/>
                    <a:pt x="149" y="128"/>
                    <a:pt x="151" y="129"/>
                  </a:cubicBezTo>
                  <a:cubicBezTo>
                    <a:pt x="153" y="129"/>
                    <a:pt x="155" y="132"/>
                    <a:pt x="158" y="133"/>
                  </a:cubicBezTo>
                  <a:cubicBezTo>
                    <a:pt x="159" y="133"/>
                    <a:pt x="161" y="133"/>
                    <a:pt x="163" y="133"/>
                  </a:cubicBezTo>
                  <a:cubicBezTo>
                    <a:pt x="166" y="136"/>
                    <a:pt x="165" y="137"/>
                    <a:pt x="168" y="137"/>
                  </a:cubicBezTo>
                  <a:cubicBezTo>
                    <a:pt x="171" y="137"/>
                    <a:pt x="172" y="133"/>
                    <a:pt x="175" y="133"/>
                  </a:cubicBezTo>
                  <a:cubicBezTo>
                    <a:pt x="176" y="133"/>
                    <a:pt x="176" y="134"/>
                    <a:pt x="178" y="136"/>
                  </a:cubicBezTo>
                  <a:cubicBezTo>
                    <a:pt x="179" y="136"/>
                    <a:pt x="182" y="133"/>
                    <a:pt x="183" y="133"/>
                  </a:cubicBezTo>
                  <a:cubicBezTo>
                    <a:pt x="184" y="133"/>
                    <a:pt x="184" y="133"/>
                    <a:pt x="184" y="133"/>
                  </a:cubicBezTo>
                  <a:cubicBezTo>
                    <a:pt x="185" y="134"/>
                    <a:pt x="186" y="135"/>
                    <a:pt x="187" y="135"/>
                  </a:cubicBezTo>
                  <a:cubicBezTo>
                    <a:pt x="190" y="135"/>
                    <a:pt x="195" y="137"/>
                    <a:pt x="196" y="137"/>
                  </a:cubicBezTo>
                  <a:cubicBezTo>
                    <a:pt x="204" y="137"/>
                    <a:pt x="198" y="131"/>
                    <a:pt x="205" y="131"/>
                  </a:cubicBezTo>
                  <a:cubicBezTo>
                    <a:pt x="208" y="131"/>
                    <a:pt x="208" y="131"/>
                    <a:pt x="208" y="131"/>
                  </a:cubicBezTo>
                  <a:cubicBezTo>
                    <a:pt x="209" y="132"/>
                    <a:pt x="211" y="133"/>
                    <a:pt x="212" y="135"/>
                  </a:cubicBezTo>
                  <a:cubicBezTo>
                    <a:pt x="213" y="136"/>
                    <a:pt x="213" y="138"/>
                    <a:pt x="213" y="140"/>
                  </a:cubicBezTo>
                  <a:cubicBezTo>
                    <a:pt x="213" y="140"/>
                    <a:pt x="215" y="141"/>
                    <a:pt x="215" y="143"/>
                  </a:cubicBezTo>
                  <a:cubicBezTo>
                    <a:pt x="215" y="144"/>
                    <a:pt x="210" y="150"/>
                    <a:pt x="208" y="153"/>
                  </a:cubicBezTo>
                  <a:cubicBezTo>
                    <a:pt x="208" y="154"/>
                    <a:pt x="208" y="154"/>
                    <a:pt x="206" y="154"/>
                  </a:cubicBezTo>
                  <a:cubicBezTo>
                    <a:pt x="205" y="154"/>
                    <a:pt x="203" y="151"/>
                    <a:pt x="201" y="150"/>
                  </a:cubicBezTo>
                  <a:cubicBezTo>
                    <a:pt x="199" y="149"/>
                    <a:pt x="197" y="150"/>
                    <a:pt x="195" y="149"/>
                  </a:cubicBezTo>
                  <a:cubicBezTo>
                    <a:pt x="194" y="148"/>
                    <a:pt x="194" y="147"/>
                    <a:pt x="193" y="146"/>
                  </a:cubicBezTo>
                  <a:cubicBezTo>
                    <a:pt x="192" y="147"/>
                    <a:pt x="190" y="148"/>
                    <a:pt x="189" y="148"/>
                  </a:cubicBezTo>
                  <a:cubicBezTo>
                    <a:pt x="187" y="148"/>
                    <a:pt x="186" y="147"/>
                    <a:pt x="185" y="146"/>
                  </a:cubicBezTo>
                  <a:cubicBezTo>
                    <a:pt x="184" y="145"/>
                    <a:pt x="182" y="146"/>
                    <a:pt x="181" y="146"/>
                  </a:cubicBezTo>
                  <a:cubicBezTo>
                    <a:pt x="177" y="146"/>
                    <a:pt x="175" y="150"/>
                    <a:pt x="173" y="150"/>
                  </a:cubicBezTo>
                  <a:cubicBezTo>
                    <a:pt x="161" y="150"/>
                    <a:pt x="161" y="150"/>
                    <a:pt x="161" y="150"/>
                  </a:cubicBezTo>
                  <a:cubicBezTo>
                    <a:pt x="159" y="148"/>
                    <a:pt x="159" y="146"/>
                    <a:pt x="158" y="146"/>
                  </a:cubicBezTo>
                  <a:cubicBezTo>
                    <a:pt x="157" y="146"/>
                    <a:pt x="154" y="149"/>
                    <a:pt x="152" y="149"/>
                  </a:cubicBezTo>
                  <a:cubicBezTo>
                    <a:pt x="149" y="150"/>
                    <a:pt x="144" y="150"/>
                    <a:pt x="143" y="150"/>
                  </a:cubicBezTo>
                  <a:cubicBezTo>
                    <a:pt x="142" y="150"/>
                    <a:pt x="137" y="151"/>
                    <a:pt x="134" y="149"/>
                  </a:cubicBezTo>
                  <a:cubicBezTo>
                    <a:pt x="130" y="148"/>
                    <a:pt x="127" y="146"/>
                    <a:pt x="124" y="145"/>
                  </a:cubicBezTo>
                  <a:cubicBezTo>
                    <a:pt x="123" y="144"/>
                    <a:pt x="122" y="142"/>
                    <a:pt x="121" y="142"/>
                  </a:cubicBezTo>
                  <a:cubicBezTo>
                    <a:pt x="120" y="141"/>
                    <a:pt x="119" y="142"/>
                    <a:pt x="118" y="140"/>
                  </a:cubicBezTo>
                  <a:cubicBezTo>
                    <a:pt x="117" y="139"/>
                    <a:pt x="116" y="137"/>
                    <a:pt x="114" y="135"/>
                  </a:cubicBezTo>
                  <a:cubicBezTo>
                    <a:pt x="111" y="136"/>
                    <a:pt x="106" y="134"/>
                    <a:pt x="103" y="130"/>
                  </a:cubicBezTo>
                  <a:cubicBezTo>
                    <a:pt x="103" y="130"/>
                    <a:pt x="103" y="128"/>
                    <a:pt x="102" y="128"/>
                  </a:cubicBezTo>
                  <a:cubicBezTo>
                    <a:pt x="101" y="125"/>
                    <a:pt x="98" y="124"/>
                    <a:pt x="97" y="122"/>
                  </a:cubicBezTo>
                  <a:cubicBezTo>
                    <a:pt x="95" y="118"/>
                    <a:pt x="94" y="114"/>
                    <a:pt x="92" y="111"/>
                  </a:cubicBezTo>
                  <a:cubicBezTo>
                    <a:pt x="91" y="109"/>
                    <a:pt x="90" y="109"/>
                    <a:pt x="89" y="109"/>
                  </a:cubicBezTo>
                  <a:cubicBezTo>
                    <a:pt x="88" y="107"/>
                    <a:pt x="87" y="105"/>
                    <a:pt x="86" y="104"/>
                  </a:cubicBezTo>
                  <a:cubicBezTo>
                    <a:pt x="85" y="102"/>
                    <a:pt x="85" y="100"/>
                    <a:pt x="83" y="100"/>
                  </a:cubicBezTo>
                  <a:cubicBezTo>
                    <a:pt x="83" y="100"/>
                    <a:pt x="82" y="100"/>
                    <a:pt x="82" y="101"/>
                  </a:cubicBezTo>
                  <a:cubicBezTo>
                    <a:pt x="82" y="102"/>
                    <a:pt x="82" y="104"/>
                    <a:pt x="81" y="105"/>
                  </a:cubicBezTo>
                  <a:cubicBezTo>
                    <a:pt x="81" y="105"/>
                    <a:pt x="80" y="106"/>
                    <a:pt x="80" y="107"/>
                  </a:cubicBezTo>
                  <a:cubicBezTo>
                    <a:pt x="80" y="108"/>
                    <a:pt x="80" y="109"/>
                    <a:pt x="79" y="110"/>
                  </a:cubicBezTo>
                  <a:cubicBezTo>
                    <a:pt x="79" y="111"/>
                    <a:pt x="78" y="111"/>
                    <a:pt x="78" y="113"/>
                  </a:cubicBezTo>
                  <a:cubicBezTo>
                    <a:pt x="77" y="115"/>
                    <a:pt x="78" y="117"/>
                    <a:pt x="77" y="119"/>
                  </a:cubicBezTo>
                  <a:cubicBezTo>
                    <a:pt x="76" y="120"/>
                    <a:pt x="75" y="121"/>
                    <a:pt x="75" y="122"/>
                  </a:cubicBezTo>
                  <a:cubicBezTo>
                    <a:pt x="75" y="124"/>
                    <a:pt x="78" y="126"/>
                    <a:pt x="78" y="128"/>
                  </a:cubicBezTo>
                  <a:cubicBezTo>
                    <a:pt x="78" y="129"/>
                    <a:pt x="74" y="137"/>
                    <a:pt x="73" y="138"/>
                  </a:cubicBezTo>
                  <a:cubicBezTo>
                    <a:pt x="71" y="141"/>
                    <a:pt x="68" y="144"/>
                    <a:pt x="64" y="147"/>
                  </a:cubicBezTo>
                  <a:cubicBezTo>
                    <a:pt x="63" y="148"/>
                    <a:pt x="61" y="147"/>
                    <a:pt x="60" y="148"/>
                  </a:cubicBezTo>
                  <a:cubicBezTo>
                    <a:pt x="57" y="149"/>
                    <a:pt x="56" y="150"/>
                    <a:pt x="54" y="151"/>
                  </a:cubicBezTo>
                  <a:cubicBezTo>
                    <a:pt x="52" y="152"/>
                    <a:pt x="51" y="152"/>
                    <a:pt x="49" y="152"/>
                  </a:cubicBezTo>
                  <a:cubicBezTo>
                    <a:pt x="49" y="153"/>
                    <a:pt x="47" y="154"/>
                    <a:pt x="47" y="154"/>
                  </a:cubicBezTo>
                  <a:cubicBezTo>
                    <a:pt x="45" y="154"/>
                    <a:pt x="43" y="154"/>
                    <a:pt x="41" y="154"/>
                  </a:cubicBezTo>
                  <a:cubicBezTo>
                    <a:pt x="40" y="155"/>
                    <a:pt x="39" y="156"/>
                    <a:pt x="39" y="156"/>
                  </a:cubicBezTo>
                  <a:cubicBezTo>
                    <a:pt x="38" y="156"/>
                    <a:pt x="37" y="156"/>
                    <a:pt x="36" y="156"/>
                  </a:cubicBezTo>
                  <a:cubicBezTo>
                    <a:pt x="33" y="156"/>
                    <a:pt x="35" y="155"/>
                    <a:pt x="32" y="153"/>
                  </a:cubicBezTo>
                  <a:cubicBezTo>
                    <a:pt x="31" y="153"/>
                    <a:pt x="30" y="155"/>
                    <a:pt x="29" y="156"/>
                  </a:cubicBezTo>
                  <a:cubicBezTo>
                    <a:pt x="26" y="154"/>
                    <a:pt x="26" y="152"/>
                    <a:pt x="24" y="151"/>
                  </a:cubicBezTo>
                  <a:cubicBezTo>
                    <a:pt x="22" y="149"/>
                    <a:pt x="20" y="150"/>
                    <a:pt x="18" y="149"/>
                  </a:cubicBezTo>
                  <a:cubicBezTo>
                    <a:pt x="17" y="149"/>
                    <a:pt x="16" y="148"/>
                    <a:pt x="15" y="148"/>
                  </a:cubicBezTo>
                  <a:cubicBezTo>
                    <a:pt x="14" y="148"/>
                    <a:pt x="14" y="149"/>
                    <a:pt x="13" y="149"/>
                  </a:cubicBezTo>
                  <a:cubicBezTo>
                    <a:pt x="12" y="149"/>
                    <a:pt x="12" y="148"/>
                    <a:pt x="11" y="148"/>
                  </a:cubicBezTo>
                  <a:cubicBezTo>
                    <a:pt x="9" y="147"/>
                    <a:pt x="5" y="146"/>
                    <a:pt x="2" y="145"/>
                  </a:cubicBezTo>
                  <a:cubicBezTo>
                    <a:pt x="2" y="144"/>
                    <a:pt x="1" y="142"/>
                    <a:pt x="0" y="140"/>
                  </a:cubicBezTo>
                  <a:cubicBezTo>
                    <a:pt x="0" y="138"/>
                    <a:pt x="0" y="138"/>
                    <a:pt x="0" y="138"/>
                  </a:cubicBezTo>
                  <a:cubicBezTo>
                    <a:pt x="1" y="137"/>
                    <a:pt x="1" y="137"/>
                    <a:pt x="1" y="137"/>
                  </a:cubicBezTo>
                  <a:cubicBezTo>
                    <a:pt x="1" y="138"/>
                    <a:pt x="2" y="139"/>
                    <a:pt x="3" y="139"/>
                  </a:cubicBezTo>
                  <a:cubicBezTo>
                    <a:pt x="23" y="139"/>
                    <a:pt x="23" y="139"/>
                    <a:pt x="23" y="139"/>
                  </a:cubicBezTo>
                  <a:cubicBezTo>
                    <a:pt x="25" y="137"/>
                    <a:pt x="27" y="137"/>
                    <a:pt x="30" y="135"/>
                  </a:cubicBezTo>
                  <a:cubicBezTo>
                    <a:pt x="40" y="135"/>
                    <a:pt x="40" y="135"/>
                    <a:pt x="40" y="135"/>
                  </a:cubicBezTo>
                  <a:cubicBezTo>
                    <a:pt x="41" y="134"/>
                    <a:pt x="43" y="133"/>
                    <a:pt x="44" y="133"/>
                  </a:cubicBezTo>
                  <a:cubicBezTo>
                    <a:pt x="45" y="132"/>
                    <a:pt x="46" y="130"/>
                    <a:pt x="49" y="129"/>
                  </a:cubicBezTo>
                  <a:cubicBezTo>
                    <a:pt x="50" y="128"/>
                    <a:pt x="52" y="129"/>
                    <a:pt x="53" y="128"/>
                  </a:cubicBezTo>
                  <a:cubicBezTo>
                    <a:pt x="59" y="124"/>
                    <a:pt x="62" y="119"/>
                    <a:pt x="63" y="114"/>
                  </a:cubicBezTo>
                  <a:cubicBezTo>
                    <a:pt x="66" y="105"/>
                    <a:pt x="73" y="88"/>
                    <a:pt x="73" y="87"/>
                  </a:cubicBezTo>
                  <a:cubicBezTo>
                    <a:pt x="73" y="86"/>
                    <a:pt x="72" y="82"/>
                    <a:pt x="69" y="82"/>
                  </a:cubicBezTo>
                  <a:cubicBezTo>
                    <a:pt x="68" y="82"/>
                    <a:pt x="67" y="83"/>
                    <a:pt x="66" y="83"/>
                  </a:cubicBezTo>
                  <a:cubicBezTo>
                    <a:pt x="65" y="84"/>
                    <a:pt x="63" y="84"/>
                    <a:pt x="62" y="84"/>
                  </a:cubicBezTo>
                  <a:cubicBezTo>
                    <a:pt x="61" y="85"/>
                    <a:pt x="60" y="86"/>
                    <a:pt x="60" y="86"/>
                  </a:cubicBezTo>
                  <a:cubicBezTo>
                    <a:pt x="57" y="86"/>
                    <a:pt x="55" y="85"/>
                    <a:pt x="53" y="88"/>
                  </a:cubicBezTo>
                  <a:cubicBezTo>
                    <a:pt x="43" y="88"/>
                    <a:pt x="43" y="88"/>
                    <a:pt x="43" y="88"/>
                  </a:cubicBezTo>
                  <a:cubicBezTo>
                    <a:pt x="40" y="83"/>
                    <a:pt x="36" y="89"/>
                    <a:pt x="33" y="83"/>
                  </a:cubicBezTo>
                  <a:cubicBezTo>
                    <a:pt x="33" y="70"/>
                    <a:pt x="33" y="70"/>
                    <a:pt x="33" y="70"/>
                  </a:cubicBezTo>
                  <a:cubicBezTo>
                    <a:pt x="34" y="69"/>
                    <a:pt x="35" y="68"/>
                    <a:pt x="36" y="67"/>
                  </a:cubicBezTo>
                  <a:cubicBezTo>
                    <a:pt x="42" y="71"/>
                    <a:pt x="42" y="76"/>
                    <a:pt x="45" y="80"/>
                  </a:cubicBezTo>
                  <a:cubicBezTo>
                    <a:pt x="63" y="80"/>
                    <a:pt x="63" y="80"/>
                    <a:pt x="63" y="80"/>
                  </a:cubicBezTo>
                  <a:cubicBezTo>
                    <a:pt x="64" y="79"/>
                    <a:pt x="64" y="79"/>
                    <a:pt x="64" y="79"/>
                  </a:cubicBezTo>
                  <a:cubicBezTo>
                    <a:pt x="64" y="78"/>
                    <a:pt x="63" y="77"/>
                    <a:pt x="63" y="75"/>
                  </a:cubicBezTo>
                  <a:cubicBezTo>
                    <a:pt x="63" y="74"/>
                    <a:pt x="65" y="71"/>
                    <a:pt x="67" y="71"/>
                  </a:cubicBezTo>
                  <a:cubicBezTo>
                    <a:pt x="68" y="71"/>
                    <a:pt x="71" y="75"/>
                    <a:pt x="72" y="75"/>
                  </a:cubicBezTo>
                  <a:cubicBezTo>
                    <a:pt x="73" y="75"/>
                    <a:pt x="76" y="73"/>
                    <a:pt x="78" y="72"/>
                  </a:cubicBezTo>
                  <a:cubicBezTo>
                    <a:pt x="78" y="62"/>
                    <a:pt x="78" y="62"/>
                    <a:pt x="78" y="62"/>
                  </a:cubicBezTo>
                  <a:cubicBezTo>
                    <a:pt x="78" y="61"/>
                    <a:pt x="79" y="60"/>
                    <a:pt x="80" y="59"/>
                  </a:cubicBezTo>
                  <a:cubicBezTo>
                    <a:pt x="80" y="45"/>
                    <a:pt x="80" y="45"/>
                    <a:pt x="80" y="45"/>
                  </a:cubicBezTo>
                  <a:cubicBezTo>
                    <a:pt x="75" y="40"/>
                    <a:pt x="73" y="40"/>
                    <a:pt x="73" y="36"/>
                  </a:cubicBezTo>
                  <a:cubicBezTo>
                    <a:pt x="73" y="35"/>
                    <a:pt x="73" y="34"/>
                    <a:pt x="74" y="33"/>
                  </a:cubicBezTo>
                  <a:cubicBezTo>
                    <a:pt x="78" y="32"/>
                    <a:pt x="84" y="29"/>
                    <a:pt x="86" y="29"/>
                  </a:cubicBezTo>
                  <a:cubicBezTo>
                    <a:pt x="87" y="29"/>
                    <a:pt x="88" y="30"/>
                    <a:pt x="89" y="30"/>
                  </a:cubicBezTo>
                  <a:close/>
                  <a:moveTo>
                    <a:pt x="123" y="1"/>
                  </a:moveTo>
                  <a:cubicBezTo>
                    <a:pt x="131" y="0"/>
                    <a:pt x="132" y="2"/>
                    <a:pt x="132" y="7"/>
                  </a:cubicBezTo>
                  <a:cubicBezTo>
                    <a:pt x="132" y="9"/>
                    <a:pt x="132" y="10"/>
                    <a:pt x="132" y="11"/>
                  </a:cubicBezTo>
                  <a:cubicBezTo>
                    <a:pt x="130" y="12"/>
                    <a:pt x="128" y="14"/>
                    <a:pt x="125" y="15"/>
                  </a:cubicBezTo>
                  <a:cubicBezTo>
                    <a:pt x="123" y="16"/>
                    <a:pt x="121" y="15"/>
                    <a:pt x="119" y="16"/>
                  </a:cubicBezTo>
                  <a:cubicBezTo>
                    <a:pt x="118" y="16"/>
                    <a:pt x="118" y="17"/>
                    <a:pt x="117" y="17"/>
                  </a:cubicBezTo>
                  <a:cubicBezTo>
                    <a:pt x="115" y="18"/>
                    <a:pt x="113" y="17"/>
                    <a:pt x="111" y="18"/>
                  </a:cubicBezTo>
                  <a:cubicBezTo>
                    <a:pt x="110" y="18"/>
                    <a:pt x="109" y="20"/>
                    <a:pt x="108" y="20"/>
                  </a:cubicBezTo>
                  <a:cubicBezTo>
                    <a:pt x="106" y="20"/>
                    <a:pt x="103" y="20"/>
                    <a:pt x="100" y="20"/>
                  </a:cubicBezTo>
                  <a:cubicBezTo>
                    <a:pt x="99" y="20"/>
                    <a:pt x="99" y="22"/>
                    <a:pt x="97" y="22"/>
                  </a:cubicBezTo>
                  <a:cubicBezTo>
                    <a:pt x="68" y="22"/>
                    <a:pt x="68" y="22"/>
                    <a:pt x="68" y="22"/>
                  </a:cubicBezTo>
                  <a:cubicBezTo>
                    <a:pt x="68" y="14"/>
                    <a:pt x="68" y="14"/>
                    <a:pt x="68" y="14"/>
                  </a:cubicBezTo>
                  <a:cubicBezTo>
                    <a:pt x="69" y="14"/>
                    <a:pt x="70" y="14"/>
                    <a:pt x="71" y="14"/>
                  </a:cubicBezTo>
                  <a:cubicBezTo>
                    <a:pt x="74" y="14"/>
                    <a:pt x="75" y="16"/>
                    <a:pt x="79" y="16"/>
                  </a:cubicBezTo>
                  <a:cubicBezTo>
                    <a:pt x="80" y="16"/>
                    <a:pt x="80" y="15"/>
                    <a:pt x="83" y="14"/>
                  </a:cubicBezTo>
                  <a:cubicBezTo>
                    <a:pt x="84" y="13"/>
                    <a:pt x="86" y="14"/>
                    <a:pt x="87" y="13"/>
                  </a:cubicBezTo>
                  <a:cubicBezTo>
                    <a:pt x="90" y="12"/>
                    <a:pt x="92" y="11"/>
                    <a:pt x="96" y="10"/>
                  </a:cubicBezTo>
                  <a:cubicBezTo>
                    <a:pt x="99" y="9"/>
                    <a:pt x="103" y="8"/>
                    <a:pt x="106" y="7"/>
                  </a:cubicBezTo>
                  <a:cubicBezTo>
                    <a:pt x="109" y="6"/>
                    <a:pt x="112" y="2"/>
                    <a:pt x="114" y="1"/>
                  </a:cubicBezTo>
                  <a:cubicBezTo>
                    <a:pt x="115" y="1"/>
                    <a:pt x="117" y="1"/>
                    <a:pt x="119" y="1"/>
                  </a:cubicBezTo>
                  <a:cubicBezTo>
                    <a:pt x="119" y="1"/>
                    <a:pt x="120" y="0"/>
                    <a:pt x="121" y="0"/>
                  </a:cubicBezTo>
                  <a:cubicBezTo>
                    <a:pt x="122" y="0"/>
                    <a:pt x="123" y="1"/>
                    <a:pt x="123" y="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latin typeface="Calibri" pitchFamily="34" charset="0"/>
              </a:endParaRPr>
            </a:p>
          </p:txBody>
        </p:sp>
      </p:grpSp>
      <p:grpSp>
        <p:nvGrpSpPr>
          <p:cNvPr id="8199" name="组合 217"/>
          <p:cNvGrpSpPr>
            <a:grpSpLocks/>
          </p:cNvGrpSpPr>
          <p:nvPr/>
        </p:nvGrpSpPr>
        <p:grpSpPr bwMode="auto">
          <a:xfrm>
            <a:off x="-249238" y="3624263"/>
            <a:ext cx="9648826" cy="1871662"/>
            <a:chOff x="-248558" y="3624428"/>
            <a:chExt cx="9647597" cy="1870936"/>
          </a:xfrm>
        </p:grpSpPr>
        <p:grpSp>
          <p:nvGrpSpPr>
            <p:cNvPr id="8201" name="组合 358"/>
            <p:cNvGrpSpPr>
              <a:grpSpLocks/>
            </p:cNvGrpSpPr>
            <p:nvPr/>
          </p:nvGrpSpPr>
          <p:grpSpPr bwMode="auto">
            <a:xfrm rot="1476754">
              <a:off x="6851754" y="4441965"/>
              <a:ext cx="1053399" cy="1053399"/>
              <a:chOff x="2745334" y="-5029201"/>
              <a:chExt cx="1310182" cy="1310182"/>
            </a:xfrm>
          </p:grpSpPr>
          <p:pic>
            <p:nvPicPr>
              <p:cNvPr id="8243" name="图片 260" descr="图片1.png"/>
              <p:cNvPicPr>
                <a:picLocks noChangeAspect="1"/>
              </p:cNvPicPr>
              <p:nvPr/>
            </p:nvPicPr>
            <p:blipFill>
              <a:blip r:embed="rId6"/>
              <a:srcRect/>
              <a:stretch>
                <a:fillRect/>
              </a:stretch>
            </p:blipFill>
            <p:spPr bwMode="auto">
              <a:xfrm>
                <a:off x="2745334" y="-5029201"/>
                <a:ext cx="1310182" cy="131018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8244" name="Freeform 6"/>
              <p:cNvSpPr>
                <a:spLocks noEditPoints="1"/>
              </p:cNvSpPr>
              <p:nvPr/>
            </p:nvSpPr>
            <p:spPr bwMode="auto">
              <a:xfrm>
                <a:off x="3142548" y="-4736174"/>
                <a:ext cx="515755" cy="724128"/>
              </a:xfrm>
              <a:custGeom>
                <a:avLst/>
                <a:gdLst>
                  <a:gd name="T0" fmla="*/ 145 w 190"/>
                  <a:gd name="T1" fmla="*/ 38 h 266"/>
                  <a:gd name="T2" fmla="*/ 160 w 190"/>
                  <a:gd name="T3" fmla="*/ 48 h 266"/>
                  <a:gd name="T4" fmla="*/ 184 w 190"/>
                  <a:gd name="T5" fmla="*/ 62 h 266"/>
                  <a:gd name="T6" fmla="*/ 169 w 190"/>
                  <a:gd name="T7" fmla="*/ 80 h 266"/>
                  <a:gd name="T8" fmla="*/ 155 w 190"/>
                  <a:gd name="T9" fmla="*/ 84 h 266"/>
                  <a:gd name="T10" fmla="*/ 139 w 190"/>
                  <a:gd name="T11" fmla="*/ 115 h 266"/>
                  <a:gd name="T12" fmla="*/ 152 w 190"/>
                  <a:gd name="T13" fmla="*/ 140 h 266"/>
                  <a:gd name="T14" fmla="*/ 160 w 190"/>
                  <a:gd name="T15" fmla="*/ 145 h 266"/>
                  <a:gd name="T16" fmla="*/ 176 w 190"/>
                  <a:gd name="T17" fmla="*/ 151 h 266"/>
                  <a:gd name="T18" fmla="*/ 170 w 190"/>
                  <a:gd name="T19" fmla="*/ 179 h 266"/>
                  <a:gd name="T20" fmla="*/ 151 w 190"/>
                  <a:gd name="T21" fmla="*/ 181 h 266"/>
                  <a:gd name="T22" fmla="*/ 141 w 190"/>
                  <a:gd name="T23" fmla="*/ 205 h 266"/>
                  <a:gd name="T24" fmla="*/ 138 w 190"/>
                  <a:gd name="T25" fmla="*/ 259 h 266"/>
                  <a:gd name="T26" fmla="*/ 124 w 190"/>
                  <a:gd name="T27" fmla="*/ 261 h 266"/>
                  <a:gd name="T28" fmla="*/ 119 w 190"/>
                  <a:gd name="T29" fmla="*/ 263 h 266"/>
                  <a:gd name="T30" fmla="*/ 97 w 190"/>
                  <a:gd name="T31" fmla="*/ 264 h 266"/>
                  <a:gd name="T32" fmla="*/ 76 w 190"/>
                  <a:gd name="T33" fmla="*/ 259 h 266"/>
                  <a:gd name="T34" fmla="*/ 45 w 190"/>
                  <a:gd name="T35" fmla="*/ 245 h 266"/>
                  <a:gd name="T36" fmla="*/ 28 w 190"/>
                  <a:gd name="T37" fmla="*/ 228 h 266"/>
                  <a:gd name="T38" fmla="*/ 13 w 190"/>
                  <a:gd name="T39" fmla="*/ 213 h 266"/>
                  <a:gd name="T40" fmla="*/ 15 w 190"/>
                  <a:gd name="T41" fmla="*/ 181 h 266"/>
                  <a:gd name="T42" fmla="*/ 71 w 190"/>
                  <a:gd name="T43" fmla="*/ 149 h 266"/>
                  <a:gd name="T44" fmla="*/ 98 w 190"/>
                  <a:gd name="T45" fmla="*/ 140 h 266"/>
                  <a:gd name="T46" fmla="*/ 114 w 190"/>
                  <a:gd name="T47" fmla="*/ 124 h 266"/>
                  <a:gd name="T48" fmla="*/ 94 w 190"/>
                  <a:gd name="T49" fmla="*/ 109 h 266"/>
                  <a:gd name="T50" fmla="*/ 43 w 190"/>
                  <a:gd name="T51" fmla="*/ 136 h 266"/>
                  <a:gd name="T52" fmla="*/ 15 w 190"/>
                  <a:gd name="T53" fmla="*/ 140 h 266"/>
                  <a:gd name="T54" fmla="*/ 3 w 190"/>
                  <a:gd name="T55" fmla="*/ 124 h 266"/>
                  <a:gd name="T56" fmla="*/ 21 w 190"/>
                  <a:gd name="T57" fmla="*/ 83 h 266"/>
                  <a:gd name="T58" fmla="*/ 33 w 190"/>
                  <a:gd name="T59" fmla="*/ 35 h 266"/>
                  <a:gd name="T60" fmla="*/ 28 w 190"/>
                  <a:gd name="T61" fmla="*/ 13 h 266"/>
                  <a:gd name="T62" fmla="*/ 45 w 190"/>
                  <a:gd name="T63" fmla="*/ 21 h 266"/>
                  <a:gd name="T64" fmla="*/ 62 w 190"/>
                  <a:gd name="T65" fmla="*/ 35 h 266"/>
                  <a:gd name="T66" fmla="*/ 83 w 190"/>
                  <a:gd name="T67" fmla="*/ 69 h 266"/>
                  <a:gd name="T68" fmla="*/ 94 w 190"/>
                  <a:gd name="T69" fmla="*/ 73 h 266"/>
                  <a:gd name="T70" fmla="*/ 113 w 190"/>
                  <a:gd name="T71" fmla="*/ 31 h 266"/>
                  <a:gd name="T72" fmla="*/ 114 w 190"/>
                  <a:gd name="T73" fmla="*/ 19 h 266"/>
                  <a:gd name="T74" fmla="*/ 100 w 190"/>
                  <a:gd name="T75" fmla="*/ 17 h 266"/>
                  <a:gd name="T76" fmla="*/ 121 w 190"/>
                  <a:gd name="T77" fmla="*/ 0 h 266"/>
                  <a:gd name="T78" fmla="*/ 77 w 190"/>
                  <a:gd name="T79" fmla="*/ 165 h 266"/>
                  <a:gd name="T80" fmla="*/ 89 w 190"/>
                  <a:gd name="T81" fmla="*/ 170 h 266"/>
                  <a:gd name="T82" fmla="*/ 106 w 190"/>
                  <a:gd name="T83" fmla="*/ 172 h 266"/>
                  <a:gd name="T84" fmla="*/ 113 w 190"/>
                  <a:gd name="T85" fmla="*/ 178 h 266"/>
                  <a:gd name="T86" fmla="*/ 113 w 190"/>
                  <a:gd name="T87" fmla="*/ 191 h 266"/>
                  <a:gd name="T88" fmla="*/ 111 w 190"/>
                  <a:gd name="T89" fmla="*/ 215 h 266"/>
                  <a:gd name="T90" fmla="*/ 110 w 190"/>
                  <a:gd name="T91" fmla="*/ 225 h 266"/>
                  <a:gd name="T92" fmla="*/ 84 w 190"/>
                  <a:gd name="T93" fmla="*/ 238 h 266"/>
                  <a:gd name="T94" fmla="*/ 43 w 190"/>
                  <a:gd name="T95" fmla="*/ 228 h 266"/>
                  <a:gd name="T96" fmla="*/ 21 w 190"/>
                  <a:gd name="T97" fmla="*/ 207 h 266"/>
                  <a:gd name="T98" fmla="*/ 34 w 190"/>
                  <a:gd name="T99" fmla="*/ 172 h 266"/>
                  <a:gd name="T100" fmla="*/ 62 w 190"/>
                  <a:gd name="T101" fmla="*/ 164 h 26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w 190"/>
                  <a:gd name="T154" fmla="*/ 0 h 266"/>
                  <a:gd name="T155" fmla="*/ 190 w 190"/>
                  <a:gd name="T156" fmla="*/ 266 h 266"/>
                </a:gdLst>
                <a:ahLst/>
                <a:cxnLst>
                  <a:cxn ang="T102">
                    <a:pos x="T0" y="T1"/>
                  </a:cxn>
                  <a:cxn ang="T103">
                    <a:pos x="T2" y="T3"/>
                  </a:cxn>
                  <a:cxn ang="T104">
                    <a:pos x="T4" y="T5"/>
                  </a:cxn>
                  <a:cxn ang="T105">
                    <a:pos x="T6" y="T7"/>
                  </a:cxn>
                  <a:cxn ang="T106">
                    <a:pos x="T8" y="T9"/>
                  </a:cxn>
                  <a:cxn ang="T107">
                    <a:pos x="T10" y="T11"/>
                  </a:cxn>
                  <a:cxn ang="T108">
                    <a:pos x="T12" y="T13"/>
                  </a:cxn>
                  <a:cxn ang="T109">
                    <a:pos x="T14" y="T15"/>
                  </a:cxn>
                  <a:cxn ang="T110">
                    <a:pos x="T16" y="T17"/>
                  </a:cxn>
                  <a:cxn ang="T111">
                    <a:pos x="T18" y="T19"/>
                  </a:cxn>
                  <a:cxn ang="T112">
                    <a:pos x="T20" y="T21"/>
                  </a:cxn>
                  <a:cxn ang="T113">
                    <a:pos x="T22" y="T23"/>
                  </a:cxn>
                  <a:cxn ang="T114">
                    <a:pos x="T24" y="T25"/>
                  </a:cxn>
                  <a:cxn ang="T115">
                    <a:pos x="T26" y="T27"/>
                  </a:cxn>
                  <a:cxn ang="T116">
                    <a:pos x="T28" y="T29"/>
                  </a:cxn>
                  <a:cxn ang="T117">
                    <a:pos x="T30" y="T31"/>
                  </a:cxn>
                  <a:cxn ang="T118">
                    <a:pos x="T32" y="T33"/>
                  </a:cxn>
                  <a:cxn ang="T119">
                    <a:pos x="T34" y="T35"/>
                  </a:cxn>
                  <a:cxn ang="T120">
                    <a:pos x="T36" y="T37"/>
                  </a:cxn>
                  <a:cxn ang="T121">
                    <a:pos x="T38" y="T39"/>
                  </a:cxn>
                  <a:cxn ang="T122">
                    <a:pos x="T40" y="T41"/>
                  </a:cxn>
                  <a:cxn ang="T123">
                    <a:pos x="T42" y="T43"/>
                  </a:cxn>
                  <a:cxn ang="T124">
                    <a:pos x="T44" y="T45"/>
                  </a:cxn>
                  <a:cxn ang="T125">
                    <a:pos x="T46" y="T47"/>
                  </a:cxn>
                  <a:cxn ang="T126">
                    <a:pos x="T48" y="T49"/>
                  </a:cxn>
                  <a:cxn ang="T127">
                    <a:pos x="T50" y="T51"/>
                  </a:cxn>
                  <a:cxn ang="T128">
                    <a:pos x="T52" y="T53"/>
                  </a:cxn>
                  <a:cxn ang="T129">
                    <a:pos x="T54" y="T55"/>
                  </a:cxn>
                  <a:cxn ang="T130">
                    <a:pos x="T56" y="T57"/>
                  </a:cxn>
                  <a:cxn ang="T131">
                    <a:pos x="T58" y="T59"/>
                  </a:cxn>
                  <a:cxn ang="T132">
                    <a:pos x="T60" y="T61"/>
                  </a:cxn>
                  <a:cxn ang="T133">
                    <a:pos x="T62" y="T63"/>
                  </a:cxn>
                  <a:cxn ang="T134">
                    <a:pos x="T64" y="T65"/>
                  </a:cxn>
                  <a:cxn ang="T135">
                    <a:pos x="T66" y="T67"/>
                  </a:cxn>
                  <a:cxn ang="T136">
                    <a:pos x="T68" y="T69"/>
                  </a:cxn>
                  <a:cxn ang="T137">
                    <a:pos x="T70" y="T71"/>
                  </a:cxn>
                  <a:cxn ang="T138">
                    <a:pos x="T72" y="T73"/>
                  </a:cxn>
                  <a:cxn ang="T139">
                    <a:pos x="T74" y="T75"/>
                  </a:cxn>
                  <a:cxn ang="T140">
                    <a:pos x="T76" y="T77"/>
                  </a:cxn>
                  <a:cxn ang="T141">
                    <a:pos x="T78" y="T79"/>
                  </a:cxn>
                  <a:cxn ang="T142">
                    <a:pos x="T80" y="T81"/>
                  </a:cxn>
                  <a:cxn ang="T143">
                    <a:pos x="T82" y="T83"/>
                  </a:cxn>
                  <a:cxn ang="T144">
                    <a:pos x="T84" y="T85"/>
                  </a:cxn>
                  <a:cxn ang="T145">
                    <a:pos x="T86" y="T87"/>
                  </a:cxn>
                  <a:cxn ang="T146">
                    <a:pos x="T88" y="T89"/>
                  </a:cxn>
                  <a:cxn ang="T147">
                    <a:pos x="T90" y="T91"/>
                  </a:cxn>
                  <a:cxn ang="T148">
                    <a:pos x="T92" y="T93"/>
                  </a:cxn>
                  <a:cxn ang="T149">
                    <a:pos x="T94" y="T95"/>
                  </a:cxn>
                  <a:cxn ang="T150">
                    <a:pos x="T96" y="T97"/>
                  </a:cxn>
                  <a:cxn ang="T151">
                    <a:pos x="T98" y="T99"/>
                  </a:cxn>
                  <a:cxn ang="T152">
                    <a:pos x="T100" y="T101"/>
                  </a:cxn>
                </a:cxnLst>
                <a:rect l="T153" t="T154" r="T155" b="T156"/>
                <a:pathLst>
                  <a:path w="190" h="266">
                    <a:moveTo>
                      <a:pt x="128" y="2"/>
                    </a:moveTo>
                    <a:cubicBezTo>
                      <a:pt x="133" y="0"/>
                      <a:pt x="138" y="3"/>
                      <a:pt x="140" y="7"/>
                    </a:cubicBezTo>
                    <a:cubicBezTo>
                      <a:pt x="141" y="11"/>
                      <a:pt x="142" y="16"/>
                      <a:pt x="146" y="18"/>
                    </a:cubicBezTo>
                    <a:cubicBezTo>
                      <a:pt x="147" y="25"/>
                      <a:pt x="145" y="32"/>
                      <a:pt x="145" y="38"/>
                    </a:cubicBezTo>
                    <a:cubicBezTo>
                      <a:pt x="144" y="40"/>
                      <a:pt x="144" y="40"/>
                      <a:pt x="144" y="40"/>
                    </a:cubicBezTo>
                    <a:cubicBezTo>
                      <a:pt x="145" y="43"/>
                      <a:pt x="149" y="44"/>
                      <a:pt x="149" y="48"/>
                    </a:cubicBezTo>
                    <a:cubicBezTo>
                      <a:pt x="150" y="45"/>
                      <a:pt x="154" y="50"/>
                      <a:pt x="157" y="48"/>
                    </a:cubicBezTo>
                    <a:cubicBezTo>
                      <a:pt x="157" y="49"/>
                      <a:pt x="160" y="48"/>
                      <a:pt x="160" y="48"/>
                    </a:cubicBezTo>
                    <a:cubicBezTo>
                      <a:pt x="166" y="52"/>
                      <a:pt x="171" y="53"/>
                      <a:pt x="177" y="57"/>
                    </a:cubicBezTo>
                    <a:cubicBezTo>
                      <a:pt x="178" y="57"/>
                      <a:pt x="180" y="56"/>
                      <a:pt x="180" y="58"/>
                    </a:cubicBezTo>
                    <a:cubicBezTo>
                      <a:pt x="181" y="57"/>
                      <a:pt x="181" y="57"/>
                      <a:pt x="181" y="57"/>
                    </a:cubicBezTo>
                    <a:cubicBezTo>
                      <a:pt x="181" y="58"/>
                      <a:pt x="186" y="60"/>
                      <a:pt x="184" y="62"/>
                    </a:cubicBezTo>
                    <a:cubicBezTo>
                      <a:pt x="187" y="63"/>
                      <a:pt x="190" y="65"/>
                      <a:pt x="189" y="69"/>
                    </a:cubicBezTo>
                    <a:cubicBezTo>
                      <a:pt x="184" y="72"/>
                      <a:pt x="186" y="83"/>
                      <a:pt x="177" y="80"/>
                    </a:cubicBezTo>
                    <a:cubicBezTo>
                      <a:pt x="176" y="80"/>
                      <a:pt x="176" y="81"/>
                      <a:pt x="176" y="81"/>
                    </a:cubicBezTo>
                    <a:cubicBezTo>
                      <a:pt x="174" y="78"/>
                      <a:pt x="171" y="82"/>
                      <a:pt x="169" y="80"/>
                    </a:cubicBezTo>
                    <a:cubicBezTo>
                      <a:pt x="168" y="81"/>
                      <a:pt x="166" y="81"/>
                      <a:pt x="166" y="83"/>
                    </a:cubicBezTo>
                    <a:cubicBezTo>
                      <a:pt x="165" y="83"/>
                      <a:pt x="165" y="83"/>
                      <a:pt x="165" y="82"/>
                    </a:cubicBezTo>
                    <a:cubicBezTo>
                      <a:pt x="164" y="83"/>
                      <a:pt x="163" y="83"/>
                      <a:pt x="162" y="83"/>
                    </a:cubicBezTo>
                    <a:cubicBezTo>
                      <a:pt x="160" y="82"/>
                      <a:pt x="157" y="83"/>
                      <a:pt x="155" y="84"/>
                    </a:cubicBezTo>
                    <a:cubicBezTo>
                      <a:pt x="153" y="86"/>
                      <a:pt x="153" y="87"/>
                      <a:pt x="150" y="88"/>
                    </a:cubicBezTo>
                    <a:cubicBezTo>
                      <a:pt x="145" y="86"/>
                      <a:pt x="143" y="92"/>
                      <a:pt x="139" y="94"/>
                    </a:cubicBezTo>
                    <a:cubicBezTo>
                      <a:pt x="140" y="95"/>
                      <a:pt x="140" y="95"/>
                      <a:pt x="140" y="95"/>
                    </a:cubicBezTo>
                    <a:cubicBezTo>
                      <a:pt x="138" y="101"/>
                      <a:pt x="140" y="109"/>
                      <a:pt x="139" y="115"/>
                    </a:cubicBezTo>
                    <a:cubicBezTo>
                      <a:pt x="140" y="120"/>
                      <a:pt x="135" y="124"/>
                      <a:pt x="137" y="130"/>
                    </a:cubicBezTo>
                    <a:cubicBezTo>
                      <a:pt x="133" y="135"/>
                      <a:pt x="140" y="137"/>
                      <a:pt x="143" y="139"/>
                    </a:cubicBezTo>
                    <a:cubicBezTo>
                      <a:pt x="143" y="138"/>
                      <a:pt x="144" y="138"/>
                      <a:pt x="145" y="138"/>
                    </a:cubicBezTo>
                    <a:cubicBezTo>
                      <a:pt x="146" y="141"/>
                      <a:pt x="150" y="140"/>
                      <a:pt x="152" y="140"/>
                    </a:cubicBezTo>
                    <a:cubicBezTo>
                      <a:pt x="154" y="140"/>
                      <a:pt x="155" y="142"/>
                      <a:pt x="156" y="143"/>
                    </a:cubicBezTo>
                    <a:cubicBezTo>
                      <a:pt x="156" y="144"/>
                      <a:pt x="155" y="144"/>
                      <a:pt x="157" y="145"/>
                    </a:cubicBezTo>
                    <a:cubicBezTo>
                      <a:pt x="158" y="144"/>
                      <a:pt x="158" y="144"/>
                      <a:pt x="158" y="144"/>
                    </a:cubicBezTo>
                    <a:cubicBezTo>
                      <a:pt x="160" y="145"/>
                      <a:pt x="160" y="145"/>
                      <a:pt x="160" y="145"/>
                    </a:cubicBezTo>
                    <a:cubicBezTo>
                      <a:pt x="161" y="142"/>
                      <a:pt x="165" y="145"/>
                      <a:pt x="166" y="146"/>
                    </a:cubicBezTo>
                    <a:cubicBezTo>
                      <a:pt x="166" y="147"/>
                      <a:pt x="167" y="148"/>
                      <a:pt x="168" y="149"/>
                    </a:cubicBezTo>
                    <a:cubicBezTo>
                      <a:pt x="170" y="146"/>
                      <a:pt x="171" y="151"/>
                      <a:pt x="175" y="149"/>
                    </a:cubicBezTo>
                    <a:cubicBezTo>
                      <a:pt x="175" y="150"/>
                      <a:pt x="176" y="150"/>
                      <a:pt x="176" y="151"/>
                    </a:cubicBezTo>
                    <a:cubicBezTo>
                      <a:pt x="172" y="153"/>
                      <a:pt x="177" y="155"/>
                      <a:pt x="177" y="157"/>
                    </a:cubicBezTo>
                    <a:cubicBezTo>
                      <a:pt x="178" y="157"/>
                      <a:pt x="178" y="157"/>
                      <a:pt x="178" y="157"/>
                    </a:cubicBezTo>
                    <a:cubicBezTo>
                      <a:pt x="176" y="161"/>
                      <a:pt x="177" y="167"/>
                      <a:pt x="172" y="170"/>
                    </a:cubicBezTo>
                    <a:cubicBezTo>
                      <a:pt x="175" y="173"/>
                      <a:pt x="172" y="177"/>
                      <a:pt x="170" y="179"/>
                    </a:cubicBezTo>
                    <a:cubicBezTo>
                      <a:pt x="167" y="179"/>
                      <a:pt x="164" y="179"/>
                      <a:pt x="164" y="176"/>
                    </a:cubicBezTo>
                    <a:cubicBezTo>
                      <a:pt x="163" y="179"/>
                      <a:pt x="160" y="178"/>
                      <a:pt x="157" y="180"/>
                    </a:cubicBezTo>
                    <a:cubicBezTo>
                      <a:pt x="157" y="179"/>
                      <a:pt x="157" y="179"/>
                      <a:pt x="157" y="179"/>
                    </a:cubicBezTo>
                    <a:cubicBezTo>
                      <a:pt x="155" y="182"/>
                      <a:pt x="150" y="176"/>
                      <a:pt x="151" y="181"/>
                    </a:cubicBezTo>
                    <a:cubicBezTo>
                      <a:pt x="150" y="176"/>
                      <a:pt x="145" y="182"/>
                      <a:pt x="145" y="178"/>
                    </a:cubicBezTo>
                    <a:cubicBezTo>
                      <a:pt x="138" y="180"/>
                      <a:pt x="142" y="189"/>
                      <a:pt x="140" y="193"/>
                    </a:cubicBezTo>
                    <a:cubicBezTo>
                      <a:pt x="141" y="194"/>
                      <a:pt x="141" y="194"/>
                      <a:pt x="141" y="194"/>
                    </a:cubicBezTo>
                    <a:cubicBezTo>
                      <a:pt x="141" y="197"/>
                      <a:pt x="141" y="201"/>
                      <a:pt x="141" y="205"/>
                    </a:cubicBezTo>
                    <a:cubicBezTo>
                      <a:pt x="142" y="211"/>
                      <a:pt x="140" y="217"/>
                      <a:pt x="143" y="223"/>
                    </a:cubicBezTo>
                    <a:cubicBezTo>
                      <a:pt x="143" y="230"/>
                      <a:pt x="144" y="236"/>
                      <a:pt x="143" y="243"/>
                    </a:cubicBezTo>
                    <a:cubicBezTo>
                      <a:pt x="140" y="247"/>
                      <a:pt x="143" y="251"/>
                      <a:pt x="138" y="254"/>
                    </a:cubicBezTo>
                    <a:cubicBezTo>
                      <a:pt x="140" y="255"/>
                      <a:pt x="138" y="257"/>
                      <a:pt x="138" y="259"/>
                    </a:cubicBezTo>
                    <a:cubicBezTo>
                      <a:pt x="135" y="259"/>
                      <a:pt x="133" y="260"/>
                      <a:pt x="132" y="258"/>
                    </a:cubicBezTo>
                    <a:cubicBezTo>
                      <a:pt x="131" y="259"/>
                      <a:pt x="131" y="260"/>
                      <a:pt x="131" y="261"/>
                    </a:cubicBezTo>
                    <a:cubicBezTo>
                      <a:pt x="129" y="261"/>
                      <a:pt x="128" y="260"/>
                      <a:pt x="126" y="261"/>
                    </a:cubicBezTo>
                    <a:cubicBezTo>
                      <a:pt x="126" y="261"/>
                      <a:pt x="125" y="261"/>
                      <a:pt x="124" y="261"/>
                    </a:cubicBezTo>
                    <a:cubicBezTo>
                      <a:pt x="123" y="261"/>
                      <a:pt x="122" y="262"/>
                      <a:pt x="122" y="263"/>
                    </a:cubicBezTo>
                    <a:cubicBezTo>
                      <a:pt x="123" y="263"/>
                      <a:pt x="123" y="263"/>
                      <a:pt x="123" y="263"/>
                    </a:cubicBezTo>
                    <a:cubicBezTo>
                      <a:pt x="122" y="264"/>
                      <a:pt x="121" y="262"/>
                      <a:pt x="120" y="263"/>
                    </a:cubicBezTo>
                    <a:cubicBezTo>
                      <a:pt x="119" y="263"/>
                      <a:pt x="119" y="263"/>
                      <a:pt x="119" y="263"/>
                    </a:cubicBezTo>
                    <a:cubicBezTo>
                      <a:pt x="118" y="261"/>
                      <a:pt x="115" y="265"/>
                      <a:pt x="113" y="263"/>
                    </a:cubicBezTo>
                    <a:cubicBezTo>
                      <a:pt x="112" y="265"/>
                      <a:pt x="110" y="265"/>
                      <a:pt x="108" y="265"/>
                    </a:cubicBezTo>
                    <a:cubicBezTo>
                      <a:pt x="106" y="261"/>
                      <a:pt x="102" y="266"/>
                      <a:pt x="100" y="263"/>
                    </a:cubicBezTo>
                    <a:cubicBezTo>
                      <a:pt x="99" y="265"/>
                      <a:pt x="99" y="264"/>
                      <a:pt x="97" y="264"/>
                    </a:cubicBezTo>
                    <a:cubicBezTo>
                      <a:pt x="94" y="261"/>
                      <a:pt x="94" y="261"/>
                      <a:pt x="94" y="261"/>
                    </a:cubicBezTo>
                    <a:cubicBezTo>
                      <a:pt x="91" y="263"/>
                      <a:pt x="92" y="259"/>
                      <a:pt x="90" y="260"/>
                    </a:cubicBezTo>
                    <a:cubicBezTo>
                      <a:pt x="85" y="260"/>
                      <a:pt x="80" y="263"/>
                      <a:pt x="77" y="258"/>
                    </a:cubicBezTo>
                    <a:cubicBezTo>
                      <a:pt x="76" y="259"/>
                      <a:pt x="76" y="259"/>
                      <a:pt x="76" y="259"/>
                    </a:cubicBezTo>
                    <a:cubicBezTo>
                      <a:pt x="70" y="252"/>
                      <a:pt x="61" y="255"/>
                      <a:pt x="56" y="248"/>
                    </a:cubicBezTo>
                    <a:cubicBezTo>
                      <a:pt x="55" y="248"/>
                      <a:pt x="55" y="249"/>
                      <a:pt x="53" y="249"/>
                    </a:cubicBezTo>
                    <a:cubicBezTo>
                      <a:pt x="51" y="246"/>
                      <a:pt x="51" y="246"/>
                      <a:pt x="51" y="246"/>
                    </a:cubicBezTo>
                    <a:cubicBezTo>
                      <a:pt x="48" y="249"/>
                      <a:pt x="47" y="243"/>
                      <a:pt x="45" y="245"/>
                    </a:cubicBezTo>
                    <a:cubicBezTo>
                      <a:pt x="40" y="242"/>
                      <a:pt x="41" y="238"/>
                      <a:pt x="36" y="236"/>
                    </a:cubicBezTo>
                    <a:cubicBezTo>
                      <a:pt x="38" y="232"/>
                      <a:pt x="33" y="232"/>
                      <a:pt x="32" y="231"/>
                    </a:cubicBezTo>
                    <a:cubicBezTo>
                      <a:pt x="30" y="231"/>
                      <a:pt x="28" y="231"/>
                      <a:pt x="27" y="229"/>
                    </a:cubicBezTo>
                    <a:cubicBezTo>
                      <a:pt x="28" y="228"/>
                      <a:pt x="28" y="228"/>
                      <a:pt x="28" y="228"/>
                    </a:cubicBezTo>
                    <a:cubicBezTo>
                      <a:pt x="27" y="226"/>
                      <a:pt x="26" y="229"/>
                      <a:pt x="25" y="228"/>
                    </a:cubicBezTo>
                    <a:cubicBezTo>
                      <a:pt x="24" y="225"/>
                      <a:pt x="23" y="222"/>
                      <a:pt x="20" y="221"/>
                    </a:cubicBezTo>
                    <a:cubicBezTo>
                      <a:pt x="16" y="220"/>
                      <a:pt x="15" y="216"/>
                      <a:pt x="13" y="213"/>
                    </a:cubicBezTo>
                    <a:cubicBezTo>
                      <a:pt x="13" y="213"/>
                      <a:pt x="13" y="213"/>
                      <a:pt x="13" y="213"/>
                    </a:cubicBezTo>
                    <a:cubicBezTo>
                      <a:pt x="10" y="209"/>
                      <a:pt x="11" y="203"/>
                      <a:pt x="12" y="198"/>
                    </a:cubicBezTo>
                    <a:cubicBezTo>
                      <a:pt x="13" y="198"/>
                      <a:pt x="13" y="198"/>
                      <a:pt x="13" y="198"/>
                    </a:cubicBezTo>
                    <a:cubicBezTo>
                      <a:pt x="10" y="195"/>
                      <a:pt x="11" y="191"/>
                      <a:pt x="12" y="188"/>
                    </a:cubicBezTo>
                    <a:cubicBezTo>
                      <a:pt x="14" y="186"/>
                      <a:pt x="13" y="183"/>
                      <a:pt x="15" y="181"/>
                    </a:cubicBezTo>
                    <a:cubicBezTo>
                      <a:pt x="19" y="176"/>
                      <a:pt x="24" y="172"/>
                      <a:pt x="28" y="168"/>
                    </a:cubicBezTo>
                    <a:cubicBezTo>
                      <a:pt x="32" y="165"/>
                      <a:pt x="35" y="161"/>
                      <a:pt x="40" y="161"/>
                    </a:cubicBezTo>
                    <a:cubicBezTo>
                      <a:pt x="40" y="155"/>
                      <a:pt x="45" y="162"/>
                      <a:pt x="46" y="157"/>
                    </a:cubicBezTo>
                    <a:cubicBezTo>
                      <a:pt x="55" y="153"/>
                      <a:pt x="62" y="151"/>
                      <a:pt x="71" y="149"/>
                    </a:cubicBezTo>
                    <a:cubicBezTo>
                      <a:pt x="73" y="146"/>
                      <a:pt x="77" y="149"/>
                      <a:pt x="79" y="147"/>
                    </a:cubicBezTo>
                    <a:cubicBezTo>
                      <a:pt x="81" y="145"/>
                      <a:pt x="84" y="144"/>
                      <a:pt x="87" y="145"/>
                    </a:cubicBezTo>
                    <a:cubicBezTo>
                      <a:pt x="89" y="143"/>
                      <a:pt x="94" y="142"/>
                      <a:pt x="96" y="143"/>
                    </a:cubicBezTo>
                    <a:cubicBezTo>
                      <a:pt x="97" y="142"/>
                      <a:pt x="99" y="142"/>
                      <a:pt x="98" y="140"/>
                    </a:cubicBezTo>
                    <a:cubicBezTo>
                      <a:pt x="100" y="140"/>
                      <a:pt x="101" y="144"/>
                      <a:pt x="102" y="141"/>
                    </a:cubicBezTo>
                    <a:cubicBezTo>
                      <a:pt x="102" y="140"/>
                      <a:pt x="101" y="140"/>
                      <a:pt x="101" y="138"/>
                    </a:cubicBezTo>
                    <a:cubicBezTo>
                      <a:pt x="104" y="141"/>
                      <a:pt x="109" y="137"/>
                      <a:pt x="111" y="138"/>
                    </a:cubicBezTo>
                    <a:cubicBezTo>
                      <a:pt x="118" y="135"/>
                      <a:pt x="111" y="128"/>
                      <a:pt x="114" y="124"/>
                    </a:cubicBezTo>
                    <a:cubicBezTo>
                      <a:pt x="108" y="120"/>
                      <a:pt x="116" y="115"/>
                      <a:pt x="114" y="110"/>
                    </a:cubicBezTo>
                    <a:cubicBezTo>
                      <a:pt x="115" y="107"/>
                      <a:pt x="113" y="105"/>
                      <a:pt x="111" y="104"/>
                    </a:cubicBezTo>
                    <a:cubicBezTo>
                      <a:pt x="108" y="107"/>
                      <a:pt x="104" y="101"/>
                      <a:pt x="102" y="106"/>
                    </a:cubicBezTo>
                    <a:cubicBezTo>
                      <a:pt x="99" y="105"/>
                      <a:pt x="97" y="109"/>
                      <a:pt x="94" y="109"/>
                    </a:cubicBezTo>
                    <a:cubicBezTo>
                      <a:pt x="93" y="111"/>
                      <a:pt x="93" y="113"/>
                      <a:pt x="93" y="115"/>
                    </a:cubicBezTo>
                    <a:cubicBezTo>
                      <a:pt x="85" y="116"/>
                      <a:pt x="78" y="119"/>
                      <a:pt x="72" y="123"/>
                    </a:cubicBezTo>
                    <a:cubicBezTo>
                      <a:pt x="65" y="129"/>
                      <a:pt x="55" y="126"/>
                      <a:pt x="49" y="134"/>
                    </a:cubicBezTo>
                    <a:cubicBezTo>
                      <a:pt x="46" y="134"/>
                      <a:pt x="45" y="135"/>
                      <a:pt x="43" y="136"/>
                    </a:cubicBezTo>
                    <a:cubicBezTo>
                      <a:pt x="30" y="140"/>
                      <a:pt x="30" y="140"/>
                      <a:pt x="30" y="140"/>
                    </a:cubicBezTo>
                    <a:cubicBezTo>
                      <a:pt x="30" y="142"/>
                      <a:pt x="30" y="142"/>
                      <a:pt x="30" y="142"/>
                    </a:cubicBezTo>
                    <a:cubicBezTo>
                      <a:pt x="25" y="142"/>
                      <a:pt x="21" y="142"/>
                      <a:pt x="16" y="142"/>
                    </a:cubicBezTo>
                    <a:cubicBezTo>
                      <a:pt x="16" y="141"/>
                      <a:pt x="16" y="140"/>
                      <a:pt x="15" y="140"/>
                    </a:cubicBezTo>
                    <a:cubicBezTo>
                      <a:pt x="14" y="140"/>
                      <a:pt x="13" y="141"/>
                      <a:pt x="13" y="142"/>
                    </a:cubicBezTo>
                    <a:cubicBezTo>
                      <a:pt x="9" y="141"/>
                      <a:pt x="10" y="136"/>
                      <a:pt x="6" y="136"/>
                    </a:cubicBezTo>
                    <a:cubicBezTo>
                      <a:pt x="5" y="134"/>
                      <a:pt x="7" y="132"/>
                      <a:pt x="3" y="130"/>
                    </a:cubicBezTo>
                    <a:cubicBezTo>
                      <a:pt x="8" y="129"/>
                      <a:pt x="3" y="127"/>
                      <a:pt x="3" y="124"/>
                    </a:cubicBezTo>
                    <a:cubicBezTo>
                      <a:pt x="4" y="118"/>
                      <a:pt x="0" y="106"/>
                      <a:pt x="7" y="103"/>
                    </a:cubicBezTo>
                    <a:cubicBezTo>
                      <a:pt x="10" y="103"/>
                      <a:pt x="11" y="99"/>
                      <a:pt x="14" y="98"/>
                    </a:cubicBezTo>
                    <a:cubicBezTo>
                      <a:pt x="13" y="93"/>
                      <a:pt x="17" y="91"/>
                      <a:pt x="19" y="88"/>
                    </a:cubicBezTo>
                    <a:cubicBezTo>
                      <a:pt x="18" y="85"/>
                      <a:pt x="23" y="85"/>
                      <a:pt x="21" y="83"/>
                    </a:cubicBezTo>
                    <a:cubicBezTo>
                      <a:pt x="24" y="78"/>
                      <a:pt x="26" y="77"/>
                      <a:pt x="28" y="73"/>
                    </a:cubicBezTo>
                    <a:cubicBezTo>
                      <a:pt x="30" y="69"/>
                      <a:pt x="34" y="65"/>
                      <a:pt x="34" y="61"/>
                    </a:cubicBezTo>
                    <a:cubicBezTo>
                      <a:pt x="37" y="58"/>
                      <a:pt x="35" y="54"/>
                      <a:pt x="39" y="52"/>
                    </a:cubicBezTo>
                    <a:cubicBezTo>
                      <a:pt x="36" y="46"/>
                      <a:pt x="37" y="40"/>
                      <a:pt x="33" y="35"/>
                    </a:cubicBezTo>
                    <a:cubicBezTo>
                      <a:pt x="30" y="38"/>
                      <a:pt x="32" y="33"/>
                      <a:pt x="29" y="31"/>
                    </a:cubicBezTo>
                    <a:cubicBezTo>
                      <a:pt x="30" y="27"/>
                      <a:pt x="28" y="23"/>
                      <a:pt x="26" y="19"/>
                    </a:cubicBezTo>
                    <a:cubicBezTo>
                      <a:pt x="29" y="18"/>
                      <a:pt x="27" y="15"/>
                      <a:pt x="28" y="12"/>
                    </a:cubicBezTo>
                    <a:cubicBezTo>
                      <a:pt x="28" y="13"/>
                      <a:pt x="28" y="13"/>
                      <a:pt x="28" y="13"/>
                    </a:cubicBezTo>
                    <a:cubicBezTo>
                      <a:pt x="28" y="11"/>
                      <a:pt x="29" y="8"/>
                      <a:pt x="31" y="6"/>
                    </a:cubicBezTo>
                    <a:cubicBezTo>
                      <a:pt x="33" y="8"/>
                      <a:pt x="33" y="4"/>
                      <a:pt x="35" y="5"/>
                    </a:cubicBezTo>
                    <a:cubicBezTo>
                      <a:pt x="37" y="9"/>
                      <a:pt x="41" y="13"/>
                      <a:pt x="44" y="17"/>
                    </a:cubicBezTo>
                    <a:cubicBezTo>
                      <a:pt x="42" y="19"/>
                      <a:pt x="44" y="21"/>
                      <a:pt x="45" y="21"/>
                    </a:cubicBezTo>
                    <a:cubicBezTo>
                      <a:pt x="46" y="24"/>
                      <a:pt x="52" y="26"/>
                      <a:pt x="52" y="30"/>
                    </a:cubicBezTo>
                    <a:cubicBezTo>
                      <a:pt x="53" y="29"/>
                      <a:pt x="53" y="29"/>
                      <a:pt x="53" y="29"/>
                    </a:cubicBezTo>
                    <a:cubicBezTo>
                      <a:pt x="55" y="33"/>
                      <a:pt x="60" y="31"/>
                      <a:pt x="60" y="36"/>
                    </a:cubicBezTo>
                    <a:cubicBezTo>
                      <a:pt x="62" y="35"/>
                      <a:pt x="62" y="35"/>
                      <a:pt x="62" y="35"/>
                    </a:cubicBezTo>
                    <a:cubicBezTo>
                      <a:pt x="62" y="38"/>
                      <a:pt x="69" y="38"/>
                      <a:pt x="68" y="42"/>
                    </a:cubicBezTo>
                    <a:cubicBezTo>
                      <a:pt x="72" y="43"/>
                      <a:pt x="74" y="48"/>
                      <a:pt x="76" y="49"/>
                    </a:cubicBezTo>
                    <a:cubicBezTo>
                      <a:pt x="75" y="50"/>
                      <a:pt x="75" y="50"/>
                      <a:pt x="75" y="50"/>
                    </a:cubicBezTo>
                    <a:cubicBezTo>
                      <a:pt x="83" y="54"/>
                      <a:pt x="79" y="63"/>
                      <a:pt x="83" y="69"/>
                    </a:cubicBezTo>
                    <a:cubicBezTo>
                      <a:pt x="82" y="68"/>
                      <a:pt x="82" y="69"/>
                      <a:pt x="81" y="70"/>
                    </a:cubicBezTo>
                    <a:cubicBezTo>
                      <a:pt x="80" y="72"/>
                      <a:pt x="82" y="75"/>
                      <a:pt x="79" y="77"/>
                    </a:cubicBezTo>
                    <a:cubicBezTo>
                      <a:pt x="82" y="79"/>
                      <a:pt x="84" y="83"/>
                      <a:pt x="89" y="80"/>
                    </a:cubicBezTo>
                    <a:cubicBezTo>
                      <a:pt x="89" y="77"/>
                      <a:pt x="91" y="75"/>
                      <a:pt x="94" y="73"/>
                    </a:cubicBezTo>
                    <a:cubicBezTo>
                      <a:pt x="101" y="77"/>
                      <a:pt x="100" y="65"/>
                      <a:pt x="106" y="71"/>
                    </a:cubicBezTo>
                    <a:cubicBezTo>
                      <a:pt x="111" y="68"/>
                      <a:pt x="112" y="65"/>
                      <a:pt x="116" y="62"/>
                    </a:cubicBezTo>
                    <a:cubicBezTo>
                      <a:pt x="111" y="52"/>
                      <a:pt x="118" y="44"/>
                      <a:pt x="116" y="34"/>
                    </a:cubicBezTo>
                    <a:cubicBezTo>
                      <a:pt x="116" y="33"/>
                      <a:pt x="115" y="31"/>
                      <a:pt x="113" y="31"/>
                    </a:cubicBezTo>
                    <a:cubicBezTo>
                      <a:pt x="113" y="31"/>
                      <a:pt x="113" y="30"/>
                      <a:pt x="114" y="29"/>
                    </a:cubicBezTo>
                    <a:cubicBezTo>
                      <a:pt x="112" y="27"/>
                      <a:pt x="116" y="26"/>
                      <a:pt x="114" y="24"/>
                    </a:cubicBezTo>
                    <a:cubicBezTo>
                      <a:pt x="116" y="23"/>
                      <a:pt x="116" y="21"/>
                      <a:pt x="115" y="19"/>
                    </a:cubicBezTo>
                    <a:cubicBezTo>
                      <a:pt x="114" y="19"/>
                      <a:pt x="114" y="19"/>
                      <a:pt x="114" y="19"/>
                    </a:cubicBezTo>
                    <a:cubicBezTo>
                      <a:pt x="113" y="22"/>
                      <a:pt x="113" y="22"/>
                      <a:pt x="113" y="22"/>
                    </a:cubicBezTo>
                    <a:cubicBezTo>
                      <a:pt x="111" y="20"/>
                      <a:pt x="108" y="23"/>
                      <a:pt x="106" y="21"/>
                    </a:cubicBezTo>
                    <a:cubicBezTo>
                      <a:pt x="106" y="22"/>
                      <a:pt x="106" y="22"/>
                      <a:pt x="106" y="22"/>
                    </a:cubicBezTo>
                    <a:cubicBezTo>
                      <a:pt x="100" y="17"/>
                      <a:pt x="100" y="17"/>
                      <a:pt x="100" y="17"/>
                    </a:cubicBezTo>
                    <a:cubicBezTo>
                      <a:pt x="103" y="13"/>
                      <a:pt x="101" y="8"/>
                      <a:pt x="106" y="8"/>
                    </a:cubicBezTo>
                    <a:cubicBezTo>
                      <a:pt x="106" y="2"/>
                      <a:pt x="113" y="5"/>
                      <a:pt x="116" y="1"/>
                    </a:cubicBezTo>
                    <a:cubicBezTo>
                      <a:pt x="118" y="2"/>
                      <a:pt x="118" y="2"/>
                      <a:pt x="118" y="2"/>
                    </a:cubicBezTo>
                    <a:cubicBezTo>
                      <a:pt x="121" y="0"/>
                      <a:pt x="121" y="0"/>
                      <a:pt x="121" y="0"/>
                    </a:cubicBezTo>
                    <a:cubicBezTo>
                      <a:pt x="123" y="2"/>
                      <a:pt x="126" y="0"/>
                      <a:pt x="128" y="2"/>
                    </a:cubicBezTo>
                    <a:close/>
                    <a:moveTo>
                      <a:pt x="63" y="163"/>
                    </a:moveTo>
                    <a:cubicBezTo>
                      <a:pt x="67" y="165"/>
                      <a:pt x="72" y="164"/>
                      <a:pt x="76" y="167"/>
                    </a:cubicBezTo>
                    <a:cubicBezTo>
                      <a:pt x="77" y="166"/>
                      <a:pt x="77" y="165"/>
                      <a:pt x="77" y="165"/>
                    </a:cubicBezTo>
                    <a:cubicBezTo>
                      <a:pt x="78" y="167"/>
                      <a:pt x="79" y="169"/>
                      <a:pt x="82" y="169"/>
                    </a:cubicBezTo>
                    <a:cubicBezTo>
                      <a:pt x="83" y="168"/>
                      <a:pt x="83" y="168"/>
                      <a:pt x="83" y="168"/>
                    </a:cubicBezTo>
                    <a:cubicBezTo>
                      <a:pt x="83" y="169"/>
                      <a:pt x="84" y="169"/>
                      <a:pt x="84" y="170"/>
                    </a:cubicBezTo>
                    <a:cubicBezTo>
                      <a:pt x="86" y="167"/>
                      <a:pt x="88" y="170"/>
                      <a:pt x="89" y="170"/>
                    </a:cubicBezTo>
                    <a:cubicBezTo>
                      <a:pt x="94" y="169"/>
                      <a:pt x="98" y="172"/>
                      <a:pt x="101" y="171"/>
                    </a:cubicBezTo>
                    <a:cubicBezTo>
                      <a:pt x="102" y="171"/>
                      <a:pt x="102" y="172"/>
                      <a:pt x="103" y="172"/>
                    </a:cubicBezTo>
                    <a:cubicBezTo>
                      <a:pt x="104" y="171"/>
                      <a:pt x="104" y="171"/>
                      <a:pt x="104" y="171"/>
                    </a:cubicBezTo>
                    <a:cubicBezTo>
                      <a:pt x="104" y="171"/>
                      <a:pt x="105" y="172"/>
                      <a:pt x="106" y="172"/>
                    </a:cubicBezTo>
                    <a:cubicBezTo>
                      <a:pt x="106" y="171"/>
                      <a:pt x="106" y="171"/>
                      <a:pt x="106" y="171"/>
                    </a:cubicBezTo>
                    <a:cubicBezTo>
                      <a:pt x="108" y="172"/>
                      <a:pt x="111" y="170"/>
                      <a:pt x="111" y="173"/>
                    </a:cubicBezTo>
                    <a:cubicBezTo>
                      <a:pt x="112" y="173"/>
                      <a:pt x="114" y="172"/>
                      <a:pt x="115" y="174"/>
                    </a:cubicBezTo>
                    <a:cubicBezTo>
                      <a:pt x="115" y="175"/>
                      <a:pt x="115" y="176"/>
                      <a:pt x="113" y="178"/>
                    </a:cubicBezTo>
                    <a:cubicBezTo>
                      <a:pt x="114" y="179"/>
                      <a:pt x="112" y="183"/>
                      <a:pt x="115" y="185"/>
                    </a:cubicBezTo>
                    <a:cubicBezTo>
                      <a:pt x="113" y="186"/>
                      <a:pt x="113" y="186"/>
                      <a:pt x="113" y="186"/>
                    </a:cubicBezTo>
                    <a:cubicBezTo>
                      <a:pt x="114" y="187"/>
                      <a:pt x="116" y="188"/>
                      <a:pt x="115" y="190"/>
                    </a:cubicBezTo>
                    <a:cubicBezTo>
                      <a:pt x="113" y="191"/>
                      <a:pt x="113" y="191"/>
                      <a:pt x="113" y="191"/>
                    </a:cubicBezTo>
                    <a:cubicBezTo>
                      <a:pt x="115" y="192"/>
                      <a:pt x="115" y="192"/>
                      <a:pt x="115" y="192"/>
                    </a:cubicBezTo>
                    <a:cubicBezTo>
                      <a:pt x="112" y="194"/>
                      <a:pt x="115" y="198"/>
                      <a:pt x="113" y="199"/>
                    </a:cubicBezTo>
                    <a:cubicBezTo>
                      <a:pt x="112" y="201"/>
                      <a:pt x="113" y="206"/>
                      <a:pt x="115" y="209"/>
                    </a:cubicBezTo>
                    <a:cubicBezTo>
                      <a:pt x="112" y="210"/>
                      <a:pt x="114" y="213"/>
                      <a:pt x="111" y="215"/>
                    </a:cubicBezTo>
                    <a:cubicBezTo>
                      <a:pt x="110" y="217"/>
                      <a:pt x="110" y="220"/>
                      <a:pt x="112" y="221"/>
                    </a:cubicBezTo>
                    <a:cubicBezTo>
                      <a:pt x="111" y="221"/>
                      <a:pt x="111" y="222"/>
                      <a:pt x="110" y="222"/>
                    </a:cubicBezTo>
                    <a:cubicBezTo>
                      <a:pt x="111" y="223"/>
                      <a:pt x="111" y="225"/>
                      <a:pt x="111" y="226"/>
                    </a:cubicBezTo>
                    <a:cubicBezTo>
                      <a:pt x="111" y="226"/>
                      <a:pt x="111" y="225"/>
                      <a:pt x="110" y="225"/>
                    </a:cubicBezTo>
                    <a:cubicBezTo>
                      <a:pt x="107" y="225"/>
                      <a:pt x="110" y="228"/>
                      <a:pt x="108" y="228"/>
                    </a:cubicBezTo>
                    <a:cubicBezTo>
                      <a:pt x="104" y="230"/>
                      <a:pt x="99" y="231"/>
                      <a:pt x="96" y="234"/>
                    </a:cubicBezTo>
                    <a:cubicBezTo>
                      <a:pt x="96" y="233"/>
                      <a:pt x="96" y="233"/>
                      <a:pt x="96" y="233"/>
                    </a:cubicBezTo>
                    <a:cubicBezTo>
                      <a:pt x="92" y="237"/>
                      <a:pt x="86" y="232"/>
                      <a:pt x="84" y="238"/>
                    </a:cubicBezTo>
                    <a:cubicBezTo>
                      <a:pt x="77" y="236"/>
                      <a:pt x="72" y="238"/>
                      <a:pt x="65" y="236"/>
                    </a:cubicBezTo>
                    <a:cubicBezTo>
                      <a:pt x="62" y="236"/>
                      <a:pt x="62" y="236"/>
                      <a:pt x="62" y="236"/>
                    </a:cubicBezTo>
                    <a:cubicBezTo>
                      <a:pt x="62" y="235"/>
                      <a:pt x="60" y="234"/>
                      <a:pt x="59" y="234"/>
                    </a:cubicBezTo>
                    <a:cubicBezTo>
                      <a:pt x="51" y="239"/>
                      <a:pt x="50" y="228"/>
                      <a:pt x="43" y="228"/>
                    </a:cubicBezTo>
                    <a:cubicBezTo>
                      <a:pt x="43" y="228"/>
                      <a:pt x="43" y="228"/>
                      <a:pt x="43" y="228"/>
                    </a:cubicBezTo>
                    <a:cubicBezTo>
                      <a:pt x="38" y="225"/>
                      <a:pt x="33" y="222"/>
                      <a:pt x="31" y="217"/>
                    </a:cubicBezTo>
                    <a:cubicBezTo>
                      <a:pt x="30" y="217"/>
                      <a:pt x="30" y="217"/>
                      <a:pt x="30" y="217"/>
                    </a:cubicBezTo>
                    <a:cubicBezTo>
                      <a:pt x="29" y="214"/>
                      <a:pt x="23" y="211"/>
                      <a:pt x="21" y="207"/>
                    </a:cubicBezTo>
                    <a:cubicBezTo>
                      <a:pt x="21" y="203"/>
                      <a:pt x="16" y="199"/>
                      <a:pt x="19" y="194"/>
                    </a:cubicBezTo>
                    <a:cubicBezTo>
                      <a:pt x="18" y="192"/>
                      <a:pt x="18" y="188"/>
                      <a:pt x="18" y="186"/>
                    </a:cubicBezTo>
                    <a:cubicBezTo>
                      <a:pt x="21" y="184"/>
                      <a:pt x="25" y="181"/>
                      <a:pt x="26" y="178"/>
                    </a:cubicBezTo>
                    <a:cubicBezTo>
                      <a:pt x="31" y="178"/>
                      <a:pt x="29" y="171"/>
                      <a:pt x="34" y="172"/>
                    </a:cubicBezTo>
                    <a:cubicBezTo>
                      <a:pt x="35" y="172"/>
                      <a:pt x="36" y="170"/>
                      <a:pt x="38" y="170"/>
                    </a:cubicBezTo>
                    <a:cubicBezTo>
                      <a:pt x="40" y="171"/>
                      <a:pt x="43" y="167"/>
                      <a:pt x="46" y="169"/>
                    </a:cubicBezTo>
                    <a:cubicBezTo>
                      <a:pt x="46" y="166"/>
                      <a:pt x="50" y="167"/>
                      <a:pt x="51" y="165"/>
                    </a:cubicBezTo>
                    <a:cubicBezTo>
                      <a:pt x="54" y="165"/>
                      <a:pt x="59" y="161"/>
                      <a:pt x="62" y="164"/>
                    </a:cubicBezTo>
                    <a:lnTo>
                      <a:pt x="63" y="163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</p:grpSp>
        <p:grpSp>
          <p:nvGrpSpPr>
            <p:cNvPr id="8202" name="组合 361"/>
            <p:cNvGrpSpPr>
              <a:grpSpLocks/>
            </p:cNvGrpSpPr>
            <p:nvPr/>
          </p:nvGrpSpPr>
          <p:grpSpPr bwMode="auto">
            <a:xfrm rot="1262193">
              <a:off x="1659484" y="4086223"/>
              <a:ext cx="1310182" cy="1310182"/>
              <a:chOff x="7060159" y="-1714501"/>
              <a:chExt cx="1310182" cy="1310182"/>
            </a:xfrm>
          </p:grpSpPr>
          <p:pic>
            <p:nvPicPr>
              <p:cNvPr id="8241" name="图片 258" descr="图片1.png"/>
              <p:cNvPicPr>
                <a:picLocks noChangeAspect="1"/>
              </p:cNvPicPr>
              <p:nvPr/>
            </p:nvPicPr>
            <p:blipFill>
              <a:blip r:embed="rId6"/>
              <a:srcRect/>
              <a:stretch>
                <a:fillRect/>
              </a:stretch>
            </p:blipFill>
            <p:spPr bwMode="auto">
              <a:xfrm>
                <a:off x="7060159" y="-1714501"/>
                <a:ext cx="1310182" cy="131018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8242" name="Freeform 19"/>
              <p:cNvSpPr>
                <a:spLocks noEditPoints="1"/>
              </p:cNvSpPr>
              <p:nvPr/>
            </p:nvSpPr>
            <p:spPr bwMode="auto">
              <a:xfrm>
                <a:off x="7475538" y="-1381986"/>
                <a:ext cx="479424" cy="645152"/>
              </a:xfrm>
              <a:custGeom>
                <a:avLst/>
                <a:gdLst>
                  <a:gd name="T0" fmla="*/ 116 w 206"/>
                  <a:gd name="T1" fmla="*/ 22 h 277"/>
                  <a:gd name="T2" fmla="*/ 146 w 206"/>
                  <a:gd name="T3" fmla="*/ 54 h 277"/>
                  <a:gd name="T4" fmla="*/ 184 w 206"/>
                  <a:gd name="T5" fmla="*/ 61 h 277"/>
                  <a:gd name="T6" fmla="*/ 188 w 206"/>
                  <a:gd name="T7" fmla="*/ 80 h 277"/>
                  <a:gd name="T8" fmla="*/ 135 w 206"/>
                  <a:gd name="T9" fmla="*/ 105 h 277"/>
                  <a:gd name="T10" fmla="*/ 133 w 206"/>
                  <a:gd name="T11" fmla="*/ 127 h 277"/>
                  <a:gd name="T12" fmla="*/ 135 w 206"/>
                  <a:gd name="T13" fmla="*/ 138 h 277"/>
                  <a:gd name="T14" fmla="*/ 137 w 206"/>
                  <a:gd name="T15" fmla="*/ 143 h 277"/>
                  <a:gd name="T16" fmla="*/ 135 w 206"/>
                  <a:gd name="T17" fmla="*/ 165 h 277"/>
                  <a:gd name="T18" fmla="*/ 145 w 206"/>
                  <a:gd name="T19" fmla="*/ 172 h 277"/>
                  <a:gd name="T20" fmla="*/ 168 w 206"/>
                  <a:gd name="T21" fmla="*/ 175 h 277"/>
                  <a:gd name="T22" fmla="*/ 195 w 206"/>
                  <a:gd name="T23" fmla="*/ 200 h 277"/>
                  <a:gd name="T24" fmla="*/ 205 w 206"/>
                  <a:gd name="T25" fmla="*/ 217 h 277"/>
                  <a:gd name="T26" fmla="*/ 175 w 206"/>
                  <a:gd name="T27" fmla="*/ 229 h 277"/>
                  <a:gd name="T28" fmla="*/ 144 w 206"/>
                  <a:gd name="T29" fmla="*/ 229 h 277"/>
                  <a:gd name="T30" fmla="*/ 132 w 206"/>
                  <a:gd name="T31" fmla="*/ 247 h 277"/>
                  <a:gd name="T32" fmla="*/ 132 w 206"/>
                  <a:gd name="T33" fmla="*/ 264 h 277"/>
                  <a:gd name="T34" fmla="*/ 118 w 206"/>
                  <a:gd name="T35" fmla="*/ 277 h 277"/>
                  <a:gd name="T36" fmla="*/ 69 w 206"/>
                  <a:gd name="T37" fmla="*/ 271 h 277"/>
                  <a:gd name="T38" fmla="*/ 41 w 206"/>
                  <a:gd name="T39" fmla="*/ 263 h 277"/>
                  <a:gd name="T40" fmla="*/ 15 w 206"/>
                  <a:gd name="T41" fmla="*/ 253 h 277"/>
                  <a:gd name="T42" fmla="*/ 8 w 206"/>
                  <a:gd name="T43" fmla="*/ 222 h 277"/>
                  <a:gd name="T44" fmla="*/ 8 w 206"/>
                  <a:gd name="T45" fmla="*/ 209 h 277"/>
                  <a:gd name="T46" fmla="*/ 43 w 206"/>
                  <a:gd name="T47" fmla="*/ 192 h 277"/>
                  <a:gd name="T48" fmla="*/ 84 w 206"/>
                  <a:gd name="T49" fmla="*/ 181 h 277"/>
                  <a:gd name="T50" fmla="*/ 96 w 206"/>
                  <a:gd name="T51" fmla="*/ 161 h 277"/>
                  <a:gd name="T52" fmla="*/ 99 w 206"/>
                  <a:gd name="T53" fmla="*/ 143 h 277"/>
                  <a:gd name="T54" fmla="*/ 77 w 206"/>
                  <a:gd name="T55" fmla="*/ 137 h 277"/>
                  <a:gd name="T56" fmla="*/ 27 w 206"/>
                  <a:gd name="T57" fmla="*/ 147 h 277"/>
                  <a:gd name="T58" fmla="*/ 15 w 206"/>
                  <a:gd name="T59" fmla="*/ 139 h 277"/>
                  <a:gd name="T60" fmla="*/ 8 w 206"/>
                  <a:gd name="T61" fmla="*/ 129 h 277"/>
                  <a:gd name="T62" fmla="*/ 2 w 206"/>
                  <a:gd name="T63" fmla="*/ 112 h 277"/>
                  <a:gd name="T64" fmla="*/ 3 w 206"/>
                  <a:gd name="T65" fmla="*/ 73 h 277"/>
                  <a:gd name="T66" fmla="*/ 3 w 206"/>
                  <a:gd name="T67" fmla="*/ 55 h 277"/>
                  <a:gd name="T68" fmla="*/ 3 w 206"/>
                  <a:gd name="T69" fmla="*/ 47 h 277"/>
                  <a:gd name="T70" fmla="*/ 16 w 206"/>
                  <a:gd name="T71" fmla="*/ 17 h 277"/>
                  <a:gd name="T72" fmla="*/ 20 w 206"/>
                  <a:gd name="T73" fmla="*/ 46 h 277"/>
                  <a:gd name="T74" fmla="*/ 20 w 206"/>
                  <a:gd name="T75" fmla="*/ 52 h 277"/>
                  <a:gd name="T76" fmla="*/ 26 w 206"/>
                  <a:gd name="T77" fmla="*/ 76 h 277"/>
                  <a:gd name="T78" fmla="*/ 35 w 206"/>
                  <a:gd name="T79" fmla="*/ 86 h 277"/>
                  <a:gd name="T80" fmla="*/ 34 w 206"/>
                  <a:gd name="T81" fmla="*/ 90 h 277"/>
                  <a:gd name="T82" fmla="*/ 64 w 206"/>
                  <a:gd name="T83" fmla="*/ 87 h 277"/>
                  <a:gd name="T84" fmla="*/ 87 w 206"/>
                  <a:gd name="T85" fmla="*/ 78 h 277"/>
                  <a:gd name="T86" fmla="*/ 87 w 206"/>
                  <a:gd name="T87" fmla="*/ 57 h 277"/>
                  <a:gd name="T88" fmla="*/ 83 w 206"/>
                  <a:gd name="T89" fmla="*/ 47 h 277"/>
                  <a:gd name="T90" fmla="*/ 74 w 206"/>
                  <a:gd name="T91" fmla="*/ 21 h 277"/>
                  <a:gd name="T92" fmla="*/ 82 w 206"/>
                  <a:gd name="T93" fmla="*/ 2 h 277"/>
                  <a:gd name="T94" fmla="*/ 16 w 206"/>
                  <a:gd name="T95" fmla="*/ 8 h 277"/>
                  <a:gd name="T96" fmla="*/ 88 w 206"/>
                  <a:gd name="T97" fmla="*/ 225 h 277"/>
                  <a:gd name="T98" fmla="*/ 91 w 206"/>
                  <a:gd name="T99" fmla="*/ 231 h 277"/>
                  <a:gd name="T100" fmla="*/ 63 w 206"/>
                  <a:gd name="T101" fmla="*/ 229 h 277"/>
                  <a:gd name="T102" fmla="*/ 74 w 206"/>
                  <a:gd name="T103" fmla="*/ 225 h 277"/>
                  <a:gd name="T104" fmla="*/ 48 w 206"/>
                  <a:gd name="T105" fmla="*/ 261 h 277"/>
                  <a:gd name="T106" fmla="*/ 47 w 206"/>
                  <a:gd name="T107" fmla="*/ 255 h 277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w 206"/>
                  <a:gd name="T163" fmla="*/ 0 h 277"/>
                  <a:gd name="T164" fmla="*/ 206 w 206"/>
                  <a:gd name="T165" fmla="*/ 277 h 277"/>
                </a:gdLst>
                <a:ahLst/>
                <a:cxnLst>
                  <a:cxn ang="T108">
                    <a:pos x="T0" y="T1"/>
                  </a:cxn>
                  <a:cxn ang="T109">
                    <a:pos x="T2" y="T3"/>
                  </a:cxn>
                  <a:cxn ang="T110">
                    <a:pos x="T4" y="T5"/>
                  </a:cxn>
                  <a:cxn ang="T111">
                    <a:pos x="T6" y="T7"/>
                  </a:cxn>
                  <a:cxn ang="T112">
                    <a:pos x="T8" y="T9"/>
                  </a:cxn>
                  <a:cxn ang="T113">
                    <a:pos x="T10" y="T11"/>
                  </a:cxn>
                  <a:cxn ang="T114">
                    <a:pos x="T12" y="T13"/>
                  </a:cxn>
                  <a:cxn ang="T115">
                    <a:pos x="T14" y="T15"/>
                  </a:cxn>
                  <a:cxn ang="T116">
                    <a:pos x="T16" y="T17"/>
                  </a:cxn>
                  <a:cxn ang="T117">
                    <a:pos x="T18" y="T19"/>
                  </a:cxn>
                  <a:cxn ang="T118">
                    <a:pos x="T20" y="T21"/>
                  </a:cxn>
                  <a:cxn ang="T119">
                    <a:pos x="T22" y="T23"/>
                  </a:cxn>
                  <a:cxn ang="T120">
                    <a:pos x="T24" y="T25"/>
                  </a:cxn>
                  <a:cxn ang="T121">
                    <a:pos x="T26" y="T27"/>
                  </a:cxn>
                  <a:cxn ang="T122">
                    <a:pos x="T28" y="T29"/>
                  </a:cxn>
                  <a:cxn ang="T123">
                    <a:pos x="T30" y="T31"/>
                  </a:cxn>
                  <a:cxn ang="T124">
                    <a:pos x="T32" y="T33"/>
                  </a:cxn>
                  <a:cxn ang="T125">
                    <a:pos x="T34" y="T35"/>
                  </a:cxn>
                  <a:cxn ang="T126">
                    <a:pos x="T36" y="T37"/>
                  </a:cxn>
                  <a:cxn ang="T127">
                    <a:pos x="T38" y="T39"/>
                  </a:cxn>
                  <a:cxn ang="T128">
                    <a:pos x="T40" y="T41"/>
                  </a:cxn>
                  <a:cxn ang="T129">
                    <a:pos x="T42" y="T43"/>
                  </a:cxn>
                  <a:cxn ang="T130">
                    <a:pos x="T44" y="T45"/>
                  </a:cxn>
                  <a:cxn ang="T131">
                    <a:pos x="T46" y="T47"/>
                  </a:cxn>
                  <a:cxn ang="T132">
                    <a:pos x="T48" y="T49"/>
                  </a:cxn>
                  <a:cxn ang="T133">
                    <a:pos x="T50" y="T51"/>
                  </a:cxn>
                  <a:cxn ang="T134">
                    <a:pos x="T52" y="T53"/>
                  </a:cxn>
                  <a:cxn ang="T135">
                    <a:pos x="T54" y="T55"/>
                  </a:cxn>
                  <a:cxn ang="T136">
                    <a:pos x="T56" y="T57"/>
                  </a:cxn>
                  <a:cxn ang="T137">
                    <a:pos x="T58" y="T59"/>
                  </a:cxn>
                  <a:cxn ang="T138">
                    <a:pos x="T60" y="T61"/>
                  </a:cxn>
                  <a:cxn ang="T139">
                    <a:pos x="T62" y="T63"/>
                  </a:cxn>
                  <a:cxn ang="T140">
                    <a:pos x="T64" y="T65"/>
                  </a:cxn>
                  <a:cxn ang="T141">
                    <a:pos x="T66" y="T67"/>
                  </a:cxn>
                  <a:cxn ang="T142">
                    <a:pos x="T68" y="T69"/>
                  </a:cxn>
                  <a:cxn ang="T143">
                    <a:pos x="T70" y="T71"/>
                  </a:cxn>
                  <a:cxn ang="T144">
                    <a:pos x="T72" y="T73"/>
                  </a:cxn>
                  <a:cxn ang="T145">
                    <a:pos x="T74" y="T75"/>
                  </a:cxn>
                  <a:cxn ang="T146">
                    <a:pos x="T76" y="T77"/>
                  </a:cxn>
                  <a:cxn ang="T147">
                    <a:pos x="T78" y="T79"/>
                  </a:cxn>
                  <a:cxn ang="T148">
                    <a:pos x="T80" y="T81"/>
                  </a:cxn>
                  <a:cxn ang="T149">
                    <a:pos x="T82" y="T83"/>
                  </a:cxn>
                  <a:cxn ang="T150">
                    <a:pos x="T84" y="T85"/>
                  </a:cxn>
                  <a:cxn ang="T151">
                    <a:pos x="T86" y="T87"/>
                  </a:cxn>
                  <a:cxn ang="T152">
                    <a:pos x="T88" y="T89"/>
                  </a:cxn>
                  <a:cxn ang="T153">
                    <a:pos x="T90" y="T91"/>
                  </a:cxn>
                  <a:cxn ang="T154">
                    <a:pos x="T92" y="T93"/>
                  </a:cxn>
                  <a:cxn ang="T155">
                    <a:pos x="T94" y="T95"/>
                  </a:cxn>
                  <a:cxn ang="T156">
                    <a:pos x="T96" y="T97"/>
                  </a:cxn>
                  <a:cxn ang="T157">
                    <a:pos x="T98" y="T99"/>
                  </a:cxn>
                  <a:cxn ang="T158">
                    <a:pos x="T100" y="T101"/>
                  </a:cxn>
                  <a:cxn ang="T159">
                    <a:pos x="T102" y="T103"/>
                  </a:cxn>
                  <a:cxn ang="T160">
                    <a:pos x="T104" y="T105"/>
                  </a:cxn>
                  <a:cxn ang="T161">
                    <a:pos x="T106" y="T107"/>
                  </a:cxn>
                </a:cxnLst>
                <a:rect l="T162" t="T163" r="T164" b="T165"/>
                <a:pathLst>
                  <a:path w="206" h="277">
                    <a:moveTo>
                      <a:pt x="82" y="2"/>
                    </a:moveTo>
                    <a:cubicBezTo>
                      <a:pt x="85" y="10"/>
                      <a:pt x="91" y="1"/>
                      <a:pt x="96" y="6"/>
                    </a:cubicBezTo>
                    <a:cubicBezTo>
                      <a:pt x="101" y="5"/>
                      <a:pt x="101" y="9"/>
                      <a:pt x="105" y="10"/>
                    </a:cubicBezTo>
                    <a:cubicBezTo>
                      <a:pt x="104" y="12"/>
                      <a:pt x="106" y="15"/>
                      <a:pt x="108" y="17"/>
                    </a:cubicBezTo>
                    <a:cubicBezTo>
                      <a:pt x="111" y="17"/>
                      <a:pt x="113" y="22"/>
                      <a:pt x="116" y="22"/>
                    </a:cubicBezTo>
                    <a:cubicBezTo>
                      <a:pt x="121" y="25"/>
                      <a:pt x="120" y="29"/>
                      <a:pt x="126" y="32"/>
                    </a:cubicBezTo>
                    <a:cubicBezTo>
                      <a:pt x="125" y="35"/>
                      <a:pt x="129" y="35"/>
                      <a:pt x="128" y="38"/>
                    </a:cubicBezTo>
                    <a:cubicBezTo>
                      <a:pt x="130" y="38"/>
                      <a:pt x="130" y="38"/>
                      <a:pt x="130" y="38"/>
                    </a:cubicBezTo>
                    <a:cubicBezTo>
                      <a:pt x="132" y="43"/>
                      <a:pt x="133" y="47"/>
                      <a:pt x="135" y="52"/>
                    </a:cubicBezTo>
                    <a:cubicBezTo>
                      <a:pt x="139" y="52"/>
                      <a:pt x="142" y="56"/>
                      <a:pt x="146" y="54"/>
                    </a:cubicBezTo>
                    <a:cubicBezTo>
                      <a:pt x="150" y="53"/>
                      <a:pt x="153" y="54"/>
                      <a:pt x="156" y="52"/>
                    </a:cubicBezTo>
                    <a:cubicBezTo>
                      <a:pt x="157" y="55"/>
                      <a:pt x="162" y="52"/>
                      <a:pt x="164" y="55"/>
                    </a:cubicBezTo>
                    <a:cubicBezTo>
                      <a:pt x="170" y="54"/>
                      <a:pt x="176" y="56"/>
                      <a:pt x="179" y="58"/>
                    </a:cubicBezTo>
                    <a:cubicBezTo>
                      <a:pt x="179" y="60"/>
                      <a:pt x="181" y="60"/>
                      <a:pt x="182" y="61"/>
                    </a:cubicBezTo>
                    <a:cubicBezTo>
                      <a:pt x="184" y="61"/>
                      <a:pt x="184" y="61"/>
                      <a:pt x="184" y="61"/>
                    </a:cubicBezTo>
                    <a:cubicBezTo>
                      <a:pt x="183" y="63"/>
                      <a:pt x="184" y="63"/>
                      <a:pt x="185" y="65"/>
                    </a:cubicBezTo>
                    <a:cubicBezTo>
                      <a:pt x="189" y="63"/>
                      <a:pt x="190" y="68"/>
                      <a:pt x="194" y="68"/>
                    </a:cubicBezTo>
                    <a:cubicBezTo>
                      <a:pt x="191" y="70"/>
                      <a:pt x="196" y="71"/>
                      <a:pt x="196" y="73"/>
                    </a:cubicBezTo>
                    <a:cubicBezTo>
                      <a:pt x="191" y="76"/>
                      <a:pt x="190" y="78"/>
                      <a:pt x="186" y="82"/>
                    </a:cubicBezTo>
                    <a:cubicBezTo>
                      <a:pt x="188" y="80"/>
                      <a:pt x="188" y="80"/>
                      <a:pt x="188" y="80"/>
                    </a:cubicBezTo>
                    <a:cubicBezTo>
                      <a:pt x="185" y="78"/>
                      <a:pt x="183" y="81"/>
                      <a:pt x="179" y="80"/>
                    </a:cubicBezTo>
                    <a:cubicBezTo>
                      <a:pt x="181" y="86"/>
                      <a:pt x="172" y="80"/>
                      <a:pt x="172" y="86"/>
                    </a:cubicBezTo>
                    <a:cubicBezTo>
                      <a:pt x="163" y="89"/>
                      <a:pt x="157" y="95"/>
                      <a:pt x="146" y="98"/>
                    </a:cubicBezTo>
                    <a:cubicBezTo>
                      <a:pt x="144" y="99"/>
                      <a:pt x="141" y="100"/>
                      <a:pt x="138" y="101"/>
                    </a:cubicBezTo>
                    <a:cubicBezTo>
                      <a:pt x="137" y="102"/>
                      <a:pt x="135" y="103"/>
                      <a:pt x="135" y="105"/>
                    </a:cubicBezTo>
                    <a:cubicBezTo>
                      <a:pt x="132" y="104"/>
                      <a:pt x="129" y="105"/>
                      <a:pt x="129" y="109"/>
                    </a:cubicBezTo>
                    <a:cubicBezTo>
                      <a:pt x="128" y="110"/>
                      <a:pt x="131" y="110"/>
                      <a:pt x="132" y="112"/>
                    </a:cubicBezTo>
                    <a:cubicBezTo>
                      <a:pt x="126" y="114"/>
                      <a:pt x="132" y="119"/>
                      <a:pt x="129" y="122"/>
                    </a:cubicBezTo>
                    <a:cubicBezTo>
                      <a:pt x="131" y="123"/>
                      <a:pt x="131" y="126"/>
                      <a:pt x="134" y="126"/>
                    </a:cubicBezTo>
                    <a:cubicBezTo>
                      <a:pt x="134" y="127"/>
                      <a:pt x="134" y="127"/>
                      <a:pt x="133" y="127"/>
                    </a:cubicBezTo>
                    <a:cubicBezTo>
                      <a:pt x="134" y="128"/>
                      <a:pt x="135" y="128"/>
                      <a:pt x="135" y="128"/>
                    </a:cubicBezTo>
                    <a:cubicBezTo>
                      <a:pt x="135" y="130"/>
                      <a:pt x="132" y="132"/>
                      <a:pt x="133" y="134"/>
                    </a:cubicBezTo>
                    <a:cubicBezTo>
                      <a:pt x="135" y="136"/>
                      <a:pt x="135" y="136"/>
                      <a:pt x="135" y="136"/>
                    </a:cubicBezTo>
                    <a:cubicBezTo>
                      <a:pt x="135" y="136"/>
                      <a:pt x="135" y="137"/>
                      <a:pt x="135" y="138"/>
                    </a:cubicBezTo>
                    <a:cubicBezTo>
                      <a:pt x="135" y="138"/>
                      <a:pt x="135" y="138"/>
                      <a:pt x="135" y="138"/>
                    </a:cubicBezTo>
                    <a:cubicBezTo>
                      <a:pt x="135" y="138"/>
                      <a:pt x="134" y="137"/>
                      <a:pt x="132" y="138"/>
                    </a:cubicBezTo>
                    <a:cubicBezTo>
                      <a:pt x="132" y="138"/>
                      <a:pt x="132" y="138"/>
                      <a:pt x="132" y="138"/>
                    </a:cubicBezTo>
                    <a:cubicBezTo>
                      <a:pt x="133" y="139"/>
                      <a:pt x="134" y="141"/>
                      <a:pt x="135" y="140"/>
                    </a:cubicBezTo>
                    <a:cubicBezTo>
                      <a:pt x="133" y="142"/>
                      <a:pt x="133" y="142"/>
                      <a:pt x="133" y="142"/>
                    </a:cubicBezTo>
                    <a:cubicBezTo>
                      <a:pt x="134" y="143"/>
                      <a:pt x="135" y="142"/>
                      <a:pt x="137" y="143"/>
                    </a:cubicBezTo>
                    <a:cubicBezTo>
                      <a:pt x="136" y="143"/>
                      <a:pt x="133" y="144"/>
                      <a:pt x="135" y="145"/>
                    </a:cubicBezTo>
                    <a:cubicBezTo>
                      <a:pt x="137" y="145"/>
                      <a:pt x="137" y="145"/>
                      <a:pt x="137" y="145"/>
                    </a:cubicBezTo>
                    <a:cubicBezTo>
                      <a:pt x="135" y="145"/>
                      <a:pt x="133" y="148"/>
                      <a:pt x="132" y="149"/>
                    </a:cubicBezTo>
                    <a:cubicBezTo>
                      <a:pt x="135" y="152"/>
                      <a:pt x="134" y="158"/>
                      <a:pt x="133" y="162"/>
                    </a:cubicBezTo>
                    <a:cubicBezTo>
                      <a:pt x="135" y="165"/>
                      <a:pt x="135" y="165"/>
                      <a:pt x="135" y="165"/>
                    </a:cubicBezTo>
                    <a:cubicBezTo>
                      <a:pt x="136" y="164"/>
                      <a:pt x="137" y="163"/>
                      <a:pt x="137" y="164"/>
                    </a:cubicBezTo>
                    <a:cubicBezTo>
                      <a:pt x="138" y="165"/>
                      <a:pt x="138" y="165"/>
                      <a:pt x="138" y="165"/>
                    </a:cubicBezTo>
                    <a:cubicBezTo>
                      <a:pt x="137" y="164"/>
                      <a:pt x="137" y="165"/>
                      <a:pt x="135" y="166"/>
                    </a:cubicBezTo>
                    <a:cubicBezTo>
                      <a:pt x="135" y="169"/>
                      <a:pt x="137" y="171"/>
                      <a:pt x="138" y="173"/>
                    </a:cubicBezTo>
                    <a:cubicBezTo>
                      <a:pt x="140" y="173"/>
                      <a:pt x="142" y="175"/>
                      <a:pt x="145" y="172"/>
                    </a:cubicBezTo>
                    <a:cubicBezTo>
                      <a:pt x="145" y="173"/>
                      <a:pt x="145" y="174"/>
                      <a:pt x="147" y="175"/>
                    </a:cubicBezTo>
                    <a:cubicBezTo>
                      <a:pt x="148" y="172"/>
                      <a:pt x="151" y="174"/>
                      <a:pt x="153" y="173"/>
                    </a:cubicBezTo>
                    <a:cubicBezTo>
                      <a:pt x="154" y="175"/>
                      <a:pt x="154" y="175"/>
                      <a:pt x="154" y="175"/>
                    </a:cubicBezTo>
                    <a:cubicBezTo>
                      <a:pt x="158" y="171"/>
                      <a:pt x="162" y="180"/>
                      <a:pt x="165" y="175"/>
                    </a:cubicBezTo>
                    <a:cubicBezTo>
                      <a:pt x="168" y="175"/>
                      <a:pt x="168" y="175"/>
                      <a:pt x="168" y="175"/>
                    </a:cubicBezTo>
                    <a:cubicBezTo>
                      <a:pt x="167" y="176"/>
                      <a:pt x="169" y="176"/>
                      <a:pt x="169" y="177"/>
                    </a:cubicBezTo>
                    <a:cubicBezTo>
                      <a:pt x="172" y="177"/>
                      <a:pt x="176" y="180"/>
                      <a:pt x="179" y="181"/>
                    </a:cubicBezTo>
                    <a:cubicBezTo>
                      <a:pt x="182" y="185"/>
                      <a:pt x="189" y="182"/>
                      <a:pt x="189" y="187"/>
                    </a:cubicBezTo>
                    <a:cubicBezTo>
                      <a:pt x="191" y="190"/>
                      <a:pt x="195" y="190"/>
                      <a:pt x="197" y="193"/>
                    </a:cubicBezTo>
                    <a:cubicBezTo>
                      <a:pt x="196" y="195"/>
                      <a:pt x="196" y="198"/>
                      <a:pt x="195" y="200"/>
                    </a:cubicBezTo>
                    <a:cubicBezTo>
                      <a:pt x="196" y="201"/>
                      <a:pt x="197" y="203"/>
                      <a:pt x="199" y="202"/>
                    </a:cubicBezTo>
                    <a:cubicBezTo>
                      <a:pt x="199" y="203"/>
                      <a:pt x="198" y="203"/>
                      <a:pt x="198" y="204"/>
                    </a:cubicBezTo>
                    <a:cubicBezTo>
                      <a:pt x="200" y="204"/>
                      <a:pt x="197" y="205"/>
                      <a:pt x="198" y="206"/>
                    </a:cubicBezTo>
                    <a:cubicBezTo>
                      <a:pt x="200" y="209"/>
                      <a:pt x="204" y="212"/>
                      <a:pt x="206" y="215"/>
                    </a:cubicBezTo>
                    <a:cubicBezTo>
                      <a:pt x="205" y="216"/>
                      <a:pt x="205" y="216"/>
                      <a:pt x="205" y="217"/>
                    </a:cubicBezTo>
                    <a:cubicBezTo>
                      <a:pt x="206" y="217"/>
                      <a:pt x="206" y="217"/>
                      <a:pt x="206" y="217"/>
                    </a:cubicBezTo>
                    <a:cubicBezTo>
                      <a:pt x="199" y="224"/>
                      <a:pt x="199" y="224"/>
                      <a:pt x="199" y="224"/>
                    </a:cubicBezTo>
                    <a:cubicBezTo>
                      <a:pt x="197" y="222"/>
                      <a:pt x="196" y="227"/>
                      <a:pt x="194" y="226"/>
                    </a:cubicBezTo>
                    <a:cubicBezTo>
                      <a:pt x="191" y="227"/>
                      <a:pt x="187" y="225"/>
                      <a:pt x="186" y="227"/>
                    </a:cubicBezTo>
                    <a:cubicBezTo>
                      <a:pt x="182" y="228"/>
                      <a:pt x="177" y="225"/>
                      <a:pt x="175" y="229"/>
                    </a:cubicBezTo>
                    <a:cubicBezTo>
                      <a:pt x="172" y="229"/>
                      <a:pt x="168" y="225"/>
                      <a:pt x="164" y="229"/>
                    </a:cubicBezTo>
                    <a:cubicBezTo>
                      <a:pt x="159" y="225"/>
                      <a:pt x="157" y="236"/>
                      <a:pt x="153" y="229"/>
                    </a:cubicBezTo>
                    <a:cubicBezTo>
                      <a:pt x="151" y="231"/>
                      <a:pt x="147" y="227"/>
                      <a:pt x="146" y="231"/>
                    </a:cubicBezTo>
                    <a:cubicBezTo>
                      <a:pt x="146" y="230"/>
                      <a:pt x="146" y="229"/>
                      <a:pt x="145" y="229"/>
                    </a:cubicBezTo>
                    <a:cubicBezTo>
                      <a:pt x="144" y="229"/>
                      <a:pt x="144" y="229"/>
                      <a:pt x="144" y="229"/>
                    </a:cubicBezTo>
                    <a:cubicBezTo>
                      <a:pt x="144" y="231"/>
                      <a:pt x="144" y="231"/>
                      <a:pt x="144" y="231"/>
                    </a:cubicBezTo>
                    <a:cubicBezTo>
                      <a:pt x="142" y="229"/>
                      <a:pt x="142" y="229"/>
                      <a:pt x="142" y="229"/>
                    </a:cubicBezTo>
                    <a:cubicBezTo>
                      <a:pt x="137" y="229"/>
                      <a:pt x="137" y="234"/>
                      <a:pt x="134" y="237"/>
                    </a:cubicBezTo>
                    <a:cubicBezTo>
                      <a:pt x="135" y="238"/>
                      <a:pt x="135" y="238"/>
                      <a:pt x="135" y="238"/>
                    </a:cubicBezTo>
                    <a:cubicBezTo>
                      <a:pt x="132" y="241"/>
                      <a:pt x="136" y="246"/>
                      <a:pt x="132" y="247"/>
                    </a:cubicBezTo>
                    <a:cubicBezTo>
                      <a:pt x="133" y="249"/>
                      <a:pt x="133" y="249"/>
                      <a:pt x="133" y="249"/>
                    </a:cubicBezTo>
                    <a:cubicBezTo>
                      <a:pt x="127" y="253"/>
                      <a:pt x="134" y="256"/>
                      <a:pt x="131" y="260"/>
                    </a:cubicBezTo>
                    <a:cubicBezTo>
                      <a:pt x="132" y="261"/>
                      <a:pt x="132" y="261"/>
                      <a:pt x="132" y="261"/>
                    </a:cubicBezTo>
                    <a:cubicBezTo>
                      <a:pt x="131" y="261"/>
                      <a:pt x="130" y="262"/>
                      <a:pt x="130" y="263"/>
                    </a:cubicBezTo>
                    <a:cubicBezTo>
                      <a:pt x="132" y="264"/>
                      <a:pt x="132" y="264"/>
                      <a:pt x="132" y="264"/>
                    </a:cubicBezTo>
                    <a:cubicBezTo>
                      <a:pt x="130" y="269"/>
                      <a:pt x="126" y="273"/>
                      <a:pt x="123" y="275"/>
                    </a:cubicBezTo>
                    <a:cubicBezTo>
                      <a:pt x="123" y="276"/>
                      <a:pt x="123" y="276"/>
                      <a:pt x="123" y="276"/>
                    </a:cubicBezTo>
                    <a:cubicBezTo>
                      <a:pt x="124" y="277"/>
                      <a:pt x="121" y="275"/>
                      <a:pt x="120" y="275"/>
                    </a:cubicBezTo>
                    <a:cubicBezTo>
                      <a:pt x="117" y="276"/>
                      <a:pt x="117" y="276"/>
                      <a:pt x="117" y="276"/>
                    </a:cubicBezTo>
                    <a:cubicBezTo>
                      <a:pt x="118" y="277"/>
                      <a:pt x="118" y="277"/>
                      <a:pt x="118" y="277"/>
                    </a:cubicBezTo>
                    <a:cubicBezTo>
                      <a:pt x="114" y="275"/>
                      <a:pt x="108" y="276"/>
                      <a:pt x="103" y="276"/>
                    </a:cubicBezTo>
                    <a:cubicBezTo>
                      <a:pt x="101" y="276"/>
                      <a:pt x="101" y="276"/>
                      <a:pt x="101" y="276"/>
                    </a:cubicBezTo>
                    <a:cubicBezTo>
                      <a:pt x="103" y="273"/>
                      <a:pt x="96" y="276"/>
                      <a:pt x="95" y="273"/>
                    </a:cubicBezTo>
                    <a:cubicBezTo>
                      <a:pt x="89" y="277"/>
                      <a:pt x="85" y="272"/>
                      <a:pt x="79" y="273"/>
                    </a:cubicBezTo>
                    <a:cubicBezTo>
                      <a:pt x="76" y="272"/>
                      <a:pt x="72" y="271"/>
                      <a:pt x="69" y="271"/>
                    </a:cubicBezTo>
                    <a:cubicBezTo>
                      <a:pt x="69" y="270"/>
                      <a:pt x="67" y="270"/>
                      <a:pt x="66" y="269"/>
                    </a:cubicBezTo>
                    <a:cubicBezTo>
                      <a:pt x="65" y="269"/>
                      <a:pt x="63" y="269"/>
                      <a:pt x="62" y="268"/>
                    </a:cubicBezTo>
                    <a:cubicBezTo>
                      <a:pt x="60" y="269"/>
                      <a:pt x="60" y="269"/>
                      <a:pt x="60" y="269"/>
                    </a:cubicBezTo>
                    <a:cubicBezTo>
                      <a:pt x="57" y="268"/>
                      <a:pt x="54" y="267"/>
                      <a:pt x="50" y="266"/>
                    </a:cubicBezTo>
                    <a:cubicBezTo>
                      <a:pt x="48" y="263"/>
                      <a:pt x="43" y="266"/>
                      <a:pt x="41" y="263"/>
                    </a:cubicBezTo>
                    <a:cubicBezTo>
                      <a:pt x="37" y="264"/>
                      <a:pt x="34" y="261"/>
                      <a:pt x="31" y="263"/>
                    </a:cubicBezTo>
                    <a:cubicBezTo>
                      <a:pt x="28" y="259"/>
                      <a:pt x="22" y="261"/>
                      <a:pt x="20" y="257"/>
                    </a:cubicBezTo>
                    <a:cubicBezTo>
                      <a:pt x="20" y="258"/>
                      <a:pt x="18" y="258"/>
                      <a:pt x="19" y="259"/>
                    </a:cubicBezTo>
                    <a:cubicBezTo>
                      <a:pt x="18" y="259"/>
                      <a:pt x="18" y="259"/>
                      <a:pt x="18" y="259"/>
                    </a:cubicBezTo>
                    <a:cubicBezTo>
                      <a:pt x="19" y="257"/>
                      <a:pt x="17" y="254"/>
                      <a:pt x="15" y="253"/>
                    </a:cubicBezTo>
                    <a:cubicBezTo>
                      <a:pt x="10" y="253"/>
                      <a:pt x="10" y="246"/>
                      <a:pt x="8" y="243"/>
                    </a:cubicBezTo>
                    <a:cubicBezTo>
                      <a:pt x="10" y="241"/>
                      <a:pt x="7" y="238"/>
                      <a:pt x="5" y="236"/>
                    </a:cubicBezTo>
                    <a:cubicBezTo>
                      <a:pt x="5" y="233"/>
                      <a:pt x="6" y="232"/>
                      <a:pt x="6" y="229"/>
                    </a:cubicBezTo>
                    <a:cubicBezTo>
                      <a:pt x="5" y="228"/>
                      <a:pt x="7" y="225"/>
                      <a:pt x="5" y="223"/>
                    </a:cubicBezTo>
                    <a:cubicBezTo>
                      <a:pt x="6" y="223"/>
                      <a:pt x="7" y="224"/>
                      <a:pt x="8" y="222"/>
                    </a:cubicBezTo>
                    <a:cubicBezTo>
                      <a:pt x="3" y="219"/>
                      <a:pt x="3" y="219"/>
                      <a:pt x="3" y="219"/>
                    </a:cubicBezTo>
                    <a:cubicBezTo>
                      <a:pt x="5" y="219"/>
                      <a:pt x="5" y="219"/>
                      <a:pt x="6" y="218"/>
                    </a:cubicBezTo>
                    <a:cubicBezTo>
                      <a:pt x="6" y="217"/>
                      <a:pt x="5" y="217"/>
                      <a:pt x="5" y="217"/>
                    </a:cubicBezTo>
                    <a:cubicBezTo>
                      <a:pt x="3" y="217"/>
                      <a:pt x="3" y="217"/>
                      <a:pt x="3" y="217"/>
                    </a:cubicBezTo>
                    <a:cubicBezTo>
                      <a:pt x="6" y="215"/>
                      <a:pt x="8" y="212"/>
                      <a:pt x="8" y="209"/>
                    </a:cubicBezTo>
                    <a:cubicBezTo>
                      <a:pt x="11" y="208"/>
                      <a:pt x="13" y="204"/>
                      <a:pt x="15" y="204"/>
                    </a:cubicBezTo>
                    <a:cubicBezTo>
                      <a:pt x="15" y="203"/>
                      <a:pt x="15" y="203"/>
                      <a:pt x="15" y="203"/>
                    </a:cubicBezTo>
                    <a:cubicBezTo>
                      <a:pt x="17" y="200"/>
                      <a:pt x="24" y="202"/>
                      <a:pt x="25" y="197"/>
                    </a:cubicBezTo>
                    <a:cubicBezTo>
                      <a:pt x="28" y="196"/>
                      <a:pt x="34" y="197"/>
                      <a:pt x="35" y="193"/>
                    </a:cubicBezTo>
                    <a:cubicBezTo>
                      <a:pt x="39" y="193"/>
                      <a:pt x="39" y="187"/>
                      <a:pt x="43" y="192"/>
                    </a:cubicBezTo>
                    <a:cubicBezTo>
                      <a:pt x="43" y="191"/>
                      <a:pt x="44" y="190"/>
                      <a:pt x="44" y="190"/>
                    </a:cubicBezTo>
                    <a:cubicBezTo>
                      <a:pt x="43" y="189"/>
                      <a:pt x="43" y="189"/>
                      <a:pt x="43" y="189"/>
                    </a:cubicBezTo>
                    <a:cubicBezTo>
                      <a:pt x="47" y="188"/>
                      <a:pt x="54" y="191"/>
                      <a:pt x="54" y="186"/>
                    </a:cubicBezTo>
                    <a:cubicBezTo>
                      <a:pt x="62" y="185"/>
                      <a:pt x="69" y="180"/>
                      <a:pt x="76" y="184"/>
                    </a:cubicBezTo>
                    <a:cubicBezTo>
                      <a:pt x="79" y="183"/>
                      <a:pt x="82" y="182"/>
                      <a:pt x="84" y="181"/>
                    </a:cubicBezTo>
                    <a:cubicBezTo>
                      <a:pt x="86" y="182"/>
                      <a:pt x="87" y="182"/>
                      <a:pt x="89" y="182"/>
                    </a:cubicBezTo>
                    <a:cubicBezTo>
                      <a:pt x="90" y="179"/>
                      <a:pt x="98" y="183"/>
                      <a:pt x="95" y="178"/>
                    </a:cubicBezTo>
                    <a:cubicBezTo>
                      <a:pt x="96" y="180"/>
                      <a:pt x="98" y="176"/>
                      <a:pt x="101" y="176"/>
                    </a:cubicBezTo>
                    <a:cubicBezTo>
                      <a:pt x="101" y="172"/>
                      <a:pt x="102" y="168"/>
                      <a:pt x="101" y="165"/>
                    </a:cubicBezTo>
                    <a:cubicBezTo>
                      <a:pt x="98" y="164"/>
                      <a:pt x="97" y="163"/>
                      <a:pt x="96" y="161"/>
                    </a:cubicBezTo>
                    <a:cubicBezTo>
                      <a:pt x="98" y="160"/>
                      <a:pt x="97" y="158"/>
                      <a:pt x="99" y="157"/>
                    </a:cubicBezTo>
                    <a:cubicBezTo>
                      <a:pt x="98" y="156"/>
                      <a:pt x="97" y="155"/>
                      <a:pt x="97" y="154"/>
                    </a:cubicBezTo>
                    <a:cubicBezTo>
                      <a:pt x="101" y="151"/>
                      <a:pt x="97" y="148"/>
                      <a:pt x="98" y="146"/>
                    </a:cubicBezTo>
                    <a:cubicBezTo>
                      <a:pt x="98" y="145"/>
                      <a:pt x="100" y="145"/>
                      <a:pt x="100" y="144"/>
                    </a:cubicBezTo>
                    <a:cubicBezTo>
                      <a:pt x="99" y="143"/>
                      <a:pt x="99" y="143"/>
                      <a:pt x="99" y="143"/>
                    </a:cubicBezTo>
                    <a:cubicBezTo>
                      <a:pt x="101" y="142"/>
                      <a:pt x="101" y="142"/>
                      <a:pt x="101" y="142"/>
                    </a:cubicBezTo>
                    <a:cubicBezTo>
                      <a:pt x="98" y="139"/>
                      <a:pt x="100" y="133"/>
                      <a:pt x="95" y="132"/>
                    </a:cubicBezTo>
                    <a:cubicBezTo>
                      <a:pt x="96" y="131"/>
                      <a:pt x="96" y="131"/>
                      <a:pt x="96" y="131"/>
                    </a:cubicBezTo>
                    <a:cubicBezTo>
                      <a:pt x="93" y="130"/>
                      <a:pt x="91" y="128"/>
                      <a:pt x="87" y="129"/>
                    </a:cubicBezTo>
                    <a:cubicBezTo>
                      <a:pt x="84" y="133"/>
                      <a:pt x="79" y="133"/>
                      <a:pt x="77" y="137"/>
                    </a:cubicBezTo>
                    <a:cubicBezTo>
                      <a:pt x="74" y="136"/>
                      <a:pt x="72" y="140"/>
                      <a:pt x="69" y="139"/>
                    </a:cubicBezTo>
                    <a:cubicBezTo>
                      <a:pt x="64" y="141"/>
                      <a:pt x="65" y="148"/>
                      <a:pt x="59" y="147"/>
                    </a:cubicBezTo>
                    <a:cubicBezTo>
                      <a:pt x="57" y="151"/>
                      <a:pt x="49" y="147"/>
                      <a:pt x="47" y="150"/>
                    </a:cubicBezTo>
                    <a:cubicBezTo>
                      <a:pt x="43" y="149"/>
                      <a:pt x="39" y="149"/>
                      <a:pt x="35" y="149"/>
                    </a:cubicBezTo>
                    <a:cubicBezTo>
                      <a:pt x="33" y="144"/>
                      <a:pt x="30" y="148"/>
                      <a:pt x="27" y="147"/>
                    </a:cubicBezTo>
                    <a:cubicBezTo>
                      <a:pt x="27" y="146"/>
                      <a:pt x="27" y="146"/>
                      <a:pt x="27" y="145"/>
                    </a:cubicBezTo>
                    <a:cubicBezTo>
                      <a:pt x="27" y="144"/>
                      <a:pt x="26" y="144"/>
                      <a:pt x="25" y="144"/>
                    </a:cubicBezTo>
                    <a:cubicBezTo>
                      <a:pt x="25" y="144"/>
                      <a:pt x="27" y="143"/>
                      <a:pt x="25" y="142"/>
                    </a:cubicBezTo>
                    <a:cubicBezTo>
                      <a:pt x="24" y="141"/>
                      <a:pt x="23" y="143"/>
                      <a:pt x="22" y="143"/>
                    </a:cubicBezTo>
                    <a:cubicBezTo>
                      <a:pt x="21" y="141"/>
                      <a:pt x="17" y="140"/>
                      <a:pt x="15" y="139"/>
                    </a:cubicBezTo>
                    <a:cubicBezTo>
                      <a:pt x="17" y="138"/>
                      <a:pt x="14" y="137"/>
                      <a:pt x="14" y="135"/>
                    </a:cubicBezTo>
                    <a:cubicBezTo>
                      <a:pt x="12" y="134"/>
                      <a:pt x="11" y="137"/>
                      <a:pt x="9" y="136"/>
                    </a:cubicBezTo>
                    <a:cubicBezTo>
                      <a:pt x="9" y="135"/>
                      <a:pt x="10" y="134"/>
                      <a:pt x="10" y="134"/>
                    </a:cubicBezTo>
                    <a:cubicBezTo>
                      <a:pt x="10" y="133"/>
                      <a:pt x="10" y="133"/>
                      <a:pt x="10" y="133"/>
                    </a:cubicBezTo>
                    <a:cubicBezTo>
                      <a:pt x="11" y="132"/>
                      <a:pt x="8" y="131"/>
                      <a:pt x="8" y="129"/>
                    </a:cubicBezTo>
                    <a:cubicBezTo>
                      <a:pt x="5" y="129"/>
                      <a:pt x="5" y="129"/>
                      <a:pt x="5" y="129"/>
                    </a:cubicBezTo>
                    <a:cubicBezTo>
                      <a:pt x="8" y="127"/>
                      <a:pt x="8" y="127"/>
                      <a:pt x="8" y="127"/>
                    </a:cubicBezTo>
                    <a:cubicBezTo>
                      <a:pt x="5" y="124"/>
                      <a:pt x="7" y="120"/>
                      <a:pt x="3" y="117"/>
                    </a:cubicBezTo>
                    <a:cubicBezTo>
                      <a:pt x="3" y="117"/>
                      <a:pt x="3" y="117"/>
                      <a:pt x="3" y="117"/>
                    </a:cubicBezTo>
                    <a:cubicBezTo>
                      <a:pt x="1" y="116"/>
                      <a:pt x="5" y="114"/>
                      <a:pt x="2" y="112"/>
                    </a:cubicBezTo>
                    <a:cubicBezTo>
                      <a:pt x="5" y="110"/>
                      <a:pt x="0" y="105"/>
                      <a:pt x="2" y="101"/>
                    </a:cubicBezTo>
                    <a:cubicBezTo>
                      <a:pt x="2" y="99"/>
                      <a:pt x="1" y="94"/>
                      <a:pt x="2" y="90"/>
                    </a:cubicBezTo>
                    <a:cubicBezTo>
                      <a:pt x="2" y="88"/>
                      <a:pt x="0" y="84"/>
                      <a:pt x="1" y="82"/>
                    </a:cubicBezTo>
                    <a:cubicBezTo>
                      <a:pt x="3" y="79"/>
                      <a:pt x="0" y="77"/>
                      <a:pt x="3" y="75"/>
                    </a:cubicBezTo>
                    <a:cubicBezTo>
                      <a:pt x="3" y="75"/>
                      <a:pt x="3" y="74"/>
                      <a:pt x="3" y="73"/>
                    </a:cubicBezTo>
                    <a:cubicBezTo>
                      <a:pt x="3" y="73"/>
                      <a:pt x="3" y="73"/>
                      <a:pt x="3" y="73"/>
                    </a:cubicBezTo>
                    <a:cubicBezTo>
                      <a:pt x="3" y="69"/>
                      <a:pt x="4" y="66"/>
                      <a:pt x="3" y="61"/>
                    </a:cubicBezTo>
                    <a:cubicBezTo>
                      <a:pt x="4" y="60"/>
                      <a:pt x="6" y="60"/>
                      <a:pt x="5" y="57"/>
                    </a:cubicBezTo>
                    <a:cubicBezTo>
                      <a:pt x="5" y="56"/>
                      <a:pt x="3" y="56"/>
                      <a:pt x="3" y="56"/>
                    </a:cubicBezTo>
                    <a:cubicBezTo>
                      <a:pt x="3" y="56"/>
                      <a:pt x="3" y="56"/>
                      <a:pt x="3" y="55"/>
                    </a:cubicBezTo>
                    <a:cubicBezTo>
                      <a:pt x="2" y="55"/>
                      <a:pt x="3" y="54"/>
                      <a:pt x="3" y="52"/>
                    </a:cubicBezTo>
                    <a:cubicBezTo>
                      <a:pt x="5" y="51"/>
                      <a:pt x="5" y="51"/>
                      <a:pt x="5" y="51"/>
                    </a:cubicBezTo>
                    <a:cubicBezTo>
                      <a:pt x="3" y="50"/>
                      <a:pt x="3" y="50"/>
                      <a:pt x="3" y="50"/>
                    </a:cubicBezTo>
                    <a:cubicBezTo>
                      <a:pt x="4" y="49"/>
                      <a:pt x="5" y="49"/>
                      <a:pt x="4" y="49"/>
                    </a:cubicBezTo>
                    <a:cubicBezTo>
                      <a:pt x="3" y="47"/>
                      <a:pt x="3" y="47"/>
                      <a:pt x="3" y="47"/>
                    </a:cubicBezTo>
                    <a:cubicBezTo>
                      <a:pt x="5" y="46"/>
                      <a:pt x="5" y="46"/>
                      <a:pt x="5" y="46"/>
                    </a:cubicBezTo>
                    <a:cubicBezTo>
                      <a:pt x="8" y="39"/>
                      <a:pt x="2" y="29"/>
                      <a:pt x="10" y="24"/>
                    </a:cubicBezTo>
                    <a:cubicBezTo>
                      <a:pt x="8" y="22"/>
                      <a:pt x="12" y="22"/>
                      <a:pt x="12" y="20"/>
                    </a:cubicBezTo>
                    <a:cubicBezTo>
                      <a:pt x="12" y="14"/>
                      <a:pt x="12" y="14"/>
                      <a:pt x="12" y="14"/>
                    </a:cubicBezTo>
                    <a:cubicBezTo>
                      <a:pt x="15" y="13"/>
                      <a:pt x="15" y="15"/>
                      <a:pt x="16" y="17"/>
                    </a:cubicBezTo>
                    <a:cubicBezTo>
                      <a:pt x="16" y="18"/>
                      <a:pt x="17" y="20"/>
                      <a:pt x="18" y="21"/>
                    </a:cubicBezTo>
                    <a:cubicBezTo>
                      <a:pt x="19" y="25"/>
                      <a:pt x="17" y="29"/>
                      <a:pt x="20" y="32"/>
                    </a:cubicBezTo>
                    <a:cubicBezTo>
                      <a:pt x="19" y="34"/>
                      <a:pt x="19" y="34"/>
                      <a:pt x="19" y="34"/>
                    </a:cubicBezTo>
                    <a:cubicBezTo>
                      <a:pt x="26" y="37"/>
                      <a:pt x="14" y="40"/>
                      <a:pt x="20" y="44"/>
                    </a:cubicBezTo>
                    <a:cubicBezTo>
                      <a:pt x="20" y="44"/>
                      <a:pt x="19" y="45"/>
                      <a:pt x="20" y="46"/>
                    </a:cubicBezTo>
                    <a:cubicBezTo>
                      <a:pt x="20" y="47"/>
                      <a:pt x="22" y="46"/>
                      <a:pt x="22" y="46"/>
                    </a:cubicBezTo>
                    <a:cubicBezTo>
                      <a:pt x="19" y="47"/>
                      <a:pt x="19" y="47"/>
                      <a:pt x="19" y="47"/>
                    </a:cubicBezTo>
                    <a:cubicBezTo>
                      <a:pt x="20" y="49"/>
                      <a:pt x="22" y="48"/>
                      <a:pt x="22" y="50"/>
                    </a:cubicBezTo>
                    <a:cubicBezTo>
                      <a:pt x="22" y="51"/>
                      <a:pt x="22" y="51"/>
                      <a:pt x="22" y="51"/>
                    </a:cubicBezTo>
                    <a:cubicBezTo>
                      <a:pt x="22" y="51"/>
                      <a:pt x="21" y="52"/>
                      <a:pt x="20" y="52"/>
                    </a:cubicBezTo>
                    <a:cubicBezTo>
                      <a:pt x="25" y="52"/>
                      <a:pt x="23" y="56"/>
                      <a:pt x="27" y="56"/>
                    </a:cubicBezTo>
                    <a:cubicBezTo>
                      <a:pt x="26" y="57"/>
                      <a:pt x="26" y="59"/>
                      <a:pt x="26" y="60"/>
                    </a:cubicBezTo>
                    <a:cubicBezTo>
                      <a:pt x="27" y="61"/>
                      <a:pt x="28" y="61"/>
                      <a:pt x="29" y="61"/>
                    </a:cubicBezTo>
                    <a:cubicBezTo>
                      <a:pt x="28" y="64"/>
                      <a:pt x="27" y="67"/>
                      <a:pt x="27" y="70"/>
                    </a:cubicBezTo>
                    <a:cubicBezTo>
                      <a:pt x="26" y="71"/>
                      <a:pt x="27" y="74"/>
                      <a:pt x="26" y="76"/>
                    </a:cubicBezTo>
                    <a:cubicBezTo>
                      <a:pt x="27" y="77"/>
                      <a:pt x="26" y="79"/>
                      <a:pt x="28" y="80"/>
                    </a:cubicBezTo>
                    <a:cubicBezTo>
                      <a:pt x="31" y="81"/>
                      <a:pt x="32" y="78"/>
                      <a:pt x="34" y="80"/>
                    </a:cubicBezTo>
                    <a:cubicBezTo>
                      <a:pt x="31" y="80"/>
                      <a:pt x="31" y="82"/>
                      <a:pt x="30" y="83"/>
                    </a:cubicBezTo>
                    <a:cubicBezTo>
                      <a:pt x="30" y="85"/>
                      <a:pt x="30" y="88"/>
                      <a:pt x="31" y="89"/>
                    </a:cubicBezTo>
                    <a:cubicBezTo>
                      <a:pt x="35" y="90"/>
                      <a:pt x="32" y="86"/>
                      <a:pt x="35" y="86"/>
                    </a:cubicBezTo>
                    <a:cubicBezTo>
                      <a:pt x="36" y="87"/>
                      <a:pt x="37" y="88"/>
                      <a:pt x="39" y="88"/>
                    </a:cubicBezTo>
                    <a:cubicBezTo>
                      <a:pt x="39" y="94"/>
                      <a:pt x="39" y="94"/>
                      <a:pt x="39" y="94"/>
                    </a:cubicBezTo>
                    <a:cubicBezTo>
                      <a:pt x="38" y="94"/>
                      <a:pt x="37" y="93"/>
                      <a:pt x="37" y="93"/>
                    </a:cubicBezTo>
                    <a:cubicBezTo>
                      <a:pt x="37" y="92"/>
                      <a:pt x="38" y="92"/>
                      <a:pt x="38" y="92"/>
                    </a:cubicBezTo>
                    <a:cubicBezTo>
                      <a:pt x="37" y="90"/>
                      <a:pt x="35" y="90"/>
                      <a:pt x="34" y="90"/>
                    </a:cubicBezTo>
                    <a:cubicBezTo>
                      <a:pt x="35" y="93"/>
                      <a:pt x="35" y="94"/>
                      <a:pt x="32" y="95"/>
                    </a:cubicBezTo>
                    <a:cubicBezTo>
                      <a:pt x="35" y="96"/>
                      <a:pt x="37" y="98"/>
                      <a:pt x="37" y="100"/>
                    </a:cubicBezTo>
                    <a:cubicBezTo>
                      <a:pt x="39" y="95"/>
                      <a:pt x="45" y="97"/>
                      <a:pt x="48" y="95"/>
                    </a:cubicBezTo>
                    <a:cubicBezTo>
                      <a:pt x="52" y="96"/>
                      <a:pt x="52" y="92"/>
                      <a:pt x="54" y="92"/>
                    </a:cubicBezTo>
                    <a:cubicBezTo>
                      <a:pt x="59" y="91"/>
                      <a:pt x="64" y="90"/>
                      <a:pt x="64" y="87"/>
                    </a:cubicBezTo>
                    <a:cubicBezTo>
                      <a:pt x="65" y="85"/>
                      <a:pt x="66" y="87"/>
                      <a:pt x="68" y="87"/>
                    </a:cubicBezTo>
                    <a:cubicBezTo>
                      <a:pt x="69" y="84"/>
                      <a:pt x="69" y="82"/>
                      <a:pt x="71" y="81"/>
                    </a:cubicBezTo>
                    <a:cubicBezTo>
                      <a:pt x="74" y="80"/>
                      <a:pt x="79" y="81"/>
                      <a:pt x="81" y="78"/>
                    </a:cubicBezTo>
                    <a:cubicBezTo>
                      <a:pt x="81" y="80"/>
                      <a:pt x="80" y="80"/>
                      <a:pt x="81" y="81"/>
                    </a:cubicBezTo>
                    <a:cubicBezTo>
                      <a:pt x="83" y="81"/>
                      <a:pt x="86" y="80"/>
                      <a:pt x="87" y="78"/>
                    </a:cubicBezTo>
                    <a:cubicBezTo>
                      <a:pt x="86" y="78"/>
                      <a:pt x="86" y="78"/>
                      <a:pt x="86" y="78"/>
                    </a:cubicBezTo>
                    <a:cubicBezTo>
                      <a:pt x="88" y="78"/>
                      <a:pt x="88" y="75"/>
                      <a:pt x="89" y="73"/>
                    </a:cubicBezTo>
                    <a:cubicBezTo>
                      <a:pt x="88" y="73"/>
                      <a:pt x="88" y="71"/>
                      <a:pt x="87" y="70"/>
                    </a:cubicBezTo>
                    <a:cubicBezTo>
                      <a:pt x="91" y="68"/>
                      <a:pt x="86" y="67"/>
                      <a:pt x="87" y="65"/>
                    </a:cubicBezTo>
                    <a:cubicBezTo>
                      <a:pt x="87" y="62"/>
                      <a:pt x="86" y="59"/>
                      <a:pt x="87" y="57"/>
                    </a:cubicBezTo>
                    <a:cubicBezTo>
                      <a:pt x="86" y="57"/>
                      <a:pt x="86" y="56"/>
                      <a:pt x="86" y="56"/>
                    </a:cubicBezTo>
                    <a:cubicBezTo>
                      <a:pt x="87" y="55"/>
                      <a:pt x="87" y="55"/>
                      <a:pt x="87" y="55"/>
                    </a:cubicBezTo>
                    <a:cubicBezTo>
                      <a:pt x="83" y="55"/>
                      <a:pt x="88" y="50"/>
                      <a:pt x="83" y="50"/>
                    </a:cubicBezTo>
                    <a:cubicBezTo>
                      <a:pt x="83" y="49"/>
                      <a:pt x="83" y="49"/>
                      <a:pt x="83" y="49"/>
                    </a:cubicBezTo>
                    <a:cubicBezTo>
                      <a:pt x="83" y="47"/>
                      <a:pt x="83" y="47"/>
                      <a:pt x="83" y="47"/>
                    </a:cubicBezTo>
                    <a:cubicBezTo>
                      <a:pt x="84" y="46"/>
                      <a:pt x="82" y="44"/>
                      <a:pt x="83" y="42"/>
                    </a:cubicBezTo>
                    <a:cubicBezTo>
                      <a:pt x="81" y="40"/>
                      <a:pt x="81" y="40"/>
                      <a:pt x="81" y="40"/>
                    </a:cubicBezTo>
                    <a:cubicBezTo>
                      <a:pt x="85" y="39"/>
                      <a:pt x="80" y="35"/>
                      <a:pt x="81" y="33"/>
                    </a:cubicBezTo>
                    <a:cubicBezTo>
                      <a:pt x="79" y="30"/>
                      <a:pt x="80" y="27"/>
                      <a:pt x="77" y="24"/>
                    </a:cubicBezTo>
                    <a:cubicBezTo>
                      <a:pt x="77" y="23"/>
                      <a:pt x="75" y="22"/>
                      <a:pt x="74" y="21"/>
                    </a:cubicBezTo>
                    <a:cubicBezTo>
                      <a:pt x="71" y="21"/>
                      <a:pt x="71" y="18"/>
                      <a:pt x="70" y="17"/>
                    </a:cubicBezTo>
                    <a:cubicBezTo>
                      <a:pt x="71" y="16"/>
                      <a:pt x="71" y="15"/>
                      <a:pt x="71" y="13"/>
                    </a:cubicBezTo>
                    <a:cubicBezTo>
                      <a:pt x="68" y="12"/>
                      <a:pt x="70" y="8"/>
                      <a:pt x="69" y="7"/>
                    </a:cubicBezTo>
                    <a:cubicBezTo>
                      <a:pt x="70" y="4"/>
                      <a:pt x="73" y="0"/>
                      <a:pt x="77" y="1"/>
                    </a:cubicBezTo>
                    <a:cubicBezTo>
                      <a:pt x="78" y="3"/>
                      <a:pt x="80" y="2"/>
                      <a:pt x="82" y="2"/>
                    </a:cubicBezTo>
                    <a:close/>
                    <a:moveTo>
                      <a:pt x="16" y="8"/>
                    </a:moveTo>
                    <a:cubicBezTo>
                      <a:pt x="16" y="9"/>
                      <a:pt x="15" y="10"/>
                      <a:pt x="15" y="10"/>
                    </a:cubicBezTo>
                    <a:cubicBezTo>
                      <a:pt x="16" y="11"/>
                      <a:pt x="16" y="11"/>
                      <a:pt x="16" y="11"/>
                    </a:cubicBezTo>
                    <a:cubicBezTo>
                      <a:pt x="15" y="11"/>
                      <a:pt x="15" y="11"/>
                      <a:pt x="14" y="10"/>
                    </a:cubicBezTo>
                    <a:cubicBezTo>
                      <a:pt x="13" y="8"/>
                      <a:pt x="15" y="7"/>
                      <a:pt x="16" y="8"/>
                    </a:cubicBezTo>
                    <a:close/>
                    <a:moveTo>
                      <a:pt x="43" y="94"/>
                    </a:moveTo>
                    <a:cubicBezTo>
                      <a:pt x="46" y="94"/>
                      <a:pt x="46" y="94"/>
                      <a:pt x="46" y="94"/>
                    </a:cubicBezTo>
                    <a:lnTo>
                      <a:pt x="43" y="94"/>
                    </a:lnTo>
                    <a:close/>
                    <a:moveTo>
                      <a:pt x="89" y="226"/>
                    </a:moveTo>
                    <a:cubicBezTo>
                      <a:pt x="88" y="225"/>
                      <a:pt x="88" y="225"/>
                      <a:pt x="88" y="225"/>
                    </a:cubicBezTo>
                    <a:cubicBezTo>
                      <a:pt x="89" y="222"/>
                      <a:pt x="93" y="224"/>
                      <a:pt x="95" y="223"/>
                    </a:cubicBezTo>
                    <a:cubicBezTo>
                      <a:pt x="95" y="225"/>
                      <a:pt x="98" y="227"/>
                      <a:pt x="96" y="229"/>
                    </a:cubicBezTo>
                    <a:cubicBezTo>
                      <a:pt x="96" y="231"/>
                      <a:pt x="96" y="231"/>
                      <a:pt x="96" y="231"/>
                    </a:cubicBezTo>
                    <a:cubicBezTo>
                      <a:pt x="92" y="232"/>
                      <a:pt x="92" y="232"/>
                      <a:pt x="92" y="232"/>
                    </a:cubicBezTo>
                    <a:cubicBezTo>
                      <a:pt x="92" y="232"/>
                      <a:pt x="93" y="231"/>
                      <a:pt x="91" y="231"/>
                    </a:cubicBezTo>
                    <a:cubicBezTo>
                      <a:pt x="89" y="230"/>
                      <a:pt x="90" y="233"/>
                      <a:pt x="88" y="233"/>
                    </a:cubicBezTo>
                    <a:cubicBezTo>
                      <a:pt x="85" y="231"/>
                      <a:pt x="83" y="234"/>
                      <a:pt x="81" y="233"/>
                    </a:cubicBezTo>
                    <a:cubicBezTo>
                      <a:pt x="81" y="232"/>
                      <a:pt x="79" y="232"/>
                      <a:pt x="79" y="231"/>
                    </a:cubicBezTo>
                    <a:cubicBezTo>
                      <a:pt x="75" y="234"/>
                      <a:pt x="69" y="234"/>
                      <a:pt x="64" y="232"/>
                    </a:cubicBezTo>
                    <a:cubicBezTo>
                      <a:pt x="65" y="231"/>
                      <a:pt x="64" y="231"/>
                      <a:pt x="63" y="229"/>
                    </a:cubicBezTo>
                    <a:cubicBezTo>
                      <a:pt x="63" y="229"/>
                      <a:pt x="64" y="229"/>
                      <a:pt x="64" y="228"/>
                    </a:cubicBezTo>
                    <a:cubicBezTo>
                      <a:pt x="63" y="227"/>
                      <a:pt x="63" y="227"/>
                      <a:pt x="63" y="227"/>
                    </a:cubicBezTo>
                    <a:cubicBezTo>
                      <a:pt x="66" y="226"/>
                      <a:pt x="69" y="227"/>
                      <a:pt x="71" y="224"/>
                    </a:cubicBezTo>
                    <a:cubicBezTo>
                      <a:pt x="72" y="226"/>
                      <a:pt x="72" y="226"/>
                      <a:pt x="72" y="226"/>
                    </a:cubicBezTo>
                    <a:cubicBezTo>
                      <a:pt x="74" y="225"/>
                      <a:pt x="74" y="225"/>
                      <a:pt x="74" y="225"/>
                    </a:cubicBezTo>
                    <a:cubicBezTo>
                      <a:pt x="74" y="225"/>
                      <a:pt x="74" y="226"/>
                      <a:pt x="75" y="227"/>
                    </a:cubicBezTo>
                    <a:cubicBezTo>
                      <a:pt x="78" y="225"/>
                      <a:pt x="80" y="222"/>
                      <a:pt x="84" y="223"/>
                    </a:cubicBezTo>
                    <a:cubicBezTo>
                      <a:pt x="87" y="224"/>
                      <a:pt x="86" y="229"/>
                      <a:pt x="89" y="226"/>
                    </a:cubicBezTo>
                    <a:close/>
                    <a:moveTo>
                      <a:pt x="47" y="255"/>
                    </a:moveTo>
                    <a:cubicBezTo>
                      <a:pt x="47" y="258"/>
                      <a:pt x="53" y="259"/>
                      <a:pt x="48" y="261"/>
                    </a:cubicBezTo>
                    <a:cubicBezTo>
                      <a:pt x="47" y="261"/>
                      <a:pt x="44" y="261"/>
                      <a:pt x="44" y="262"/>
                    </a:cubicBezTo>
                    <a:cubicBezTo>
                      <a:pt x="39" y="261"/>
                      <a:pt x="38" y="259"/>
                      <a:pt x="37" y="256"/>
                    </a:cubicBezTo>
                    <a:cubicBezTo>
                      <a:pt x="38" y="253"/>
                      <a:pt x="42" y="256"/>
                      <a:pt x="41" y="253"/>
                    </a:cubicBezTo>
                    <a:cubicBezTo>
                      <a:pt x="44" y="253"/>
                      <a:pt x="44" y="250"/>
                      <a:pt x="46" y="250"/>
                    </a:cubicBezTo>
                    <a:lnTo>
                      <a:pt x="47" y="255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</p:grpSp>
        <p:grpSp>
          <p:nvGrpSpPr>
            <p:cNvPr id="8203" name="组合 364"/>
            <p:cNvGrpSpPr>
              <a:grpSpLocks/>
            </p:cNvGrpSpPr>
            <p:nvPr/>
          </p:nvGrpSpPr>
          <p:grpSpPr bwMode="auto">
            <a:xfrm rot="-2149681">
              <a:off x="-248558" y="3767350"/>
              <a:ext cx="1053399" cy="1053399"/>
              <a:chOff x="5117059" y="-1743076"/>
              <a:chExt cx="1310182" cy="1310182"/>
            </a:xfrm>
          </p:grpSpPr>
          <p:pic>
            <p:nvPicPr>
              <p:cNvPr id="8239" name="图片 256" descr="图片1.png"/>
              <p:cNvPicPr>
                <a:picLocks noChangeAspect="1"/>
              </p:cNvPicPr>
              <p:nvPr/>
            </p:nvPicPr>
            <p:blipFill>
              <a:blip r:embed="rId6"/>
              <a:srcRect/>
              <a:stretch>
                <a:fillRect/>
              </a:stretch>
            </p:blipFill>
            <p:spPr bwMode="auto">
              <a:xfrm>
                <a:off x="5117059" y="-1743076"/>
                <a:ext cx="1310182" cy="131018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8240" name="Freeform 23"/>
              <p:cNvSpPr>
                <a:spLocks/>
              </p:cNvSpPr>
              <p:nvPr/>
            </p:nvSpPr>
            <p:spPr bwMode="auto">
              <a:xfrm>
                <a:off x="5430832" y="-1336083"/>
                <a:ext cx="682637" cy="496196"/>
              </a:xfrm>
              <a:custGeom>
                <a:avLst/>
                <a:gdLst>
                  <a:gd name="T0" fmla="*/ 155 w 293"/>
                  <a:gd name="T1" fmla="*/ 37 h 213"/>
                  <a:gd name="T2" fmla="*/ 170 w 293"/>
                  <a:gd name="T3" fmla="*/ 52 h 213"/>
                  <a:gd name="T4" fmla="*/ 198 w 293"/>
                  <a:gd name="T5" fmla="*/ 48 h 213"/>
                  <a:gd name="T6" fmla="*/ 231 w 293"/>
                  <a:gd name="T7" fmla="*/ 41 h 213"/>
                  <a:gd name="T8" fmla="*/ 253 w 293"/>
                  <a:gd name="T9" fmla="*/ 36 h 213"/>
                  <a:gd name="T10" fmla="*/ 264 w 293"/>
                  <a:gd name="T11" fmla="*/ 32 h 213"/>
                  <a:gd name="T12" fmla="*/ 273 w 293"/>
                  <a:gd name="T13" fmla="*/ 62 h 213"/>
                  <a:gd name="T14" fmla="*/ 247 w 293"/>
                  <a:gd name="T15" fmla="*/ 74 h 213"/>
                  <a:gd name="T16" fmla="*/ 227 w 293"/>
                  <a:gd name="T17" fmla="*/ 83 h 213"/>
                  <a:gd name="T18" fmla="*/ 223 w 293"/>
                  <a:gd name="T19" fmla="*/ 85 h 213"/>
                  <a:gd name="T20" fmla="*/ 246 w 293"/>
                  <a:gd name="T21" fmla="*/ 87 h 213"/>
                  <a:gd name="T22" fmla="*/ 258 w 293"/>
                  <a:gd name="T23" fmla="*/ 82 h 213"/>
                  <a:gd name="T24" fmla="*/ 274 w 293"/>
                  <a:gd name="T25" fmla="*/ 83 h 213"/>
                  <a:gd name="T26" fmla="*/ 291 w 293"/>
                  <a:gd name="T27" fmla="*/ 104 h 213"/>
                  <a:gd name="T28" fmla="*/ 267 w 293"/>
                  <a:gd name="T29" fmla="*/ 131 h 213"/>
                  <a:gd name="T30" fmla="*/ 244 w 293"/>
                  <a:gd name="T31" fmla="*/ 131 h 213"/>
                  <a:gd name="T32" fmla="*/ 224 w 293"/>
                  <a:gd name="T33" fmla="*/ 131 h 213"/>
                  <a:gd name="T34" fmla="*/ 216 w 293"/>
                  <a:gd name="T35" fmla="*/ 131 h 213"/>
                  <a:gd name="T36" fmla="*/ 192 w 293"/>
                  <a:gd name="T37" fmla="*/ 131 h 213"/>
                  <a:gd name="T38" fmla="*/ 175 w 293"/>
                  <a:gd name="T39" fmla="*/ 133 h 213"/>
                  <a:gd name="T40" fmla="*/ 164 w 293"/>
                  <a:gd name="T41" fmla="*/ 133 h 213"/>
                  <a:gd name="T42" fmla="*/ 147 w 293"/>
                  <a:gd name="T43" fmla="*/ 157 h 213"/>
                  <a:gd name="T44" fmla="*/ 144 w 293"/>
                  <a:gd name="T45" fmla="*/ 196 h 213"/>
                  <a:gd name="T46" fmla="*/ 140 w 293"/>
                  <a:gd name="T47" fmla="*/ 206 h 213"/>
                  <a:gd name="T48" fmla="*/ 117 w 293"/>
                  <a:gd name="T49" fmla="*/ 205 h 213"/>
                  <a:gd name="T50" fmla="*/ 112 w 293"/>
                  <a:gd name="T51" fmla="*/ 182 h 213"/>
                  <a:gd name="T52" fmla="*/ 114 w 293"/>
                  <a:gd name="T53" fmla="*/ 161 h 213"/>
                  <a:gd name="T54" fmla="*/ 100 w 293"/>
                  <a:gd name="T55" fmla="*/ 136 h 213"/>
                  <a:gd name="T56" fmla="*/ 60 w 293"/>
                  <a:gd name="T57" fmla="*/ 147 h 213"/>
                  <a:gd name="T58" fmla="*/ 40 w 293"/>
                  <a:gd name="T59" fmla="*/ 157 h 213"/>
                  <a:gd name="T60" fmla="*/ 15 w 293"/>
                  <a:gd name="T61" fmla="*/ 164 h 213"/>
                  <a:gd name="T62" fmla="*/ 5 w 293"/>
                  <a:gd name="T63" fmla="*/ 161 h 213"/>
                  <a:gd name="T64" fmla="*/ 7 w 293"/>
                  <a:gd name="T65" fmla="*/ 131 h 213"/>
                  <a:gd name="T66" fmla="*/ 31 w 293"/>
                  <a:gd name="T67" fmla="*/ 120 h 213"/>
                  <a:gd name="T68" fmla="*/ 49 w 293"/>
                  <a:gd name="T69" fmla="*/ 116 h 213"/>
                  <a:gd name="T70" fmla="*/ 62 w 293"/>
                  <a:gd name="T71" fmla="*/ 110 h 213"/>
                  <a:gd name="T72" fmla="*/ 65 w 293"/>
                  <a:gd name="T73" fmla="*/ 110 h 213"/>
                  <a:gd name="T74" fmla="*/ 86 w 293"/>
                  <a:gd name="T75" fmla="*/ 106 h 213"/>
                  <a:gd name="T76" fmla="*/ 102 w 293"/>
                  <a:gd name="T77" fmla="*/ 103 h 213"/>
                  <a:gd name="T78" fmla="*/ 112 w 293"/>
                  <a:gd name="T79" fmla="*/ 89 h 213"/>
                  <a:gd name="T80" fmla="*/ 108 w 293"/>
                  <a:gd name="T81" fmla="*/ 89 h 213"/>
                  <a:gd name="T82" fmla="*/ 93 w 293"/>
                  <a:gd name="T83" fmla="*/ 91 h 213"/>
                  <a:gd name="T84" fmla="*/ 86 w 293"/>
                  <a:gd name="T85" fmla="*/ 91 h 213"/>
                  <a:gd name="T86" fmla="*/ 65 w 293"/>
                  <a:gd name="T87" fmla="*/ 91 h 213"/>
                  <a:gd name="T88" fmla="*/ 44 w 293"/>
                  <a:gd name="T89" fmla="*/ 99 h 213"/>
                  <a:gd name="T90" fmla="*/ 35 w 293"/>
                  <a:gd name="T91" fmla="*/ 99 h 213"/>
                  <a:gd name="T92" fmla="*/ 22 w 293"/>
                  <a:gd name="T93" fmla="*/ 99 h 213"/>
                  <a:gd name="T94" fmla="*/ 9 w 293"/>
                  <a:gd name="T95" fmla="*/ 99 h 213"/>
                  <a:gd name="T96" fmla="*/ 13 w 293"/>
                  <a:gd name="T97" fmla="*/ 71 h 213"/>
                  <a:gd name="T98" fmla="*/ 20 w 293"/>
                  <a:gd name="T99" fmla="*/ 30 h 213"/>
                  <a:gd name="T100" fmla="*/ 52 w 293"/>
                  <a:gd name="T101" fmla="*/ 25 h 213"/>
                  <a:gd name="T102" fmla="*/ 56 w 293"/>
                  <a:gd name="T103" fmla="*/ 59 h 213"/>
                  <a:gd name="T104" fmla="*/ 67 w 293"/>
                  <a:gd name="T105" fmla="*/ 61 h 213"/>
                  <a:gd name="T106" fmla="*/ 91 w 293"/>
                  <a:gd name="T107" fmla="*/ 54 h 213"/>
                  <a:gd name="T108" fmla="*/ 98 w 293"/>
                  <a:gd name="T109" fmla="*/ 30 h 213"/>
                  <a:gd name="T110" fmla="*/ 122 w 293"/>
                  <a:gd name="T111" fmla="*/ 1 h 213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w 293"/>
                  <a:gd name="T169" fmla="*/ 0 h 213"/>
                  <a:gd name="T170" fmla="*/ 293 w 293"/>
                  <a:gd name="T171" fmla="*/ 213 h 213"/>
                </a:gdLst>
                <a:ahLst/>
                <a:cxnLst>
                  <a:cxn ang="T112">
                    <a:pos x="T0" y="T1"/>
                  </a:cxn>
                  <a:cxn ang="T113">
                    <a:pos x="T2" y="T3"/>
                  </a:cxn>
                  <a:cxn ang="T114">
                    <a:pos x="T4" y="T5"/>
                  </a:cxn>
                  <a:cxn ang="T115">
                    <a:pos x="T6" y="T7"/>
                  </a:cxn>
                  <a:cxn ang="T116">
                    <a:pos x="T8" y="T9"/>
                  </a:cxn>
                  <a:cxn ang="T117">
                    <a:pos x="T10" y="T11"/>
                  </a:cxn>
                  <a:cxn ang="T118">
                    <a:pos x="T12" y="T13"/>
                  </a:cxn>
                  <a:cxn ang="T119">
                    <a:pos x="T14" y="T15"/>
                  </a:cxn>
                  <a:cxn ang="T120">
                    <a:pos x="T16" y="T17"/>
                  </a:cxn>
                  <a:cxn ang="T121">
                    <a:pos x="T18" y="T19"/>
                  </a:cxn>
                  <a:cxn ang="T122">
                    <a:pos x="T20" y="T21"/>
                  </a:cxn>
                  <a:cxn ang="T123">
                    <a:pos x="T22" y="T23"/>
                  </a:cxn>
                  <a:cxn ang="T124">
                    <a:pos x="T24" y="T25"/>
                  </a:cxn>
                  <a:cxn ang="T125">
                    <a:pos x="T26" y="T27"/>
                  </a:cxn>
                  <a:cxn ang="T126">
                    <a:pos x="T28" y="T29"/>
                  </a:cxn>
                  <a:cxn ang="T127">
                    <a:pos x="T30" y="T31"/>
                  </a:cxn>
                  <a:cxn ang="T128">
                    <a:pos x="T32" y="T33"/>
                  </a:cxn>
                  <a:cxn ang="T129">
                    <a:pos x="T34" y="T35"/>
                  </a:cxn>
                  <a:cxn ang="T130">
                    <a:pos x="T36" y="T37"/>
                  </a:cxn>
                  <a:cxn ang="T131">
                    <a:pos x="T38" y="T39"/>
                  </a:cxn>
                  <a:cxn ang="T132">
                    <a:pos x="T40" y="T41"/>
                  </a:cxn>
                  <a:cxn ang="T133">
                    <a:pos x="T42" y="T43"/>
                  </a:cxn>
                  <a:cxn ang="T134">
                    <a:pos x="T44" y="T45"/>
                  </a:cxn>
                  <a:cxn ang="T135">
                    <a:pos x="T46" y="T47"/>
                  </a:cxn>
                  <a:cxn ang="T136">
                    <a:pos x="T48" y="T49"/>
                  </a:cxn>
                  <a:cxn ang="T137">
                    <a:pos x="T50" y="T51"/>
                  </a:cxn>
                  <a:cxn ang="T138">
                    <a:pos x="T52" y="T53"/>
                  </a:cxn>
                  <a:cxn ang="T139">
                    <a:pos x="T54" y="T55"/>
                  </a:cxn>
                  <a:cxn ang="T140">
                    <a:pos x="T56" y="T57"/>
                  </a:cxn>
                  <a:cxn ang="T141">
                    <a:pos x="T58" y="T59"/>
                  </a:cxn>
                  <a:cxn ang="T142">
                    <a:pos x="T60" y="T61"/>
                  </a:cxn>
                  <a:cxn ang="T143">
                    <a:pos x="T62" y="T63"/>
                  </a:cxn>
                  <a:cxn ang="T144">
                    <a:pos x="T64" y="T65"/>
                  </a:cxn>
                  <a:cxn ang="T145">
                    <a:pos x="T66" y="T67"/>
                  </a:cxn>
                  <a:cxn ang="T146">
                    <a:pos x="T68" y="T69"/>
                  </a:cxn>
                  <a:cxn ang="T147">
                    <a:pos x="T70" y="T71"/>
                  </a:cxn>
                  <a:cxn ang="T148">
                    <a:pos x="T72" y="T73"/>
                  </a:cxn>
                  <a:cxn ang="T149">
                    <a:pos x="T74" y="T75"/>
                  </a:cxn>
                  <a:cxn ang="T150">
                    <a:pos x="T76" y="T77"/>
                  </a:cxn>
                  <a:cxn ang="T151">
                    <a:pos x="T78" y="T79"/>
                  </a:cxn>
                  <a:cxn ang="T152">
                    <a:pos x="T80" y="T81"/>
                  </a:cxn>
                  <a:cxn ang="T153">
                    <a:pos x="T82" y="T83"/>
                  </a:cxn>
                  <a:cxn ang="T154">
                    <a:pos x="T84" y="T85"/>
                  </a:cxn>
                  <a:cxn ang="T155">
                    <a:pos x="T86" y="T87"/>
                  </a:cxn>
                  <a:cxn ang="T156">
                    <a:pos x="T88" y="T89"/>
                  </a:cxn>
                  <a:cxn ang="T157">
                    <a:pos x="T90" y="T91"/>
                  </a:cxn>
                  <a:cxn ang="T158">
                    <a:pos x="T92" y="T93"/>
                  </a:cxn>
                  <a:cxn ang="T159">
                    <a:pos x="T94" y="T95"/>
                  </a:cxn>
                  <a:cxn ang="T160">
                    <a:pos x="T96" y="T97"/>
                  </a:cxn>
                  <a:cxn ang="T161">
                    <a:pos x="T98" y="T99"/>
                  </a:cxn>
                  <a:cxn ang="T162">
                    <a:pos x="T100" y="T101"/>
                  </a:cxn>
                  <a:cxn ang="T163">
                    <a:pos x="T102" y="T103"/>
                  </a:cxn>
                  <a:cxn ang="T164">
                    <a:pos x="T104" y="T105"/>
                  </a:cxn>
                  <a:cxn ang="T165">
                    <a:pos x="T106" y="T107"/>
                  </a:cxn>
                  <a:cxn ang="T166">
                    <a:pos x="T108" y="T109"/>
                  </a:cxn>
                  <a:cxn ang="T167">
                    <a:pos x="T110" y="T111"/>
                  </a:cxn>
                </a:cxnLst>
                <a:rect l="T168" t="T169" r="T170" b="T171"/>
                <a:pathLst>
                  <a:path w="293" h="213">
                    <a:moveTo>
                      <a:pt x="150" y="8"/>
                    </a:moveTo>
                    <a:cubicBezTo>
                      <a:pt x="150" y="19"/>
                      <a:pt x="161" y="26"/>
                      <a:pt x="155" y="37"/>
                    </a:cubicBezTo>
                    <a:cubicBezTo>
                      <a:pt x="153" y="44"/>
                      <a:pt x="157" y="46"/>
                      <a:pt x="158" y="52"/>
                    </a:cubicBezTo>
                    <a:cubicBezTo>
                      <a:pt x="162" y="53"/>
                      <a:pt x="167" y="54"/>
                      <a:pt x="170" y="52"/>
                    </a:cubicBezTo>
                    <a:cubicBezTo>
                      <a:pt x="172" y="50"/>
                      <a:pt x="175" y="57"/>
                      <a:pt x="177" y="52"/>
                    </a:cubicBezTo>
                    <a:cubicBezTo>
                      <a:pt x="186" y="53"/>
                      <a:pt x="190" y="46"/>
                      <a:pt x="198" y="48"/>
                    </a:cubicBezTo>
                    <a:cubicBezTo>
                      <a:pt x="202" y="44"/>
                      <a:pt x="210" y="49"/>
                      <a:pt x="214" y="44"/>
                    </a:cubicBezTo>
                    <a:cubicBezTo>
                      <a:pt x="220" y="42"/>
                      <a:pt x="226" y="46"/>
                      <a:pt x="231" y="41"/>
                    </a:cubicBezTo>
                    <a:cubicBezTo>
                      <a:pt x="235" y="41"/>
                      <a:pt x="241" y="44"/>
                      <a:pt x="244" y="38"/>
                    </a:cubicBezTo>
                    <a:cubicBezTo>
                      <a:pt x="246" y="38"/>
                      <a:pt x="251" y="41"/>
                      <a:pt x="253" y="36"/>
                    </a:cubicBezTo>
                    <a:cubicBezTo>
                      <a:pt x="254" y="38"/>
                      <a:pt x="254" y="38"/>
                      <a:pt x="254" y="38"/>
                    </a:cubicBezTo>
                    <a:cubicBezTo>
                      <a:pt x="257" y="34"/>
                      <a:pt x="261" y="34"/>
                      <a:pt x="264" y="32"/>
                    </a:cubicBezTo>
                    <a:cubicBezTo>
                      <a:pt x="266" y="41"/>
                      <a:pt x="277" y="30"/>
                      <a:pt x="277" y="44"/>
                    </a:cubicBezTo>
                    <a:cubicBezTo>
                      <a:pt x="277" y="52"/>
                      <a:pt x="276" y="57"/>
                      <a:pt x="273" y="62"/>
                    </a:cubicBezTo>
                    <a:cubicBezTo>
                      <a:pt x="268" y="62"/>
                      <a:pt x="270" y="70"/>
                      <a:pt x="265" y="69"/>
                    </a:cubicBezTo>
                    <a:cubicBezTo>
                      <a:pt x="259" y="73"/>
                      <a:pt x="253" y="70"/>
                      <a:pt x="247" y="74"/>
                    </a:cubicBezTo>
                    <a:cubicBezTo>
                      <a:pt x="244" y="67"/>
                      <a:pt x="242" y="78"/>
                      <a:pt x="237" y="74"/>
                    </a:cubicBezTo>
                    <a:cubicBezTo>
                      <a:pt x="234" y="78"/>
                      <a:pt x="231" y="83"/>
                      <a:pt x="227" y="83"/>
                    </a:cubicBezTo>
                    <a:cubicBezTo>
                      <a:pt x="226" y="82"/>
                      <a:pt x="226" y="82"/>
                      <a:pt x="226" y="82"/>
                    </a:cubicBezTo>
                    <a:cubicBezTo>
                      <a:pt x="223" y="85"/>
                      <a:pt x="223" y="85"/>
                      <a:pt x="223" y="85"/>
                    </a:cubicBezTo>
                    <a:cubicBezTo>
                      <a:pt x="230" y="82"/>
                      <a:pt x="234" y="98"/>
                      <a:pt x="240" y="89"/>
                    </a:cubicBezTo>
                    <a:cubicBezTo>
                      <a:pt x="242" y="89"/>
                      <a:pt x="245" y="89"/>
                      <a:pt x="246" y="87"/>
                    </a:cubicBezTo>
                    <a:cubicBezTo>
                      <a:pt x="249" y="94"/>
                      <a:pt x="253" y="85"/>
                      <a:pt x="256" y="83"/>
                    </a:cubicBezTo>
                    <a:cubicBezTo>
                      <a:pt x="258" y="82"/>
                      <a:pt x="258" y="82"/>
                      <a:pt x="258" y="82"/>
                    </a:cubicBezTo>
                    <a:cubicBezTo>
                      <a:pt x="262" y="86"/>
                      <a:pt x="267" y="79"/>
                      <a:pt x="273" y="82"/>
                    </a:cubicBezTo>
                    <a:cubicBezTo>
                      <a:pt x="274" y="83"/>
                      <a:pt x="274" y="83"/>
                      <a:pt x="274" y="83"/>
                    </a:cubicBezTo>
                    <a:cubicBezTo>
                      <a:pt x="276" y="79"/>
                      <a:pt x="281" y="83"/>
                      <a:pt x="283" y="82"/>
                    </a:cubicBezTo>
                    <a:cubicBezTo>
                      <a:pt x="289" y="89"/>
                      <a:pt x="282" y="100"/>
                      <a:pt x="291" y="104"/>
                    </a:cubicBezTo>
                    <a:cubicBezTo>
                      <a:pt x="293" y="115"/>
                      <a:pt x="288" y="120"/>
                      <a:pt x="283" y="126"/>
                    </a:cubicBezTo>
                    <a:cubicBezTo>
                      <a:pt x="279" y="131"/>
                      <a:pt x="271" y="126"/>
                      <a:pt x="267" y="131"/>
                    </a:cubicBezTo>
                    <a:cubicBezTo>
                      <a:pt x="263" y="131"/>
                      <a:pt x="258" y="126"/>
                      <a:pt x="254" y="131"/>
                    </a:cubicBezTo>
                    <a:cubicBezTo>
                      <a:pt x="250" y="132"/>
                      <a:pt x="247" y="124"/>
                      <a:pt x="244" y="131"/>
                    </a:cubicBezTo>
                    <a:cubicBezTo>
                      <a:pt x="238" y="131"/>
                      <a:pt x="230" y="132"/>
                      <a:pt x="226" y="128"/>
                    </a:cubicBezTo>
                    <a:cubicBezTo>
                      <a:pt x="224" y="131"/>
                      <a:pt x="224" y="131"/>
                      <a:pt x="224" y="131"/>
                    </a:cubicBezTo>
                    <a:cubicBezTo>
                      <a:pt x="222" y="127"/>
                      <a:pt x="220" y="130"/>
                      <a:pt x="218" y="128"/>
                    </a:cubicBezTo>
                    <a:cubicBezTo>
                      <a:pt x="216" y="131"/>
                      <a:pt x="216" y="131"/>
                      <a:pt x="216" y="131"/>
                    </a:cubicBezTo>
                    <a:cubicBezTo>
                      <a:pt x="210" y="126"/>
                      <a:pt x="202" y="130"/>
                      <a:pt x="196" y="128"/>
                    </a:cubicBezTo>
                    <a:cubicBezTo>
                      <a:pt x="195" y="130"/>
                      <a:pt x="194" y="131"/>
                      <a:pt x="192" y="131"/>
                    </a:cubicBezTo>
                    <a:cubicBezTo>
                      <a:pt x="190" y="128"/>
                      <a:pt x="190" y="128"/>
                      <a:pt x="190" y="128"/>
                    </a:cubicBezTo>
                    <a:cubicBezTo>
                      <a:pt x="187" y="133"/>
                      <a:pt x="179" y="128"/>
                      <a:pt x="175" y="133"/>
                    </a:cubicBezTo>
                    <a:cubicBezTo>
                      <a:pt x="173" y="128"/>
                      <a:pt x="169" y="131"/>
                      <a:pt x="167" y="131"/>
                    </a:cubicBezTo>
                    <a:cubicBezTo>
                      <a:pt x="164" y="133"/>
                      <a:pt x="164" y="133"/>
                      <a:pt x="164" y="133"/>
                    </a:cubicBezTo>
                    <a:cubicBezTo>
                      <a:pt x="163" y="128"/>
                      <a:pt x="159" y="131"/>
                      <a:pt x="157" y="131"/>
                    </a:cubicBezTo>
                    <a:cubicBezTo>
                      <a:pt x="150" y="137"/>
                      <a:pt x="153" y="151"/>
                      <a:pt x="147" y="157"/>
                    </a:cubicBezTo>
                    <a:cubicBezTo>
                      <a:pt x="147" y="161"/>
                      <a:pt x="149" y="166"/>
                      <a:pt x="146" y="170"/>
                    </a:cubicBezTo>
                    <a:cubicBezTo>
                      <a:pt x="147" y="180"/>
                      <a:pt x="143" y="188"/>
                      <a:pt x="144" y="196"/>
                    </a:cubicBezTo>
                    <a:cubicBezTo>
                      <a:pt x="141" y="198"/>
                      <a:pt x="144" y="207"/>
                      <a:pt x="139" y="205"/>
                    </a:cubicBezTo>
                    <a:cubicBezTo>
                      <a:pt x="140" y="206"/>
                      <a:pt x="140" y="206"/>
                      <a:pt x="140" y="206"/>
                    </a:cubicBezTo>
                    <a:cubicBezTo>
                      <a:pt x="136" y="207"/>
                      <a:pt x="135" y="210"/>
                      <a:pt x="133" y="213"/>
                    </a:cubicBezTo>
                    <a:cubicBezTo>
                      <a:pt x="128" y="210"/>
                      <a:pt x="124" y="200"/>
                      <a:pt x="117" y="205"/>
                    </a:cubicBezTo>
                    <a:cubicBezTo>
                      <a:pt x="115" y="205"/>
                      <a:pt x="114" y="203"/>
                      <a:pt x="112" y="201"/>
                    </a:cubicBezTo>
                    <a:cubicBezTo>
                      <a:pt x="118" y="194"/>
                      <a:pt x="110" y="189"/>
                      <a:pt x="112" y="182"/>
                    </a:cubicBezTo>
                    <a:cubicBezTo>
                      <a:pt x="116" y="178"/>
                      <a:pt x="112" y="172"/>
                      <a:pt x="116" y="170"/>
                    </a:cubicBezTo>
                    <a:cubicBezTo>
                      <a:pt x="112" y="168"/>
                      <a:pt x="115" y="164"/>
                      <a:pt x="114" y="161"/>
                    </a:cubicBezTo>
                    <a:cubicBezTo>
                      <a:pt x="117" y="156"/>
                      <a:pt x="116" y="147"/>
                      <a:pt x="116" y="141"/>
                    </a:cubicBezTo>
                    <a:cubicBezTo>
                      <a:pt x="114" y="127"/>
                      <a:pt x="106" y="144"/>
                      <a:pt x="100" y="136"/>
                    </a:cubicBezTo>
                    <a:cubicBezTo>
                      <a:pt x="97" y="141"/>
                      <a:pt x="90" y="135"/>
                      <a:pt x="86" y="140"/>
                    </a:cubicBezTo>
                    <a:cubicBezTo>
                      <a:pt x="76" y="136"/>
                      <a:pt x="70" y="148"/>
                      <a:pt x="60" y="147"/>
                    </a:cubicBezTo>
                    <a:cubicBezTo>
                      <a:pt x="57" y="152"/>
                      <a:pt x="52" y="147"/>
                      <a:pt x="49" y="152"/>
                    </a:cubicBezTo>
                    <a:cubicBezTo>
                      <a:pt x="45" y="151"/>
                      <a:pt x="43" y="156"/>
                      <a:pt x="40" y="157"/>
                    </a:cubicBezTo>
                    <a:cubicBezTo>
                      <a:pt x="34" y="157"/>
                      <a:pt x="26" y="153"/>
                      <a:pt x="22" y="161"/>
                    </a:cubicBezTo>
                    <a:cubicBezTo>
                      <a:pt x="20" y="161"/>
                      <a:pt x="17" y="160"/>
                      <a:pt x="15" y="164"/>
                    </a:cubicBezTo>
                    <a:cubicBezTo>
                      <a:pt x="13" y="161"/>
                      <a:pt x="13" y="161"/>
                      <a:pt x="13" y="161"/>
                    </a:cubicBezTo>
                    <a:cubicBezTo>
                      <a:pt x="11" y="166"/>
                      <a:pt x="6" y="157"/>
                      <a:pt x="5" y="161"/>
                    </a:cubicBezTo>
                    <a:cubicBezTo>
                      <a:pt x="0" y="159"/>
                      <a:pt x="2" y="152"/>
                      <a:pt x="1" y="148"/>
                    </a:cubicBezTo>
                    <a:cubicBezTo>
                      <a:pt x="4" y="143"/>
                      <a:pt x="4" y="136"/>
                      <a:pt x="7" y="131"/>
                    </a:cubicBezTo>
                    <a:cubicBezTo>
                      <a:pt x="13" y="131"/>
                      <a:pt x="18" y="128"/>
                      <a:pt x="24" y="126"/>
                    </a:cubicBezTo>
                    <a:cubicBezTo>
                      <a:pt x="25" y="120"/>
                      <a:pt x="30" y="126"/>
                      <a:pt x="31" y="120"/>
                    </a:cubicBezTo>
                    <a:cubicBezTo>
                      <a:pt x="36" y="124"/>
                      <a:pt x="37" y="116"/>
                      <a:pt x="42" y="119"/>
                    </a:cubicBezTo>
                    <a:cubicBezTo>
                      <a:pt x="44" y="115"/>
                      <a:pt x="47" y="118"/>
                      <a:pt x="49" y="116"/>
                    </a:cubicBezTo>
                    <a:cubicBezTo>
                      <a:pt x="50" y="118"/>
                      <a:pt x="51" y="120"/>
                      <a:pt x="52" y="119"/>
                    </a:cubicBezTo>
                    <a:cubicBezTo>
                      <a:pt x="56" y="115"/>
                      <a:pt x="58" y="110"/>
                      <a:pt x="62" y="110"/>
                    </a:cubicBezTo>
                    <a:cubicBezTo>
                      <a:pt x="64" y="111"/>
                      <a:pt x="64" y="111"/>
                      <a:pt x="64" y="111"/>
                    </a:cubicBezTo>
                    <a:cubicBezTo>
                      <a:pt x="65" y="110"/>
                      <a:pt x="65" y="110"/>
                      <a:pt x="65" y="110"/>
                    </a:cubicBezTo>
                    <a:cubicBezTo>
                      <a:pt x="67" y="111"/>
                      <a:pt x="67" y="111"/>
                      <a:pt x="67" y="111"/>
                    </a:cubicBezTo>
                    <a:cubicBezTo>
                      <a:pt x="72" y="104"/>
                      <a:pt x="80" y="108"/>
                      <a:pt x="86" y="106"/>
                    </a:cubicBezTo>
                    <a:cubicBezTo>
                      <a:pt x="87" y="108"/>
                      <a:pt x="89" y="106"/>
                      <a:pt x="91" y="107"/>
                    </a:cubicBezTo>
                    <a:cubicBezTo>
                      <a:pt x="93" y="106"/>
                      <a:pt x="100" y="110"/>
                      <a:pt x="102" y="103"/>
                    </a:cubicBezTo>
                    <a:cubicBezTo>
                      <a:pt x="106" y="96"/>
                      <a:pt x="116" y="107"/>
                      <a:pt x="116" y="94"/>
                    </a:cubicBezTo>
                    <a:cubicBezTo>
                      <a:pt x="112" y="89"/>
                      <a:pt x="112" y="89"/>
                      <a:pt x="112" y="89"/>
                    </a:cubicBezTo>
                    <a:cubicBezTo>
                      <a:pt x="110" y="91"/>
                      <a:pt x="110" y="91"/>
                      <a:pt x="110" y="91"/>
                    </a:cubicBezTo>
                    <a:cubicBezTo>
                      <a:pt x="108" y="89"/>
                      <a:pt x="108" y="89"/>
                      <a:pt x="108" y="89"/>
                    </a:cubicBezTo>
                    <a:cubicBezTo>
                      <a:pt x="104" y="93"/>
                      <a:pt x="100" y="93"/>
                      <a:pt x="95" y="94"/>
                    </a:cubicBezTo>
                    <a:cubicBezTo>
                      <a:pt x="93" y="91"/>
                      <a:pt x="93" y="91"/>
                      <a:pt x="93" y="91"/>
                    </a:cubicBezTo>
                    <a:cubicBezTo>
                      <a:pt x="92" y="94"/>
                      <a:pt x="92" y="94"/>
                      <a:pt x="92" y="94"/>
                    </a:cubicBezTo>
                    <a:cubicBezTo>
                      <a:pt x="91" y="91"/>
                      <a:pt x="88" y="91"/>
                      <a:pt x="86" y="91"/>
                    </a:cubicBezTo>
                    <a:cubicBezTo>
                      <a:pt x="81" y="95"/>
                      <a:pt x="73" y="94"/>
                      <a:pt x="67" y="94"/>
                    </a:cubicBezTo>
                    <a:cubicBezTo>
                      <a:pt x="65" y="91"/>
                      <a:pt x="65" y="91"/>
                      <a:pt x="65" y="91"/>
                    </a:cubicBezTo>
                    <a:cubicBezTo>
                      <a:pt x="64" y="96"/>
                      <a:pt x="60" y="91"/>
                      <a:pt x="58" y="96"/>
                    </a:cubicBezTo>
                    <a:cubicBezTo>
                      <a:pt x="52" y="94"/>
                      <a:pt x="50" y="100"/>
                      <a:pt x="44" y="99"/>
                    </a:cubicBezTo>
                    <a:cubicBezTo>
                      <a:pt x="42" y="100"/>
                      <a:pt x="42" y="100"/>
                      <a:pt x="42" y="100"/>
                    </a:cubicBezTo>
                    <a:cubicBezTo>
                      <a:pt x="40" y="96"/>
                      <a:pt x="37" y="99"/>
                      <a:pt x="35" y="99"/>
                    </a:cubicBezTo>
                    <a:cubicBezTo>
                      <a:pt x="33" y="100"/>
                      <a:pt x="33" y="100"/>
                      <a:pt x="33" y="100"/>
                    </a:cubicBezTo>
                    <a:cubicBezTo>
                      <a:pt x="29" y="99"/>
                      <a:pt x="26" y="93"/>
                      <a:pt x="22" y="99"/>
                    </a:cubicBezTo>
                    <a:cubicBezTo>
                      <a:pt x="19" y="90"/>
                      <a:pt x="15" y="104"/>
                      <a:pt x="12" y="96"/>
                    </a:cubicBezTo>
                    <a:cubicBezTo>
                      <a:pt x="9" y="99"/>
                      <a:pt x="9" y="99"/>
                      <a:pt x="9" y="99"/>
                    </a:cubicBezTo>
                    <a:cubicBezTo>
                      <a:pt x="7" y="94"/>
                      <a:pt x="4" y="89"/>
                      <a:pt x="5" y="81"/>
                    </a:cubicBezTo>
                    <a:cubicBezTo>
                      <a:pt x="9" y="78"/>
                      <a:pt x="7" y="71"/>
                      <a:pt x="13" y="71"/>
                    </a:cubicBezTo>
                    <a:cubicBezTo>
                      <a:pt x="12" y="63"/>
                      <a:pt x="21" y="58"/>
                      <a:pt x="16" y="52"/>
                    </a:cubicBezTo>
                    <a:cubicBezTo>
                      <a:pt x="14" y="42"/>
                      <a:pt x="20" y="38"/>
                      <a:pt x="20" y="30"/>
                    </a:cubicBezTo>
                    <a:cubicBezTo>
                      <a:pt x="21" y="19"/>
                      <a:pt x="32" y="24"/>
                      <a:pt x="36" y="16"/>
                    </a:cubicBezTo>
                    <a:cubicBezTo>
                      <a:pt x="52" y="25"/>
                      <a:pt x="52" y="25"/>
                      <a:pt x="52" y="25"/>
                    </a:cubicBezTo>
                    <a:cubicBezTo>
                      <a:pt x="54" y="30"/>
                      <a:pt x="52" y="40"/>
                      <a:pt x="57" y="42"/>
                    </a:cubicBezTo>
                    <a:cubicBezTo>
                      <a:pt x="64" y="49"/>
                      <a:pt x="53" y="52"/>
                      <a:pt x="56" y="59"/>
                    </a:cubicBezTo>
                    <a:cubicBezTo>
                      <a:pt x="54" y="62"/>
                      <a:pt x="54" y="62"/>
                      <a:pt x="54" y="62"/>
                    </a:cubicBezTo>
                    <a:cubicBezTo>
                      <a:pt x="58" y="62"/>
                      <a:pt x="64" y="65"/>
                      <a:pt x="67" y="61"/>
                    </a:cubicBezTo>
                    <a:cubicBezTo>
                      <a:pt x="69" y="59"/>
                      <a:pt x="71" y="61"/>
                      <a:pt x="72" y="62"/>
                    </a:cubicBezTo>
                    <a:cubicBezTo>
                      <a:pt x="78" y="59"/>
                      <a:pt x="84" y="54"/>
                      <a:pt x="91" y="54"/>
                    </a:cubicBezTo>
                    <a:cubicBezTo>
                      <a:pt x="92" y="49"/>
                      <a:pt x="87" y="48"/>
                      <a:pt x="89" y="42"/>
                    </a:cubicBezTo>
                    <a:cubicBezTo>
                      <a:pt x="93" y="40"/>
                      <a:pt x="92" y="30"/>
                      <a:pt x="98" y="30"/>
                    </a:cubicBezTo>
                    <a:cubicBezTo>
                      <a:pt x="103" y="25"/>
                      <a:pt x="107" y="19"/>
                      <a:pt x="105" y="9"/>
                    </a:cubicBezTo>
                    <a:cubicBezTo>
                      <a:pt x="108" y="0"/>
                      <a:pt x="118" y="8"/>
                      <a:pt x="122" y="1"/>
                    </a:cubicBezTo>
                    <a:cubicBezTo>
                      <a:pt x="129" y="16"/>
                      <a:pt x="141" y="3"/>
                      <a:pt x="150" y="8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</p:grpSp>
        <p:grpSp>
          <p:nvGrpSpPr>
            <p:cNvPr id="8204" name="组合 367"/>
            <p:cNvGrpSpPr>
              <a:grpSpLocks/>
            </p:cNvGrpSpPr>
            <p:nvPr/>
          </p:nvGrpSpPr>
          <p:grpSpPr bwMode="auto">
            <a:xfrm rot="1246567">
              <a:off x="1056435" y="3937521"/>
              <a:ext cx="1053399" cy="1053399"/>
              <a:chOff x="10005518" y="-4000501"/>
              <a:chExt cx="1310182" cy="1310182"/>
            </a:xfrm>
          </p:grpSpPr>
          <p:pic>
            <p:nvPicPr>
              <p:cNvPr id="8237" name="图片 254" descr="图片1.png"/>
              <p:cNvPicPr>
                <a:picLocks noChangeAspect="1"/>
              </p:cNvPicPr>
              <p:nvPr/>
            </p:nvPicPr>
            <p:blipFill>
              <a:blip r:embed="rId6"/>
              <a:srcRect/>
              <a:stretch>
                <a:fillRect/>
              </a:stretch>
            </p:blipFill>
            <p:spPr bwMode="auto">
              <a:xfrm>
                <a:off x="10005518" y="-4000501"/>
                <a:ext cx="1310182" cy="131018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8238" name="Freeform 18"/>
              <p:cNvSpPr>
                <a:spLocks noEditPoints="1"/>
              </p:cNvSpPr>
              <p:nvPr/>
            </p:nvSpPr>
            <p:spPr bwMode="auto">
              <a:xfrm>
                <a:off x="10403140" y="-3666999"/>
                <a:ext cx="514938" cy="643179"/>
              </a:xfrm>
              <a:custGeom>
                <a:avLst/>
                <a:gdLst>
                  <a:gd name="T0" fmla="*/ 98 w 221"/>
                  <a:gd name="T1" fmla="*/ 16 h 276"/>
                  <a:gd name="T2" fmla="*/ 96 w 221"/>
                  <a:gd name="T3" fmla="*/ 70 h 276"/>
                  <a:gd name="T4" fmla="*/ 67 w 221"/>
                  <a:gd name="T5" fmla="*/ 111 h 276"/>
                  <a:gd name="T6" fmla="*/ 60 w 221"/>
                  <a:gd name="T7" fmla="*/ 126 h 276"/>
                  <a:gd name="T8" fmla="*/ 72 w 221"/>
                  <a:gd name="T9" fmla="*/ 133 h 276"/>
                  <a:gd name="T10" fmla="*/ 96 w 221"/>
                  <a:gd name="T11" fmla="*/ 126 h 276"/>
                  <a:gd name="T12" fmla="*/ 116 w 221"/>
                  <a:gd name="T13" fmla="*/ 70 h 276"/>
                  <a:gd name="T14" fmla="*/ 133 w 221"/>
                  <a:gd name="T15" fmla="*/ 24 h 276"/>
                  <a:gd name="T16" fmla="*/ 141 w 221"/>
                  <a:gd name="T17" fmla="*/ 7 h 276"/>
                  <a:gd name="T18" fmla="*/ 155 w 221"/>
                  <a:gd name="T19" fmla="*/ 6 h 276"/>
                  <a:gd name="T20" fmla="*/ 156 w 221"/>
                  <a:gd name="T21" fmla="*/ 51 h 276"/>
                  <a:gd name="T22" fmla="*/ 144 w 221"/>
                  <a:gd name="T23" fmla="*/ 89 h 276"/>
                  <a:gd name="T24" fmla="*/ 144 w 221"/>
                  <a:gd name="T25" fmla="*/ 125 h 276"/>
                  <a:gd name="T26" fmla="*/ 153 w 221"/>
                  <a:gd name="T27" fmla="*/ 122 h 276"/>
                  <a:gd name="T28" fmla="*/ 156 w 221"/>
                  <a:gd name="T29" fmla="*/ 114 h 276"/>
                  <a:gd name="T30" fmla="*/ 171 w 221"/>
                  <a:gd name="T31" fmla="*/ 110 h 276"/>
                  <a:gd name="T32" fmla="*/ 188 w 221"/>
                  <a:gd name="T33" fmla="*/ 98 h 276"/>
                  <a:gd name="T34" fmla="*/ 196 w 221"/>
                  <a:gd name="T35" fmla="*/ 100 h 276"/>
                  <a:gd name="T36" fmla="*/ 207 w 221"/>
                  <a:gd name="T37" fmla="*/ 108 h 276"/>
                  <a:gd name="T38" fmla="*/ 221 w 221"/>
                  <a:gd name="T39" fmla="*/ 128 h 276"/>
                  <a:gd name="T40" fmla="*/ 204 w 221"/>
                  <a:gd name="T41" fmla="*/ 137 h 276"/>
                  <a:gd name="T42" fmla="*/ 197 w 221"/>
                  <a:gd name="T43" fmla="*/ 135 h 276"/>
                  <a:gd name="T44" fmla="*/ 169 w 221"/>
                  <a:gd name="T45" fmla="*/ 139 h 276"/>
                  <a:gd name="T46" fmla="*/ 137 w 221"/>
                  <a:gd name="T47" fmla="*/ 147 h 276"/>
                  <a:gd name="T48" fmla="*/ 131 w 221"/>
                  <a:gd name="T49" fmla="*/ 177 h 276"/>
                  <a:gd name="T50" fmla="*/ 161 w 221"/>
                  <a:gd name="T51" fmla="*/ 194 h 276"/>
                  <a:gd name="T52" fmla="*/ 161 w 221"/>
                  <a:gd name="T53" fmla="*/ 205 h 276"/>
                  <a:gd name="T54" fmla="*/ 147 w 221"/>
                  <a:gd name="T55" fmla="*/ 219 h 276"/>
                  <a:gd name="T56" fmla="*/ 128 w 221"/>
                  <a:gd name="T57" fmla="*/ 248 h 276"/>
                  <a:gd name="T58" fmla="*/ 96 w 221"/>
                  <a:gd name="T59" fmla="*/ 275 h 276"/>
                  <a:gd name="T60" fmla="*/ 69 w 221"/>
                  <a:gd name="T61" fmla="*/ 260 h 276"/>
                  <a:gd name="T62" fmla="*/ 36 w 221"/>
                  <a:gd name="T63" fmla="*/ 248 h 276"/>
                  <a:gd name="T64" fmla="*/ 26 w 221"/>
                  <a:gd name="T65" fmla="*/ 227 h 276"/>
                  <a:gd name="T66" fmla="*/ 26 w 221"/>
                  <a:gd name="T67" fmla="*/ 217 h 276"/>
                  <a:gd name="T68" fmla="*/ 42 w 221"/>
                  <a:gd name="T69" fmla="*/ 189 h 276"/>
                  <a:gd name="T70" fmla="*/ 67 w 221"/>
                  <a:gd name="T71" fmla="*/ 181 h 276"/>
                  <a:gd name="T72" fmla="*/ 91 w 221"/>
                  <a:gd name="T73" fmla="*/ 178 h 276"/>
                  <a:gd name="T74" fmla="*/ 72 w 221"/>
                  <a:gd name="T75" fmla="*/ 165 h 276"/>
                  <a:gd name="T76" fmla="*/ 62 w 221"/>
                  <a:gd name="T77" fmla="*/ 168 h 276"/>
                  <a:gd name="T78" fmla="*/ 32 w 221"/>
                  <a:gd name="T79" fmla="*/ 171 h 276"/>
                  <a:gd name="T80" fmla="*/ 1 w 221"/>
                  <a:gd name="T81" fmla="*/ 144 h 276"/>
                  <a:gd name="T82" fmla="*/ 17 w 221"/>
                  <a:gd name="T83" fmla="*/ 122 h 276"/>
                  <a:gd name="T84" fmla="*/ 24 w 221"/>
                  <a:gd name="T85" fmla="*/ 110 h 276"/>
                  <a:gd name="T86" fmla="*/ 30 w 221"/>
                  <a:gd name="T87" fmla="*/ 101 h 276"/>
                  <a:gd name="T88" fmla="*/ 36 w 221"/>
                  <a:gd name="T89" fmla="*/ 93 h 276"/>
                  <a:gd name="T90" fmla="*/ 42 w 221"/>
                  <a:gd name="T91" fmla="*/ 83 h 276"/>
                  <a:gd name="T92" fmla="*/ 49 w 221"/>
                  <a:gd name="T93" fmla="*/ 74 h 276"/>
                  <a:gd name="T94" fmla="*/ 63 w 221"/>
                  <a:gd name="T95" fmla="*/ 42 h 276"/>
                  <a:gd name="T96" fmla="*/ 77 w 221"/>
                  <a:gd name="T97" fmla="*/ 15 h 276"/>
                  <a:gd name="T98" fmla="*/ 144 w 221"/>
                  <a:gd name="T99" fmla="*/ 75 h 276"/>
                  <a:gd name="T100" fmla="*/ 182 w 221"/>
                  <a:gd name="T101" fmla="*/ 112 h 276"/>
                  <a:gd name="T102" fmla="*/ 168 w 221"/>
                  <a:gd name="T103" fmla="*/ 117 h 276"/>
                  <a:gd name="T104" fmla="*/ 183 w 221"/>
                  <a:gd name="T105" fmla="*/ 118 h 276"/>
                  <a:gd name="T106" fmla="*/ 142 w 221"/>
                  <a:gd name="T107" fmla="*/ 123 h 276"/>
                  <a:gd name="T108" fmla="*/ 158 w 221"/>
                  <a:gd name="T109" fmla="*/ 212 h 276"/>
                  <a:gd name="T110" fmla="*/ 94 w 221"/>
                  <a:gd name="T111" fmla="*/ 212 h 276"/>
                  <a:gd name="T112" fmla="*/ 74 w 221"/>
                  <a:gd name="T113" fmla="*/ 238 h 276"/>
                  <a:gd name="T114" fmla="*/ 61 w 221"/>
                  <a:gd name="T115" fmla="*/ 233 h 276"/>
                  <a:gd name="T116" fmla="*/ 55 w 221"/>
                  <a:gd name="T117" fmla="*/ 227 h 276"/>
                  <a:gd name="T118" fmla="*/ 70 w 221"/>
                  <a:gd name="T119" fmla="*/ 212 h 276"/>
                  <a:gd name="T120" fmla="*/ 42 w 221"/>
                  <a:gd name="T121" fmla="*/ 241 h 276"/>
                  <a:gd name="T122" fmla="*/ 49 w 221"/>
                  <a:gd name="T123" fmla="*/ 248 h 276"/>
                  <a:gd name="T124" fmla="*/ 101 w 221"/>
                  <a:gd name="T125" fmla="*/ 268 h 27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60000 65536"/>
                  <a:gd name="T187" fmla="*/ 0 60000 65536"/>
                  <a:gd name="T188" fmla="*/ 0 60000 65536"/>
                  <a:gd name="T189" fmla="*/ 0 w 221"/>
                  <a:gd name="T190" fmla="*/ 0 h 276"/>
                  <a:gd name="T191" fmla="*/ 221 w 221"/>
                  <a:gd name="T192" fmla="*/ 276 h 276"/>
                </a:gdLst>
                <a:ahLst/>
                <a:cxnLst>
                  <a:cxn ang="T126">
                    <a:pos x="T0" y="T1"/>
                  </a:cxn>
                  <a:cxn ang="T127">
                    <a:pos x="T2" y="T3"/>
                  </a:cxn>
                  <a:cxn ang="T128">
                    <a:pos x="T4" y="T5"/>
                  </a:cxn>
                  <a:cxn ang="T129">
                    <a:pos x="T6" y="T7"/>
                  </a:cxn>
                  <a:cxn ang="T130">
                    <a:pos x="T8" y="T9"/>
                  </a:cxn>
                  <a:cxn ang="T131">
                    <a:pos x="T10" y="T11"/>
                  </a:cxn>
                  <a:cxn ang="T132">
                    <a:pos x="T12" y="T13"/>
                  </a:cxn>
                  <a:cxn ang="T133">
                    <a:pos x="T14" y="T15"/>
                  </a:cxn>
                  <a:cxn ang="T134">
                    <a:pos x="T16" y="T17"/>
                  </a:cxn>
                  <a:cxn ang="T135">
                    <a:pos x="T18" y="T19"/>
                  </a:cxn>
                  <a:cxn ang="T136">
                    <a:pos x="T20" y="T21"/>
                  </a:cxn>
                  <a:cxn ang="T137">
                    <a:pos x="T22" y="T23"/>
                  </a:cxn>
                  <a:cxn ang="T138">
                    <a:pos x="T24" y="T25"/>
                  </a:cxn>
                  <a:cxn ang="T139">
                    <a:pos x="T26" y="T27"/>
                  </a:cxn>
                  <a:cxn ang="T140">
                    <a:pos x="T28" y="T29"/>
                  </a:cxn>
                  <a:cxn ang="T141">
                    <a:pos x="T30" y="T31"/>
                  </a:cxn>
                  <a:cxn ang="T142">
                    <a:pos x="T32" y="T33"/>
                  </a:cxn>
                  <a:cxn ang="T143">
                    <a:pos x="T34" y="T35"/>
                  </a:cxn>
                  <a:cxn ang="T144">
                    <a:pos x="T36" y="T37"/>
                  </a:cxn>
                  <a:cxn ang="T145">
                    <a:pos x="T38" y="T39"/>
                  </a:cxn>
                  <a:cxn ang="T146">
                    <a:pos x="T40" y="T41"/>
                  </a:cxn>
                  <a:cxn ang="T147">
                    <a:pos x="T42" y="T43"/>
                  </a:cxn>
                  <a:cxn ang="T148">
                    <a:pos x="T44" y="T45"/>
                  </a:cxn>
                  <a:cxn ang="T149">
                    <a:pos x="T46" y="T47"/>
                  </a:cxn>
                  <a:cxn ang="T150">
                    <a:pos x="T48" y="T49"/>
                  </a:cxn>
                  <a:cxn ang="T151">
                    <a:pos x="T50" y="T51"/>
                  </a:cxn>
                  <a:cxn ang="T152">
                    <a:pos x="T52" y="T53"/>
                  </a:cxn>
                  <a:cxn ang="T153">
                    <a:pos x="T54" y="T55"/>
                  </a:cxn>
                  <a:cxn ang="T154">
                    <a:pos x="T56" y="T57"/>
                  </a:cxn>
                  <a:cxn ang="T155">
                    <a:pos x="T58" y="T59"/>
                  </a:cxn>
                  <a:cxn ang="T156">
                    <a:pos x="T60" y="T61"/>
                  </a:cxn>
                  <a:cxn ang="T157">
                    <a:pos x="T62" y="T63"/>
                  </a:cxn>
                  <a:cxn ang="T158">
                    <a:pos x="T64" y="T65"/>
                  </a:cxn>
                  <a:cxn ang="T159">
                    <a:pos x="T66" y="T67"/>
                  </a:cxn>
                  <a:cxn ang="T160">
                    <a:pos x="T68" y="T69"/>
                  </a:cxn>
                  <a:cxn ang="T161">
                    <a:pos x="T70" y="T71"/>
                  </a:cxn>
                  <a:cxn ang="T162">
                    <a:pos x="T72" y="T73"/>
                  </a:cxn>
                  <a:cxn ang="T163">
                    <a:pos x="T74" y="T75"/>
                  </a:cxn>
                  <a:cxn ang="T164">
                    <a:pos x="T76" y="T77"/>
                  </a:cxn>
                  <a:cxn ang="T165">
                    <a:pos x="T78" y="T79"/>
                  </a:cxn>
                  <a:cxn ang="T166">
                    <a:pos x="T80" y="T81"/>
                  </a:cxn>
                  <a:cxn ang="T167">
                    <a:pos x="T82" y="T83"/>
                  </a:cxn>
                  <a:cxn ang="T168">
                    <a:pos x="T84" y="T85"/>
                  </a:cxn>
                  <a:cxn ang="T169">
                    <a:pos x="T86" y="T87"/>
                  </a:cxn>
                  <a:cxn ang="T170">
                    <a:pos x="T88" y="T89"/>
                  </a:cxn>
                  <a:cxn ang="T171">
                    <a:pos x="T90" y="T91"/>
                  </a:cxn>
                  <a:cxn ang="T172">
                    <a:pos x="T92" y="T93"/>
                  </a:cxn>
                  <a:cxn ang="T173">
                    <a:pos x="T94" y="T95"/>
                  </a:cxn>
                  <a:cxn ang="T174">
                    <a:pos x="T96" y="T97"/>
                  </a:cxn>
                  <a:cxn ang="T175">
                    <a:pos x="T98" y="T99"/>
                  </a:cxn>
                  <a:cxn ang="T176">
                    <a:pos x="T100" y="T101"/>
                  </a:cxn>
                  <a:cxn ang="T177">
                    <a:pos x="T102" y="T103"/>
                  </a:cxn>
                  <a:cxn ang="T178">
                    <a:pos x="T104" y="T105"/>
                  </a:cxn>
                  <a:cxn ang="T179">
                    <a:pos x="T106" y="T107"/>
                  </a:cxn>
                  <a:cxn ang="T180">
                    <a:pos x="T108" y="T109"/>
                  </a:cxn>
                  <a:cxn ang="T181">
                    <a:pos x="T110" y="T111"/>
                  </a:cxn>
                  <a:cxn ang="T182">
                    <a:pos x="T112" y="T113"/>
                  </a:cxn>
                  <a:cxn ang="T183">
                    <a:pos x="T114" y="T115"/>
                  </a:cxn>
                  <a:cxn ang="T184">
                    <a:pos x="T116" y="T117"/>
                  </a:cxn>
                  <a:cxn ang="T185">
                    <a:pos x="T118" y="T119"/>
                  </a:cxn>
                  <a:cxn ang="T186">
                    <a:pos x="T120" y="T121"/>
                  </a:cxn>
                  <a:cxn ang="T187">
                    <a:pos x="T122" y="T123"/>
                  </a:cxn>
                  <a:cxn ang="T188">
                    <a:pos x="T124" y="T125"/>
                  </a:cxn>
                </a:cxnLst>
                <a:rect l="T189" t="T190" r="T191" b="T192"/>
                <a:pathLst>
                  <a:path w="221" h="276">
                    <a:moveTo>
                      <a:pt x="84" y="1"/>
                    </a:moveTo>
                    <a:cubicBezTo>
                      <a:pt x="87" y="3"/>
                      <a:pt x="87" y="6"/>
                      <a:pt x="89" y="8"/>
                    </a:cubicBezTo>
                    <a:cubicBezTo>
                      <a:pt x="90" y="8"/>
                      <a:pt x="90" y="8"/>
                      <a:pt x="90" y="8"/>
                    </a:cubicBezTo>
                    <a:cubicBezTo>
                      <a:pt x="92" y="11"/>
                      <a:pt x="94" y="14"/>
                      <a:pt x="98" y="16"/>
                    </a:cubicBezTo>
                    <a:cubicBezTo>
                      <a:pt x="97" y="18"/>
                      <a:pt x="99" y="19"/>
                      <a:pt x="100" y="20"/>
                    </a:cubicBezTo>
                    <a:cubicBezTo>
                      <a:pt x="101" y="25"/>
                      <a:pt x="103" y="29"/>
                      <a:pt x="106" y="32"/>
                    </a:cubicBezTo>
                    <a:cubicBezTo>
                      <a:pt x="106" y="34"/>
                      <a:pt x="107" y="36"/>
                      <a:pt x="109" y="37"/>
                    </a:cubicBezTo>
                    <a:cubicBezTo>
                      <a:pt x="115" y="52"/>
                      <a:pt x="99" y="58"/>
                      <a:pt x="96" y="70"/>
                    </a:cubicBezTo>
                    <a:cubicBezTo>
                      <a:pt x="96" y="73"/>
                      <a:pt x="90" y="75"/>
                      <a:pt x="92" y="78"/>
                    </a:cubicBezTo>
                    <a:cubicBezTo>
                      <a:pt x="88" y="81"/>
                      <a:pt x="89" y="86"/>
                      <a:pt x="85" y="88"/>
                    </a:cubicBezTo>
                    <a:cubicBezTo>
                      <a:pt x="84" y="91"/>
                      <a:pt x="80" y="95"/>
                      <a:pt x="78" y="99"/>
                    </a:cubicBezTo>
                    <a:cubicBezTo>
                      <a:pt x="73" y="101"/>
                      <a:pt x="72" y="109"/>
                      <a:pt x="67" y="111"/>
                    </a:cubicBezTo>
                    <a:cubicBezTo>
                      <a:pt x="66" y="112"/>
                      <a:pt x="67" y="113"/>
                      <a:pt x="66" y="114"/>
                    </a:cubicBezTo>
                    <a:cubicBezTo>
                      <a:pt x="67" y="115"/>
                      <a:pt x="67" y="115"/>
                      <a:pt x="67" y="115"/>
                    </a:cubicBezTo>
                    <a:cubicBezTo>
                      <a:pt x="66" y="119"/>
                      <a:pt x="61" y="122"/>
                      <a:pt x="59" y="125"/>
                    </a:cubicBezTo>
                    <a:cubicBezTo>
                      <a:pt x="60" y="126"/>
                      <a:pt x="60" y="126"/>
                      <a:pt x="60" y="126"/>
                    </a:cubicBezTo>
                    <a:cubicBezTo>
                      <a:pt x="61" y="125"/>
                      <a:pt x="61" y="125"/>
                      <a:pt x="61" y="125"/>
                    </a:cubicBezTo>
                    <a:cubicBezTo>
                      <a:pt x="60" y="129"/>
                      <a:pt x="52" y="132"/>
                      <a:pt x="56" y="135"/>
                    </a:cubicBezTo>
                    <a:cubicBezTo>
                      <a:pt x="61" y="133"/>
                      <a:pt x="65" y="132"/>
                      <a:pt x="69" y="130"/>
                    </a:cubicBezTo>
                    <a:cubicBezTo>
                      <a:pt x="72" y="133"/>
                      <a:pt x="72" y="133"/>
                      <a:pt x="72" y="133"/>
                    </a:cubicBezTo>
                    <a:cubicBezTo>
                      <a:pt x="76" y="130"/>
                      <a:pt x="80" y="128"/>
                      <a:pt x="86" y="127"/>
                    </a:cubicBezTo>
                    <a:cubicBezTo>
                      <a:pt x="87" y="128"/>
                      <a:pt x="87" y="128"/>
                      <a:pt x="87" y="128"/>
                    </a:cubicBezTo>
                    <a:cubicBezTo>
                      <a:pt x="88" y="126"/>
                      <a:pt x="88" y="126"/>
                      <a:pt x="88" y="126"/>
                    </a:cubicBezTo>
                    <a:cubicBezTo>
                      <a:pt x="91" y="128"/>
                      <a:pt x="93" y="125"/>
                      <a:pt x="96" y="126"/>
                    </a:cubicBezTo>
                    <a:cubicBezTo>
                      <a:pt x="99" y="122"/>
                      <a:pt x="105" y="127"/>
                      <a:pt x="106" y="122"/>
                    </a:cubicBezTo>
                    <a:cubicBezTo>
                      <a:pt x="106" y="117"/>
                      <a:pt x="109" y="112"/>
                      <a:pt x="108" y="109"/>
                    </a:cubicBezTo>
                    <a:cubicBezTo>
                      <a:pt x="112" y="101"/>
                      <a:pt x="109" y="89"/>
                      <a:pt x="113" y="82"/>
                    </a:cubicBezTo>
                    <a:cubicBezTo>
                      <a:pt x="114" y="78"/>
                      <a:pt x="114" y="74"/>
                      <a:pt x="116" y="70"/>
                    </a:cubicBezTo>
                    <a:cubicBezTo>
                      <a:pt x="112" y="65"/>
                      <a:pt x="123" y="66"/>
                      <a:pt x="118" y="60"/>
                    </a:cubicBezTo>
                    <a:cubicBezTo>
                      <a:pt x="119" y="54"/>
                      <a:pt x="123" y="49"/>
                      <a:pt x="124" y="42"/>
                    </a:cubicBezTo>
                    <a:cubicBezTo>
                      <a:pt x="128" y="39"/>
                      <a:pt x="126" y="34"/>
                      <a:pt x="130" y="31"/>
                    </a:cubicBezTo>
                    <a:cubicBezTo>
                      <a:pt x="132" y="29"/>
                      <a:pt x="131" y="26"/>
                      <a:pt x="133" y="24"/>
                    </a:cubicBezTo>
                    <a:cubicBezTo>
                      <a:pt x="136" y="23"/>
                      <a:pt x="136" y="19"/>
                      <a:pt x="136" y="16"/>
                    </a:cubicBezTo>
                    <a:cubicBezTo>
                      <a:pt x="138" y="11"/>
                      <a:pt x="138" y="11"/>
                      <a:pt x="138" y="11"/>
                    </a:cubicBezTo>
                    <a:cubicBezTo>
                      <a:pt x="139" y="12"/>
                      <a:pt x="141" y="12"/>
                      <a:pt x="142" y="10"/>
                    </a:cubicBezTo>
                    <a:cubicBezTo>
                      <a:pt x="142" y="9"/>
                      <a:pt x="143" y="8"/>
                      <a:pt x="141" y="7"/>
                    </a:cubicBezTo>
                    <a:cubicBezTo>
                      <a:pt x="148" y="2"/>
                      <a:pt x="148" y="2"/>
                      <a:pt x="148" y="2"/>
                    </a:cubicBezTo>
                    <a:cubicBezTo>
                      <a:pt x="148" y="3"/>
                      <a:pt x="148" y="3"/>
                      <a:pt x="148" y="3"/>
                    </a:cubicBezTo>
                    <a:cubicBezTo>
                      <a:pt x="148" y="3"/>
                      <a:pt x="148" y="4"/>
                      <a:pt x="148" y="5"/>
                    </a:cubicBezTo>
                    <a:cubicBezTo>
                      <a:pt x="150" y="5"/>
                      <a:pt x="153" y="3"/>
                      <a:pt x="155" y="6"/>
                    </a:cubicBezTo>
                    <a:cubicBezTo>
                      <a:pt x="158" y="13"/>
                      <a:pt x="158" y="20"/>
                      <a:pt x="160" y="26"/>
                    </a:cubicBezTo>
                    <a:cubicBezTo>
                      <a:pt x="158" y="27"/>
                      <a:pt x="160" y="29"/>
                      <a:pt x="161" y="31"/>
                    </a:cubicBezTo>
                    <a:cubicBezTo>
                      <a:pt x="161" y="43"/>
                      <a:pt x="161" y="43"/>
                      <a:pt x="161" y="43"/>
                    </a:cubicBezTo>
                    <a:cubicBezTo>
                      <a:pt x="158" y="45"/>
                      <a:pt x="160" y="50"/>
                      <a:pt x="156" y="51"/>
                    </a:cubicBezTo>
                    <a:cubicBezTo>
                      <a:pt x="159" y="58"/>
                      <a:pt x="148" y="62"/>
                      <a:pt x="150" y="69"/>
                    </a:cubicBezTo>
                    <a:cubicBezTo>
                      <a:pt x="149" y="70"/>
                      <a:pt x="149" y="70"/>
                      <a:pt x="149" y="70"/>
                    </a:cubicBezTo>
                    <a:cubicBezTo>
                      <a:pt x="148" y="70"/>
                      <a:pt x="148" y="70"/>
                      <a:pt x="148" y="70"/>
                    </a:cubicBezTo>
                    <a:cubicBezTo>
                      <a:pt x="147" y="76"/>
                      <a:pt x="148" y="84"/>
                      <a:pt x="144" y="89"/>
                    </a:cubicBezTo>
                    <a:cubicBezTo>
                      <a:pt x="145" y="93"/>
                      <a:pt x="143" y="97"/>
                      <a:pt x="141" y="101"/>
                    </a:cubicBezTo>
                    <a:cubicBezTo>
                      <a:pt x="142" y="106"/>
                      <a:pt x="140" y="111"/>
                      <a:pt x="140" y="116"/>
                    </a:cubicBezTo>
                    <a:cubicBezTo>
                      <a:pt x="142" y="119"/>
                      <a:pt x="144" y="115"/>
                      <a:pt x="148" y="117"/>
                    </a:cubicBezTo>
                    <a:cubicBezTo>
                      <a:pt x="148" y="120"/>
                      <a:pt x="146" y="122"/>
                      <a:pt x="144" y="125"/>
                    </a:cubicBezTo>
                    <a:cubicBezTo>
                      <a:pt x="145" y="128"/>
                      <a:pt x="148" y="125"/>
                      <a:pt x="150" y="125"/>
                    </a:cubicBezTo>
                    <a:cubicBezTo>
                      <a:pt x="150" y="124"/>
                      <a:pt x="150" y="124"/>
                      <a:pt x="150" y="124"/>
                    </a:cubicBezTo>
                    <a:cubicBezTo>
                      <a:pt x="148" y="123"/>
                      <a:pt x="148" y="123"/>
                      <a:pt x="148" y="123"/>
                    </a:cubicBezTo>
                    <a:cubicBezTo>
                      <a:pt x="149" y="121"/>
                      <a:pt x="152" y="121"/>
                      <a:pt x="153" y="122"/>
                    </a:cubicBezTo>
                    <a:cubicBezTo>
                      <a:pt x="153" y="123"/>
                      <a:pt x="153" y="123"/>
                      <a:pt x="154" y="123"/>
                    </a:cubicBezTo>
                    <a:cubicBezTo>
                      <a:pt x="155" y="123"/>
                      <a:pt x="155" y="121"/>
                      <a:pt x="155" y="120"/>
                    </a:cubicBezTo>
                    <a:cubicBezTo>
                      <a:pt x="158" y="119"/>
                      <a:pt x="162" y="120"/>
                      <a:pt x="165" y="117"/>
                    </a:cubicBezTo>
                    <a:cubicBezTo>
                      <a:pt x="162" y="114"/>
                      <a:pt x="157" y="118"/>
                      <a:pt x="156" y="114"/>
                    </a:cubicBezTo>
                    <a:cubicBezTo>
                      <a:pt x="157" y="113"/>
                      <a:pt x="158" y="113"/>
                      <a:pt x="157" y="112"/>
                    </a:cubicBezTo>
                    <a:cubicBezTo>
                      <a:pt x="160" y="114"/>
                      <a:pt x="163" y="113"/>
                      <a:pt x="165" y="113"/>
                    </a:cubicBezTo>
                    <a:cubicBezTo>
                      <a:pt x="164" y="111"/>
                      <a:pt x="167" y="112"/>
                      <a:pt x="167" y="111"/>
                    </a:cubicBezTo>
                    <a:cubicBezTo>
                      <a:pt x="169" y="110"/>
                      <a:pt x="170" y="112"/>
                      <a:pt x="171" y="110"/>
                    </a:cubicBezTo>
                    <a:cubicBezTo>
                      <a:pt x="172" y="112"/>
                      <a:pt x="174" y="110"/>
                      <a:pt x="175" y="110"/>
                    </a:cubicBezTo>
                    <a:cubicBezTo>
                      <a:pt x="177" y="106"/>
                      <a:pt x="185" y="110"/>
                      <a:pt x="186" y="106"/>
                    </a:cubicBezTo>
                    <a:cubicBezTo>
                      <a:pt x="186" y="104"/>
                      <a:pt x="189" y="101"/>
                      <a:pt x="187" y="99"/>
                    </a:cubicBezTo>
                    <a:cubicBezTo>
                      <a:pt x="188" y="98"/>
                      <a:pt x="188" y="98"/>
                      <a:pt x="188" y="98"/>
                    </a:cubicBezTo>
                    <a:cubicBezTo>
                      <a:pt x="187" y="97"/>
                      <a:pt x="189" y="96"/>
                      <a:pt x="189" y="96"/>
                    </a:cubicBezTo>
                    <a:cubicBezTo>
                      <a:pt x="191" y="97"/>
                      <a:pt x="192" y="97"/>
                      <a:pt x="194" y="98"/>
                    </a:cubicBezTo>
                    <a:cubicBezTo>
                      <a:pt x="194" y="99"/>
                      <a:pt x="194" y="99"/>
                      <a:pt x="194" y="99"/>
                    </a:cubicBezTo>
                    <a:cubicBezTo>
                      <a:pt x="194" y="99"/>
                      <a:pt x="195" y="100"/>
                      <a:pt x="196" y="100"/>
                    </a:cubicBezTo>
                    <a:cubicBezTo>
                      <a:pt x="197" y="99"/>
                      <a:pt x="197" y="99"/>
                      <a:pt x="197" y="99"/>
                    </a:cubicBezTo>
                    <a:cubicBezTo>
                      <a:pt x="199" y="101"/>
                      <a:pt x="202" y="101"/>
                      <a:pt x="203" y="104"/>
                    </a:cubicBezTo>
                    <a:cubicBezTo>
                      <a:pt x="205" y="104"/>
                      <a:pt x="205" y="104"/>
                      <a:pt x="205" y="104"/>
                    </a:cubicBezTo>
                    <a:cubicBezTo>
                      <a:pt x="205" y="106"/>
                      <a:pt x="205" y="107"/>
                      <a:pt x="207" y="108"/>
                    </a:cubicBezTo>
                    <a:cubicBezTo>
                      <a:pt x="211" y="106"/>
                      <a:pt x="209" y="112"/>
                      <a:pt x="212" y="112"/>
                    </a:cubicBezTo>
                    <a:cubicBezTo>
                      <a:pt x="213" y="110"/>
                      <a:pt x="214" y="111"/>
                      <a:pt x="215" y="111"/>
                    </a:cubicBezTo>
                    <a:cubicBezTo>
                      <a:pt x="218" y="112"/>
                      <a:pt x="215" y="114"/>
                      <a:pt x="215" y="115"/>
                    </a:cubicBezTo>
                    <a:cubicBezTo>
                      <a:pt x="219" y="118"/>
                      <a:pt x="216" y="124"/>
                      <a:pt x="221" y="128"/>
                    </a:cubicBezTo>
                    <a:cubicBezTo>
                      <a:pt x="220" y="131"/>
                      <a:pt x="216" y="133"/>
                      <a:pt x="213" y="135"/>
                    </a:cubicBezTo>
                    <a:cubicBezTo>
                      <a:pt x="212" y="140"/>
                      <a:pt x="206" y="133"/>
                      <a:pt x="206" y="139"/>
                    </a:cubicBezTo>
                    <a:cubicBezTo>
                      <a:pt x="204" y="139"/>
                      <a:pt x="204" y="139"/>
                      <a:pt x="204" y="139"/>
                    </a:cubicBezTo>
                    <a:cubicBezTo>
                      <a:pt x="204" y="138"/>
                      <a:pt x="204" y="138"/>
                      <a:pt x="204" y="137"/>
                    </a:cubicBezTo>
                    <a:cubicBezTo>
                      <a:pt x="201" y="138"/>
                      <a:pt x="201" y="138"/>
                      <a:pt x="201" y="138"/>
                    </a:cubicBezTo>
                    <a:cubicBezTo>
                      <a:pt x="199" y="134"/>
                      <a:pt x="199" y="134"/>
                      <a:pt x="199" y="134"/>
                    </a:cubicBezTo>
                    <a:cubicBezTo>
                      <a:pt x="198" y="135"/>
                      <a:pt x="198" y="135"/>
                      <a:pt x="198" y="135"/>
                    </a:cubicBezTo>
                    <a:cubicBezTo>
                      <a:pt x="197" y="135"/>
                      <a:pt x="197" y="135"/>
                      <a:pt x="197" y="135"/>
                    </a:cubicBezTo>
                    <a:cubicBezTo>
                      <a:pt x="194" y="137"/>
                      <a:pt x="194" y="137"/>
                      <a:pt x="194" y="137"/>
                    </a:cubicBezTo>
                    <a:cubicBezTo>
                      <a:pt x="192" y="135"/>
                      <a:pt x="187" y="137"/>
                      <a:pt x="185" y="137"/>
                    </a:cubicBezTo>
                    <a:cubicBezTo>
                      <a:pt x="180" y="138"/>
                      <a:pt x="180" y="140"/>
                      <a:pt x="175" y="140"/>
                    </a:cubicBezTo>
                    <a:cubicBezTo>
                      <a:pt x="174" y="136"/>
                      <a:pt x="172" y="142"/>
                      <a:pt x="169" y="139"/>
                    </a:cubicBezTo>
                    <a:cubicBezTo>
                      <a:pt x="167" y="140"/>
                      <a:pt x="162" y="139"/>
                      <a:pt x="161" y="143"/>
                    </a:cubicBezTo>
                    <a:cubicBezTo>
                      <a:pt x="158" y="144"/>
                      <a:pt x="152" y="144"/>
                      <a:pt x="149" y="146"/>
                    </a:cubicBezTo>
                    <a:cubicBezTo>
                      <a:pt x="147" y="146"/>
                      <a:pt x="142" y="148"/>
                      <a:pt x="140" y="145"/>
                    </a:cubicBezTo>
                    <a:cubicBezTo>
                      <a:pt x="138" y="145"/>
                      <a:pt x="138" y="147"/>
                      <a:pt x="137" y="147"/>
                    </a:cubicBezTo>
                    <a:cubicBezTo>
                      <a:pt x="137" y="152"/>
                      <a:pt x="134" y="158"/>
                      <a:pt x="136" y="163"/>
                    </a:cubicBezTo>
                    <a:cubicBezTo>
                      <a:pt x="136" y="165"/>
                      <a:pt x="132" y="167"/>
                      <a:pt x="135" y="170"/>
                    </a:cubicBezTo>
                    <a:cubicBezTo>
                      <a:pt x="133" y="171"/>
                      <a:pt x="135" y="172"/>
                      <a:pt x="135" y="173"/>
                    </a:cubicBezTo>
                    <a:cubicBezTo>
                      <a:pt x="133" y="173"/>
                      <a:pt x="131" y="175"/>
                      <a:pt x="131" y="177"/>
                    </a:cubicBezTo>
                    <a:cubicBezTo>
                      <a:pt x="136" y="182"/>
                      <a:pt x="141" y="177"/>
                      <a:pt x="144" y="183"/>
                    </a:cubicBezTo>
                    <a:cubicBezTo>
                      <a:pt x="149" y="183"/>
                      <a:pt x="148" y="189"/>
                      <a:pt x="155" y="188"/>
                    </a:cubicBezTo>
                    <a:cubicBezTo>
                      <a:pt x="155" y="191"/>
                      <a:pt x="160" y="191"/>
                      <a:pt x="160" y="194"/>
                    </a:cubicBezTo>
                    <a:cubicBezTo>
                      <a:pt x="160" y="194"/>
                      <a:pt x="160" y="194"/>
                      <a:pt x="161" y="194"/>
                    </a:cubicBezTo>
                    <a:cubicBezTo>
                      <a:pt x="161" y="195"/>
                      <a:pt x="164" y="196"/>
                      <a:pt x="162" y="197"/>
                    </a:cubicBezTo>
                    <a:cubicBezTo>
                      <a:pt x="161" y="199"/>
                      <a:pt x="161" y="199"/>
                      <a:pt x="161" y="199"/>
                    </a:cubicBezTo>
                    <a:cubicBezTo>
                      <a:pt x="162" y="200"/>
                      <a:pt x="162" y="200"/>
                      <a:pt x="162" y="200"/>
                    </a:cubicBezTo>
                    <a:cubicBezTo>
                      <a:pt x="161" y="201"/>
                      <a:pt x="159" y="204"/>
                      <a:pt x="161" y="205"/>
                    </a:cubicBezTo>
                    <a:cubicBezTo>
                      <a:pt x="165" y="206"/>
                      <a:pt x="160" y="211"/>
                      <a:pt x="165" y="211"/>
                    </a:cubicBezTo>
                    <a:cubicBezTo>
                      <a:pt x="163" y="215"/>
                      <a:pt x="158" y="217"/>
                      <a:pt x="153" y="218"/>
                    </a:cubicBezTo>
                    <a:cubicBezTo>
                      <a:pt x="148" y="220"/>
                      <a:pt x="148" y="220"/>
                      <a:pt x="148" y="220"/>
                    </a:cubicBezTo>
                    <a:cubicBezTo>
                      <a:pt x="147" y="219"/>
                      <a:pt x="147" y="219"/>
                      <a:pt x="147" y="219"/>
                    </a:cubicBezTo>
                    <a:cubicBezTo>
                      <a:pt x="144" y="220"/>
                      <a:pt x="140" y="220"/>
                      <a:pt x="138" y="219"/>
                    </a:cubicBezTo>
                    <a:cubicBezTo>
                      <a:pt x="137" y="215"/>
                      <a:pt x="133" y="218"/>
                      <a:pt x="131" y="218"/>
                    </a:cubicBezTo>
                    <a:cubicBezTo>
                      <a:pt x="131" y="225"/>
                      <a:pt x="131" y="231"/>
                      <a:pt x="129" y="238"/>
                    </a:cubicBezTo>
                    <a:cubicBezTo>
                      <a:pt x="128" y="241"/>
                      <a:pt x="131" y="245"/>
                      <a:pt x="128" y="248"/>
                    </a:cubicBezTo>
                    <a:cubicBezTo>
                      <a:pt x="129" y="253"/>
                      <a:pt x="120" y="249"/>
                      <a:pt x="121" y="255"/>
                    </a:cubicBezTo>
                    <a:cubicBezTo>
                      <a:pt x="117" y="260"/>
                      <a:pt x="111" y="261"/>
                      <a:pt x="109" y="265"/>
                    </a:cubicBezTo>
                    <a:cubicBezTo>
                      <a:pt x="104" y="267"/>
                      <a:pt x="101" y="272"/>
                      <a:pt x="96" y="274"/>
                    </a:cubicBezTo>
                    <a:cubicBezTo>
                      <a:pt x="96" y="275"/>
                      <a:pt x="96" y="275"/>
                      <a:pt x="96" y="275"/>
                    </a:cubicBezTo>
                    <a:cubicBezTo>
                      <a:pt x="85" y="276"/>
                      <a:pt x="82" y="268"/>
                      <a:pt x="73" y="265"/>
                    </a:cubicBezTo>
                    <a:cubicBezTo>
                      <a:pt x="72" y="266"/>
                      <a:pt x="72" y="267"/>
                      <a:pt x="71" y="268"/>
                    </a:cubicBezTo>
                    <a:cubicBezTo>
                      <a:pt x="69" y="268"/>
                      <a:pt x="67" y="267"/>
                      <a:pt x="67" y="266"/>
                    </a:cubicBezTo>
                    <a:cubicBezTo>
                      <a:pt x="66" y="263"/>
                      <a:pt x="72" y="263"/>
                      <a:pt x="69" y="260"/>
                    </a:cubicBezTo>
                    <a:cubicBezTo>
                      <a:pt x="64" y="260"/>
                      <a:pt x="62" y="267"/>
                      <a:pt x="56" y="262"/>
                    </a:cubicBezTo>
                    <a:cubicBezTo>
                      <a:pt x="53" y="256"/>
                      <a:pt x="44" y="257"/>
                      <a:pt x="42" y="250"/>
                    </a:cubicBezTo>
                    <a:cubicBezTo>
                      <a:pt x="41" y="248"/>
                      <a:pt x="38" y="249"/>
                      <a:pt x="36" y="247"/>
                    </a:cubicBezTo>
                    <a:cubicBezTo>
                      <a:pt x="36" y="248"/>
                      <a:pt x="36" y="248"/>
                      <a:pt x="36" y="248"/>
                    </a:cubicBezTo>
                    <a:cubicBezTo>
                      <a:pt x="34" y="243"/>
                      <a:pt x="27" y="241"/>
                      <a:pt x="24" y="236"/>
                    </a:cubicBezTo>
                    <a:cubicBezTo>
                      <a:pt x="21" y="235"/>
                      <a:pt x="22" y="231"/>
                      <a:pt x="19" y="228"/>
                    </a:cubicBezTo>
                    <a:cubicBezTo>
                      <a:pt x="22" y="228"/>
                      <a:pt x="21" y="225"/>
                      <a:pt x="22" y="223"/>
                    </a:cubicBezTo>
                    <a:cubicBezTo>
                      <a:pt x="24" y="225"/>
                      <a:pt x="24" y="226"/>
                      <a:pt x="26" y="227"/>
                    </a:cubicBezTo>
                    <a:cubicBezTo>
                      <a:pt x="27" y="225"/>
                      <a:pt x="27" y="222"/>
                      <a:pt x="26" y="220"/>
                    </a:cubicBezTo>
                    <a:cubicBezTo>
                      <a:pt x="25" y="220"/>
                      <a:pt x="25" y="220"/>
                      <a:pt x="25" y="220"/>
                    </a:cubicBezTo>
                    <a:cubicBezTo>
                      <a:pt x="28" y="218"/>
                      <a:pt x="28" y="218"/>
                      <a:pt x="28" y="218"/>
                    </a:cubicBezTo>
                    <a:cubicBezTo>
                      <a:pt x="27" y="218"/>
                      <a:pt x="27" y="217"/>
                      <a:pt x="26" y="217"/>
                    </a:cubicBezTo>
                    <a:cubicBezTo>
                      <a:pt x="27" y="214"/>
                      <a:pt x="26" y="212"/>
                      <a:pt x="28" y="209"/>
                    </a:cubicBezTo>
                    <a:cubicBezTo>
                      <a:pt x="31" y="207"/>
                      <a:pt x="31" y="204"/>
                      <a:pt x="33" y="201"/>
                    </a:cubicBezTo>
                    <a:cubicBezTo>
                      <a:pt x="32" y="197"/>
                      <a:pt x="38" y="195"/>
                      <a:pt x="38" y="191"/>
                    </a:cubicBezTo>
                    <a:cubicBezTo>
                      <a:pt x="40" y="192"/>
                      <a:pt x="41" y="189"/>
                      <a:pt x="42" y="189"/>
                    </a:cubicBezTo>
                    <a:cubicBezTo>
                      <a:pt x="46" y="188"/>
                      <a:pt x="50" y="189"/>
                      <a:pt x="53" y="185"/>
                    </a:cubicBezTo>
                    <a:cubicBezTo>
                      <a:pt x="56" y="185"/>
                      <a:pt x="59" y="181"/>
                      <a:pt x="63" y="183"/>
                    </a:cubicBezTo>
                    <a:cubicBezTo>
                      <a:pt x="65" y="183"/>
                      <a:pt x="66" y="183"/>
                      <a:pt x="67" y="182"/>
                    </a:cubicBezTo>
                    <a:cubicBezTo>
                      <a:pt x="67" y="181"/>
                      <a:pt x="67" y="181"/>
                      <a:pt x="67" y="181"/>
                    </a:cubicBezTo>
                    <a:cubicBezTo>
                      <a:pt x="67" y="181"/>
                      <a:pt x="67" y="183"/>
                      <a:pt x="69" y="182"/>
                    </a:cubicBezTo>
                    <a:cubicBezTo>
                      <a:pt x="70" y="181"/>
                      <a:pt x="70" y="181"/>
                      <a:pt x="70" y="181"/>
                    </a:cubicBezTo>
                    <a:cubicBezTo>
                      <a:pt x="72" y="183"/>
                      <a:pt x="73" y="179"/>
                      <a:pt x="74" y="182"/>
                    </a:cubicBezTo>
                    <a:cubicBezTo>
                      <a:pt x="79" y="178"/>
                      <a:pt x="85" y="177"/>
                      <a:pt x="91" y="178"/>
                    </a:cubicBezTo>
                    <a:cubicBezTo>
                      <a:pt x="94" y="176"/>
                      <a:pt x="103" y="179"/>
                      <a:pt x="102" y="173"/>
                    </a:cubicBezTo>
                    <a:cubicBezTo>
                      <a:pt x="101" y="168"/>
                      <a:pt x="105" y="161"/>
                      <a:pt x="101" y="157"/>
                    </a:cubicBezTo>
                    <a:cubicBezTo>
                      <a:pt x="96" y="160"/>
                      <a:pt x="90" y="157"/>
                      <a:pt x="87" y="161"/>
                    </a:cubicBezTo>
                    <a:cubicBezTo>
                      <a:pt x="80" y="160"/>
                      <a:pt x="78" y="169"/>
                      <a:pt x="72" y="165"/>
                    </a:cubicBezTo>
                    <a:cubicBezTo>
                      <a:pt x="71" y="165"/>
                      <a:pt x="68" y="166"/>
                      <a:pt x="69" y="168"/>
                    </a:cubicBezTo>
                    <a:cubicBezTo>
                      <a:pt x="67" y="168"/>
                      <a:pt x="66" y="167"/>
                      <a:pt x="64" y="166"/>
                    </a:cubicBezTo>
                    <a:cubicBezTo>
                      <a:pt x="63" y="167"/>
                      <a:pt x="63" y="168"/>
                      <a:pt x="63" y="168"/>
                    </a:cubicBezTo>
                    <a:cubicBezTo>
                      <a:pt x="63" y="169"/>
                      <a:pt x="63" y="168"/>
                      <a:pt x="62" y="168"/>
                    </a:cubicBezTo>
                    <a:cubicBezTo>
                      <a:pt x="61" y="168"/>
                      <a:pt x="61" y="169"/>
                      <a:pt x="61" y="168"/>
                    </a:cubicBezTo>
                    <a:cubicBezTo>
                      <a:pt x="60" y="168"/>
                      <a:pt x="57" y="168"/>
                      <a:pt x="56" y="170"/>
                    </a:cubicBezTo>
                    <a:cubicBezTo>
                      <a:pt x="51" y="173"/>
                      <a:pt x="46" y="176"/>
                      <a:pt x="40" y="177"/>
                    </a:cubicBezTo>
                    <a:cubicBezTo>
                      <a:pt x="39" y="172"/>
                      <a:pt x="32" y="176"/>
                      <a:pt x="32" y="171"/>
                    </a:cubicBezTo>
                    <a:cubicBezTo>
                      <a:pt x="24" y="173"/>
                      <a:pt x="24" y="161"/>
                      <a:pt x="16" y="163"/>
                    </a:cubicBezTo>
                    <a:cubicBezTo>
                      <a:pt x="18" y="156"/>
                      <a:pt x="9" y="152"/>
                      <a:pt x="12" y="146"/>
                    </a:cubicBezTo>
                    <a:cubicBezTo>
                      <a:pt x="12" y="146"/>
                      <a:pt x="11" y="145"/>
                      <a:pt x="10" y="145"/>
                    </a:cubicBezTo>
                    <a:cubicBezTo>
                      <a:pt x="7" y="145"/>
                      <a:pt x="5" y="145"/>
                      <a:pt x="1" y="144"/>
                    </a:cubicBezTo>
                    <a:cubicBezTo>
                      <a:pt x="0" y="143"/>
                      <a:pt x="0" y="142"/>
                      <a:pt x="0" y="140"/>
                    </a:cubicBezTo>
                    <a:cubicBezTo>
                      <a:pt x="4" y="141"/>
                      <a:pt x="5" y="138"/>
                      <a:pt x="9" y="138"/>
                    </a:cubicBezTo>
                    <a:cubicBezTo>
                      <a:pt x="8" y="136"/>
                      <a:pt x="13" y="135"/>
                      <a:pt x="10" y="133"/>
                    </a:cubicBezTo>
                    <a:cubicBezTo>
                      <a:pt x="11" y="128"/>
                      <a:pt x="14" y="124"/>
                      <a:pt x="17" y="122"/>
                    </a:cubicBezTo>
                    <a:cubicBezTo>
                      <a:pt x="20" y="125"/>
                      <a:pt x="20" y="125"/>
                      <a:pt x="20" y="125"/>
                    </a:cubicBezTo>
                    <a:cubicBezTo>
                      <a:pt x="22" y="123"/>
                      <a:pt x="22" y="121"/>
                      <a:pt x="22" y="119"/>
                    </a:cubicBezTo>
                    <a:cubicBezTo>
                      <a:pt x="22" y="117"/>
                      <a:pt x="20" y="119"/>
                      <a:pt x="19" y="119"/>
                    </a:cubicBezTo>
                    <a:cubicBezTo>
                      <a:pt x="17" y="114"/>
                      <a:pt x="22" y="113"/>
                      <a:pt x="24" y="110"/>
                    </a:cubicBezTo>
                    <a:cubicBezTo>
                      <a:pt x="24" y="111"/>
                      <a:pt x="25" y="111"/>
                      <a:pt x="26" y="111"/>
                    </a:cubicBezTo>
                    <a:cubicBezTo>
                      <a:pt x="27" y="110"/>
                      <a:pt x="27" y="108"/>
                      <a:pt x="27" y="107"/>
                    </a:cubicBezTo>
                    <a:cubicBezTo>
                      <a:pt x="26" y="106"/>
                      <a:pt x="25" y="105"/>
                      <a:pt x="25" y="104"/>
                    </a:cubicBezTo>
                    <a:cubicBezTo>
                      <a:pt x="27" y="103"/>
                      <a:pt x="28" y="101"/>
                      <a:pt x="30" y="101"/>
                    </a:cubicBezTo>
                    <a:cubicBezTo>
                      <a:pt x="29" y="103"/>
                      <a:pt x="31" y="104"/>
                      <a:pt x="31" y="106"/>
                    </a:cubicBezTo>
                    <a:cubicBezTo>
                      <a:pt x="34" y="104"/>
                      <a:pt x="33" y="99"/>
                      <a:pt x="36" y="97"/>
                    </a:cubicBezTo>
                    <a:cubicBezTo>
                      <a:pt x="35" y="96"/>
                      <a:pt x="35" y="96"/>
                      <a:pt x="35" y="96"/>
                    </a:cubicBezTo>
                    <a:cubicBezTo>
                      <a:pt x="36" y="96"/>
                      <a:pt x="37" y="95"/>
                      <a:pt x="36" y="93"/>
                    </a:cubicBezTo>
                    <a:cubicBezTo>
                      <a:pt x="36" y="93"/>
                      <a:pt x="36" y="93"/>
                      <a:pt x="36" y="93"/>
                    </a:cubicBezTo>
                    <a:cubicBezTo>
                      <a:pt x="39" y="93"/>
                      <a:pt x="36" y="89"/>
                      <a:pt x="40" y="88"/>
                    </a:cubicBezTo>
                    <a:cubicBezTo>
                      <a:pt x="37" y="86"/>
                      <a:pt x="41" y="86"/>
                      <a:pt x="41" y="84"/>
                    </a:cubicBezTo>
                    <a:cubicBezTo>
                      <a:pt x="42" y="83"/>
                      <a:pt x="42" y="83"/>
                      <a:pt x="42" y="83"/>
                    </a:cubicBezTo>
                    <a:cubicBezTo>
                      <a:pt x="43" y="83"/>
                      <a:pt x="43" y="84"/>
                      <a:pt x="44" y="84"/>
                    </a:cubicBezTo>
                    <a:cubicBezTo>
                      <a:pt x="46" y="83"/>
                      <a:pt x="43" y="81"/>
                      <a:pt x="44" y="79"/>
                    </a:cubicBezTo>
                    <a:cubicBezTo>
                      <a:pt x="46" y="79"/>
                      <a:pt x="49" y="77"/>
                      <a:pt x="47" y="75"/>
                    </a:cubicBezTo>
                    <a:cubicBezTo>
                      <a:pt x="48" y="75"/>
                      <a:pt x="49" y="75"/>
                      <a:pt x="49" y="74"/>
                    </a:cubicBezTo>
                    <a:cubicBezTo>
                      <a:pt x="45" y="71"/>
                      <a:pt x="51" y="69"/>
                      <a:pt x="50" y="65"/>
                    </a:cubicBezTo>
                    <a:cubicBezTo>
                      <a:pt x="56" y="65"/>
                      <a:pt x="50" y="59"/>
                      <a:pt x="55" y="58"/>
                    </a:cubicBezTo>
                    <a:cubicBezTo>
                      <a:pt x="53" y="53"/>
                      <a:pt x="60" y="52"/>
                      <a:pt x="59" y="47"/>
                    </a:cubicBezTo>
                    <a:cubicBezTo>
                      <a:pt x="61" y="46"/>
                      <a:pt x="63" y="44"/>
                      <a:pt x="63" y="42"/>
                    </a:cubicBezTo>
                    <a:cubicBezTo>
                      <a:pt x="62" y="41"/>
                      <a:pt x="62" y="41"/>
                      <a:pt x="62" y="41"/>
                    </a:cubicBezTo>
                    <a:cubicBezTo>
                      <a:pt x="66" y="37"/>
                      <a:pt x="67" y="31"/>
                      <a:pt x="71" y="27"/>
                    </a:cubicBezTo>
                    <a:cubicBezTo>
                      <a:pt x="74" y="24"/>
                      <a:pt x="74" y="19"/>
                      <a:pt x="78" y="16"/>
                    </a:cubicBezTo>
                    <a:cubicBezTo>
                      <a:pt x="77" y="15"/>
                      <a:pt x="77" y="15"/>
                      <a:pt x="77" y="15"/>
                    </a:cubicBezTo>
                    <a:cubicBezTo>
                      <a:pt x="79" y="11"/>
                      <a:pt x="82" y="7"/>
                      <a:pt x="79" y="3"/>
                    </a:cubicBezTo>
                    <a:cubicBezTo>
                      <a:pt x="80" y="0"/>
                      <a:pt x="83" y="3"/>
                      <a:pt x="84" y="1"/>
                    </a:cubicBezTo>
                    <a:close/>
                    <a:moveTo>
                      <a:pt x="144" y="74"/>
                    </a:moveTo>
                    <a:cubicBezTo>
                      <a:pt x="144" y="75"/>
                      <a:pt x="144" y="75"/>
                      <a:pt x="144" y="75"/>
                    </a:cubicBezTo>
                    <a:cubicBezTo>
                      <a:pt x="143" y="75"/>
                      <a:pt x="143" y="76"/>
                      <a:pt x="143" y="76"/>
                    </a:cubicBezTo>
                    <a:cubicBezTo>
                      <a:pt x="143" y="73"/>
                      <a:pt x="143" y="73"/>
                      <a:pt x="143" y="73"/>
                    </a:cubicBezTo>
                    <a:cubicBezTo>
                      <a:pt x="143" y="73"/>
                      <a:pt x="143" y="74"/>
                      <a:pt x="144" y="74"/>
                    </a:cubicBezTo>
                    <a:close/>
                    <a:moveTo>
                      <a:pt x="182" y="112"/>
                    </a:moveTo>
                    <a:cubicBezTo>
                      <a:pt x="177" y="112"/>
                      <a:pt x="180" y="119"/>
                      <a:pt x="175" y="118"/>
                    </a:cubicBezTo>
                    <a:cubicBezTo>
                      <a:pt x="175" y="114"/>
                      <a:pt x="179" y="112"/>
                      <a:pt x="182" y="112"/>
                    </a:cubicBezTo>
                    <a:close/>
                    <a:moveTo>
                      <a:pt x="172" y="114"/>
                    </a:moveTo>
                    <a:cubicBezTo>
                      <a:pt x="172" y="115"/>
                      <a:pt x="170" y="115"/>
                      <a:pt x="168" y="117"/>
                    </a:cubicBezTo>
                    <a:cubicBezTo>
                      <a:pt x="167" y="116"/>
                      <a:pt x="165" y="117"/>
                      <a:pt x="165" y="116"/>
                    </a:cubicBezTo>
                    <a:cubicBezTo>
                      <a:pt x="167" y="115"/>
                      <a:pt x="169" y="112"/>
                      <a:pt x="172" y="114"/>
                    </a:cubicBezTo>
                    <a:close/>
                    <a:moveTo>
                      <a:pt x="184" y="116"/>
                    </a:moveTo>
                    <a:cubicBezTo>
                      <a:pt x="184" y="117"/>
                      <a:pt x="184" y="117"/>
                      <a:pt x="183" y="118"/>
                    </a:cubicBezTo>
                    <a:cubicBezTo>
                      <a:pt x="181" y="118"/>
                      <a:pt x="181" y="118"/>
                      <a:pt x="181" y="118"/>
                    </a:cubicBezTo>
                    <a:cubicBezTo>
                      <a:pt x="181" y="117"/>
                      <a:pt x="182" y="115"/>
                      <a:pt x="184" y="116"/>
                    </a:cubicBezTo>
                    <a:close/>
                    <a:moveTo>
                      <a:pt x="143" y="123"/>
                    </a:moveTo>
                    <a:cubicBezTo>
                      <a:pt x="142" y="123"/>
                      <a:pt x="142" y="123"/>
                      <a:pt x="142" y="123"/>
                    </a:cubicBezTo>
                    <a:cubicBezTo>
                      <a:pt x="144" y="120"/>
                      <a:pt x="144" y="120"/>
                      <a:pt x="144" y="120"/>
                    </a:cubicBezTo>
                    <a:cubicBezTo>
                      <a:pt x="145" y="122"/>
                      <a:pt x="143" y="122"/>
                      <a:pt x="143" y="123"/>
                    </a:cubicBezTo>
                    <a:close/>
                    <a:moveTo>
                      <a:pt x="159" y="210"/>
                    </a:moveTo>
                    <a:cubicBezTo>
                      <a:pt x="159" y="210"/>
                      <a:pt x="159" y="212"/>
                      <a:pt x="158" y="212"/>
                    </a:cubicBezTo>
                    <a:cubicBezTo>
                      <a:pt x="155" y="210"/>
                      <a:pt x="155" y="210"/>
                      <a:pt x="155" y="210"/>
                    </a:cubicBezTo>
                    <a:cubicBezTo>
                      <a:pt x="155" y="209"/>
                      <a:pt x="158" y="209"/>
                      <a:pt x="159" y="210"/>
                    </a:cubicBezTo>
                    <a:close/>
                    <a:moveTo>
                      <a:pt x="92" y="214"/>
                    </a:moveTo>
                    <a:cubicBezTo>
                      <a:pt x="94" y="212"/>
                      <a:pt x="94" y="212"/>
                      <a:pt x="94" y="212"/>
                    </a:cubicBezTo>
                    <a:cubicBezTo>
                      <a:pt x="93" y="225"/>
                      <a:pt x="93" y="225"/>
                      <a:pt x="93" y="225"/>
                    </a:cubicBezTo>
                    <a:cubicBezTo>
                      <a:pt x="89" y="227"/>
                      <a:pt x="85" y="231"/>
                      <a:pt x="81" y="233"/>
                    </a:cubicBezTo>
                    <a:cubicBezTo>
                      <a:pt x="80" y="233"/>
                      <a:pt x="80" y="233"/>
                      <a:pt x="80" y="233"/>
                    </a:cubicBezTo>
                    <a:cubicBezTo>
                      <a:pt x="79" y="236"/>
                      <a:pt x="74" y="235"/>
                      <a:pt x="74" y="238"/>
                    </a:cubicBezTo>
                    <a:cubicBezTo>
                      <a:pt x="69" y="233"/>
                      <a:pt x="69" y="233"/>
                      <a:pt x="69" y="233"/>
                    </a:cubicBezTo>
                    <a:cubicBezTo>
                      <a:pt x="67" y="237"/>
                      <a:pt x="62" y="233"/>
                      <a:pt x="59" y="236"/>
                    </a:cubicBezTo>
                    <a:cubicBezTo>
                      <a:pt x="59" y="234"/>
                      <a:pt x="59" y="234"/>
                      <a:pt x="59" y="234"/>
                    </a:cubicBezTo>
                    <a:cubicBezTo>
                      <a:pt x="60" y="235"/>
                      <a:pt x="61" y="233"/>
                      <a:pt x="61" y="233"/>
                    </a:cubicBezTo>
                    <a:cubicBezTo>
                      <a:pt x="61" y="231"/>
                      <a:pt x="58" y="233"/>
                      <a:pt x="57" y="233"/>
                    </a:cubicBezTo>
                    <a:cubicBezTo>
                      <a:pt x="55" y="231"/>
                      <a:pt x="52" y="230"/>
                      <a:pt x="49" y="230"/>
                    </a:cubicBezTo>
                    <a:cubicBezTo>
                      <a:pt x="50" y="226"/>
                      <a:pt x="50" y="226"/>
                      <a:pt x="50" y="226"/>
                    </a:cubicBezTo>
                    <a:cubicBezTo>
                      <a:pt x="51" y="227"/>
                      <a:pt x="53" y="229"/>
                      <a:pt x="55" y="227"/>
                    </a:cubicBezTo>
                    <a:cubicBezTo>
                      <a:pt x="55" y="224"/>
                      <a:pt x="58" y="223"/>
                      <a:pt x="59" y="221"/>
                    </a:cubicBezTo>
                    <a:cubicBezTo>
                      <a:pt x="58" y="220"/>
                      <a:pt x="58" y="220"/>
                      <a:pt x="58" y="220"/>
                    </a:cubicBezTo>
                    <a:cubicBezTo>
                      <a:pt x="61" y="219"/>
                      <a:pt x="62" y="217"/>
                      <a:pt x="66" y="216"/>
                    </a:cubicBezTo>
                    <a:cubicBezTo>
                      <a:pt x="66" y="214"/>
                      <a:pt x="69" y="215"/>
                      <a:pt x="70" y="212"/>
                    </a:cubicBezTo>
                    <a:cubicBezTo>
                      <a:pt x="72" y="214"/>
                      <a:pt x="74" y="210"/>
                      <a:pt x="77" y="211"/>
                    </a:cubicBezTo>
                    <a:cubicBezTo>
                      <a:pt x="79" y="207"/>
                      <a:pt x="80" y="212"/>
                      <a:pt x="83" y="212"/>
                    </a:cubicBezTo>
                    <a:cubicBezTo>
                      <a:pt x="86" y="212"/>
                      <a:pt x="89" y="210"/>
                      <a:pt x="92" y="214"/>
                    </a:cubicBezTo>
                    <a:close/>
                    <a:moveTo>
                      <a:pt x="42" y="241"/>
                    </a:moveTo>
                    <a:cubicBezTo>
                      <a:pt x="41" y="242"/>
                      <a:pt x="43" y="243"/>
                      <a:pt x="44" y="244"/>
                    </a:cubicBezTo>
                    <a:cubicBezTo>
                      <a:pt x="39" y="244"/>
                      <a:pt x="39" y="241"/>
                      <a:pt x="38" y="238"/>
                    </a:cubicBezTo>
                    <a:cubicBezTo>
                      <a:pt x="40" y="238"/>
                      <a:pt x="41" y="240"/>
                      <a:pt x="42" y="241"/>
                    </a:cubicBezTo>
                    <a:close/>
                    <a:moveTo>
                      <a:pt x="49" y="248"/>
                    </a:moveTo>
                    <a:cubicBezTo>
                      <a:pt x="46" y="246"/>
                      <a:pt x="46" y="246"/>
                      <a:pt x="46" y="246"/>
                    </a:cubicBezTo>
                    <a:cubicBezTo>
                      <a:pt x="49" y="246"/>
                      <a:pt x="49" y="246"/>
                      <a:pt x="49" y="246"/>
                    </a:cubicBezTo>
                    <a:lnTo>
                      <a:pt x="49" y="248"/>
                    </a:lnTo>
                    <a:close/>
                    <a:moveTo>
                      <a:pt x="101" y="268"/>
                    </a:moveTo>
                    <a:cubicBezTo>
                      <a:pt x="99" y="268"/>
                      <a:pt x="99" y="268"/>
                      <a:pt x="99" y="268"/>
                    </a:cubicBezTo>
                    <a:cubicBezTo>
                      <a:pt x="99" y="267"/>
                      <a:pt x="100" y="266"/>
                      <a:pt x="101" y="266"/>
                    </a:cubicBezTo>
                    <a:lnTo>
                      <a:pt x="101" y="268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</p:grpSp>
        <p:grpSp>
          <p:nvGrpSpPr>
            <p:cNvPr id="8205" name="组合 370"/>
            <p:cNvGrpSpPr>
              <a:grpSpLocks/>
            </p:cNvGrpSpPr>
            <p:nvPr/>
          </p:nvGrpSpPr>
          <p:grpSpPr bwMode="auto">
            <a:xfrm rot="-1331999">
              <a:off x="7692889" y="3930135"/>
              <a:ext cx="1053399" cy="1053399"/>
              <a:chOff x="10005518" y="-1914526"/>
              <a:chExt cx="1310182" cy="1310182"/>
            </a:xfrm>
          </p:grpSpPr>
          <p:pic>
            <p:nvPicPr>
              <p:cNvPr id="8235" name="图片 252" descr="图片1.png"/>
              <p:cNvPicPr>
                <a:picLocks noChangeAspect="1"/>
              </p:cNvPicPr>
              <p:nvPr/>
            </p:nvPicPr>
            <p:blipFill>
              <a:blip r:embed="rId6"/>
              <a:srcRect/>
              <a:stretch>
                <a:fillRect/>
              </a:stretch>
            </p:blipFill>
            <p:spPr bwMode="auto">
              <a:xfrm>
                <a:off x="10005518" y="-1914526"/>
                <a:ext cx="1310182" cy="131018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8236" name="Freeform 20"/>
              <p:cNvSpPr>
                <a:spLocks noEditPoints="1"/>
              </p:cNvSpPr>
              <p:nvPr/>
            </p:nvSpPr>
            <p:spPr bwMode="auto">
              <a:xfrm>
                <a:off x="10401662" y="-1550442"/>
                <a:ext cx="517895" cy="582015"/>
              </a:xfrm>
              <a:custGeom>
                <a:avLst/>
                <a:gdLst>
                  <a:gd name="T0" fmla="*/ 123 w 222"/>
                  <a:gd name="T1" fmla="*/ 14 h 250"/>
                  <a:gd name="T2" fmla="*/ 137 w 222"/>
                  <a:gd name="T3" fmla="*/ 38 h 250"/>
                  <a:gd name="T4" fmla="*/ 141 w 222"/>
                  <a:gd name="T5" fmla="*/ 68 h 250"/>
                  <a:gd name="T6" fmla="*/ 156 w 222"/>
                  <a:gd name="T7" fmla="*/ 68 h 250"/>
                  <a:gd name="T8" fmla="*/ 160 w 222"/>
                  <a:gd name="T9" fmla="*/ 61 h 250"/>
                  <a:gd name="T10" fmla="*/ 157 w 222"/>
                  <a:gd name="T11" fmla="*/ 46 h 250"/>
                  <a:gd name="T12" fmla="*/ 168 w 222"/>
                  <a:gd name="T13" fmla="*/ 54 h 250"/>
                  <a:gd name="T14" fmla="*/ 186 w 222"/>
                  <a:gd name="T15" fmla="*/ 58 h 250"/>
                  <a:gd name="T16" fmla="*/ 199 w 222"/>
                  <a:gd name="T17" fmla="*/ 61 h 250"/>
                  <a:gd name="T18" fmla="*/ 219 w 222"/>
                  <a:gd name="T19" fmla="*/ 77 h 250"/>
                  <a:gd name="T20" fmla="*/ 193 w 222"/>
                  <a:gd name="T21" fmla="*/ 89 h 250"/>
                  <a:gd name="T22" fmla="*/ 166 w 222"/>
                  <a:gd name="T23" fmla="*/ 96 h 250"/>
                  <a:gd name="T24" fmla="*/ 150 w 222"/>
                  <a:gd name="T25" fmla="*/ 101 h 250"/>
                  <a:gd name="T26" fmla="*/ 146 w 222"/>
                  <a:gd name="T27" fmla="*/ 105 h 250"/>
                  <a:gd name="T28" fmla="*/ 143 w 222"/>
                  <a:gd name="T29" fmla="*/ 125 h 250"/>
                  <a:gd name="T30" fmla="*/ 143 w 222"/>
                  <a:gd name="T31" fmla="*/ 140 h 250"/>
                  <a:gd name="T32" fmla="*/ 163 w 222"/>
                  <a:gd name="T33" fmla="*/ 147 h 250"/>
                  <a:gd name="T34" fmla="*/ 191 w 222"/>
                  <a:gd name="T35" fmla="*/ 154 h 250"/>
                  <a:gd name="T36" fmla="*/ 170 w 222"/>
                  <a:gd name="T37" fmla="*/ 180 h 250"/>
                  <a:gd name="T38" fmla="*/ 160 w 222"/>
                  <a:gd name="T39" fmla="*/ 182 h 250"/>
                  <a:gd name="T40" fmla="*/ 145 w 222"/>
                  <a:gd name="T41" fmla="*/ 183 h 250"/>
                  <a:gd name="T42" fmla="*/ 143 w 222"/>
                  <a:gd name="T43" fmla="*/ 193 h 250"/>
                  <a:gd name="T44" fmla="*/ 143 w 222"/>
                  <a:gd name="T45" fmla="*/ 199 h 250"/>
                  <a:gd name="T46" fmla="*/ 144 w 222"/>
                  <a:gd name="T47" fmla="*/ 205 h 250"/>
                  <a:gd name="T48" fmla="*/ 144 w 222"/>
                  <a:gd name="T49" fmla="*/ 234 h 250"/>
                  <a:gd name="T50" fmla="*/ 108 w 222"/>
                  <a:gd name="T51" fmla="*/ 234 h 250"/>
                  <a:gd name="T52" fmla="*/ 94 w 222"/>
                  <a:gd name="T53" fmla="*/ 228 h 250"/>
                  <a:gd name="T54" fmla="*/ 23 w 222"/>
                  <a:gd name="T55" fmla="*/ 234 h 250"/>
                  <a:gd name="T56" fmla="*/ 7 w 222"/>
                  <a:gd name="T57" fmla="*/ 224 h 250"/>
                  <a:gd name="T58" fmla="*/ 17 w 222"/>
                  <a:gd name="T59" fmla="*/ 202 h 250"/>
                  <a:gd name="T60" fmla="*/ 24 w 222"/>
                  <a:gd name="T61" fmla="*/ 191 h 250"/>
                  <a:gd name="T62" fmla="*/ 65 w 222"/>
                  <a:gd name="T63" fmla="*/ 166 h 250"/>
                  <a:gd name="T64" fmla="*/ 97 w 222"/>
                  <a:gd name="T65" fmla="*/ 141 h 250"/>
                  <a:gd name="T66" fmla="*/ 96 w 222"/>
                  <a:gd name="T67" fmla="*/ 126 h 250"/>
                  <a:gd name="T68" fmla="*/ 96 w 222"/>
                  <a:gd name="T69" fmla="*/ 121 h 250"/>
                  <a:gd name="T70" fmla="*/ 72 w 222"/>
                  <a:gd name="T71" fmla="*/ 126 h 250"/>
                  <a:gd name="T72" fmla="*/ 62 w 222"/>
                  <a:gd name="T73" fmla="*/ 130 h 250"/>
                  <a:gd name="T74" fmla="*/ 37 w 222"/>
                  <a:gd name="T75" fmla="*/ 133 h 250"/>
                  <a:gd name="T76" fmla="*/ 26 w 222"/>
                  <a:gd name="T77" fmla="*/ 127 h 250"/>
                  <a:gd name="T78" fmla="*/ 12 w 222"/>
                  <a:gd name="T79" fmla="*/ 111 h 250"/>
                  <a:gd name="T80" fmla="*/ 5 w 222"/>
                  <a:gd name="T81" fmla="*/ 96 h 250"/>
                  <a:gd name="T82" fmla="*/ 4 w 222"/>
                  <a:gd name="T83" fmla="*/ 89 h 250"/>
                  <a:gd name="T84" fmla="*/ 6 w 222"/>
                  <a:gd name="T85" fmla="*/ 49 h 250"/>
                  <a:gd name="T86" fmla="*/ 12 w 222"/>
                  <a:gd name="T87" fmla="*/ 31 h 250"/>
                  <a:gd name="T88" fmla="*/ 48 w 222"/>
                  <a:gd name="T89" fmla="*/ 43 h 250"/>
                  <a:gd name="T90" fmla="*/ 54 w 222"/>
                  <a:gd name="T91" fmla="*/ 67 h 250"/>
                  <a:gd name="T92" fmla="*/ 50 w 222"/>
                  <a:gd name="T93" fmla="*/ 72 h 250"/>
                  <a:gd name="T94" fmla="*/ 50 w 222"/>
                  <a:gd name="T95" fmla="*/ 77 h 250"/>
                  <a:gd name="T96" fmla="*/ 48 w 222"/>
                  <a:gd name="T97" fmla="*/ 81 h 250"/>
                  <a:gd name="T98" fmla="*/ 44 w 222"/>
                  <a:gd name="T99" fmla="*/ 87 h 250"/>
                  <a:gd name="T100" fmla="*/ 44 w 222"/>
                  <a:gd name="T101" fmla="*/ 92 h 250"/>
                  <a:gd name="T102" fmla="*/ 53 w 222"/>
                  <a:gd name="T103" fmla="*/ 92 h 250"/>
                  <a:gd name="T104" fmla="*/ 99 w 222"/>
                  <a:gd name="T105" fmla="*/ 83 h 250"/>
                  <a:gd name="T106" fmla="*/ 100 w 222"/>
                  <a:gd name="T107" fmla="*/ 57 h 250"/>
                  <a:gd name="T108" fmla="*/ 99 w 222"/>
                  <a:gd name="T109" fmla="*/ 49 h 250"/>
                  <a:gd name="T110" fmla="*/ 94 w 222"/>
                  <a:gd name="T111" fmla="*/ 19 h 250"/>
                  <a:gd name="T112" fmla="*/ 94 w 222"/>
                  <a:gd name="T113" fmla="*/ 191 h 250"/>
                  <a:gd name="T114" fmla="*/ 72 w 222"/>
                  <a:gd name="T115" fmla="*/ 201 h 250"/>
                  <a:gd name="T116" fmla="*/ 72 w 222"/>
                  <a:gd name="T117" fmla="*/ 195 h 250"/>
                  <a:gd name="T118" fmla="*/ 94 w 222"/>
                  <a:gd name="T119" fmla="*/ 191 h 250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w 222"/>
                  <a:gd name="T181" fmla="*/ 0 h 250"/>
                  <a:gd name="T182" fmla="*/ 222 w 222"/>
                  <a:gd name="T183" fmla="*/ 250 h 250"/>
                </a:gdLst>
                <a:ahLst/>
                <a:cxnLst>
                  <a:cxn ang="T120">
                    <a:pos x="T0" y="T1"/>
                  </a:cxn>
                  <a:cxn ang="T121">
                    <a:pos x="T2" y="T3"/>
                  </a:cxn>
                  <a:cxn ang="T122">
                    <a:pos x="T4" y="T5"/>
                  </a:cxn>
                  <a:cxn ang="T123">
                    <a:pos x="T6" y="T7"/>
                  </a:cxn>
                  <a:cxn ang="T124">
                    <a:pos x="T8" y="T9"/>
                  </a:cxn>
                  <a:cxn ang="T125">
                    <a:pos x="T10" y="T11"/>
                  </a:cxn>
                  <a:cxn ang="T126">
                    <a:pos x="T12" y="T13"/>
                  </a:cxn>
                  <a:cxn ang="T127">
                    <a:pos x="T14" y="T15"/>
                  </a:cxn>
                  <a:cxn ang="T128">
                    <a:pos x="T16" y="T17"/>
                  </a:cxn>
                  <a:cxn ang="T129">
                    <a:pos x="T18" y="T19"/>
                  </a:cxn>
                  <a:cxn ang="T130">
                    <a:pos x="T20" y="T21"/>
                  </a:cxn>
                  <a:cxn ang="T131">
                    <a:pos x="T22" y="T23"/>
                  </a:cxn>
                  <a:cxn ang="T132">
                    <a:pos x="T24" y="T25"/>
                  </a:cxn>
                  <a:cxn ang="T133">
                    <a:pos x="T26" y="T27"/>
                  </a:cxn>
                  <a:cxn ang="T134">
                    <a:pos x="T28" y="T29"/>
                  </a:cxn>
                  <a:cxn ang="T135">
                    <a:pos x="T30" y="T31"/>
                  </a:cxn>
                  <a:cxn ang="T136">
                    <a:pos x="T32" y="T33"/>
                  </a:cxn>
                  <a:cxn ang="T137">
                    <a:pos x="T34" y="T35"/>
                  </a:cxn>
                  <a:cxn ang="T138">
                    <a:pos x="T36" y="T37"/>
                  </a:cxn>
                  <a:cxn ang="T139">
                    <a:pos x="T38" y="T39"/>
                  </a:cxn>
                  <a:cxn ang="T140">
                    <a:pos x="T40" y="T41"/>
                  </a:cxn>
                  <a:cxn ang="T141">
                    <a:pos x="T42" y="T43"/>
                  </a:cxn>
                  <a:cxn ang="T142">
                    <a:pos x="T44" y="T45"/>
                  </a:cxn>
                  <a:cxn ang="T143">
                    <a:pos x="T46" y="T47"/>
                  </a:cxn>
                  <a:cxn ang="T144">
                    <a:pos x="T48" y="T49"/>
                  </a:cxn>
                  <a:cxn ang="T145">
                    <a:pos x="T50" y="T51"/>
                  </a:cxn>
                  <a:cxn ang="T146">
                    <a:pos x="T52" y="T53"/>
                  </a:cxn>
                  <a:cxn ang="T147">
                    <a:pos x="T54" y="T55"/>
                  </a:cxn>
                  <a:cxn ang="T148">
                    <a:pos x="T56" y="T57"/>
                  </a:cxn>
                  <a:cxn ang="T149">
                    <a:pos x="T58" y="T59"/>
                  </a:cxn>
                  <a:cxn ang="T150">
                    <a:pos x="T60" y="T61"/>
                  </a:cxn>
                  <a:cxn ang="T151">
                    <a:pos x="T62" y="T63"/>
                  </a:cxn>
                  <a:cxn ang="T152">
                    <a:pos x="T64" y="T65"/>
                  </a:cxn>
                  <a:cxn ang="T153">
                    <a:pos x="T66" y="T67"/>
                  </a:cxn>
                  <a:cxn ang="T154">
                    <a:pos x="T68" y="T69"/>
                  </a:cxn>
                  <a:cxn ang="T155">
                    <a:pos x="T70" y="T71"/>
                  </a:cxn>
                  <a:cxn ang="T156">
                    <a:pos x="T72" y="T73"/>
                  </a:cxn>
                  <a:cxn ang="T157">
                    <a:pos x="T74" y="T75"/>
                  </a:cxn>
                  <a:cxn ang="T158">
                    <a:pos x="T76" y="T77"/>
                  </a:cxn>
                  <a:cxn ang="T159">
                    <a:pos x="T78" y="T79"/>
                  </a:cxn>
                  <a:cxn ang="T160">
                    <a:pos x="T80" y="T81"/>
                  </a:cxn>
                  <a:cxn ang="T161">
                    <a:pos x="T82" y="T83"/>
                  </a:cxn>
                  <a:cxn ang="T162">
                    <a:pos x="T84" y="T85"/>
                  </a:cxn>
                  <a:cxn ang="T163">
                    <a:pos x="T86" y="T87"/>
                  </a:cxn>
                  <a:cxn ang="T164">
                    <a:pos x="T88" y="T89"/>
                  </a:cxn>
                  <a:cxn ang="T165">
                    <a:pos x="T90" y="T91"/>
                  </a:cxn>
                  <a:cxn ang="T166">
                    <a:pos x="T92" y="T93"/>
                  </a:cxn>
                  <a:cxn ang="T167">
                    <a:pos x="T94" y="T95"/>
                  </a:cxn>
                  <a:cxn ang="T168">
                    <a:pos x="T96" y="T97"/>
                  </a:cxn>
                  <a:cxn ang="T169">
                    <a:pos x="T98" y="T99"/>
                  </a:cxn>
                  <a:cxn ang="T170">
                    <a:pos x="T100" y="T101"/>
                  </a:cxn>
                  <a:cxn ang="T171">
                    <a:pos x="T102" y="T103"/>
                  </a:cxn>
                  <a:cxn ang="T172">
                    <a:pos x="T104" y="T105"/>
                  </a:cxn>
                  <a:cxn ang="T173">
                    <a:pos x="T106" y="T107"/>
                  </a:cxn>
                  <a:cxn ang="T174">
                    <a:pos x="T108" y="T109"/>
                  </a:cxn>
                  <a:cxn ang="T175">
                    <a:pos x="T110" y="T111"/>
                  </a:cxn>
                  <a:cxn ang="T176">
                    <a:pos x="T112" y="T113"/>
                  </a:cxn>
                  <a:cxn ang="T177">
                    <a:pos x="T114" y="T115"/>
                  </a:cxn>
                  <a:cxn ang="T178">
                    <a:pos x="T116" y="T117"/>
                  </a:cxn>
                  <a:cxn ang="T179">
                    <a:pos x="T118" y="T119"/>
                  </a:cxn>
                </a:cxnLst>
                <a:rect l="T180" t="T181" r="T182" b="T183"/>
                <a:pathLst>
                  <a:path w="222" h="250">
                    <a:moveTo>
                      <a:pt x="104" y="4"/>
                    </a:moveTo>
                    <a:cubicBezTo>
                      <a:pt x="107" y="7"/>
                      <a:pt x="105" y="11"/>
                      <a:pt x="111" y="11"/>
                    </a:cubicBezTo>
                    <a:cubicBezTo>
                      <a:pt x="115" y="13"/>
                      <a:pt x="120" y="10"/>
                      <a:pt x="123" y="14"/>
                    </a:cubicBezTo>
                    <a:cubicBezTo>
                      <a:pt x="127" y="16"/>
                      <a:pt x="134" y="18"/>
                      <a:pt x="134" y="24"/>
                    </a:cubicBezTo>
                    <a:cubicBezTo>
                      <a:pt x="135" y="25"/>
                      <a:pt x="136" y="25"/>
                      <a:pt x="137" y="26"/>
                    </a:cubicBezTo>
                    <a:cubicBezTo>
                      <a:pt x="136" y="30"/>
                      <a:pt x="139" y="34"/>
                      <a:pt x="137" y="38"/>
                    </a:cubicBezTo>
                    <a:cubicBezTo>
                      <a:pt x="139" y="42"/>
                      <a:pt x="141" y="46"/>
                      <a:pt x="137" y="49"/>
                    </a:cubicBezTo>
                    <a:cubicBezTo>
                      <a:pt x="138" y="50"/>
                      <a:pt x="138" y="50"/>
                      <a:pt x="140" y="50"/>
                    </a:cubicBezTo>
                    <a:cubicBezTo>
                      <a:pt x="140" y="56"/>
                      <a:pt x="139" y="63"/>
                      <a:pt x="141" y="68"/>
                    </a:cubicBezTo>
                    <a:cubicBezTo>
                      <a:pt x="144" y="68"/>
                      <a:pt x="143" y="75"/>
                      <a:pt x="147" y="71"/>
                    </a:cubicBezTo>
                    <a:cubicBezTo>
                      <a:pt x="148" y="71"/>
                      <a:pt x="148" y="71"/>
                      <a:pt x="148" y="71"/>
                    </a:cubicBezTo>
                    <a:cubicBezTo>
                      <a:pt x="150" y="69"/>
                      <a:pt x="154" y="70"/>
                      <a:pt x="156" y="68"/>
                    </a:cubicBezTo>
                    <a:cubicBezTo>
                      <a:pt x="157" y="71"/>
                      <a:pt x="161" y="68"/>
                      <a:pt x="162" y="67"/>
                    </a:cubicBezTo>
                    <a:cubicBezTo>
                      <a:pt x="163" y="67"/>
                      <a:pt x="163" y="66"/>
                      <a:pt x="163" y="66"/>
                    </a:cubicBezTo>
                    <a:cubicBezTo>
                      <a:pt x="163" y="65"/>
                      <a:pt x="163" y="62"/>
                      <a:pt x="160" y="61"/>
                    </a:cubicBezTo>
                    <a:cubicBezTo>
                      <a:pt x="156" y="61"/>
                      <a:pt x="155" y="55"/>
                      <a:pt x="152" y="54"/>
                    </a:cubicBezTo>
                    <a:cubicBezTo>
                      <a:pt x="148" y="51"/>
                      <a:pt x="143" y="49"/>
                      <a:pt x="144" y="44"/>
                    </a:cubicBezTo>
                    <a:cubicBezTo>
                      <a:pt x="148" y="42"/>
                      <a:pt x="153" y="46"/>
                      <a:pt x="157" y="46"/>
                    </a:cubicBezTo>
                    <a:cubicBezTo>
                      <a:pt x="159" y="48"/>
                      <a:pt x="161" y="49"/>
                      <a:pt x="163" y="50"/>
                    </a:cubicBezTo>
                    <a:cubicBezTo>
                      <a:pt x="162" y="51"/>
                      <a:pt x="162" y="51"/>
                      <a:pt x="162" y="51"/>
                    </a:cubicBezTo>
                    <a:cubicBezTo>
                      <a:pt x="163" y="53"/>
                      <a:pt x="168" y="51"/>
                      <a:pt x="168" y="54"/>
                    </a:cubicBezTo>
                    <a:cubicBezTo>
                      <a:pt x="173" y="53"/>
                      <a:pt x="172" y="58"/>
                      <a:pt x="177" y="58"/>
                    </a:cubicBezTo>
                    <a:cubicBezTo>
                      <a:pt x="179" y="55"/>
                      <a:pt x="182" y="58"/>
                      <a:pt x="185" y="57"/>
                    </a:cubicBezTo>
                    <a:cubicBezTo>
                      <a:pt x="186" y="58"/>
                      <a:pt x="186" y="58"/>
                      <a:pt x="186" y="58"/>
                    </a:cubicBezTo>
                    <a:cubicBezTo>
                      <a:pt x="188" y="56"/>
                      <a:pt x="191" y="61"/>
                      <a:pt x="192" y="57"/>
                    </a:cubicBezTo>
                    <a:cubicBezTo>
                      <a:pt x="196" y="57"/>
                      <a:pt x="196" y="57"/>
                      <a:pt x="196" y="57"/>
                    </a:cubicBezTo>
                    <a:cubicBezTo>
                      <a:pt x="195" y="59"/>
                      <a:pt x="198" y="60"/>
                      <a:pt x="199" y="61"/>
                    </a:cubicBezTo>
                    <a:cubicBezTo>
                      <a:pt x="202" y="62"/>
                      <a:pt x="207" y="62"/>
                      <a:pt x="210" y="64"/>
                    </a:cubicBezTo>
                    <a:cubicBezTo>
                      <a:pt x="214" y="62"/>
                      <a:pt x="216" y="68"/>
                      <a:pt x="221" y="68"/>
                    </a:cubicBezTo>
                    <a:cubicBezTo>
                      <a:pt x="221" y="71"/>
                      <a:pt x="222" y="74"/>
                      <a:pt x="219" y="77"/>
                    </a:cubicBezTo>
                    <a:cubicBezTo>
                      <a:pt x="216" y="78"/>
                      <a:pt x="214" y="79"/>
                      <a:pt x="214" y="82"/>
                    </a:cubicBezTo>
                    <a:cubicBezTo>
                      <a:pt x="211" y="80"/>
                      <a:pt x="208" y="83"/>
                      <a:pt x="204" y="83"/>
                    </a:cubicBezTo>
                    <a:cubicBezTo>
                      <a:pt x="204" y="88"/>
                      <a:pt x="197" y="86"/>
                      <a:pt x="193" y="89"/>
                    </a:cubicBezTo>
                    <a:cubicBezTo>
                      <a:pt x="190" y="90"/>
                      <a:pt x="186" y="92"/>
                      <a:pt x="181" y="92"/>
                    </a:cubicBezTo>
                    <a:cubicBezTo>
                      <a:pt x="180" y="92"/>
                      <a:pt x="180" y="94"/>
                      <a:pt x="180" y="94"/>
                    </a:cubicBezTo>
                    <a:cubicBezTo>
                      <a:pt x="174" y="92"/>
                      <a:pt x="171" y="99"/>
                      <a:pt x="166" y="96"/>
                    </a:cubicBezTo>
                    <a:cubicBezTo>
                      <a:pt x="165" y="99"/>
                      <a:pt x="165" y="99"/>
                      <a:pt x="165" y="99"/>
                    </a:cubicBezTo>
                    <a:cubicBezTo>
                      <a:pt x="161" y="97"/>
                      <a:pt x="158" y="102"/>
                      <a:pt x="155" y="100"/>
                    </a:cubicBezTo>
                    <a:cubicBezTo>
                      <a:pt x="153" y="100"/>
                      <a:pt x="152" y="103"/>
                      <a:pt x="150" y="101"/>
                    </a:cubicBezTo>
                    <a:cubicBezTo>
                      <a:pt x="149" y="102"/>
                      <a:pt x="149" y="102"/>
                      <a:pt x="149" y="102"/>
                    </a:cubicBezTo>
                    <a:cubicBezTo>
                      <a:pt x="148" y="100"/>
                      <a:pt x="148" y="100"/>
                      <a:pt x="148" y="100"/>
                    </a:cubicBezTo>
                    <a:cubicBezTo>
                      <a:pt x="147" y="102"/>
                      <a:pt x="145" y="103"/>
                      <a:pt x="146" y="105"/>
                    </a:cubicBezTo>
                    <a:cubicBezTo>
                      <a:pt x="143" y="105"/>
                      <a:pt x="144" y="107"/>
                      <a:pt x="143" y="108"/>
                    </a:cubicBezTo>
                    <a:cubicBezTo>
                      <a:pt x="141" y="111"/>
                      <a:pt x="145" y="113"/>
                      <a:pt x="142" y="115"/>
                    </a:cubicBezTo>
                    <a:cubicBezTo>
                      <a:pt x="143" y="118"/>
                      <a:pt x="141" y="122"/>
                      <a:pt x="143" y="125"/>
                    </a:cubicBezTo>
                    <a:cubicBezTo>
                      <a:pt x="141" y="127"/>
                      <a:pt x="143" y="128"/>
                      <a:pt x="143" y="130"/>
                    </a:cubicBezTo>
                    <a:cubicBezTo>
                      <a:pt x="141" y="131"/>
                      <a:pt x="143" y="134"/>
                      <a:pt x="143" y="136"/>
                    </a:cubicBezTo>
                    <a:cubicBezTo>
                      <a:pt x="143" y="137"/>
                      <a:pt x="143" y="138"/>
                      <a:pt x="143" y="140"/>
                    </a:cubicBezTo>
                    <a:cubicBezTo>
                      <a:pt x="148" y="139"/>
                      <a:pt x="145" y="145"/>
                      <a:pt x="150" y="144"/>
                    </a:cubicBezTo>
                    <a:cubicBezTo>
                      <a:pt x="154" y="143"/>
                      <a:pt x="155" y="149"/>
                      <a:pt x="158" y="146"/>
                    </a:cubicBezTo>
                    <a:cubicBezTo>
                      <a:pt x="160" y="147"/>
                      <a:pt x="162" y="146"/>
                      <a:pt x="163" y="147"/>
                    </a:cubicBezTo>
                    <a:cubicBezTo>
                      <a:pt x="165" y="146"/>
                      <a:pt x="165" y="146"/>
                      <a:pt x="165" y="146"/>
                    </a:cubicBezTo>
                    <a:cubicBezTo>
                      <a:pt x="187" y="150"/>
                      <a:pt x="187" y="150"/>
                      <a:pt x="187" y="150"/>
                    </a:cubicBezTo>
                    <a:cubicBezTo>
                      <a:pt x="188" y="151"/>
                      <a:pt x="188" y="154"/>
                      <a:pt x="191" y="154"/>
                    </a:cubicBezTo>
                    <a:cubicBezTo>
                      <a:pt x="197" y="150"/>
                      <a:pt x="196" y="158"/>
                      <a:pt x="199" y="159"/>
                    </a:cubicBezTo>
                    <a:cubicBezTo>
                      <a:pt x="200" y="165"/>
                      <a:pt x="195" y="167"/>
                      <a:pt x="193" y="171"/>
                    </a:cubicBezTo>
                    <a:cubicBezTo>
                      <a:pt x="185" y="174"/>
                      <a:pt x="180" y="179"/>
                      <a:pt x="170" y="180"/>
                    </a:cubicBezTo>
                    <a:cubicBezTo>
                      <a:pt x="170" y="181"/>
                      <a:pt x="170" y="181"/>
                      <a:pt x="170" y="181"/>
                    </a:cubicBezTo>
                    <a:cubicBezTo>
                      <a:pt x="167" y="178"/>
                      <a:pt x="165" y="185"/>
                      <a:pt x="163" y="181"/>
                    </a:cubicBezTo>
                    <a:cubicBezTo>
                      <a:pt x="162" y="181"/>
                      <a:pt x="160" y="181"/>
                      <a:pt x="160" y="182"/>
                    </a:cubicBezTo>
                    <a:cubicBezTo>
                      <a:pt x="159" y="182"/>
                      <a:pt x="158" y="181"/>
                      <a:pt x="157" y="181"/>
                    </a:cubicBezTo>
                    <a:cubicBezTo>
                      <a:pt x="156" y="181"/>
                      <a:pt x="156" y="181"/>
                      <a:pt x="156" y="181"/>
                    </a:cubicBezTo>
                    <a:cubicBezTo>
                      <a:pt x="153" y="179"/>
                      <a:pt x="149" y="183"/>
                      <a:pt x="145" y="183"/>
                    </a:cubicBezTo>
                    <a:cubicBezTo>
                      <a:pt x="143" y="185"/>
                      <a:pt x="142" y="188"/>
                      <a:pt x="143" y="190"/>
                    </a:cubicBezTo>
                    <a:cubicBezTo>
                      <a:pt x="144" y="190"/>
                      <a:pt x="144" y="190"/>
                      <a:pt x="144" y="190"/>
                    </a:cubicBezTo>
                    <a:cubicBezTo>
                      <a:pt x="145" y="192"/>
                      <a:pt x="143" y="192"/>
                      <a:pt x="143" y="193"/>
                    </a:cubicBezTo>
                    <a:cubicBezTo>
                      <a:pt x="145" y="195"/>
                      <a:pt x="145" y="195"/>
                      <a:pt x="145" y="195"/>
                    </a:cubicBezTo>
                    <a:cubicBezTo>
                      <a:pt x="143" y="195"/>
                      <a:pt x="144" y="198"/>
                      <a:pt x="145" y="198"/>
                    </a:cubicBezTo>
                    <a:cubicBezTo>
                      <a:pt x="144" y="198"/>
                      <a:pt x="144" y="198"/>
                      <a:pt x="143" y="199"/>
                    </a:cubicBezTo>
                    <a:cubicBezTo>
                      <a:pt x="144" y="200"/>
                      <a:pt x="143" y="201"/>
                      <a:pt x="144" y="202"/>
                    </a:cubicBezTo>
                    <a:cubicBezTo>
                      <a:pt x="143" y="202"/>
                      <a:pt x="143" y="203"/>
                      <a:pt x="143" y="203"/>
                    </a:cubicBezTo>
                    <a:cubicBezTo>
                      <a:pt x="143" y="204"/>
                      <a:pt x="144" y="204"/>
                      <a:pt x="144" y="205"/>
                    </a:cubicBezTo>
                    <a:cubicBezTo>
                      <a:pt x="143" y="204"/>
                      <a:pt x="143" y="209"/>
                      <a:pt x="143" y="212"/>
                    </a:cubicBezTo>
                    <a:cubicBezTo>
                      <a:pt x="144" y="215"/>
                      <a:pt x="147" y="220"/>
                      <a:pt x="147" y="224"/>
                    </a:cubicBezTo>
                    <a:cubicBezTo>
                      <a:pt x="145" y="227"/>
                      <a:pt x="146" y="231"/>
                      <a:pt x="144" y="234"/>
                    </a:cubicBezTo>
                    <a:cubicBezTo>
                      <a:pt x="135" y="232"/>
                      <a:pt x="135" y="250"/>
                      <a:pt x="125" y="240"/>
                    </a:cubicBezTo>
                    <a:cubicBezTo>
                      <a:pt x="124" y="237"/>
                      <a:pt x="118" y="241"/>
                      <a:pt x="118" y="237"/>
                    </a:cubicBezTo>
                    <a:cubicBezTo>
                      <a:pt x="114" y="235"/>
                      <a:pt x="111" y="235"/>
                      <a:pt x="108" y="234"/>
                    </a:cubicBezTo>
                    <a:cubicBezTo>
                      <a:pt x="106" y="233"/>
                      <a:pt x="106" y="232"/>
                      <a:pt x="105" y="231"/>
                    </a:cubicBezTo>
                    <a:cubicBezTo>
                      <a:pt x="104" y="232"/>
                      <a:pt x="104" y="232"/>
                      <a:pt x="104" y="232"/>
                    </a:cubicBezTo>
                    <a:cubicBezTo>
                      <a:pt x="103" y="228"/>
                      <a:pt x="97" y="230"/>
                      <a:pt x="94" y="228"/>
                    </a:cubicBezTo>
                    <a:cubicBezTo>
                      <a:pt x="81" y="229"/>
                      <a:pt x="62" y="225"/>
                      <a:pt x="48" y="228"/>
                    </a:cubicBezTo>
                    <a:cubicBezTo>
                      <a:pt x="46" y="231"/>
                      <a:pt x="39" y="226"/>
                      <a:pt x="36" y="229"/>
                    </a:cubicBezTo>
                    <a:cubicBezTo>
                      <a:pt x="33" y="233"/>
                      <a:pt x="27" y="234"/>
                      <a:pt x="23" y="234"/>
                    </a:cubicBezTo>
                    <a:cubicBezTo>
                      <a:pt x="21" y="234"/>
                      <a:pt x="18" y="233"/>
                      <a:pt x="16" y="232"/>
                    </a:cubicBezTo>
                    <a:cubicBezTo>
                      <a:pt x="17" y="231"/>
                      <a:pt x="17" y="231"/>
                      <a:pt x="17" y="231"/>
                    </a:cubicBezTo>
                    <a:cubicBezTo>
                      <a:pt x="12" y="230"/>
                      <a:pt x="8" y="228"/>
                      <a:pt x="7" y="224"/>
                    </a:cubicBezTo>
                    <a:cubicBezTo>
                      <a:pt x="9" y="223"/>
                      <a:pt x="9" y="221"/>
                      <a:pt x="7" y="221"/>
                    </a:cubicBezTo>
                    <a:cubicBezTo>
                      <a:pt x="9" y="217"/>
                      <a:pt x="8" y="212"/>
                      <a:pt x="12" y="209"/>
                    </a:cubicBezTo>
                    <a:cubicBezTo>
                      <a:pt x="10" y="204"/>
                      <a:pt x="18" y="206"/>
                      <a:pt x="17" y="202"/>
                    </a:cubicBezTo>
                    <a:cubicBezTo>
                      <a:pt x="17" y="201"/>
                      <a:pt x="17" y="201"/>
                      <a:pt x="17" y="201"/>
                    </a:cubicBezTo>
                    <a:cubicBezTo>
                      <a:pt x="21" y="199"/>
                      <a:pt x="21" y="195"/>
                      <a:pt x="24" y="193"/>
                    </a:cubicBezTo>
                    <a:cubicBezTo>
                      <a:pt x="24" y="191"/>
                      <a:pt x="24" y="191"/>
                      <a:pt x="24" y="191"/>
                    </a:cubicBezTo>
                    <a:cubicBezTo>
                      <a:pt x="30" y="189"/>
                      <a:pt x="32" y="182"/>
                      <a:pt x="39" y="181"/>
                    </a:cubicBezTo>
                    <a:cubicBezTo>
                      <a:pt x="41" y="176"/>
                      <a:pt x="50" y="175"/>
                      <a:pt x="55" y="169"/>
                    </a:cubicBezTo>
                    <a:cubicBezTo>
                      <a:pt x="60" y="170"/>
                      <a:pt x="60" y="166"/>
                      <a:pt x="65" y="166"/>
                    </a:cubicBezTo>
                    <a:cubicBezTo>
                      <a:pt x="69" y="162"/>
                      <a:pt x="77" y="162"/>
                      <a:pt x="80" y="157"/>
                    </a:cubicBezTo>
                    <a:cubicBezTo>
                      <a:pt x="87" y="156"/>
                      <a:pt x="92" y="154"/>
                      <a:pt x="94" y="150"/>
                    </a:cubicBezTo>
                    <a:cubicBezTo>
                      <a:pt x="99" y="147"/>
                      <a:pt x="93" y="143"/>
                      <a:pt x="97" y="141"/>
                    </a:cubicBezTo>
                    <a:cubicBezTo>
                      <a:pt x="96" y="139"/>
                      <a:pt x="97" y="138"/>
                      <a:pt x="98" y="137"/>
                    </a:cubicBezTo>
                    <a:cubicBezTo>
                      <a:pt x="98" y="134"/>
                      <a:pt x="95" y="132"/>
                      <a:pt x="94" y="130"/>
                    </a:cubicBezTo>
                    <a:cubicBezTo>
                      <a:pt x="95" y="128"/>
                      <a:pt x="96" y="127"/>
                      <a:pt x="96" y="126"/>
                    </a:cubicBezTo>
                    <a:cubicBezTo>
                      <a:pt x="94" y="125"/>
                      <a:pt x="94" y="124"/>
                      <a:pt x="93" y="125"/>
                    </a:cubicBezTo>
                    <a:cubicBezTo>
                      <a:pt x="93" y="122"/>
                      <a:pt x="93" y="122"/>
                      <a:pt x="93" y="122"/>
                    </a:cubicBezTo>
                    <a:cubicBezTo>
                      <a:pt x="94" y="122"/>
                      <a:pt x="95" y="122"/>
                      <a:pt x="96" y="121"/>
                    </a:cubicBezTo>
                    <a:cubicBezTo>
                      <a:pt x="96" y="120"/>
                      <a:pt x="95" y="120"/>
                      <a:pt x="94" y="120"/>
                    </a:cubicBezTo>
                    <a:cubicBezTo>
                      <a:pt x="92" y="120"/>
                      <a:pt x="88" y="120"/>
                      <a:pt x="87" y="123"/>
                    </a:cubicBezTo>
                    <a:cubicBezTo>
                      <a:pt x="82" y="122"/>
                      <a:pt x="76" y="124"/>
                      <a:pt x="72" y="126"/>
                    </a:cubicBezTo>
                    <a:cubicBezTo>
                      <a:pt x="72" y="128"/>
                      <a:pt x="67" y="128"/>
                      <a:pt x="66" y="128"/>
                    </a:cubicBezTo>
                    <a:cubicBezTo>
                      <a:pt x="67" y="130"/>
                      <a:pt x="67" y="130"/>
                      <a:pt x="67" y="130"/>
                    </a:cubicBezTo>
                    <a:cubicBezTo>
                      <a:pt x="65" y="132"/>
                      <a:pt x="65" y="127"/>
                      <a:pt x="62" y="130"/>
                    </a:cubicBezTo>
                    <a:cubicBezTo>
                      <a:pt x="62" y="130"/>
                      <a:pt x="62" y="130"/>
                      <a:pt x="62" y="130"/>
                    </a:cubicBezTo>
                    <a:cubicBezTo>
                      <a:pt x="59" y="129"/>
                      <a:pt x="55" y="131"/>
                      <a:pt x="53" y="131"/>
                    </a:cubicBezTo>
                    <a:cubicBezTo>
                      <a:pt x="48" y="134"/>
                      <a:pt x="42" y="131"/>
                      <a:pt x="37" y="133"/>
                    </a:cubicBezTo>
                    <a:cubicBezTo>
                      <a:pt x="34" y="133"/>
                      <a:pt x="32" y="131"/>
                      <a:pt x="31" y="130"/>
                    </a:cubicBezTo>
                    <a:cubicBezTo>
                      <a:pt x="30" y="130"/>
                      <a:pt x="30" y="130"/>
                      <a:pt x="29" y="130"/>
                    </a:cubicBezTo>
                    <a:cubicBezTo>
                      <a:pt x="26" y="127"/>
                      <a:pt x="26" y="127"/>
                      <a:pt x="26" y="127"/>
                    </a:cubicBezTo>
                    <a:cubicBezTo>
                      <a:pt x="27" y="127"/>
                      <a:pt x="27" y="127"/>
                      <a:pt x="27" y="127"/>
                    </a:cubicBezTo>
                    <a:cubicBezTo>
                      <a:pt x="24" y="124"/>
                      <a:pt x="18" y="122"/>
                      <a:pt x="18" y="117"/>
                    </a:cubicBezTo>
                    <a:cubicBezTo>
                      <a:pt x="16" y="116"/>
                      <a:pt x="12" y="114"/>
                      <a:pt x="12" y="111"/>
                    </a:cubicBezTo>
                    <a:cubicBezTo>
                      <a:pt x="12" y="111"/>
                      <a:pt x="12" y="111"/>
                      <a:pt x="11" y="111"/>
                    </a:cubicBezTo>
                    <a:cubicBezTo>
                      <a:pt x="12" y="105"/>
                      <a:pt x="3" y="103"/>
                      <a:pt x="4" y="97"/>
                    </a:cubicBezTo>
                    <a:cubicBezTo>
                      <a:pt x="5" y="97"/>
                      <a:pt x="5" y="97"/>
                      <a:pt x="5" y="96"/>
                    </a:cubicBezTo>
                    <a:cubicBezTo>
                      <a:pt x="5" y="95"/>
                      <a:pt x="3" y="94"/>
                      <a:pt x="4" y="92"/>
                    </a:cubicBezTo>
                    <a:cubicBezTo>
                      <a:pt x="5" y="91"/>
                      <a:pt x="5" y="91"/>
                      <a:pt x="5" y="91"/>
                    </a:cubicBezTo>
                    <a:cubicBezTo>
                      <a:pt x="3" y="91"/>
                      <a:pt x="4" y="89"/>
                      <a:pt x="4" y="89"/>
                    </a:cubicBezTo>
                    <a:cubicBezTo>
                      <a:pt x="4" y="86"/>
                      <a:pt x="4" y="82"/>
                      <a:pt x="4" y="79"/>
                    </a:cubicBezTo>
                    <a:cubicBezTo>
                      <a:pt x="11" y="71"/>
                      <a:pt x="0" y="62"/>
                      <a:pt x="7" y="55"/>
                    </a:cubicBezTo>
                    <a:cubicBezTo>
                      <a:pt x="5" y="53"/>
                      <a:pt x="7" y="51"/>
                      <a:pt x="6" y="49"/>
                    </a:cubicBezTo>
                    <a:cubicBezTo>
                      <a:pt x="7" y="48"/>
                      <a:pt x="8" y="47"/>
                      <a:pt x="7" y="46"/>
                    </a:cubicBezTo>
                    <a:cubicBezTo>
                      <a:pt x="7" y="44"/>
                      <a:pt x="10" y="43"/>
                      <a:pt x="9" y="42"/>
                    </a:cubicBezTo>
                    <a:cubicBezTo>
                      <a:pt x="10" y="38"/>
                      <a:pt x="12" y="34"/>
                      <a:pt x="12" y="31"/>
                    </a:cubicBezTo>
                    <a:cubicBezTo>
                      <a:pt x="20" y="31"/>
                      <a:pt x="22" y="24"/>
                      <a:pt x="30" y="27"/>
                    </a:cubicBezTo>
                    <a:cubicBezTo>
                      <a:pt x="29" y="31"/>
                      <a:pt x="37" y="28"/>
                      <a:pt x="36" y="33"/>
                    </a:cubicBezTo>
                    <a:cubicBezTo>
                      <a:pt x="44" y="33"/>
                      <a:pt x="42" y="41"/>
                      <a:pt x="48" y="43"/>
                    </a:cubicBezTo>
                    <a:cubicBezTo>
                      <a:pt x="50" y="48"/>
                      <a:pt x="56" y="49"/>
                      <a:pt x="57" y="56"/>
                    </a:cubicBezTo>
                    <a:cubicBezTo>
                      <a:pt x="57" y="58"/>
                      <a:pt x="57" y="58"/>
                      <a:pt x="57" y="58"/>
                    </a:cubicBezTo>
                    <a:cubicBezTo>
                      <a:pt x="56" y="61"/>
                      <a:pt x="50" y="63"/>
                      <a:pt x="54" y="67"/>
                    </a:cubicBezTo>
                    <a:cubicBezTo>
                      <a:pt x="52" y="67"/>
                      <a:pt x="53" y="69"/>
                      <a:pt x="52" y="69"/>
                    </a:cubicBezTo>
                    <a:cubicBezTo>
                      <a:pt x="53" y="71"/>
                      <a:pt x="53" y="71"/>
                      <a:pt x="53" y="71"/>
                    </a:cubicBezTo>
                    <a:cubicBezTo>
                      <a:pt x="52" y="71"/>
                      <a:pt x="50" y="71"/>
                      <a:pt x="50" y="72"/>
                    </a:cubicBezTo>
                    <a:cubicBezTo>
                      <a:pt x="52" y="73"/>
                      <a:pt x="52" y="73"/>
                      <a:pt x="52" y="73"/>
                    </a:cubicBezTo>
                    <a:cubicBezTo>
                      <a:pt x="50" y="73"/>
                      <a:pt x="50" y="75"/>
                      <a:pt x="49" y="76"/>
                    </a:cubicBezTo>
                    <a:cubicBezTo>
                      <a:pt x="50" y="77"/>
                      <a:pt x="50" y="77"/>
                      <a:pt x="50" y="77"/>
                    </a:cubicBezTo>
                    <a:cubicBezTo>
                      <a:pt x="49" y="77"/>
                      <a:pt x="49" y="77"/>
                      <a:pt x="49" y="77"/>
                    </a:cubicBezTo>
                    <a:cubicBezTo>
                      <a:pt x="50" y="78"/>
                      <a:pt x="50" y="78"/>
                      <a:pt x="50" y="78"/>
                    </a:cubicBezTo>
                    <a:cubicBezTo>
                      <a:pt x="50" y="79"/>
                      <a:pt x="46" y="79"/>
                      <a:pt x="48" y="81"/>
                    </a:cubicBezTo>
                    <a:cubicBezTo>
                      <a:pt x="46" y="82"/>
                      <a:pt x="44" y="83"/>
                      <a:pt x="45" y="85"/>
                    </a:cubicBezTo>
                    <a:cubicBezTo>
                      <a:pt x="46" y="86"/>
                      <a:pt x="46" y="86"/>
                      <a:pt x="46" y="86"/>
                    </a:cubicBezTo>
                    <a:cubicBezTo>
                      <a:pt x="45" y="86"/>
                      <a:pt x="45" y="86"/>
                      <a:pt x="44" y="87"/>
                    </a:cubicBezTo>
                    <a:cubicBezTo>
                      <a:pt x="45" y="89"/>
                      <a:pt x="45" y="89"/>
                      <a:pt x="45" y="89"/>
                    </a:cubicBezTo>
                    <a:cubicBezTo>
                      <a:pt x="44" y="89"/>
                      <a:pt x="44" y="89"/>
                      <a:pt x="44" y="89"/>
                    </a:cubicBezTo>
                    <a:cubicBezTo>
                      <a:pt x="44" y="90"/>
                      <a:pt x="44" y="91"/>
                      <a:pt x="44" y="92"/>
                    </a:cubicBezTo>
                    <a:cubicBezTo>
                      <a:pt x="46" y="90"/>
                      <a:pt x="48" y="90"/>
                      <a:pt x="50" y="90"/>
                    </a:cubicBezTo>
                    <a:cubicBezTo>
                      <a:pt x="50" y="91"/>
                      <a:pt x="50" y="91"/>
                      <a:pt x="50" y="91"/>
                    </a:cubicBezTo>
                    <a:cubicBezTo>
                      <a:pt x="50" y="92"/>
                      <a:pt x="51" y="91"/>
                      <a:pt x="53" y="92"/>
                    </a:cubicBezTo>
                    <a:cubicBezTo>
                      <a:pt x="55" y="91"/>
                      <a:pt x="59" y="87"/>
                      <a:pt x="62" y="90"/>
                    </a:cubicBezTo>
                    <a:cubicBezTo>
                      <a:pt x="67" y="86"/>
                      <a:pt x="74" y="94"/>
                      <a:pt x="79" y="88"/>
                    </a:cubicBezTo>
                    <a:cubicBezTo>
                      <a:pt x="87" y="90"/>
                      <a:pt x="92" y="85"/>
                      <a:pt x="99" y="83"/>
                    </a:cubicBezTo>
                    <a:cubicBezTo>
                      <a:pt x="97" y="80"/>
                      <a:pt x="101" y="79"/>
                      <a:pt x="101" y="77"/>
                    </a:cubicBezTo>
                    <a:cubicBezTo>
                      <a:pt x="101" y="73"/>
                      <a:pt x="100" y="69"/>
                      <a:pt x="101" y="66"/>
                    </a:cubicBezTo>
                    <a:cubicBezTo>
                      <a:pt x="99" y="63"/>
                      <a:pt x="103" y="60"/>
                      <a:pt x="100" y="57"/>
                    </a:cubicBezTo>
                    <a:cubicBezTo>
                      <a:pt x="101" y="56"/>
                      <a:pt x="101" y="56"/>
                      <a:pt x="101" y="56"/>
                    </a:cubicBezTo>
                    <a:cubicBezTo>
                      <a:pt x="100" y="55"/>
                      <a:pt x="100" y="55"/>
                      <a:pt x="100" y="54"/>
                    </a:cubicBezTo>
                    <a:cubicBezTo>
                      <a:pt x="100" y="53"/>
                      <a:pt x="101" y="51"/>
                      <a:pt x="99" y="49"/>
                    </a:cubicBezTo>
                    <a:cubicBezTo>
                      <a:pt x="97" y="42"/>
                      <a:pt x="101" y="31"/>
                      <a:pt x="96" y="24"/>
                    </a:cubicBezTo>
                    <a:cubicBezTo>
                      <a:pt x="96" y="22"/>
                      <a:pt x="96" y="20"/>
                      <a:pt x="93" y="20"/>
                    </a:cubicBezTo>
                    <a:cubicBezTo>
                      <a:pt x="94" y="19"/>
                      <a:pt x="94" y="19"/>
                      <a:pt x="94" y="19"/>
                    </a:cubicBezTo>
                    <a:cubicBezTo>
                      <a:pt x="94" y="14"/>
                      <a:pt x="88" y="10"/>
                      <a:pt x="92" y="5"/>
                    </a:cubicBezTo>
                    <a:cubicBezTo>
                      <a:pt x="94" y="2"/>
                      <a:pt x="101" y="0"/>
                      <a:pt x="104" y="4"/>
                    </a:cubicBezTo>
                    <a:close/>
                    <a:moveTo>
                      <a:pt x="94" y="191"/>
                    </a:moveTo>
                    <a:cubicBezTo>
                      <a:pt x="92" y="193"/>
                      <a:pt x="91" y="193"/>
                      <a:pt x="87" y="195"/>
                    </a:cubicBezTo>
                    <a:cubicBezTo>
                      <a:pt x="85" y="193"/>
                      <a:pt x="83" y="195"/>
                      <a:pt x="80" y="195"/>
                    </a:cubicBezTo>
                    <a:cubicBezTo>
                      <a:pt x="78" y="198"/>
                      <a:pt x="73" y="198"/>
                      <a:pt x="72" y="201"/>
                    </a:cubicBezTo>
                    <a:cubicBezTo>
                      <a:pt x="71" y="200"/>
                      <a:pt x="71" y="200"/>
                      <a:pt x="71" y="200"/>
                    </a:cubicBezTo>
                    <a:cubicBezTo>
                      <a:pt x="71" y="200"/>
                      <a:pt x="72" y="200"/>
                      <a:pt x="72" y="199"/>
                    </a:cubicBezTo>
                    <a:cubicBezTo>
                      <a:pt x="70" y="198"/>
                      <a:pt x="72" y="196"/>
                      <a:pt x="72" y="195"/>
                    </a:cubicBezTo>
                    <a:cubicBezTo>
                      <a:pt x="75" y="194"/>
                      <a:pt x="78" y="195"/>
                      <a:pt x="79" y="192"/>
                    </a:cubicBezTo>
                    <a:cubicBezTo>
                      <a:pt x="84" y="191"/>
                      <a:pt x="90" y="187"/>
                      <a:pt x="94" y="185"/>
                    </a:cubicBezTo>
                    <a:cubicBezTo>
                      <a:pt x="96" y="187"/>
                      <a:pt x="97" y="189"/>
                      <a:pt x="94" y="191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</p:grpSp>
        <p:grpSp>
          <p:nvGrpSpPr>
            <p:cNvPr id="8206" name="组合 373"/>
            <p:cNvGrpSpPr>
              <a:grpSpLocks/>
            </p:cNvGrpSpPr>
            <p:nvPr/>
          </p:nvGrpSpPr>
          <p:grpSpPr bwMode="auto">
            <a:xfrm rot="863898">
              <a:off x="4551883" y="3975671"/>
              <a:ext cx="1053401" cy="1053401"/>
              <a:chOff x="7833818" y="-4086226"/>
              <a:chExt cx="1310182" cy="1310182"/>
            </a:xfrm>
          </p:grpSpPr>
          <p:pic>
            <p:nvPicPr>
              <p:cNvPr id="8233" name="图片 250" descr="图片1.png"/>
              <p:cNvPicPr>
                <a:picLocks noChangeAspect="1"/>
              </p:cNvPicPr>
              <p:nvPr/>
            </p:nvPicPr>
            <p:blipFill>
              <a:blip r:embed="rId6"/>
              <a:srcRect/>
              <a:stretch>
                <a:fillRect/>
              </a:stretch>
            </p:blipFill>
            <p:spPr bwMode="auto">
              <a:xfrm>
                <a:off x="7833818" y="-4086226"/>
                <a:ext cx="1310182" cy="131018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8234" name="Freeform 21"/>
              <p:cNvSpPr>
                <a:spLocks/>
              </p:cNvSpPr>
              <p:nvPr/>
            </p:nvSpPr>
            <p:spPr bwMode="auto">
              <a:xfrm>
                <a:off x="8134767" y="-3801555"/>
                <a:ext cx="708285" cy="740840"/>
              </a:xfrm>
              <a:custGeom>
                <a:avLst/>
                <a:gdLst>
                  <a:gd name="T0" fmla="*/ 218 w 304"/>
                  <a:gd name="T1" fmla="*/ 23 h 318"/>
                  <a:gd name="T2" fmla="*/ 214 w 304"/>
                  <a:gd name="T3" fmla="*/ 44 h 318"/>
                  <a:gd name="T4" fmla="*/ 223 w 304"/>
                  <a:gd name="T5" fmla="*/ 66 h 318"/>
                  <a:gd name="T6" fmla="*/ 242 w 304"/>
                  <a:gd name="T7" fmla="*/ 63 h 318"/>
                  <a:gd name="T8" fmla="*/ 270 w 304"/>
                  <a:gd name="T9" fmla="*/ 83 h 318"/>
                  <a:gd name="T10" fmla="*/ 259 w 304"/>
                  <a:gd name="T11" fmla="*/ 95 h 318"/>
                  <a:gd name="T12" fmla="*/ 232 w 304"/>
                  <a:gd name="T13" fmla="*/ 102 h 318"/>
                  <a:gd name="T14" fmla="*/ 214 w 304"/>
                  <a:gd name="T15" fmla="*/ 132 h 318"/>
                  <a:gd name="T16" fmla="*/ 217 w 304"/>
                  <a:gd name="T17" fmla="*/ 138 h 318"/>
                  <a:gd name="T18" fmla="*/ 261 w 304"/>
                  <a:gd name="T19" fmla="*/ 125 h 318"/>
                  <a:gd name="T20" fmla="*/ 288 w 304"/>
                  <a:gd name="T21" fmla="*/ 127 h 318"/>
                  <a:gd name="T22" fmla="*/ 302 w 304"/>
                  <a:gd name="T23" fmla="*/ 150 h 318"/>
                  <a:gd name="T24" fmla="*/ 291 w 304"/>
                  <a:gd name="T25" fmla="*/ 165 h 318"/>
                  <a:gd name="T26" fmla="*/ 270 w 304"/>
                  <a:gd name="T27" fmla="*/ 167 h 318"/>
                  <a:gd name="T28" fmla="*/ 216 w 304"/>
                  <a:gd name="T29" fmla="*/ 174 h 318"/>
                  <a:gd name="T30" fmla="*/ 216 w 304"/>
                  <a:gd name="T31" fmla="*/ 224 h 318"/>
                  <a:gd name="T32" fmla="*/ 214 w 304"/>
                  <a:gd name="T33" fmla="*/ 248 h 318"/>
                  <a:gd name="T34" fmla="*/ 211 w 304"/>
                  <a:gd name="T35" fmla="*/ 272 h 318"/>
                  <a:gd name="T36" fmla="*/ 208 w 304"/>
                  <a:gd name="T37" fmla="*/ 293 h 318"/>
                  <a:gd name="T38" fmla="*/ 197 w 304"/>
                  <a:gd name="T39" fmla="*/ 318 h 318"/>
                  <a:gd name="T40" fmla="*/ 188 w 304"/>
                  <a:gd name="T41" fmla="*/ 299 h 318"/>
                  <a:gd name="T42" fmla="*/ 179 w 304"/>
                  <a:gd name="T43" fmla="*/ 238 h 318"/>
                  <a:gd name="T44" fmla="*/ 180 w 304"/>
                  <a:gd name="T45" fmla="*/ 209 h 318"/>
                  <a:gd name="T46" fmla="*/ 179 w 304"/>
                  <a:gd name="T47" fmla="*/ 186 h 318"/>
                  <a:gd name="T48" fmla="*/ 166 w 304"/>
                  <a:gd name="T49" fmla="*/ 178 h 318"/>
                  <a:gd name="T50" fmla="*/ 145 w 304"/>
                  <a:gd name="T51" fmla="*/ 183 h 318"/>
                  <a:gd name="T52" fmla="*/ 117 w 304"/>
                  <a:gd name="T53" fmla="*/ 196 h 318"/>
                  <a:gd name="T54" fmla="*/ 85 w 304"/>
                  <a:gd name="T55" fmla="*/ 205 h 318"/>
                  <a:gd name="T56" fmla="*/ 65 w 304"/>
                  <a:gd name="T57" fmla="*/ 213 h 318"/>
                  <a:gd name="T58" fmla="*/ 44 w 304"/>
                  <a:gd name="T59" fmla="*/ 216 h 318"/>
                  <a:gd name="T60" fmla="*/ 23 w 304"/>
                  <a:gd name="T61" fmla="*/ 207 h 318"/>
                  <a:gd name="T62" fmla="*/ 2 w 304"/>
                  <a:gd name="T63" fmla="*/ 192 h 318"/>
                  <a:gd name="T64" fmla="*/ 22 w 304"/>
                  <a:gd name="T65" fmla="*/ 186 h 318"/>
                  <a:gd name="T66" fmla="*/ 55 w 304"/>
                  <a:gd name="T67" fmla="*/ 178 h 318"/>
                  <a:gd name="T68" fmla="*/ 65 w 304"/>
                  <a:gd name="T69" fmla="*/ 176 h 318"/>
                  <a:gd name="T70" fmla="*/ 91 w 304"/>
                  <a:gd name="T71" fmla="*/ 168 h 318"/>
                  <a:gd name="T72" fmla="*/ 118 w 304"/>
                  <a:gd name="T73" fmla="*/ 161 h 318"/>
                  <a:gd name="T74" fmla="*/ 145 w 304"/>
                  <a:gd name="T75" fmla="*/ 154 h 318"/>
                  <a:gd name="T76" fmla="*/ 171 w 304"/>
                  <a:gd name="T77" fmla="*/ 147 h 318"/>
                  <a:gd name="T78" fmla="*/ 179 w 304"/>
                  <a:gd name="T79" fmla="*/ 128 h 318"/>
                  <a:gd name="T80" fmla="*/ 161 w 304"/>
                  <a:gd name="T81" fmla="*/ 127 h 318"/>
                  <a:gd name="T82" fmla="*/ 129 w 304"/>
                  <a:gd name="T83" fmla="*/ 143 h 318"/>
                  <a:gd name="T84" fmla="*/ 101 w 304"/>
                  <a:gd name="T85" fmla="*/ 149 h 318"/>
                  <a:gd name="T86" fmla="*/ 92 w 304"/>
                  <a:gd name="T87" fmla="*/ 119 h 318"/>
                  <a:gd name="T88" fmla="*/ 104 w 304"/>
                  <a:gd name="T89" fmla="*/ 82 h 318"/>
                  <a:gd name="T90" fmla="*/ 111 w 304"/>
                  <a:gd name="T91" fmla="*/ 70 h 318"/>
                  <a:gd name="T92" fmla="*/ 118 w 304"/>
                  <a:gd name="T93" fmla="*/ 47 h 318"/>
                  <a:gd name="T94" fmla="*/ 133 w 304"/>
                  <a:gd name="T95" fmla="*/ 69 h 318"/>
                  <a:gd name="T96" fmla="*/ 132 w 304"/>
                  <a:gd name="T97" fmla="*/ 91 h 318"/>
                  <a:gd name="T98" fmla="*/ 143 w 304"/>
                  <a:gd name="T99" fmla="*/ 103 h 318"/>
                  <a:gd name="T100" fmla="*/ 168 w 304"/>
                  <a:gd name="T101" fmla="*/ 96 h 318"/>
                  <a:gd name="T102" fmla="*/ 180 w 304"/>
                  <a:gd name="T103" fmla="*/ 68 h 318"/>
                  <a:gd name="T104" fmla="*/ 174 w 304"/>
                  <a:gd name="T105" fmla="*/ 49 h 318"/>
                  <a:gd name="T106" fmla="*/ 173 w 304"/>
                  <a:gd name="T107" fmla="*/ 46 h 318"/>
                  <a:gd name="T108" fmla="*/ 173 w 304"/>
                  <a:gd name="T109" fmla="*/ 30 h 318"/>
                  <a:gd name="T110" fmla="*/ 188 w 304"/>
                  <a:gd name="T111" fmla="*/ 3 h 318"/>
                  <a:gd name="T112" fmla="*/ 205 w 304"/>
                  <a:gd name="T113" fmla="*/ 3 h 318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w 304"/>
                  <a:gd name="T172" fmla="*/ 0 h 318"/>
                  <a:gd name="T173" fmla="*/ 304 w 304"/>
                  <a:gd name="T174" fmla="*/ 318 h 318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T171" t="T172" r="T173" b="T174"/>
                <a:pathLst>
                  <a:path w="304" h="318">
                    <a:moveTo>
                      <a:pt x="205" y="3"/>
                    </a:moveTo>
                    <a:cubicBezTo>
                      <a:pt x="215" y="5"/>
                      <a:pt x="217" y="16"/>
                      <a:pt x="218" y="23"/>
                    </a:cubicBezTo>
                    <a:cubicBezTo>
                      <a:pt x="220" y="28"/>
                      <a:pt x="213" y="30"/>
                      <a:pt x="218" y="33"/>
                    </a:cubicBezTo>
                    <a:cubicBezTo>
                      <a:pt x="214" y="35"/>
                      <a:pt x="218" y="41"/>
                      <a:pt x="214" y="44"/>
                    </a:cubicBezTo>
                    <a:cubicBezTo>
                      <a:pt x="213" y="53"/>
                      <a:pt x="218" y="58"/>
                      <a:pt x="217" y="67"/>
                    </a:cubicBezTo>
                    <a:cubicBezTo>
                      <a:pt x="219" y="67"/>
                      <a:pt x="221" y="67"/>
                      <a:pt x="223" y="66"/>
                    </a:cubicBezTo>
                    <a:cubicBezTo>
                      <a:pt x="223" y="65"/>
                      <a:pt x="223" y="65"/>
                      <a:pt x="223" y="65"/>
                    </a:cubicBezTo>
                    <a:cubicBezTo>
                      <a:pt x="229" y="65"/>
                      <a:pt x="235" y="63"/>
                      <a:pt x="242" y="63"/>
                    </a:cubicBezTo>
                    <a:cubicBezTo>
                      <a:pt x="247" y="66"/>
                      <a:pt x="253" y="66"/>
                      <a:pt x="259" y="70"/>
                    </a:cubicBezTo>
                    <a:cubicBezTo>
                      <a:pt x="264" y="74"/>
                      <a:pt x="267" y="78"/>
                      <a:pt x="270" y="83"/>
                    </a:cubicBezTo>
                    <a:cubicBezTo>
                      <a:pt x="269" y="90"/>
                      <a:pt x="269" y="90"/>
                      <a:pt x="269" y="90"/>
                    </a:cubicBezTo>
                    <a:cubicBezTo>
                      <a:pt x="266" y="92"/>
                      <a:pt x="262" y="94"/>
                      <a:pt x="259" y="95"/>
                    </a:cubicBezTo>
                    <a:cubicBezTo>
                      <a:pt x="253" y="93"/>
                      <a:pt x="251" y="99"/>
                      <a:pt x="246" y="97"/>
                    </a:cubicBezTo>
                    <a:cubicBezTo>
                      <a:pt x="242" y="101"/>
                      <a:pt x="236" y="100"/>
                      <a:pt x="232" y="102"/>
                    </a:cubicBezTo>
                    <a:cubicBezTo>
                      <a:pt x="223" y="103"/>
                      <a:pt x="220" y="109"/>
                      <a:pt x="216" y="114"/>
                    </a:cubicBezTo>
                    <a:cubicBezTo>
                      <a:pt x="218" y="121"/>
                      <a:pt x="212" y="125"/>
                      <a:pt x="214" y="132"/>
                    </a:cubicBezTo>
                    <a:cubicBezTo>
                      <a:pt x="213" y="132"/>
                      <a:pt x="211" y="134"/>
                      <a:pt x="211" y="136"/>
                    </a:cubicBezTo>
                    <a:cubicBezTo>
                      <a:pt x="212" y="139"/>
                      <a:pt x="215" y="137"/>
                      <a:pt x="217" y="138"/>
                    </a:cubicBezTo>
                    <a:cubicBezTo>
                      <a:pt x="224" y="135"/>
                      <a:pt x="230" y="132"/>
                      <a:pt x="236" y="130"/>
                    </a:cubicBezTo>
                    <a:cubicBezTo>
                      <a:pt x="242" y="124"/>
                      <a:pt x="252" y="125"/>
                      <a:pt x="261" y="125"/>
                    </a:cubicBezTo>
                    <a:cubicBezTo>
                      <a:pt x="264" y="122"/>
                      <a:pt x="270" y="124"/>
                      <a:pt x="274" y="124"/>
                    </a:cubicBezTo>
                    <a:cubicBezTo>
                      <a:pt x="277" y="126"/>
                      <a:pt x="283" y="126"/>
                      <a:pt x="288" y="127"/>
                    </a:cubicBezTo>
                    <a:cubicBezTo>
                      <a:pt x="291" y="131"/>
                      <a:pt x="302" y="133"/>
                      <a:pt x="298" y="141"/>
                    </a:cubicBezTo>
                    <a:cubicBezTo>
                      <a:pt x="304" y="143"/>
                      <a:pt x="302" y="147"/>
                      <a:pt x="302" y="150"/>
                    </a:cubicBezTo>
                    <a:cubicBezTo>
                      <a:pt x="299" y="151"/>
                      <a:pt x="302" y="154"/>
                      <a:pt x="301" y="156"/>
                    </a:cubicBezTo>
                    <a:cubicBezTo>
                      <a:pt x="291" y="165"/>
                      <a:pt x="291" y="165"/>
                      <a:pt x="291" y="165"/>
                    </a:cubicBezTo>
                    <a:cubicBezTo>
                      <a:pt x="284" y="165"/>
                      <a:pt x="277" y="165"/>
                      <a:pt x="272" y="165"/>
                    </a:cubicBezTo>
                    <a:cubicBezTo>
                      <a:pt x="270" y="167"/>
                      <a:pt x="270" y="167"/>
                      <a:pt x="270" y="167"/>
                    </a:cubicBezTo>
                    <a:cubicBezTo>
                      <a:pt x="236" y="167"/>
                      <a:pt x="236" y="167"/>
                      <a:pt x="236" y="167"/>
                    </a:cubicBezTo>
                    <a:cubicBezTo>
                      <a:pt x="230" y="170"/>
                      <a:pt x="221" y="166"/>
                      <a:pt x="216" y="174"/>
                    </a:cubicBezTo>
                    <a:cubicBezTo>
                      <a:pt x="219" y="190"/>
                      <a:pt x="218" y="207"/>
                      <a:pt x="218" y="223"/>
                    </a:cubicBezTo>
                    <a:cubicBezTo>
                      <a:pt x="216" y="224"/>
                      <a:pt x="216" y="224"/>
                      <a:pt x="216" y="224"/>
                    </a:cubicBezTo>
                    <a:cubicBezTo>
                      <a:pt x="219" y="226"/>
                      <a:pt x="218" y="230"/>
                      <a:pt x="218" y="234"/>
                    </a:cubicBezTo>
                    <a:cubicBezTo>
                      <a:pt x="214" y="237"/>
                      <a:pt x="218" y="244"/>
                      <a:pt x="214" y="248"/>
                    </a:cubicBezTo>
                    <a:cubicBezTo>
                      <a:pt x="217" y="253"/>
                      <a:pt x="209" y="257"/>
                      <a:pt x="214" y="261"/>
                    </a:cubicBezTo>
                    <a:cubicBezTo>
                      <a:pt x="211" y="264"/>
                      <a:pt x="214" y="269"/>
                      <a:pt x="211" y="272"/>
                    </a:cubicBezTo>
                    <a:cubicBezTo>
                      <a:pt x="210" y="287"/>
                      <a:pt x="210" y="287"/>
                      <a:pt x="210" y="287"/>
                    </a:cubicBezTo>
                    <a:cubicBezTo>
                      <a:pt x="207" y="288"/>
                      <a:pt x="209" y="291"/>
                      <a:pt x="208" y="293"/>
                    </a:cubicBezTo>
                    <a:cubicBezTo>
                      <a:pt x="205" y="294"/>
                      <a:pt x="208" y="298"/>
                      <a:pt x="206" y="299"/>
                    </a:cubicBezTo>
                    <a:cubicBezTo>
                      <a:pt x="205" y="306"/>
                      <a:pt x="205" y="316"/>
                      <a:pt x="197" y="318"/>
                    </a:cubicBezTo>
                    <a:cubicBezTo>
                      <a:pt x="193" y="315"/>
                      <a:pt x="194" y="311"/>
                      <a:pt x="190" y="308"/>
                    </a:cubicBezTo>
                    <a:cubicBezTo>
                      <a:pt x="192" y="304"/>
                      <a:pt x="186" y="303"/>
                      <a:pt x="188" y="299"/>
                    </a:cubicBezTo>
                    <a:cubicBezTo>
                      <a:pt x="183" y="294"/>
                      <a:pt x="186" y="287"/>
                      <a:pt x="182" y="283"/>
                    </a:cubicBezTo>
                    <a:cubicBezTo>
                      <a:pt x="180" y="269"/>
                      <a:pt x="181" y="253"/>
                      <a:pt x="179" y="238"/>
                    </a:cubicBezTo>
                    <a:cubicBezTo>
                      <a:pt x="179" y="236"/>
                      <a:pt x="182" y="232"/>
                      <a:pt x="179" y="230"/>
                    </a:cubicBezTo>
                    <a:cubicBezTo>
                      <a:pt x="176" y="222"/>
                      <a:pt x="182" y="216"/>
                      <a:pt x="180" y="209"/>
                    </a:cubicBezTo>
                    <a:cubicBezTo>
                      <a:pt x="177" y="207"/>
                      <a:pt x="180" y="207"/>
                      <a:pt x="180" y="204"/>
                    </a:cubicBezTo>
                    <a:cubicBezTo>
                      <a:pt x="182" y="198"/>
                      <a:pt x="176" y="193"/>
                      <a:pt x="179" y="186"/>
                    </a:cubicBezTo>
                    <a:cubicBezTo>
                      <a:pt x="176" y="183"/>
                      <a:pt x="175" y="181"/>
                      <a:pt x="172" y="179"/>
                    </a:cubicBezTo>
                    <a:cubicBezTo>
                      <a:pt x="171" y="177"/>
                      <a:pt x="168" y="178"/>
                      <a:pt x="166" y="178"/>
                    </a:cubicBezTo>
                    <a:cubicBezTo>
                      <a:pt x="164" y="181"/>
                      <a:pt x="158" y="177"/>
                      <a:pt x="157" y="181"/>
                    </a:cubicBezTo>
                    <a:cubicBezTo>
                      <a:pt x="151" y="179"/>
                      <a:pt x="150" y="184"/>
                      <a:pt x="145" y="183"/>
                    </a:cubicBezTo>
                    <a:cubicBezTo>
                      <a:pt x="140" y="186"/>
                      <a:pt x="132" y="187"/>
                      <a:pt x="126" y="191"/>
                    </a:cubicBezTo>
                    <a:cubicBezTo>
                      <a:pt x="123" y="194"/>
                      <a:pt x="118" y="192"/>
                      <a:pt x="117" y="196"/>
                    </a:cubicBezTo>
                    <a:cubicBezTo>
                      <a:pt x="112" y="195"/>
                      <a:pt x="110" y="198"/>
                      <a:pt x="106" y="198"/>
                    </a:cubicBezTo>
                    <a:cubicBezTo>
                      <a:pt x="99" y="200"/>
                      <a:pt x="94" y="207"/>
                      <a:pt x="85" y="205"/>
                    </a:cubicBezTo>
                    <a:cubicBezTo>
                      <a:pt x="81" y="209"/>
                      <a:pt x="78" y="207"/>
                      <a:pt x="72" y="210"/>
                    </a:cubicBezTo>
                    <a:cubicBezTo>
                      <a:pt x="69" y="209"/>
                      <a:pt x="67" y="211"/>
                      <a:pt x="65" y="213"/>
                    </a:cubicBezTo>
                    <a:cubicBezTo>
                      <a:pt x="60" y="214"/>
                      <a:pt x="55" y="213"/>
                      <a:pt x="51" y="216"/>
                    </a:cubicBezTo>
                    <a:cubicBezTo>
                      <a:pt x="48" y="218"/>
                      <a:pt x="47" y="211"/>
                      <a:pt x="44" y="216"/>
                    </a:cubicBezTo>
                    <a:cubicBezTo>
                      <a:pt x="42" y="211"/>
                      <a:pt x="35" y="216"/>
                      <a:pt x="33" y="211"/>
                    </a:cubicBezTo>
                    <a:cubicBezTo>
                      <a:pt x="27" y="214"/>
                      <a:pt x="26" y="207"/>
                      <a:pt x="23" y="207"/>
                    </a:cubicBezTo>
                    <a:cubicBezTo>
                      <a:pt x="18" y="202"/>
                      <a:pt x="10" y="203"/>
                      <a:pt x="7" y="197"/>
                    </a:cubicBezTo>
                    <a:cubicBezTo>
                      <a:pt x="6" y="196"/>
                      <a:pt x="2" y="194"/>
                      <a:pt x="2" y="192"/>
                    </a:cubicBezTo>
                    <a:cubicBezTo>
                      <a:pt x="2" y="189"/>
                      <a:pt x="0" y="186"/>
                      <a:pt x="3" y="185"/>
                    </a:cubicBezTo>
                    <a:cubicBezTo>
                      <a:pt x="9" y="185"/>
                      <a:pt x="17" y="184"/>
                      <a:pt x="22" y="186"/>
                    </a:cubicBezTo>
                    <a:cubicBezTo>
                      <a:pt x="28" y="186"/>
                      <a:pt x="31" y="181"/>
                      <a:pt x="39" y="181"/>
                    </a:cubicBezTo>
                    <a:cubicBezTo>
                      <a:pt x="44" y="180"/>
                      <a:pt x="47" y="176"/>
                      <a:pt x="55" y="178"/>
                    </a:cubicBezTo>
                    <a:cubicBezTo>
                      <a:pt x="55" y="174"/>
                      <a:pt x="59" y="178"/>
                      <a:pt x="61" y="174"/>
                    </a:cubicBezTo>
                    <a:cubicBezTo>
                      <a:pt x="62" y="177"/>
                      <a:pt x="64" y="176"/>
                      <a:pt x="65" y="176"/>
                    </a:cubicBezTo>
                    <a:cubicBezTo>
                      <a:pt x="70" y="175"/>
                      <a:pt x="74" y="172"/>
                      <a:pt x="79" y="172"/>
                    </a:cubicBezTo>
                    <a:cubicBezTo>
                      <a:pt x="83" y="170"/>
                      <a:pt x="87" y="168"/>
                      <a:pt x="91" y="168"/>
                    </a:cubicBezTo>
                    <a:cubicBezTo>
                      <a:pt x="96" y="166"/>
                      <a:pt x="100" y="164"/>
                      <a:pt x="104" y="163"/>
                    </a:cubicBezTo>
                    <a:cubicBezTo>
                      <a:pt x="111" y="164"/>
                      <a:pt x="113" y="160"/>
                      <a:pt x="118" y="161"/>
                    </a:cubicBezTo>
                    <a:cubicBezTo>
                      <a:pt x="120" y="157"/>
                      <a:pt x="125" y="161"/>
                      <a:pt x="126" y="157"/>
                    </a:cubicBezTo>
                    <a:cubicBezTo>
                      <a:pt x="135" y="161"/>
                      <a:pt x="137" y="151"/>
                      <a:pt x="145" y="154"/>
                    </a:cubicBezTo>
                    <a:cubicBezTo>
                      <a:pt x="149" y="151"/>
                      <a:pt x="154" y="153"/>
                      <a:pt x="157" y="150"/>
                    </a:cubicBezTo>
                    <a:cubicBezTo>
                      <a:pt x="164" y="154"/>
                      <a:pt x="165" y="146"/>
                      <a:pt x="171" y="147"/>
                    </a:cubicBezTo>
                    <a:cubicBezTo>
                      <a:pt x="174" y="146"/>
                      <a:pt x="178" y="146"/>
                      <a:pt x="180" y="143"/>
                    </a:cubicBezTo>
                    <a:cubicBezTo>
                      <a:pt x="179" y="138"/>
                      <a:pt x="182" y="132"/>
                      <a:pt x="179" y="128"/>
                    </a:cubicBezTo>
                    <a:cubicBezTo>
                      <a:pt x="179" y="125"/>
                      <a:pt x="177" y="123"/>
                      <a:pt x="174" y="125"/>
                    </a:cubicBezTo>
                    <a:cubicBezTo>
                      <a:pt x="170" y="125"/>
                      <a:pt x="165" y="126"/>
                      <a:pt x="161" y="127"/>
                    </a:cubicBezTo>
                    <a:cubicBezTo>
                      <a:pt x="157" y="125"/>
                      <a:pt x="157" y="130"/>
                      <a:pt x="153" y="128"/>
                    </a:cubicBezTo>
                    <a:cubicBezTo>
                      <a:pt x="145" y="134"/>
                      <a:pt x="133" y="132"/>
                      <a:pt x="129" y="143"/>
                    </a:cubicBezTo>
                    <a:cubicBezTo>
                      <a:pt x="124" y="146"/>
                      <a:pt x="121" y="152"/>
                      <a:pt x="112" y="149"/>
                    </a:cubicBezTo>
                    <a:cubicBezTo>
                      <a:pt x="108" y="146"/>
                      <a:pt x="106" y="151"/>
                      <a:pt x="101" y="149"/>
                    </a:cubicBezTo>
                    <a:cubicBezTo>
                      <a:pt x="97" y="148"/>
                      <a:pt x="94" y="145"/>
                      <a:pt x="91" y="142"/>
                    </a:cubicBezTo>
                    <a:cubicBezTo>
                      <a:pt x="90" y="134"/>
                      <a:pt x="97" y="127"/>
                      <a:pt x="92" y="119"/>
                    </a:cubicBezTo>
                    <a:cubicBezTo>
                      <a:pt x="92" y="112"/>
                      <a:pt x="88" y="106"/>
                      <a:pt x="90" y="99"/>
                    </a:cubicBezTo>
                    <a:cubicBezTo>
                      <a:pt x="96" y="94"/>
                      <a:pt x="101" y="88"/>
                      <a:pt x="104" y="82"/>
                    </a:cubicBezTo>
                    <a:cubicBezTo>
                      <a:pt x="105" y="83"/>
                      <a:pt x="106" y="81"/>
                      <a:pt x="107" y="81"/>
                    </a:cubicBezTo>
                    <a:cubicBezTo>
                      <a:pt x="106" y="76"/>
                      <a:pt x="109" y="74"/>
                      <a:pt x="111" y="70"/>
                    </a:cubicBezTo>
                    <a:cubicBezTo>
                      <a:pt x="109" y="65"/>
                      <a:pt x="114" y="61"/>
                      <a:pt x="113" y="56"/>
                    </a:cubicBezTo>
                    <a:cubicBezTo>
                      <a:pt x="115" y="53"/>
                      <a:pt x="117" y="50"/>
                      <a:pt x="118" y="47"/>
                    </a:cubicBezTo>
                    <a:cubicBezTo>
                      <a:pt x="125" y="46"/>
                      <a:pt x="128" y="50"/>
                      <a:pt x="132" y="53"/>
                    </a:cubicBezTo>
                    <a:cubicBezTo>
                      <a:pt x="135" y="58"/>
                      <a:pt x="133" y="64"/>
                      <a:pt x="133" y="69"/>
                    </a:cubicBezTo>
                    <a:cubicBezTo>
                      <a:pt x="132" y="71"/>
                      <a:pt x="132" y="71"/>
                      <a:pt x="132" y="71"/>
                    </a:cubicBezTo>
                    <a:cubicBezTo>
                      <a:pt x="132" y="91"/>
                      <a:pt x="132" y="91"/>
                      <a:pt x="132" y="91"/>
                    </a:cubicBezTo>
                    <a:cubicBezTo>
                      <a:pt x="133" y="95"/>
                      <a:pt x="136" y="97"/>
                      <a:pt x="137" y="101"/>
                    </a:cubicBezTo>
                    <a:cubicBezTo>
                      <a:pt x="139" y="103"/>
                      <a:pt x="140" y="104"/>
                      <a:pt x="143" y="103"/>
                    </a:cubicBezTo>
                    <a:cubicBezTo>
                      <a:pt x="145" y="99"/>
                      <a:pt x="150" y="104"/>
                      <a:pt x="153" y="100"/>
                    </a:cubicBezTo>
                    <a:cubicBezTo>
                      <a:pt x="159" y="100"/>
                      <a:pt x="165" y="101"/>
                      <a:pt x="168" y="96"/>
                    </a:cubicBezTo>
                    <a:cubicBezTo>
                      <a:pt x="173" y="96"/>
                      <a:pt x="177" y="94"/>
                      <a:pt x="180" y="90"/>
                    </a:cubicBezTo>
                    <a:cubicBezTo>
                      <a:pt x="180" y="68"/>
                      <a:pt x="180" y="68"/>
                      <a:pt x="180" y="68"/>
                    </a:cubicBezTo>
                    <a:cubicBezTo>
                      <a:pt x="176" y="66"/>
                      <a:pt x="180" y="61"/>
                      <a:pt x="177" y="59"/>
                    </a:cubicBezTo>
                    <a:cubicBezTo>
                      <a:pt x="179" y="55"/>
                      <a:pt x="174" y="53"/>
                      <a:pt x="174" y="49"/>
                    </a:cubicBezTo>
                    <a:cubicBezTo>
                      <a:pt x="173" y="49"/>
                      <a:pt x="173" y="49"/>
                      <a:pt x="173" y="49"/>
                    </a:cubicBezTo>
                    <a:cubicBezTo>
                      <a:pt x="173" y="46"/>
                      <a:pt x="173" y="46"/>
                      <a:pt x="173" y="46"/>
                    </a:cubicBezTo>
                    <a:cubicBezTo>
                      <a:pt x="174" y="46"/>
                      <a:pt x="175" y="45"/>
                      <a:pt x="175" y="45"/>
                    </a:cubicBezTo>
                    <a:cubicBezTo>
                      <a:pt x="175" y="40"/>
                      <a:pt x="168" y="35"/>
                      <a:pt x="173" y="30"/>
                    </a:cubicBezTo>
                    <a:cubicBezTo>
                      <a:pt x="174" y="23"/>
                      <a:pt x="168" y="16"/>
                      <a:pt x="172" y="9"/>
                    </a:cubicBezTo>
                    <a:cubicBezTo>
                      <a:pt x="174" y="4"/>
                      <a:pt x="182" y="3"/>
                      <a:pt x="188" y="3"/>
                    </a:cubicBezTo>
                    <a:cubicBezTo>
                      <a:pt x="190" y="0"/>
                      <a:pt x="194" y="1"/>
                      <a:pt x="197" y="1"/>
                    </a:cubicBezTo>
                    <a:cubicBezTo>
                      <a:pt x="199" y="3"/>
                      <a:pt x="202" y="3"/>
                      <a:pt x="205" y="3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</p:grpSp>
        <p:grpSp>
          <p:nvGrpSpPr>
            <p:cNvPr id="8207" name="组合 376"/>
            <p:cNvGrpSpPr>
              <a:grpSpLocks/>
            </p:cNvGrpSpPr>
            <p:nvPr/>
          </p:nvGrpSpPr>
          <p:grpSpPr bwMode="auto">
            <a:xfrm rot="1102613">
              <a:off x="8088857" y="3660199"/>
              <a:ext cx="1310182" cy="1310182"/>
              <a:chOff x="7833818" y="-2914651"/>
              <a:chExt cx="1310182" cy="1310182"/>
            </a:xfrm>
          </p:grpSpPr>
          <p:pic>
            <p:nvPicPr>
              <p:cNvPr id="8231" name="图片 248" descr="图片1.png"/>
              <p:cNvPicPr>
                <a:picLocks noChangeAspect="1"/>
              </p:cNvPicPr>
              <p:nvPr/>
            </p:nvPicPr>
            <p:blipFill>
              <a:blip r:embed="rId6"/>
              <a:srcRect/>
              <a:stretch>
                <a:fillRect/>
              </a:stretch>
            </p:blipFill>
            <p:spPr bwMode="auto">
              <a:xfrm>
                <a:off x="7833818" y="-2914651"/>
                <a:ext cx="1310182" cy="131018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8232" name="Freeform 22"/>
              <p:cNvSpPr>
                <a:spLocks/>
              </p:cNvSpPr>
              <p:nvPr/>
            </p:nvSpPr>
            <p:spPr bwMode="auto">
              <a:xfrm>
                <a:off x="8132301" y="-2562406"/>
                <a:ext cx="713217" cy="605692"/>
              </a:xfrm>
              <a:custGeom>
                <a:avLst/>
                <a:gdLst>
                  <a:gd name="T0" fmla="*/ 167 w 306"/>
                  <a:gd name="T1" fmla="*/ 38 h 260"/>
                  <a:gd name="T2" fmla="*/ 198 w 306"/>
                  <a:gd name="T3" fmla="*/ 43 h 260"/>
                  <a:gd name="T4" fmla="*/ 216 w 306"/>
                  <a:gd name="T5" fmla="*/ 51 h 260"/>
                  <a:gd name="T6" fmla="*/ 208 w 306"/>
                  <a:gd name="T7" fmla="*/ 77 h 260"/>
                  <a:gd name="T8" fmla="*/ 167 w 306"/>
                  <a:gd name="T9" fmla="*/ 79 h 260"/>
                  <a:gd name="T10" fmla="*/ 203 w 306"/>
                  <a:gd name="T11" fmla="*/ 94 h 260"/>
                  <a:gd name="T12" fmla="*/ 228 w 306"/>
                  <a:gd name="T13" fmla="*/ 98 h 260"/>
                  <a:gd name="T14" fmla="*/ 241 w 306"/>
                  <a:gd name="T15" fmla="*/ 99 h 260"/>
                  <a:gd name="T16" fmla="*/ 305 w 306"/>
                  <a:gd name="T17" fmla="*/ 111 h 260"/>
                  <a:gd name="T18" fmla="*/ 282 w 306"/>
                  <a:gd name="T19" fmla="*/ 140 h 260"/>
                  <a:gd name="T20" fmla="*/ 262 w 306"/>
                  <a:gd name="T21" fmla="*/ 145 h 260"/>
                  <a:gd name="T22" fmla="*/ 235 w 306"/>
                  <a:gd name="T23" fmla="*/ 138 h 260"/>
                  <a:gd name="T24" fmla="*/ 204 w 306"/>
                  <a:gd name="T25" fmla="*/ 131 h 260"/>
                  <a:gd name="T26" fmla="*/ 173 w 306"/>
                  <a:gd name="T27" fmla="*/ 127 h 260"/>
                  <a:gd name="T28" fmla="*/ 163 w 306"/>
                  <a:gd name="T29" fmla="*/ 139 h 260"/>
                  <a:gd name="T30" fmla="*/ 165 w 306"/>
                  <a:gd name="T31" fmla="*/ 177 h 260"/>
                  <a:gd name="T32" fmla="*/ 165 w 306"/>
                  <a:gd name="T33" fmla="*/ 195 h 260"/>
                  <a:gd name="T34" fmla="*/ 163 w 306"/>
                  <a:gd name="T35" fmla="*/ 204 h 260"/>
                  <a:gd name="T36" fmla="*/ 136 w 306"/>
                  <a:gd name="T37" fmla="*/ 252 h 260"/>
                  <a:gd name="T38" fmla="*/ 133 w 306"/>
                  <a:gd name="T39" fmla="*/ 223 h 260"/>
                  <a:gd name="T40" fmla="*/ 133 w 306"/>
                  <a:gd name="T41" fmla="*/ 172 h 260"/>
                  <a:gd name="T42" fmla="*/ 131 w 306"/>
                  <a:gd name="T43" fmla="*/ 151 h 260"/>
                  <a:gd name="T44" fmla="*/ 131 w 306"/>
                  <a:gd name="T45" fmla="*/ 129 h 260"/>
                  <a:gd name="T46" fmla="*/ 118 w 306"/>
                  <a:gd name="T47" fmla="*/ 126 h 260"/>
                  <a:gd name="T48" fmla="*/ 79 w 306"/>
                  <a:gd name="T49" fmla="*/ 129 h 260"/>
                  <a:gd name="T50" fmla="*/ 40 w 306"/>
                  <a:gd name="T51" fmla="*/ 131 h 260"/>
                  <a:gd name="T52" fmla="*/ 12 w 306"/>
                  <a:gd name="T53" fmla="*/ 150 h 260"/>
                  <a:gd name="T54" fmla="*/ 0 w 306"/>
                  <a:gd name="T55" fmla="*/ 143 h 260"/>
                  <a:gd name="T56" fmla="*/ 26 w 306"/>
                  <a:gd name="T57" fmla="*/ 105 h 260"/>
                  <a:gd name="T58" fmla="*/ 60 w 306"/>
                  <a:gd name="T59" fmla="*/ 98 h 260"/>
                  <a:gd name="T60" fmla="*/ 108 w 306"/>
                  <a:gd name="T61" fmla="*/ 91 h 260"/>
                  <a:gd name="T62" fmla="*/ 128 w 306"/>
                  <a:gd name="T63" fmla="*/ 85 h 260"/>
                  <a:gd name="T64" fmla="*/ 117 w 306"/>
                  <a:gd name="T65" fmla="*/ 82 h 260"/>
                  <a:gd name="T66" fmla="*/ 106 w 306"/>
                  <a:gd name="T67" fmla="*/ 82 h 260"/>
                  <a:gd name="T68" fmla="*/ 73 w 306"/>
                  <a:gd name="T69" fmla="*/ 87 h 260"/>
                  <a:gd name="T70" fmla="*/ 61 w 306"/>
                  <a:gd name="T71" fmla="*/ 52 h 260"/>
                  <a:gd name="T72" fmla="*/ 77 w 306"/>
                  <a:gd name="T73" fmla="*/ 26 h 260"/>
                  <a:gd name="T74" fmla="*/ 107 w 306"/>
                  <a:gd name="T75" fmla="*/ 37 h 260"/>
                  <a:gd name="T76" fmla="*/ 131 w 306"/>
                  <a:gd name="T77" fmla="*/ 42 h 260"/>
                  <a:gd name="T78" fmla="*/ 157 w 306"/>
                  <a:gd name="T79" fmla="*/ 5 h 260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w 306"/>
                  <a:gd name="T121" fmla="*/ 0 h 260"/>
                  <a:gd name="T122" fmla="*/ 306 w 306"/>
                  <a:gd name="T123" fmla="*/ 260 h 260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T120" t="T121" r="T122" b="T123"/>
                <a:pathLst>
                  <a:path w="306" h="260">
                    <a:moveTo>
                      <a:pt x="168" y="19"/>
                    </a:moveTo>
                    <a:cubicBezTo>
                      <a:pt x="165" y="23"/>
                      <a:pt x="168" y="31"/>
                      <a:pt x="167" y="38"/>
                    </a:cubicBezTo>
                    <a:cubicBezTo>
                      <a:pt x="176" y="41"/>
                      <a:pt x="184" y="39"/>
                      <a:pt x="194" y="41"/>
                    </a:cubicBezTo>
                    <a:cubicBezTo>
                      <a:pt x="196" y="40"/>
                      <a:pt x="197" y="41"/>
                      <a:pt x="198" y="43"/>
                    </a:cubicBezTo>
                    <a:cubicBezTo>
                      <a:pt x="203" y="44"/>
                      <a:pt x="207" y="43"/>
                      <a:pt x="210" y="46"/>
                    </a:cubicBezTo>
                    <a:cubicBezTo>
                      <a:pt x="213" y="46"/>
                      <a:pt x="215" y="49"/>
                      <a:pt x="216" y="51"/>
                    </a:cubicBezTo>
                    <a:cubicBezTo>
                      <a:pt x="220" y="59"/>
                      <a:pt x="211" y="63"/>
                      <a:pt x="212" y="71"/>
                    </a:cubicBezTo>
                    <a:cubicBezTo>
                      <a:pt x="209" y="72"/>
                      <a:pt x="211" y="75"/>
                      <a:pt x="208" y="77"/>
                    </a:cubicBezTo>
                    <a:cubicBezTo>
                      <a:pt x="203" y="76"/>
                      <a:pt x="198" y="79"/>
                      <a:pt x="194" y="78"/>
                    </a:cubicBezTo>
                    <a:cubicBezTo>
                      <a:pt x="186" y="81"/>
                      <a:pt x="175" y="79"/>
                      <a:pt x="167" y="79"/>
                    </a:cubicBezTo>
                    <a:cubicBezTo>
                      <a:pt x="165" y="83"/>
                      <a:pt x="164" y="88"/>
                      <a:pt x="168" y="91"/>
                    </a:cubicBezTo>
                    <a:cubicBezTo>
                      <a:pt x="178" y="93"/>
                      <a:pt x="193" y="89"/>
                      <a:pt x="203" y="94"/>
                    </a:cubicBezTo>
                    <a:cubicBezTo>
                      <a:pt x="208" y="94"/>
                      <a:pt x="213" y="94"/>
                      <a:pt x="216" y="94"/>
                    </a:cubicBezTo>
                    <a:cubicBezTo>
                      <a:pt x="220" y="95"/>
                      <a:pt x="225" y="95"/>
                      <a:pt x="228" y="98"/>
                    </a:cubicBezTo>
                    <a:cubicBezTo>
                      <a:pt x="230" y="96"/>
                      <a:pt x="230" y="96"/>
                      <a:pt x="230" y="96"/>
                    </a:cubicBezTo>
                    <a:cubicBezTo>
                      <a:pt x="233" y="99"/>
                      <a:pt x="236" y="96"/>
                      <a:pt x="241" y="99"/>
                    </a:cubicBezTo>
                    <a:cubicBezTo>
                      <a:pt x="261" y="97"/>
                      <a:pt x="280" y="101"/>
                      <a:pt x="302" y="99"/>
                    </a:cubicBezTo>
                    <a:cubicBezTo>
                      <a:pt x="305" y="101"/>
                      <a:pt x="306" y="106"/>
                      <a:pt x="305" y="111"/>
                    </a:cubicBezTo>
                    <a:cubicBezTo>
                      <a:pt x="303" y="117"/>
                      <a:pt x="299" y="119"/>
                      <a:pt x="297" y="125"/>
                    </a:cubicBezTo>
                    <a:cubicBezTo>
                      <a:pt x="292" y="130"/>
                      <a:pt x="288" y="136"/>
                      <a:pt x="282" y="140"/>
                    </a:cubicBezTo>
                    <a:cubicBezTo>
                      <a:pt x="280" y="147"/>
                      <a:pt x="273" y="143"/>
                      <a:pt x="269" y="147"/>
                    </a:cubicBezTo>
                    <a:cubicBezTo>
                      <a:pt x="267" y="146"/>
                      <a:pt x="263" y="148"/>
                      <a:pt x="262" y="145"/>
                    </a:cubicBezTo>
                    <a:cubicBezTo>
                      <a:pt x="257" y="143"/>
                      <a:pt x="249" y="145"/>
                      <a:pt x="245" y="140"/>
                    </a:cubicBezTo>
                    <a:cubicBezTo>
                      <a:pt x="242" y="139"/>
                      <a:pt x="236" y="143"/>
                      <a:pt x="235" y="138"/>
                    </a:cubicBezTo>
                    <a:cubicBezTo>
                      <a:pt x="220" y="135"/>
                      <a:pt x="220" y="135"/>
                      <a:pt x="220" y="135"/>
                    </a:cubicBezTo>
                    <a:cubicBezTo>
                      <a:pt x="216" y="133"/>
                      <a:pt x="209" y="134"/>
                      <a:pt x="204" y="131"/>
                    </a:cubicBezTo>
                    <a:cubicBezTo>
                      <a:pt x="186" y="129"/>
                      <a:pt x="186" y="129"/>
                      <a:pt x="186" y="129"/>
                    </a:cubicBezTo>
                    <a:cubicBezTo>
                      <a:pt x="182" y="127"/>
                      <a:pt x="178" y="126"/>
                      <a:pt x="173" y="127"/>
                    </a:cubicBezTo>
                    <a:cubicBezTo>
                      <a:pt x="170" y="127"/>
                      <a:pt x="166" y="127"/>
                      <a:pt x="165" y="131"/>
                    </a:cubicBezTo>
                    <a:cubicBezTo>
                      <a:pt x="164" y="134"/>
                      <a:pt x="166" y="137"/>
                      <a:pt x="163" y="139"/>
                    </a:cubicBezTo>
                    <a:cubicBezTo>
                      <a:pt x="164" y="145"/>
                      <a:pt x="161" y="154"/>
                      <a:pt x="166" y="159"/>
                    </a:cubicBezTo>
                    <a:cubicBezTo>
                      <a:pt x="167" y="166"/>
                      <a:pt x="160" y="172"/>
                      <a:pt x="165" y="177"/>
                    </a:cubicBezTo>
                    <a:cubicBezTo>
                      <a:pt x="161" y="182"/>
                      <a:pt x="164" y="187"/>
                      <a:pt x="163" y="192"/>
                    </a:cubicBezTo>
                    <a:cubicBezTo>
                      <a:pt x="165" y="195"/>
                      <a:pt x="165" y="195"/>
                      <a:pt x="165" y="195"/>
                    </a:cubicBezTo>
                    <a:cubicBezTo>
                      <a:pt x="164" y="196"/>
                      <a:pt x="163" y="197"/>
                      <a:pt x="163" y="199"/>
                    </a:cubicBezTo>
                    <a:cubicBezTo>
                      <a:pt x="167" y="200"/>
                      <a:pt x="164" y="203"/>
                      <a:pt x="163" y="204"/>
                    </a:cubicBezTo>
                    <a:cubicBezTo>
                      <a:pt x="161" y="222"/>
                      <a:pt x="170" y="244"/>
                      <a:pt x="149" y="253"/>
                    </a:cubicBezTo>
                    <a:cubicBezTo>
                      <a:pt x="144" y="250"/>
                      <a:pt x="139" y="260"/>
                      <a:pt x="136" y="252"/>
                    </a:cubicBezTo>
                    <a:cubicBezTo>
                      <a:pt x="128" y="247"/>
                      <a:pt x="133" y="235"/>
                      <a:pt x="131" y="228"/>
                    </a:cubicBezTo>
                    <a:cubicBezTo>
                      <a:pt x="133" y="223"/>
                      <a:pt x="133" y="223"/>
                      <a:pt x="133" y="223"/>
                    </a:cubicBezTo>
                    <a:cubicBezTo>
                      <a:pt x="130" y="210"/>
                      <a:pt x="133" y="195"/>
                      <a:pt x="131" y="184"/>
                    </a:cubicBezTo>
                    <a:cubicBezTo>
                      <a:pt x="132" y="180"/>
                      <a:pt x="133" y="176"/>
                      <a:pt x="133" y="172"/>
                    </a:cubicBezTo>
                    <a:cubicBezTo>
                      <a:pt x="129" y="171"/>
                      <a:pt x="133" y="168"/>
                      <a:pt x="131" y="167"/>
                    </a:cubicBezTo>
                    <a:cubicBezTo>
                      <a:pt x="132" y="162"/>
                      <a:pt x="132" y="155"/>
                      <a:pt x="131" y="151"/>
                    </a:cubicBezTo>
                    <a:cubicBezTo>
                      <a:pt x="125" y="148"/>
                      <a:pt x="135" y="146"/>
                      <a:pt x="129" y="143"/>
                    </a:cubicBezTo>
                    <a:cubicBezTo>
                      <a:pt x="131" y="139"/>
                      <a:pt x="133" y="135"/>
                      <a:pt x="131" y="129"/>
                    </a:cubicBezTo>
                    <a:cubicBezTo>
                      <a:pt x="132" y="127"/>
                      <a:pt x="129" y="127"/>
                      <a:pt x="128" y="126"/>
                    </a:cubicBezTo>
                    <a:cubicBezTo>
                      <a:pt x="123" y="128"/>
                      <a:pt x="121" y="120"/>
                      <a:pt x="118" y="126"/>
                    </a:cubicBezTo>
                    <a:cubicBezTo>
                      <a:pt x="109" y="128"/>
                      <a:pt x="99" y="124"/>
                      <a:pt x="92" y="129"/>
                    </a:cubicBezTo>
                    <a:cubicBezTo>
                      <a:pt x="86" y="129"/>
                      <a:pt x="85" y="129"/>
                      <a:pt x="79" y="129"/>
                    </a:cubicBezTo>
                    <a:cubicBezTo>
                      <a:pt x="71" y="131"/>
                      <a:pt x="63" y="131"/>
                      <a:pt x="56" y="133"/>
                    </a:cubicBezTo>
                    <a:cubicBezTo>
                      <a:pt x="51" y="133"/>
                      <a:pt x="44" y="136"/>
                      <a:pt x="40" y="131"/>
                    </a:cubicBezTo>
                    <a:cubicBezTo>
                      <a:pt x="41" y="136"/>
                      <a:pt x="37" y="139"/>
                      <a:pt x="33" y="140"/>
                    </a:cubicBezTo>
                    <a:cubicBezTo>
                      <a:pt x="25" y="140"/>
                      <a:pt x="18" y="145"/>
                      <a:pt x="12" y="150"/>
                    </a:cubicBezTo>
                    <a:cubicBezTo>
                      <a:pt x="11" y="148"/>
                      <a:pt x="8" y="147"/>
                      <a:pt x="7" y="149"/>
                    </a:cubicBezTo>
                    <a:cubicBezTo>
                      <a:pt x="5" y="147"/>
                      <a:pt x="3" y="143"/>
                      <a:pt x="0" y="143"/>
                    </a:cubicBezTo>
                    <a:cubicBezTo>
                      <a:pt x="0" y="113"/>
                      <a:pt x="0" y="113"/>
                      <a:pt x="0" y="113"/>
                    </a:cubicBezTo>
                    <a:cubicBezTo>
                      <a:pt x="8" y="109"/>
                      <a:pt x="16" y="107"/>
                      <a:pt x="26" y="105"/>
                    </a:cubicBezTo>
                    <a:cubicBezTo>
                      <a:pt x="29" y="99"/>
                      <a:pt x="38" y="105"/>
                      <a:pt x="42" y="99"/>
                    </a:cubicBezTo>
                    <a:cubicBezTo>
                      <a:pt x="47" y="99"/>
                      <a:pt x="54" y="97"/>
                      <a:pt x="60" y="98"/>
                    </a:cubicBezTo>
                    <a:cubicBezTo>
                      <a:pt x="61" y="96"/>
                      <a:pt x="61" y="96"/>
                      <a:pt x="61" y="96"/>
                    </a:cubicBezTo>
                    <a:cubicBezTo>
                      <a:pt x="78" y="98"/>
                      <a:pt x="91" y="88"/>
                      <a:pt x="108" y="91"/>
                    </a:cubicBezTo>
                    <a:cubicBezTo>
                      <a:pt x="112" y="86"/>
                      <a:pt x="121" y="91"/>
                      <a:pt x="127" y="87"/>
                    </a:cubicBezTo>
                    <a:cubicBezTo>
                      <a:pt x="128" y="87"/>
                      <a:pt x="128" y="86"/>
                      <a:pt x="128" y="85"/>
                    </a:cubicBezTo>
                    <a:cubicBezTo>
                      <a:pt x="125" y="84"/>
                      <a:pt x="122" y="79"/>
                      <a:pt x="118" y="83"/>
                    </a:cubicBezTo>
                    <a:cubicBezTo>
                      <a:pt x="117" y="82"/>
                      <a:pt x="117" y="82"/>
                      <a:pt x="117" y="82"/>
                    </a:cubicBezTo>
                    <a:cubicBezTo>
                      <a:pt x="115" y="83"/>
                      <a:pt x="115" y="83"/>
                      <a:pt x="115" y="83"/>
                    </a:cubicBezTo>
                    <a:cubicBezTo>
                      <a:pt x="113" y="80"/>
                      <a:pt x="109" y="82"/>
                      <a:pt x="106" y="82"/>
                    </a:cubicBezTo>
                    <a:cubicBezTo>
                      <a:pt x="101" y="87"/>
                      <a:pt x="92" y="82"/>
                      <a:pt x="88" y="86"/>
                    </a:cubicBezTo>
                    <a:cubicBezTo>
                      <a:pt x="83" y="84"/>
                      <a:pt x="79" y="88"/>
                      <a:pt x="73" y="87"/>
                    </a:cubicBezTo>
                    <a:cubicBezTo>
                      <a:pt x="70" y="83"/>
                      <a:pt x="65" y="83"/>
                      <a:pt x="63" y="77"/>
                    </a:cubicBezTo>
                    <a:cubicBezTo>
                      <a:pt x="60" y="70"/>
                      <a:pt x="60" y="60"/>
                      <a:pt x="61" y="52"/>
                    </a:cubicBezTo>
                    <a:cubicBezTo>
                      <a:pt x="65" y="50"/>
                      <a:pt x="62" y="44"/>
                      <a:pt x="64" y="42"/>
                    </a:cubicBezTo>
                    <a:cubicBezTo>
                      <a:pt x="68" y="36"/>
                      <a:pt x="69" y="27"/>
                      <a:pt x="77" y="26"/>
                    </a:cubicBezTo>
                    <a:cubicBezTo>
                      <a:pt x="85" y="24"/>
                      <a:pt x="97" y="23"/>
                      <a:pt x="102" y="34"/>
                    </a:cubicBezTo>
                    <a:cubicBezTo>
                      <a:pt x="106" y="32"/>
                      <a:pt x="104" y="37"/>
                      <a:pt x="107" y="37"/>
                    </a:cubicBezTo>
                    <a:cubicBezTo>
                      <a:pt x="111" y="42"/>
                      <a:pt x="118" y="39"/>
                      <a:pt x="122" y="43"/>
                    </a:cubicBezTo>
                    <a:cubicBezTo>
                      <a:pt x="125" y="37"/>
                      <a:pt x="128" y="46"/>
                      <a:pt x="131" y="42"/>
                    </a:cubicBezTo>
                    <a:cubicBezTo>
                      <a:pt x="131" y="34"/>
                      <a:pt x="130" y="28"/>
                      <a:pt x="133" y="22"/>
                    </a:cubicBezTo>
                    <a:cubicBezTo>
                      <a:pt x="140" y="14"/>
                      <a:pt x="144" y="0"/>
                      <a:pt x="157" y="5"/>
                    </a:cubicBezTo>
                    <a:cubicBezTo>
                      <a:pt x="162" y="8"/>
                      <a:pt x="168" y="11"/>
                      <a:pt x="168" y="19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</p:grpSp>
        <p:grpSp>
          <p:nvGrpSpPr>
            <p:cNvPr id="8208" name="组合 379"/>
            <p:cNvGrpSpPr>
              <a:grpSpLocks/>
            </p:cNvGrpSpPr>
            <p:nvPr/>
          </p:nvGrpSpPr>
          <p:grpSpPr bwMode="auto">
            <a:xfrm rot="-1114632">
              <a:off x="5978449" y="4153481"/>
              <a:ext cx="1310182" cy="1310182"/>
              <a:chOff x="9605468" y="-626516"/>
              <a:chExt cx="1310182" cy="1310182"/>
            </a:xfrm>
          </p:grpSpPr>
          <p:pic>
            <p:nvPicPr>
              <p:cNvPr id="8229" name="图片 246" descr="图片1.png"/>
              <p:cNvPicPr>
                <a:picLocks noChangeAspect="1"/>
              </p:cNvPicPr>
              <p:nvPr/>
            </p:nvPicPr>
            <p:blipFill>
              <a:blip r:embed="rId6"/>
              <a:srcRect/>
              <a:stretch>
                <a:fillRect/>
              </a:stretch>
            </p:blipFill>
            <p:spPr bwMode="auto">
              <a:xfrm>
                <a:off x="9605468" y="-626516"/>
                <a:ext cx="1310182" cy="131018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8230" name="Freeform 24"/>
              <p:cNvSpPr>
                <a:spLocks noEditPoints="1"/>
              </p:cNvSpPr>
              <p:nvPr/>
            </p:nvSpPr>
            <p:spPr bwMode="auto">
              <a:xfrm>
                <a:off x="10022820" y="-306825"/>
                <a:ext cx="475478" cy="670800"/>
              </a:xfrm>
              <a:custGeom>
                <a:avLst/>
                <a:gdLst>
                  <a:gd name="T0" fmla="*/ 126 w 204"/>
                  <a:gd name="T1" fmla="*/ 10 h 288"/>
                  <a:gd name="T2" fmla="*/ 150 w 204"/>
                  <a:gd name="T3" fmla="*/ 27 h 288"/>
                  <a:gd name="T4" fmla="*/ 151 w 204"/>
                  <a:gd name="T5" fmla="*/ 45 h 288"/>
                  <a:gd name="T6" fmla="*/ 156 w 204"/>
                  <a:gd name="T7" fmla="*/ 57 h 288"/>
                  <a:gd name="T8" fmla="*/ 172 w 204"/>
                  <a:gd name="T9" fmla="*/ 71 h 288"/>
                  <a:gd name="T10" fmla="*/ 154 w 204"/>
                  <a:gd name="T11" fmla="*/ 90 h 288"/>
                  <a:gd name="T12" fmla="*/ 147 w 204"/>
                  <a:gd name="T13" fmla="*/ 107 h 288"/>
                  <a:gd name="T14" fmla="*/ 156 w 204"/>
                  <a:gd name="T15" fmla="*/ 115 h 288"/>
                  <a:gd name="T16" fmla="*/ 183 w 204"/>
                  <a:gd name="T17" fmla="*/ 117 h 288"/>
                  <a:gd name="T18" fmla="*/ 200 w 204"/>
                  <a:gd name="T19" fmla="*/ 140 h 288"/>
                  <a:gd name="T20" fmla="*/ 168 w 204"/>
                  <a:gd name="T21" fmla="*/ 154 h 288"/>
                  <a:gd name="T22" fmla="*/ 147 w 204"/>
                  <a:gd name="T23" fmla="*/ 219 h 288"/>
                  <a:gd name="T24" fmla="*/ 130 w 204"/>
                  <a:gd name="T25" fmla="*/ 286 h 288"/>
                  <a:gd name="T26" fmla="*/ 114 w 204"/>
                  <a:gd name="T27" fmla="*/ 278 h 288"/>
                  <a:gd name="T28" fmla="*/ 107 w 204"/>
                  <a:gd name="T29" fmla="*/ 230 h 288"/>
                  <a:gd name="T30" fmla="*/ 108 w 204"/>
                  <a:gd name="T31" fmla="*/ 179 h 288"/>
                  <a:gd name="T32" fmla="*/ 74 w 204"/>
                  <a:gd name="T33" fmla="*/ 183 h 288"/>
                  <a:gd name="T34" fmla="*/ 27 w 204"/>
                  <a:gd name="T35" fmla="*/ 177 h 288"/>
                  <a:gd name="T36" fmla="*/ 12 w 204"/>
                  <a:gd name="T37" fmla="*/ 161 h 288"/>
                  <a:gd name="T38" fmla="*/ 106 w 204"/>
                  <a:gd name="T39" fmla="*/ 132 h 288"/>
                  <a:gd name="T40" fmla="*/ 105 w 204"/>
                  <a:gd name="T41" fmla="*/ 117 h 288"/>
                  <a:gd name="T42" fmla="*/ 89 w 204"/>
                  <a:gd name="T43" fmla="*/ 125 h 288"/>
                  <a:gd name="T44" fmla="*/ 102 w 204"/>
                  <a:gd name="T45" fmla="*/ 107 h 288"/>
                  <a:gd name="T46" fmla="*/ 71 w 204"/>
                  <a:gd name="T47" fmla="*/ 86 h 288"/>
                  <a:gd name="T48" fmla="*/ 106 w 204"/>
                  <a:gd name="T49" fmla="*/ 74 h 288"/>
                  <a:gd name="T50" fmla="*/ 106 w 204"/>
                  <a:gd name="T51" fmla="*/ 33 h 288"/>
                  <a:gd name="T52" fmla="*/ 98 w 204"/>
                  <a:gd name="T53" fmla="*/ 17 h 288"/>
                  <a:gd name="T54" fmla="*/ 104 w 204"/>
                  <a:gd name="T55" fmla="*/ 0 h 288"/>
                  <a:gd name="T56" fmla="*/ 57 w 204"/>
                  <a:gd name="T57" fmla="*/ 76 h 288"/>
                  <a:gd name="T58" fmla="*/ 63 w 204"/>
                  <a:gd name="T59" fmla="*/ 107 h 288"/>
                  <a:gd name="T60" fmla="*/ 23 w 204"/>
                  <a:gd name="T61" fmla="*/ 124 h 288"/>
                  <a:gd name="T62" fmla="*/ 0 w 204"/>
                  <a:gd name="T63" fmla="*/ 117 h 288"/>
                  <a:gd name="T64" fmla="*/ 38 w 204"/>
                  <a:gd name="T65" fmla="*/ 65 h 288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w 204"/>
                  <a:gd name="T100" fmla="*/ 0 h 288"/>
                  <a:gd name="T101" fmla="*/ 204 w 204"/>
                  <a:gd name="T102" fmla="*/ 288 h 288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T99" t="T100" r="T101" b="T102"/>
                <a:pathLst>
                  <a:path w="204" h="288">
                    <a:moveTo>
                      <a:pt x="104" y="0"/>
                    </a:moveTo>
                    <a:cubicBezTo>
                      <a:pt x="109" y="2"/>
                      <a:pt x="116" y="5"/>
                      <a:pt x="126" y="10"/>
                    </a:cubicBezTo>
                    <a:cubicBezTo>
                      <a:pt x="136" y="14"/>
                      <a:pt x="143" y="18"/>
                      <a:pt x="146" y="21"/>
                    </a:cubicBezTo>
                    <a:cubicBezTo>
                      <a:pt x="147" y="22"/>
                      <a:pt x="148" y="24"/>
                      <a:pt x="150" y="27"/>
                    </a:cubicBezTo>
                    <a:cubicBezTo>
                      <a:pt x="151" y="29"/>
                      <a:pt x="152" y="31"/>
                      <a:pt x="153" y="33"/>
                    </a:cubicBezTo>
                    <a:cubicBezTo>
                      <a:pt x="153" y="34"/>
                      <a:pt x="153" y="38"/>
                      <a:pt x="151" y="45"/>
                    </a:cubicBezTo>
                    <a:cubicBezTo>
                      <a:pt x="148" y="52"/>
                      <a:pt x="147" y="57"/>
                      <a:pt x="147" y="58"/>
                    </a:cubicBezTo>
                    <a:cubicBezTo>
                      <a:pt x="150" y="57"/>
                      <a:pt x="153" y="56"/>
                      <a:pt x="156" y="57"/>
                    </a:cubicBezTo>
                    <a:cubicBezTo>
                      <a:pt x="160" y="57"/>
                      <a:pt x="162" y="57"/>
                      <a:pt x="164" y="58"/>
                    </a:cubicBezTo>
                    <a:cubicBezTo>
                      <a:pt x="170" y="61"/>
                      <a:pt x="172" y="65"/>
                      <a:pt x="172" y="71"/>
                    </a:cubicBezTo>
                    <a:cubicBezTo>
                      <a:pt x="171" y="77"/>
                      <a:pt x="168" y="82"/>
                      <a:pt x="163" y="86"/>
                    </a:cubicBezTo>
                    <a:cubicBezTo>
                      <a:pt x="159" y="87"/>
                      <a:pt x="157" y="89"/>
                      <a:pt x="154" y="90"/>
                    </a:cubicBezTo>
                    <a:cubicBezTo>
                      <a:pt x="150" y="92"/>
                      <a:pt x="148" y="94"/>
                      <a:pt x="147" y="94"/>
                    </a:cubicBezTo>
                    <a:cubicBezTo>
                      <a:pt x="147" y="98"/>
                      <a:pt x="147" y="102"/>
                      <a:pt x="147" y="107"/>
                    </a:cubicBezTo>
                    <a:cubicBezTo>
                      <a:pt x="147" y="113"/>
                      <a:pt x="147" y="117"/>
                      <a:pt x="147" y="119"/>
                    </a:cubicBezTo>
                    <a:cubicBezTo>
                      <a:pt x="150" y="118"/>
                      <a:pt x="153" y="117"/>
                      <a:pt x="156" y="115"/>
                    </a:cubicBezTo>
                    <a:cubicBezTo>
                      <a:pt x="158" y="113"/>
                      <a:pt x="161" y="111"/>
                      <a:pt x="163" y="109"/>
                    </a:cubicBezTo>
                    <a:cubicBezTo>
                      <a:pt x="164" y="109"/>
                      <a:pt x="171" y="112"/>
                      <a:pt x="183" y="117"/>
                    </a:cubicBezTo>
                    <a:cubicBezTo>
                      <a:pt x="194" y="122"/>
                      <a:pt x="200" y="126"/>
                      <a:pt x="201" y="127"/>
                    </a:cubicBezTo>
                    <a:cubicBezTo>
                      <a:pt x="204" y="131"/>
                      <a:pt x="204" y="136"/>
                      <a:pt x="200" y="140"/>
                    </a:cubicBezTo>
                    <a:cubicBezTo>
                      <a:pt x="197" y="144"/>
                      <a:pt x="193" y="147"/>
                      <a:pt x="188" y="149"/>
                    </a:cubicBezTo>
                    <a:cubicBezTo>
                      <a:pt x="186" y="150"/>
                      <a:pt x="179" y="151"/>
                      <a:pt x="168" y="154"/>
                    </a:cubicBezTo>
                    <a:cubicBezTo>
                      <a:pt x="160" y="156"/>
                      <a:pt x="153" y="158"/>
                      <a:pt x="147" y="159"/>
                    </a:cubicBezTo>
                    <a:cubicBezTo>
                      <a:pt x="147" y="219"/>
                      <a:pt x="147" y="219"/>
                      <a:pt x="147" y="219"/>
                    </a:cubicBezTo>
                    <a:cubicBezTo>
                      <a:pt x="146" y="250"/>
                      <a:pt x="144" y="269"/>
                      <a:pt x="141" y="277"/>
                    </a:cubicBezTo>
                    <a:cubicBezTo>
                      <a:pt x="139" y="282"/>
                      <a:pt x="135" y="285"/>
                      <a:pt x="130" y="286"/>
                    </a:cubicBezTo>
                    <a:cubicBezTo>
                      <a:pt x="125" y="288"/>
                      <a:pt x="121" y="287"/>
                      <a:pt x="117" y="285"/>
                    </a:cubicBezTo>
                    <a:cubicBezTo>
                      <a:pt x="116" y="284"/>
                      <a:pt x="115" y="282"/>
                      <a:pt x="114" y="278"/>
                    </a:cubicBezTo>
                    <a:cubicBezTo>
                      <a:pt x="112" y="275"/>
                      <a:pt x="111" y="273"/>
                      <a:pt x="111" y="272"/>
                    </a:cubicBezTo>
                    <a:cubicBezTo>
                      <a:pt x="109" y="265"/>
                      <a:pt x="107" y="251"/>
                      <a:pt x="107" y="230"/>
                    </a:cubicBezTo>
                    <a:cubicBezTo>
                      <a:pt x="108" y="187"/>
                      <a:pt x="108" y="187"/>
                      <a:pt x="108" y="187"/>
                    </a:cubicBezTo>
                    <a:cubicBezTo>
                      <a:pt x="108" y="185"/>
                      <a:pt x="108" y="182"/>
                      <a:pt x="108" y="179"/>
                    </a:cubicBezTo>
                    <a:cubicBezTo>
                      <a:pt x="108" y="175"/>
                      <a:pt x="108" y="173"/>
                      <a:pt x="108" y="171"/>
                    </a:cubicBezTo>
                    <a:cubicBezTo>
                      <a:pt x="74" y="183"/>
                      <a:pt x="74" y="183"/>
                      <a:pt x="74" y="183"/>
                    </a:cubicBezTo>
                    <a:cubicBezTo>
                      <a:pt x="59" y="188"/>
                      <a:pt x="48" y="189"/>
                      <a:pt x="41" y="186"/>
                    </a:cubicBezTo>
                    <a:cubicBezTo>
                      <a:pt x="37" y="184"/>
                      <a:pt x="32" y="181"/>
                      <a:pt x="27" y="177"/>
                    </a:cubicBezTo>
                    <a:cubicBezTo>
                      <a:pt x="22" y="173"/>
                      <a:pt x="18" y="169"/>
                      <a:pt x="16" y="165"/>
                    </a:cubicBezTo>
                    <a:cubicBezTo>
                      <a:pt x="12" y="161"/>
                      <a:pt x="12" y="161"/>
                      <a:pt x="12" y="161"/>
                    </a:cubicBezTo>
                    <a:cubicBezTo>
                      <a:pt x="22" y="158"/>
                      <a:pt x="37" y="153"/>
                      <a:pt x="59" y="146"/>
                    </a:cubicBezTo>
                    <a:cubicBezTo>
                      <a:pt x="81" y="140"/>
                      <a:pt x="97" y="135"/>
                      <a:pt x="106" y="132"/>
                    </a:cubicBezTo>
                    <a:cubicBezTo>
                      <a:pt x="106" y="130"/>
                      <a:pt x="106" y="128"/>
                      <a:pt x="106" y="125"/>
                    </a:cubicBezTo>
                    <a:cubicBezTo>
                      <a:pt x="105" y="121"/>
                      <a:pt x="105" y="119"/>
                      <a:pt x="105" y="117"/>
                    </a:cubicBezTo>
                    <a:cubicBezTo>
                      <a:pt x="104" y="118"/>
                      <a:pt x="102" y="119"/>
                      <a:pt x="97" y="121"/>
                    </a:cubicBezTo>
                    <a:cubicBezTo>
                      <a:pt x="92" y="123"/>
                      <a:pt x="90" y="124"/>
                      <a:pt x="89" y="125"/>
                    </a:cubicBezTo>
                    <a:cubicBezTo>
                      <a:pt x="91" y="123"/>
                      <a:pt x="93" y="120"/>
                      <a:pt x="96" y="116"/>
                    </a:cubicBezTo>
                    <a:cubicBezTo>
                      <a:pt x="102" y="107"/>
                      <a:pt x="102" y="107"/>
                      <a:pt x="102" y="107"/>
                    </a:cubicBezTo>
                    <a:cubicBezTo>
                      <a:pt x="97" y="105"/>
                      <a:pt x="92" y="103"/>
                      <a:pt x="86" y="99"/>
                    </a:cubicBezTo>
                    <a:cubicBezTo>
                      <a:pt x="82" y="96"/>
                      <a:pt x="77" y="92"/>
                      <a:pt x="71" y="86"/>
                    </a:cubicBezTo>
                    <a:cubicBezTo>
                      <a:pt x="78" y="84"/>
                      <a:pt x="83" y="81"/>
                      <a:pt x="88" y="80"/>
                    </a:cubicBezTo>
                    <a:cubicBezTo>
                      <a:pt x="95" y="77"/>
                      <a:pt x="101" y="76"/>
                      <a:pt x="106" y="74"/>
                    </a:cubicBezTo>
                    <a:cubicBezTo>
                      <a:pt x="107" y="64"/>
                      <a:pt x="108" y="57"/>
                      <a:pt x="108" y="53"/>
                    </a:cubicBezTo>
                    <a:cubicBezTo>
                      <a:pt x="108" y="44"/>
                      <a:pt x="108" y="38"/>
                      <a:pt x="106" y="33"/>
                    </a:cubicBezTo>
                    <a:cubicBezTo>
                      <a:pt x="102" y="25"/>
                      <a:pt x="102" y="25"/>
                      <a:pt x="102" y="25"/>
                    </a:cubicBezTo>
                    <a:cubicBezTo>
                      <a:pt x="99" y="20"/>
                      <a:pt x="98" y="18"/>
                      <a:pt x="98" y="17"/>
                    </a:cubicBezTo>
                    <a:cubicBezTo>
                      <a:pt x="98" y="14"/>
                      <a:pt x="99" y="11"/>
                      <a:pt x="100" y="9"/>
                    </a:cubicBezTo>
                    <a:cubicBezTo>
                      <a:pt x="100" y="6"/>
                      <a:pt x="102" y="3"/>
                      <a:pt x="104" y="0"/>
                    </a:cubicBezTo>
                    <a:close/>
                    <a:moveTo>
                      <a:pt x="38" y="65"/>
                    </a:moveTo>
                    <a:cubicBezTo>
                      <a:pt x="43" y="68"/>
                      <a:pt x="50" y="72"/>
                      <a:pt x="57" y="76"/>
                    </a:cubicBezTo>
                    <a:cubicBezTo>
                      <a:pt x="66" y="82"/>
                      <a:pt x="71" y="87"/>
                      <a:pt x="71" y="90"/>
                    </a:cubicBezTo>
                    <a:cubicBezTo>
                      <a:pt x="72" y="95"/>
                      <a:pt x="69" y="101"/>
                      <a:pt x="63" y="107"/>
                    </a:cubicBezTo>
                    <a:cubicBezTo>
                      <a:pt x="57" y="112"/>
                      <a:pt x="51" y="116"/>
                      <a:pt x="45" y="120"/>
                    </a:cubicBezTo>
                    <a:cubicBezTo>
                      <a:pt x="40" y="122"/>
                      <a:pt x="33" y="124"/>
                      <a:pt x="23" y="124"/>
                    </a:cubicBezTo>
                    <a:cubicBezTo>
                      <a:pt x="14" y="125"/>
                      <a:pt x="7" y="124"/>
                      <a:pt x="3" y="121"/>
                    </a:cubicBezTo>
                    <a:cubicBezTo>
                      <a:pt x="0" y="117"/>
                      <a:pt x="0" y="117"/>
                      <a:pt x="0" y="117"/>
                    </a:cubicBezTo>
                    <a:cubicBezTo>
                      <a:pt x="10" y="111"/>
                      <a:pt x="18" y="103"/>
                      <a:pt x="25" y="94"/>
                    </a:cubicBezTo>
                    <a:cubicBezTo>
                      <a:pt x="30" y="86"/>
                      <a:pt x="34" y="77"/>
                      <a:pt x="38" y="65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</p:grpSp>
        <p:grpSp>
          <p:nvGrpSpPr>
            <p:cNvPr id="8209" name="组合 382"/>
            <p:cNvGrpSpPr>
              <a:grpSpLocks/>
            </p:cNvGrpSpPr>
            <p:nvPr/>
          </p:nvGrpSpPr>
          <p:grpSpPr bwMode="auto">
            <a:xfrm rot="-773444">
              <a:off x="129636" y="3703681"/>
              <a:ext cx="1310182" cy="1310182"/>
              <a:chOff x="-655091" y="-4314826"/>
              <a:chExt cx="1310182" cy="1310182"/>
            </a:xfrm>
          </p:grpSpPr>
          <p:pic>
            <p:nvPicPr>
              <p:cNvPr id="8227" name="图片 244" descr="图片1.png"/>
              <p:cNvPicPr>
                <a:picLocks noChangeAspect="1"/>
              </p:cNvPicPr>
              <p:nvPr/>
            </p:nvPicPr>
            <p:blipFill>
              <a:blip r:embed="rId6"/>
              <a:srcRect/>
              <a:stretch>
                <a:fillRect/>
              </a:stretch>
            </p:blipFill>
            <p:spPr bwMode="auto">
              <a:xfrm>
                <a:off x="-655091" y="-4314826"/>
                <a:ext cx="1310182" cy="131018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8228" name="Freeform 11"/>
              <p:cNvSpPr>
                <a:spLocks/>
              </p:cNvSpPr>
              <p:nvPr/>
            </p:nvSpPr>
            <p:spPr bwMode="auto">
              <a:xfrm>
                <a:off x="-325295" y="-3959228"/>
                <a:ext cx="587569" cy="644528"/>
              </a:xfrm>
              <a:custGeom>
                <a:avLst/>
                <a:gdLst>
                  <a:gd name="T0" fmla="*/ 206 w 249"/>
                  <a:gd name="T1" fmla="*/ 18 h 273"/>
                  <a:gd name="T2" fmla="*/ 198 w 249"/>
                  <a:gd name="T3" fmla="*/ 45 h 273"/>
                  <a:gd name="T4" fmla="*/ 222 w 249"/>
                  <a:gd name="T5" fmla="*/ 59 h 273"/>
                  <a:gd name="T6" fmla="*/ 205 w 249"/>
                  <a:gd name="T7" fmla="*/ 77 h 273"/>
                  <a:gd name="T8" fmla="*/ 205 w 249"/>
                  <a:gd name="T9" fmla="*/ 84 h 273"/>
                  <a:gd name="T10" fmla="*/ 240 w 249"/>
                  <a:gd name="T11" fmla="*/ 101 h 273"/>
                  <a:gd name="T12" fmla="*/ 236 w 249"/>
                  <a:gd name="T13" fmla="*/ 118 h 273"/>
                  <a:gd name="T14" fmla="*/ 200 w 249"/>
                  <a:gd name="T15" fmla="*/ 124 h 273"/>
                  <a:gd name="T16" fmla="*/ 181 w 249"/>
                  <a:gd name="T17" fmla="*/ 130 h 273"/>
                  <a:gd name="T18" fmla="*/ 172 w 249"/>
                  <a:gd name="T19" fmla="*/ 182 h 273"/>
                  <a:gd name="T20" fmla="*/ 169 w 249"/>
                  <a:gd name="T21" fmla="*/ 212 h 273"/>
                  <a:gd name="T22" fmla="*/ 169 w 249"/>
                  <a:gd name="T23" fmla="*/ 214 h 273"/>
                  <a:gd name="T24" fmla="*/ 167 w 249"/>
                  <a:gd name="T25" fmla="*/ 245 h 273"/>
                  <a:gd name="T26" fmla="*/ 171 w 249"/>
                  <a:gd name="T27" fmla="*/ 254 h 273"/>
                  <a:gd name="T28" fmla="*/ 179 w 249"/>
                  <a:gd name="T29" fmla="*/ 241 h 273"/>
                  <a:gd name="T30" fmla="*/ 191 w 249"/>
                  <a:gd name="T31" fmla="*/ 244 h 273"/>
                  <a:gd name="T32" fmla="*/ 189 w 249"/>
                  <a:gd name="T33" fmla="*/ 257 h 273"/>
                  <a:gd name="T34" fmla="*/ 166 w 249"/>
                  <a:gd name="T35" fmla="*/ 273 h 273"/>
                  <a:gd name="T36" fmla="*/ 152 w 249"/>
                  <a:gd name="T37" fmla="*/ 245 h 273"/>
                  <a:gd name="T38" fmla="*/ 151 w 249"/>
                  <a:gd name="T39" fmla="*/ 240 h 273"/>
                  <a:gd name="T40" fmla="*/ 152 w 249"/>
                  <a:gd name="T41" fmla="*/ 223 h 273"/>
                  <a:gd name="T42" fmla="*/ 154 w 249"/>
                  <a:gd name="T43" fmla="*/ 153 h 273"/>
                  <a:gd name="T44" fmla="*/ 155 w 249"/>
                  <a:gd name="T45" fmla="*/ 130 h 273"/>
                  <a:gd name="T46" fmla="*/ 105 w 249"/>
                  <a:gd name="T47" fmla="*/ 155 h 273"/>
                  <a:gd name="T48" fmla="*/ 93 w 249"/>
                  <a:gd name="T49" fmla="*/ 164 h 273"/>
                  <a:gd name="T50" fmla="*/ 66 w 249"/>
                  <a:gd name="T51" fmla="*/ 188 h 273"/>
                  <a:gd name="T52" fmla="*/ 16 w 249"/>
                  <a:gd name="T53" fmla="*/ 214 h 273"/>
                  <a:gd name="T54" fmla="*/ 0 w 249"/>
                  <a:gd name="T55" fmla="*/ 194 h 273"/>
                  <a:gd name="T56" fmla="*/ 5 w 249"/>
                  <a:gd name="T57" fmla="*/ 180 h 273"/>
                  <a:gd name="T58" fmla="*/ 14 w 249"/>
                  <a:gd name="T59" fmla="*/ 168 h 273"/>
                  <a:gd name="T60" fmla="*/ 23 w 249"/>
                  <a:gd name="T61" fmla="*/ 174 h 273"/>
                  <a:gd name="T62" fmla="*/ 73 w 249"/>
                  <a:gd name="T63" fmla="*/ 161 h 273"/>
                  <a:gd name="T64" fmla="*/ 127 w 249"/>
                  <a:gd name="T65" fmla="*/ 138 h 273"/>
                  <a:gd name="T66" fmla="*/ 158 w 249"/>
                  <a:gd name="T67" fmla="*/ 100 h 273"/>
                  <a:gd name="T68" fmla="*/ 153 w 249"/>
                  <a:gd name="T69" fmla="*/ 104 h 273"/>
                  <a:gd name="T70" fmla="*/ 133 w 249"/>
                  <a:gd name="T71" fmla="*/ 113 h 273"/>
                  <a:gd name="T72" fmla="*/ 125 w 249"/>
                  <a:gd name="T73" fmla="*/ 113 h 273"/>
                  <a:gd name="T74" fmla="*/ 132 w 249"/>
                  <a:gd name="T75" fmla="*/ 90 h 273"/>
                  <a:gd name="T76" fmla="*/ 121 w 249"/>
                  <a:gd name="T77" fmla="*/ 54 h 273"/>
                  <a:gd name="T78" fmla="*/ 120 w 249"/>
                  <a:gd name="T79" fmla="*/ 36 h 273"/>
                  <a:gd name="T80" fmla="*/ 122 w 249"/>
                  <a:gd name="T81" fmla="*/ 27 h 273"/>
                  <a:gd name="T82" fmla="*/ 145 w 249"/>
                  <a:gd name="T83" fmla="*/ 48 h 273"/>
                  <a:gd name="T84" fmla="*/ 159 w 249"/>
                  <a:gd name="T85" fmla="*/ 56 h 273"/>
                  <a:gd name="T86" fmla="*/ 168 w 249"/>
                  <a:gd name="T87" fmla="*/ 8 h 273"/>
                  <a:gd name="T88" fmla="*/ 183 w 249"/>
                  <a:gd name="T89" fmla="*/ 3 h 273"/>
                  <a:gd name="T90" fmla="*/ 204 w 249"/>
                  <a:gd name="T91" fmla="*/ 5 h 273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w 249"/>
                  <a:gd name="T139" fmla="*/ 0 h 273"/>
                  <a:gd name="T140" fmla="*/ 249 w 249"/>
                  <a:gd name="T141" fmla="*/ 273 h 273"/>
                </a:gdLst>
                <a:ahLst/>
                <a:cxnLst>
                  <a:cxn ang="T92">
                    <a:pos x="T0" y="T1"/>
                  </a:cxn>
                  <a:cxn ang="T93">
                    <a:pos x="T2" y="T3"/>
                  </a:cxn>
                  <a:cxn ang="T94">
                    <a:pos x="T4" y="T5"/>
                  </a:cxn>
                  <a:cxn ang="T95">
                    <a:pos x="T6" y="T7"/>
                  </a:cxn>
                  <a:cxn ang="T96">
                    <a:pos x="T8" y="T9"/>
                  </a:cxn>
                  <a:cxn ang="T97">
                    <a:pos x="T10" y="T11"/>
                  </a:cxn>
                  <a:cxn ang="T98">
                    <a:pos x="T12" y="T13"/>
                  </a:cxn>
                  <a:cxn ang="T99">
                    <a:pos x="T14" y="T15"/>
                  </a:cxn>
                  <a:cxn ang="T100">
                    <a:pos x="T16" y="T17"/>
                  </a:cxn>
                  <a:cxn ang="T101">
                    <a:pos x="T18" y="T19"/>
                  </a:cxn>
                  <a:cxn ang="T102">
                    <a:pos x="T20" y="T21"/>
                  </a:cxn>
                  <a:cxn ang="T103">
                    <a:pos x="T22" y="T23"/>
                  </a:cxn>
                  <a:cxn ang="T104">
                    <a:pos x="T24" y="T25"/>
                  </a:cxn>
                  <a:cxn ang="T105">
                    <a:pos x="T26" y="T27"/>
                  </a:cxn>
                  <a:cxn ang="T106">
                    <a:pos x="T28" y="T29"/>
                  </a:cxn>
                  <a:cxn ang="T107">
                    <a:pos x="T30" y="T31"/>
                  </a:cxn>
                  <a:cxn ang="T108">
                    <a:pos x="T32" y="T33"/>
                  </a:cxn>
                  <a:cxn ang="T109">
                    <a:pos x="T34" y="T35"/>
                  </a:cxn>
                  <a:cxn ang="T110">
                    <a:pos x="T36" y="T37"/>
                  </a:cxn>
                  <a:cxn ang="T111">
                    <a:pos x="T38" y="T39"/>
                  </a:cxn>
                  <a:cxn ang="T112">
                    <a:pos x="T40" y="T41"/>
                  </a:cxn>
                  <a:cxn ang="T113">
                    <a:pos x="T42" y="T43"/>
                  </a:cxn>
                  <a:cxn ang="T114">
                    <a:pos x="T44" y="T45"/>
                  </a:cxn>
                  <a:cxn ang="T115">
                    <a:pos x="T46" y="T47"/>
                  </a:cxn>
                  <a:cxn ang="T116">
                    <a:pos x="T48" y="T49"/>
                  </a:cxn>
                  <a:cxn ang="T117">
                    <a:pos x="T50" y="T51"/>
                  </a:cxn>
                  <a:cxn ang="T118">
                    <a:pos x="T52" y="T53"/>
                  </a:cxn>
                  <a:cxn ang="T119">
                    <a:pos x="T54" y="T55"/>
                  </a:cxn>
                  <a:cxn ang="T120">
                    <a:pos x="T56" y="T57"/>
                  </a:cxn>
                  <a:cxn ang="T121">
                    <a:pos x="T58" y="T59"/>
                  </a:cxn>
                  <a:cxn ang="T122">
                    <a:pos x="T60" y="T61"/>
                  </a:cxn>
                  <a:cxn ang="T123">
                    <a:pos x="T62" y="T63"/>
                  </a:cxn>
                  <a:cxn ang="T124">
                    <a:pos x="T64" y="T65"/>
                  </a:cxn>
                  <a:cxn ang="T125">
                    <a:pos x="T66" y="T67"/>
                  </a:cxn>
                  <a:cxn ang="T126">
                    <a:pos x="T68" y="T69"/>
                  </a:cxn>
                  <a:cxn ang="T127">
                    <a:pos x="T70" y="T71"/>
                  </a:cxn>
                  <a:cxn ang="T128">
                    <a:pos x="T72" y="T73"/>
                  </a:cxn>
                  <a:cxn ang="T129">
                    <a:pos x="T74" y="T75"/>
                  </a:cxn>
                  <a:cxn ang="T130">
                    <a:pos x="T76" y="T77"/>
                  </a:cxn>
                  <a:cxn ang="T131">
                    <a:pos x="T78" y="T79"/>
                  </a:cxn>
                  <a:cxn ang="T132">
                    <a:pos x="T80" y="T81"/>
                  </a:cxn>
                  <a:cxn ang="T133">
                    <a:pos x="T82" y="T83"/>
                  </a:cxn>
                  <a:cxn ang="T134">
                    <a:pos x="T84" y="T85"/>
                  </a:cxn>
                  <a:cxn ang="T135">
                    <a:pos x="T86" y="T87"/>
                  </a:cxn>
                  <a:cxn ang="T136">
                    <a:pos x="T88" y="T89"/>
                  </a:cxn>
                  <a:cxn ang="T137">
                    <a:pos x="T90" y="T91"/>
                  </a:cxn>
                </a:cxnLst>
                <a:rect l="T138" t="T139" r="T140" b="T141"/>
                <a:pathLst>
                  <a:path w="249" h="273">
                    <a:moveTo>
                      <a:pt x="204" y="5"/>
                    </a:moveTo>
                    <a:cubicBezTo>
                      <a:pt x="206" y="9"/>
                      <a:pt x="207" y="13"/>
                      <a:pt x="206" y="18"/>
                    </a:cubicBezTo>
                    <a:cubicBezTo>
                      <a:pt x="203" y="22"/>
                      <a:pt x="204" y="28"/>
                      <a:pt x="199" y="31"/>
                    </a:cubicBezTo>
                    <a:cubicBezTo>
                      <a:pt x="199" y="36"/>
                      <a:pt x="196" y="41"/>
                      <a:pt x="198" y="45"/>
                    </a:cubicBezTo>
                    <a:cubicBezTo>
                      <a:pt x="203" y="47"/>
                      <a:pt x="206" y="46"/>
                      <a:pt x="211" y="47"/>
                    </a:cubicBezTo>
                    <a:cubicBezTo>
                      <a:pt x="215" y="50"/>
                      <a:pt x="220" y="54"/>
                      <a:pt x="222" y="59"/>
                    </a:cubicBezTo>
                    <a:cubicBezTo>
                      <a:pt x="218" y="62"/>
                      <a:pt x="217" y="66"/>
                      <a:pt x="215" y="69"/>
                    </a:cubicBezTo>
                    <a:cubicBezTo>
                      <a:pt x="205" y="77"/>
                      <a:pt x="205" y="77"/>
                      <a:pt x="205" y="77"/>
                    </a:cubicBezTo>
                    <a:cubicBezTo>
                      <a:pt x="202" y="76"/>
                      <a:pt x="198" y="78"/>
                      <a:pt x="196" y="79"/>
                    </a:cubicBezTo>
                    <a:cubicBezTo>
                      <a:pt x="198" y="82"/>
                      <a:pt x="203" y="82"/>
                      <a:pt x="205" y="84"/>
                    </a:cubicBezTo>
                    <a:cubicBezTo>
                      <a:pt x="214" y="90"/>
                      <a:pt x="219" y="100"/>
                      <a:pt x="230" y="99"/>
                    </a:cubicBezTo>
                    <a:cubicBezTo>
                      <a:pt x="232" y="101"/>
                      <a:pt x="237" y="99"/>
                      <a:pt x="240" y="101"/>
                    </a:cubicBezTo>
                    <a:cubicBezTo>
                      <a:pt x="242" y="103"/>
                      <a:pt x="249" y="105"/>
                      <a:pt x="246" y="109"/>
                    </a:cubicBezTo>
                    <a:cubicBezTo>
                      <a:pt x="238" y="109"/>
                      <a:pt x="245" y="121"/>
                      <a:pt x="236" y="118"/>
                    </a:cubicBezTo>
                    <a:cubicBezTo>
                      <a:pt x="232" y="119"/>
                      <a:pt x="233" y="123"/>
                      <a:pt x="229" y="124"/>
                    </a:cubicBezTo>
                    <a:cubicBezTo>
                      <a:pt x="219" y="122"/>
                      <a:pt x="210" y="126"/>
                      <a:pt x="200" y="124"/>
                    </a:cubicBezTo>
                    <a:cubicBezTo>
                      <a:pt x="198" y="126"/>
                      <a:pt x="193" y="124"/>
                      <a:pt x="191" y="126"/>
                    </a:cubicBezTo>
                    <a:cubicBezTo>
                      <a:pt x="188" y="128"/>
                      <a:pt x="181" y="124"/>
                      <a:pt x="181" y="130"/>
                    </a:cubicBezTo>
                    <a:cubicBezTo>
                      <a:pt x="184" y="138"/>
                      <a:pt x="175" y="144"/>
                      <a:pt x="175" y="153"/>
                    </a:cubicBezTo>
                    <a:cubicBezTo>
                      <a:pt x="181" y="163"/>
                      <a:pt x="171" y="170"/>
                      <a:pt x="172" y="182"/>
                    </a:cubicBezTo>
                    <a:cubicBezTo>
                      <a:pt x="169" y="189"/>
                      <a:pt x="171" y="197"/>
                      <a:pt x="168" y="205"/>
                    </a:cubicBezTo>
                    <a:cubicBezTo>
                      <a:pt x="169" y="206"/>
                      <a:pt x="169" y="210"/>
                      <a:pt x="169" y="212"/>
                    </a:cubicBezTo>
                    <a:cubicBezTo>
                      <a:pt x="170" y="212"/>
                      <a:pt x="170" y="213"/>
                      <a:pt x="170" y="214"/>
                    </a:cubicBezTo>
                    <a:cubicBezTo>
                      <a:pt x="169" y="214"/>
                      <a:pt x="169" y="214"/>
                      <a:pt x="169" y="214"/>
                    </a:cubicBezTo>
                    <a:cubicBezTo>
                      <a:pt x="169" y="218"/>
                      <a:pt x="169" y="222"/>
                      <a:pt x="168" y="225"/>
                    </a:cubicBezTo>
                    <a:cubicBezTo>
                      <a:pt x="164" y="231"/>
                      <a:pt x="169" y="238"/>
                      <a:pt x="167" y="245"/>
                    </a:cubicBezTo>
                    <a:cubicBezTo>
                      <a:pt x="171" y="246"/>
                      <a:pt x="168" y="250"/>
                      <a:pt x="170" y="251"/>
                    </a:cubicBezTo>
                    <a:cubicBezTo>
                      <a:pt x="168" y="252"/>
                      <a:pt x="170" y="253"/>
                      <a:pt x="171" y="254"/>
                    </a:cubicBezTo>
                    <a:cubicBezTo>
                      <a:pt x="174" y="253"/>
                      <a:pt x="174" y="250"/>
                      <a:pt x="178" y="247"/>
                    </a:cubicBezTo>
                    <a:cubicBezTo>
                      <a:pt x="178" y="244"/>
                      <a:pt x="180" y="243"/>
                      <a:pt x="179" y="241"/>
                    </a:cubicBezTo>
                    <a:cubicBezTo>
                      <a:pt x="186" y="240"/>
                      <a:pt x="182" y="227"/>
                      <a:pt x="189" y="233"/>
                    </a:cubicBezTo>
                    <a:cubicBezTo>
                      <a:pt x="190" y="237"/>
                      <a:pt x="194" y="241"/>
                      <a:pt x="191" y="244"/>
                    </a:cubicBezTo>
                    <a:cubicBezTo>
                      <a:pt x="192" y="250"/>
                      <a:pt x="192" y="250"/>
                      <a:pt x="192" y="250"/>
                    </a:cubicBezTo>
                    <a:cubicBezTo>
                      <a:pt x="191" y="252"/>
                      <a:pt x="189" y="255"/>
                      <a:pt x="189" y="257"/>
                    </a:cubicBezTo>
                    <a:cubicBezTo>
                      <a:pt x="184" y="261"/>
                      <a:pt x="183" y="270"/>
                      <a:pt x="174" y="270"/>
                    </a:cubicBezTo>
                    <a:cubicBezTo>
                      <a:pt x="173" y="273"/>
                      <a:pt x="168" y="270"/>
                      <a:pt x="166" y="273"/>
                    </a:cubicBezTo>
                    <a:cubicBezTo>
                      <a:pt x="161" y="267"/>
                      <a:pt x="155" y="261"/>
                      <a:pt x="155" y="253"/>
                    </a:cubicBezTo>
                    <a:cubicBezTo>
                      <a:pt x="152" y="251"/>
                      <a:pt x="156" y="247"/>
                      <a:pt x="152" y="245"/>
                    </a:cubicBezTo>
                    <a:cubicBezTo>
                      <a:pt x="154" y="244"/>
                      <a:pt x="153" y="242"/>
                      <a:pt x="153" y="241"/>
                    </a:cubicBezTo>
                    <a:cubicBezTo>
                      <a:pt x="152" y="241"/>
                      <a:pt x="152" y="239"/>
                      <a:pt x="151" y="240"/>
                    </a:cubicBezTo>
                    <a:cubicBezTo>
                      <a:pt x="154" y="239"/>
                      <a:pt x="151" y="235"/>
                      <a:pt x="153" y="233"/>
                    </a:cubicBezTo>
                    <a:cubicBezTo>
                      <a:pt x="152" y="230"/>
                      <a:pt x="154" y="226"/>
                      <a:pt x="152" y="223"/>
                    </a:cubicBezTo>
                    <a:cubicBezTo>
                      <a:pt x="154" y="213"/>
                      <a:pt x="152" y="203"/>
                      <a:pt x="154" y="195"/>
                    </a:cubicBezTo>
                    <a:cubicBezTo>
                      <a:pt x="152" y="180"/>
                      <a:pt x="154" y="167"/>
                      <a:pt x="154" y="153"/>
                    </a:cubicBezTo>
                    <a:cubicBezTo>
                      <a:pt x="157" y="148"/>
                      <a:pt x="154" y="143"/>
                      <a:pt x="156" y="138"/>
                    </a:cubicBezTo>
                    <a:cubicBezTo>
                      <a:pt x="156" y="135"/>
                      <a:pt x="157" y="132"/>
                      <a:pt x="155" y="130"/>
                    </a:cubicBezTo>
                    <a:cubicBezTo>
                      <a:pt x="145" y="135"/>
                      <a:pt x="135" y="138"/>
                      <a:pt x="125" y="143"/>
                    </a:cubicBezTo>
                    <a:cubicBezTo>
                      <a:pt x="120" y="148"/>
                      <a:pt x="112" y="151"/>
                      <a:pt x="105" y="155"/>
                    </a:cubicBezTo>
                    <a:cubicBezTo>
                      <a:pt x="101" y="158"/>
                      <a:pt x="96" y="160"/>
                      <a:pt x="91" y="163"/>
                    </a:cubicBezTo>
                    <a:cubicBezTo>
                      <a:pt x="91" y="165"/>
                      <a:pt x="93" y="164"/>
                      <a:pt x="93" y="164"/>
                    </a:cubicBezTo>
                    <a:cubicBezTo>
                      <a:pt x="98" y="162"/>
                      <a:pt x="101" y="159"/>
                      <a:pt x="106" y="159"/>
                    </a:cubicBezTo>
                    <a:cubicBezTo>
                      <a:pt x="94" y="170"/>
                      <a:pt x="76" y="174"/>
                      <a:pt x="66" y="188"/>
                    </a:cubicBezTo>
                    <a:cubicBezTo>
                      <a:pt x="58" y="189"/>
                      <a:pt x="56" y="197"/>
                      <a:pt x="48" y="198"/>
                    </a:cubicBezTo>
                    <a:cubicBezTo>
                      <a:pt x="38" y="206"/>
                      <a:pt x="30" y="215"/>
                      <a:pt x="16" y="214"/>
                    </a:cubicBezTo>
                    <a:cubicBezTo>
                      <a:pt x="8" y="214"/>
                      <a:pt x="6" y="206"/>
                      <a:pt x="4" y="202"/>
                    </a:cubicBezTo>
                    <a:cubicBezTo>
                      <a:pt x="2" y="200"/>
                      <a:pt x="2" y="197"/>
                      <a:pt x="0" y="194"/>
                    </a:cubicBezTo>
                    <a:cubicBezTo>
                      <a:pt x="2" y="194"/>
                      <a:pt x="2" y="192"/>
                      <a:pt x="4" y="191"/>
                    </a:cubicBezTo>
                    <a:cubicBezTo>
                      <a:pt x="4" y="187"/>
                      <a:pt x="2" y="183"/>
                      <a:pt x="5" y="180"/>
                    </a:cubicBezTo>
                    <a:cubicBezTo>
                      <a:pt x="5" y="178"/>
                      <a:pt x="6" y="174"/>
                      <a:pt x="4" y="171"/>
                    </a:cubicBezTo>
                    <a:cubicBezTo>
                      <a:pt x="6" y="167"/>
                      <a:pt x="11" y="169"/>
                      <a:pt x="14" y="168"/>
                    </a:cubicBezTo>
                    <a:cubicBezTo>
                      <a:pt x="16" y="171"/>
                      <a:pt x="24" y="164"/>
                      <a:pt x="21" y="171"/>
                    </a:cubicBezTo>
                    <a:cubicBezTo>
                      <a:pt x="21" y="172"/>
                      <a:pt x="22" y="173"/>
                      <a:pt x="23" y="174"/>
                    </a:cubicBezTo>
                    <a:cubicBezTo>
                      <a:pt x="31" y="174"/>
                      <a:pt x="35" y="171"/>
                      <a:pt x="43" y="171"/>
                    </a:cubicBezTo>
                    <a:cubicBezTo>
                      <a:pt x="53" y="169"/>
                      <a:pt x="64" y="166"/>
                      <a:pt x="73" y="161"/>
                    </a:cubicBezTo>
                    <a:cubicBezTo>
                      <a:pt x="83" y="157"/>
                      <a:pt x="93" y="151"/>
                      <a:pt x="104" y="148"/>
                    </a:cubicBezTo>
                    <a:cubicBezTo>
                      <a:pt x="113" y="145"/>
                      <a:pt x="118" y="138"/>
                      <a:pt x="127" y="138"/>
                    </a:cubicBezTo>
                    <a:cubicBezTo>
                      <a:pt x="135" y="134"/>
                      <a:pt x="141" y="132"/>
                      <a:pt x="148" y="128"/>
                    </a:cubicBezTo>
                    <a:cubicBezTo>
                      <a:pt x="164" y="127"/>
                      <a:pt x="153" y="109"/>
                      <a:pt x="158" y="100"/>
                    </a:cubicBezTo>
                    <a:cubicBezTo>
                      <a:pt x="157" y="99"/>
                      <a:pt x="156" y="99"/>
                      <a:pt x="155" y="100"/>
                    </a:cubicBezTo>
                    <a:cubicBezTo>
                      <a:pt x="154" y="101"/>
                      <a:pt x="152" y="102"/>
                      <a:pt x="153" y="104"/>
                    </a:cubicBezTo>
                    <a:cubicBezTo>
                      <a:pt x="148" y="103"/>
                      <a:pt x="150" y="110"/>
                      <a:pt x="145" y="107"/>
                    </a:cubicBezTo>
                    <a:cubicBezTo>
                      <a:pt x="141" y="110"/>
                      <a:pt x="134" y="108"/>
                      <a:pt x="133" y="113"/>
                    </a:cubicBezTo>
                    <a:cubicBezTo>
                      <a:pt x="131" y="113"/>
                      <a:pt x="130" y="114"/>
                      <a:pt x="128" y="115"/>
                    </a:cubicBezTo>
                    <a:cubicBezTo>
                      <a:pt x="125" y="113"/>
                      <a:pt x="125" y="113"/>
                      <a:pt x="125" y="113"/>
                    </a:cubicBezTo>
                    <a:cubicBezTo>
                      <a:pt x="131" y="109"/>
                      <a:pt x="135" y="103"/>
                      <a:pt x="141" y="101"/>
                    </a:cubicBezTo>
                    <a:cubicBezTo>
                      <a:pt x="141" y="96"/>
                      <a:pt x="135" y="94"/>
                      <a:pt x="132" y="90"/>
                    </a:cubicBezTo>
                    <a:cubicBezTo>
                      <a:pt x="127" y="85"/>
                      <a:pt x="127" y="78"/>
                      <a:pt x="122" y="75"/>
                    </a:cubicBezTo>
                    <a:cubicBezTo>
                      <a:pt x="122" y="68"/>
                      <a:pt x="120" y="60"/>
                      <a:pt x="121" y="54"/>
                    </a:cubicBezTo>
                    <a:cubicBezTo>
                      <a:pt x="119" y="52"/>
                      <a:pt x="121" y="48"/>
                      <a:pt x="120" y="46"/>
                    </a:cubicBezTo>
                    <a:cubicBezTo>
                      <a:pt x="120" y="42"/>
                      <a:pt x="119" y="40"/>
                      <a:pt x="120" y="36"/>
                    </a:cubicBezTo>
                    <a:cubicBezTo>
                      <a:pt x="122" y="33"/>
                      <a:pt x="120" y="30"/>
                      <a:pt x="121" y="28"/>
                    </a:cubicBezTo>
                    <a:cubicBezTo>
                      <a:pt x="122" y="28"/>
                      <a:pt x="122" y="27"/>
                      <a:pt x="122" y="27"/>
                    </a:cubicBezTo>
                    <a:cubicBezTo>
                      <a:pt x="127" y="30"/>
                      <a:pt x="132" y="33"/>
                      <a:pt x="136" y="38"/>
                    </a:cubicBezTo>
                    <a:cubicBezTo>
                      <a:pt x="141" y="41"/>
                      <a:pt x="141" y="45"/>
                      <a:pt x="145" y="48"/>
                    </a:cubicBezTo>
                    <a:cubicBezTo>
                      <a:pt x="147" y="52"/>
                      <a:pt x="149" y="56"/>
                      <a:pt x="152" y="58"/>
                    </a:cubicBezTo>
                    <a:cubicBezTo>
                      <a:pt x="154" y="59"/>
                      <a:pt x="157" y="58"/>
                      <a:pt x="159" y="56"/>
                    </a:cubicBezTo>
                    <a:cubicBezTo>
                      <a:pt x="173" y="57"/>
                      <a:pt x="166" y="43"/>
                      <a:pt x="169" y="36"/>
                    </a:cubicBezTo>
                    <a:cubicBezTo>
                      <a:pt x="166" y="28"/>
                      <a:pt x="171" y="17"/>
                      <a:pt x="168" y="8"/>
                    </a:cubicBezTo>
                    <a:cubicBezTo>
                      <a:pt x="172" y="12"/>
                      <a:pt x="171" y="4"/>
                      <a:pt x="175" y="7"/>
                    </a:cubicBezTo>
                    <a:cubicBezTo>
                      <a:pt x="178" y="5"/>
                      <a:pt x="180" y="3"/>
                      <a:pt x="183" y="3"/>
                    </a:cubicBezTo>
                    <a:cubicBezTo>
                      <a:pt x="188" y="0"/>
                      <a:pt x="194" y="1"/>
                      <a:pt x="200" y="2"/>
                    </a:cubicBezTo>
                    <a:lnTo>
                      <a:pt x="204" y="5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</p:grpSp>
        <p:grpSp>
          <p:nvGrpSpPr>
            <p:cNvPr id="8210" name="组合 385"/>
            <p:cNvGrpSpPr>
              <a:grpSpLocks/>
            </p:cNvGrpSpPr>
            <p:nvPr/>
          </p:nvGrpSpPr>
          <p:grpSpPr bwMode="auto">
            <a:xfrm rot="-1430463">
              <a:off x="2686051" y="3624428"/>
              <a:ext cx="1310182" cy="1310182"/>
              <a:chOff x="0" y="-1857376"/>
              <a:chExt cx="1310182" cy="1310182"/>
            </a:xfrm>
          </p:grpSpPr>
          <p:pic>
            <p:nvPicPr>
              <p:cNvPr id="8225" name="图片 242" descr="图片1.png"/>
              <p:cNvPicPr>
                <a:picLocks noChangeAspect="1"/>
              </p:cNvPicPr>
              <p:nvPr/>
            </p:nvPicPr>
            <p:blipFill>
              <a:blip r:embed="rId6"/>
              <a:srcRect/>
              <a:stretch>
                <a:fillRect/>
              </a:stretch>
            </p:blipFill>
            <p:spPr bwMode="auto">
              <a:xfrm>
                <a:off x="0" y="-1857376"/>
                <a:ext cx="1310182" cy="131018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8226" name="Freeform 28"/>
              <p:cNvSpPr>
                <a:spLocks/>
              </p:cNvSpPr>
              <p:nvPr/>
            </p:nvSpPr>
            <p:spPr bwMode="auto">
              <a:xfrm>
                <a:off x="415925" y="-1516062"/>
                <a:ext cx="476251" cy="685799"/>
              </a:xfrm>
              <a:custGeom>
                <a:avLst/>
                <a:gdLst>
                  <a:gd name="T0" fmla="*/ 43 w 206"/>
                  <a:gd name="T1" fmla="*/ 33 h 298"/>
                  <a:gd name="T2" fmla="*/ 34 w 206"/>
                  <a:gd name="T3" fmla="*/ 56 h 298"/>
                  <a:gd name="T4" fmla="*/ 36 w 206"/>
                  <a:gd name="T5" fmla="*/ 107 h 298"/>
                  <a:gd name="T6" fmla="*/ 52 w 206"/>
                  <a:gd name="T7" fmla="*/ 135 h 298"/>
                  <a:gd name="T8" fmla="*/ 82 w 206"/>
                  <a:gd name="T9" fmla="*/ 139 h 298"/>
                  <a:gd name="T10" fmla="*/ 92 w 206"/>
                  <a:gd name="T11" fmla="*/ 119 h 298"/>
                  <a:gd name="T12" fmla="*/ 105 w 206"/>
                  <a:gd name="T13" fmla="*/ 84 h 298"/>
                  <a:gd name="T14" fmla="*/ 115 w 206"/>
                  <a:gd name="T15" fmla="*/ 108 h 298"/>
                  <a:gd name="T16" fmla="*/ 115 w 206"/>
                  <a:gd name="T17" fmla="*/ 113 h 298"/>
                  <a:gd name="T18" fmla="*/ 119 w 206"/>
                  <a:gd name="T19" fmla="*/ 138 h 298"/>
                  <a:gd name="T20" fmla="*/ 135 w 206"/>
                  <a:gd name="T21" fmla="*/ 141 h 298"/>
                  <a:gd name="T22" fmla="*/ 168 w 206"/>
                  <a:gd name="T23" fmla="*/ 128 h 298"/>
                  <a:gd name="T24" fmla="*/ 177 w 206"/>
                  <a:gd name="T25" fmla="*/ 98 h 298"/>
                  <a:gd name="T26" fmla="*/ 168 w 206"/>
                  <a:gd name="T27" fmla="*/ 63 h 298"/>
                  <a:gd name="T28" fmla="*/ 164 w 206"/>
                  <a:gd name="T29" fmla="*/ 38 h 298"/>
                  <a:gd name="T30" fmla="*/ 168 w 206"/>
                  <a:gd name="T31" fmla="*/ 13 h 298"/>
                  <a:gd name="T32" fmla="*/ 192 w 206"/>
                  <a:gd name="T33" fmla="*/ 56 h 298"/>
                  <a:gd name="T34" fmla="*/ 202 w 206"/>
                  <a:gd name="T35" fmla="*/ 108 h 298"/>
                  <a:gd name="T36" fmla="*/ 188 w 206"/>
                  <a:gd name="T37" fmla="*/ 140 h 298"/>
                  <a:gd name="T38" fmla="*/ 171 w 206"/>
                  <a:gd name="T39" fmla="*/ 153 h 298"/>
                  <a:gd name="T40" fmla="*/ 144 w 206"/>
                  <a:gd name="T41" fmla="*/ 156 h 298"/>
                  <a:gd name="T42" fmla="*/ 126 w 206"/>
                  <a:gd name="T43" fmla="*/ 170 h 298"/>
                  <a:gd name="T44" fmla="*/ 153 w 206"/>
                  <a:gd name="T45" fmla="*/ 190 h 298"/>
                  <a:gd name="T46" fmla="*/ 187 w 206"/>
                  <a:gd name="T47" fmla="*/ 172 h 298"/>
                  <a:gd name="T48" fmla="*/ 199 w 206"/>
                  <a:gd name="T49" fmla="*/ 183 h 298"/>
                  <a:gd name="T50" fmla="*/ 184 w 206"/>
                  <a:gd name="T51" fmla="*/ 204 h 298"/>
                  <a:gd name="T52" fmla="*/ 155 w 206"/>
                  <a:gd name="T53" fmla="*/ 210 h 298"/>
                  <a:gd name="T54" fmla="*/ 123 w 206"/>
                  <a:gd name="T55" fmla="*/ 243 h 298"/>
                  <a:gd name="T56" fmla="*/ 120 w 206"/>
                  <a:gd name="T57" fmla="*/ 268 h 298"/>
                  <a:gd name="T58" fmla="*/ 106 w 206"/>
                  <a:gd name="T59" fmla="*/ 298 h 298"/>
                  <a:gd name="T60" fmla="*/ 97 w 206"/>
                  <a:gd name="T61" fmla="*/ 273 h 298"/>
                  <a:gd name="T62" fmla="*/ 88 w 206"/>
                  <a:gd name="T63" fmla="*/ 224 h 298"/>
                  <a:gd name="T64" fmla="*/ 73 w 206"/>
                  <a:gd name="T65" fmla="*/ 220 h 298"/>
                  <a:gd name="T66" fmla="*/ 63 w 206"/>
                  <a:gd name="T67" fmla="*/ 218 h 298"/>
                  <a:gd name="T68" fmla="*/ 38 w 206"/>
                  <a:gd name="T69" fmla="*/ 213 h 298"/>
                  <a:gd name="T70" fmla="*/ 10 w 206"/>
                  <a:gd name="T71" fmla="*/ 196 h 298"/>
                  <a:gd name="T72" fmla="*/ 17 w 206"/>
                  <a:gd name="T73" fmla="*/ 170 h 298"/>
                  <a:gd name="T74" fmla="*/ 37 w 206"/>
                  <a:gd name="T75" fmla="*/ 188 h 298"/>
                  <a:gd name="T76" fmla="*/ 59 w 206"/>
                  <a:gd name="T77" fmla="*/ 192 h 298"/>
                  <a:gd name="T78" fmla="*/ 91 w 206"/>
                  <a:gd name="T79" fmla="*/ 178 h 298"/>
                  <a:gd name="T80" fmla="*/ 58 w 206"/>
                  <a:gd name="T81" fmla="*/ 158 h 298"/>
                  <a:gd name="T82" fmla="*/ 21 w 206"/>
                  <a:gd name="T83" fmla="*/ 144 h 298"/>
                  <a:gd name="T84" fmla="*/ 7 w 206"/>
                  <a:gd name="T85" fmla="*/ 127 h 298"/>
                  <a:gd name="T86" fmla="*/ 3 w 206"/>
                  <a:gd name="T87" fmla="*/ 109 h 298"/>
                  <a:gd name="T88" fmla="*/ 3 w 206"/>
                  <a:gd name="T89" fmla="*/ 100 h 298"/>
                  <a:gd name="T90" fmla="*/ 16 w 206"/>
                  <a:gd name="T91" fmla="*/ 49 h 298"/>
                  <a:gd name="T92" fmla="*/ 33 w 206"/>
                  <a:gd name="T93" fmla="*/ 0 h 298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w 206"/>
                  <a:gd name="T142" fmla="*/ 0 h 298"/>
                  <a:gd name="T143" fmla="*/ 206 w 206"/>
                  <a:gd name="T144" fmla="*/ 298 h 298"/>
                </a:gdLst>
                <a:ahLst/>
                <a:cxnLst>
                  <a:cxn ang="T94">
                    <a:pos x="T0" y="T1"/>
                  </a:cxn>
                  <a:cxn ang="T95">
                    <a:pos x="T2" y="T3"/>
                  </a:cxn>
                  <a:cxn ang="T96">
                    <a:pos x="T4" y="T5"/>
                  </a:cxn>
                  <a:cxn ang="T97">
                    <a:pos x="T6" y="T7"/>
                  </a:cxn>
                  <a:cxn ang="T98">
                    <a:pos x="T8" y="T9"/>
                  </a:cxn>
                  <a:cxn ang="T99">
                    <a:pos x="T10" y="T11"/>
                  </a:cxn>
                  <a:cxn ang="T100">
                    <a:pos x="T12" y="T13"/>
                  </a:cxn>
                  <a:cxn ang="T101">
                    <a:pos x="T14" y="T15"/>
                  </a:cxn>
                  <a:cxn ang="T102">
                    <a:pos x="T16" y="T17"/>
                  </a:cxn>
                  <a:cxn ang="T103">
                    <a:pos x="T18" y="T19"/>
                  </a:cxn>
                  <a:cxn ang="T104">
                    <a:pos x="T20" y="T21"/>
                  </a:cxn>
                  <a:cxn ang="T105">
                    <a:pos x="T22" y="T23"/>
                  </a:cxn>
                  <a:cxn ang="T106">
                    <a:pos x="T24" y="T25"/>
                  </a:cxn>
                  <a:cxn ang="T107">
                    <a:pos x="T26" y="T27"/>
                  </a:cxn>
                  <a:cxn ang="T108">
                    <a:pos x="T28" y="T29"/>
                  </a:cxn>
                  <a:cxn ang="T109">
                    <a:pos x="T30" y="T31"/>
                  </a:cxn>
                  <a:cxn ang="T110">
                    <a:pos x="T32" y="T33"/>
                  </a:cxn>
                  <a:cxn ang="T111">
                    <a:pos x="T34" y="T35"/>
                  </a:cxn>
                  <a:cxn ang="T112">
                    <a:pos x="T36" y="T37"/>
                  </a:cxn>
                  <a:cxn ang="T113">
                    <a:pos x="T38" y="T39"/>
                  </a:cxn>
                  <a:cxn ang="T114">
                    <a:pos x="T40" y="T41"/>
                  </a:cxn>
                  <a:cxn ang="T115">
                    <a:pos x="T42" y="T43"/>
                  </a:cxn>
                  <a:cxn ang="T116">
                    <a:pos x="T44" y="T45"/>
                  </a:cxn>
                  <a:cxn ang="T117">
                    <a:pos x="T46" y="T47"/>
                  </a:cxn>
                  <a:cxn ang="T118">
                    <a:pos x="T48" y="T49"/>
                  </a:cxn>
                  <a:cxn ang="T119">
                    <a:pos x="T50" y="T51"/>
                  </a:cxn>
                  <a:cxn ang="T120">
                    <a:pos x="T52" y="T53"/>
                  </a:cxn>
                  <a:cxn ang="T121">
                    <a:pos x="T54" y="T55"/>
                  </a:cxn>
                  <a:cxn ang="T122">
                    <a:pos x="T56" y="T57"/>
                  </a:cxn>
                  <a:cxn ang="T123">
                    <a:pos x="T58" y="T59"/>
                  </a:cxn>
                  <a:cxn ang="T124">
                    <a:pos x="T60" y="T61"/>
                  </a:cxn>
                  <a:cxn ang="T125">
                    <a:pos x="T62" y="T63"/>
                  </a:cxn>
                  <a:cxn ang="T126">
                    <a:pos x="T64" y="T65"/>
                  </a:cxn>
                  <a:cxn ang="T127">
                    <a:pos x="T66" y="T67"/>
                  </a:cxn>
                  <a:cxn ang="T128">
                    <a:pos x="T68" y="T69"/>
                  </a:cxn>
                  <a:cxn ang="T129">
                    <a:pos x="T70" y="T71"/>
                  </a:cxn>
                  <a:cxn ang="T130">
                    <a:pos x="T72" y="T73"/>
                  </a:cxn>
                  <a:cxn ang="T131">
                    <a:pos x="T74" y="T75"/>
                  </a:cxn>
                  <a:cxn ang="T132">
                    <a:pos x="T76" y="T77"/>
                  </a:cxn>
                  <a:cxn ang="T133">
                    <a:pos x="T78" y="T79"/>
                  </a:cxn>
                  <a:cxn ang="T134">
                    <a:pos x="T80" y="T81"/>
                  </a:cxn>
                  <a:cxn ang="T135">
                    <a:pos x="T82" y="T83"/>
                  </a:cxn>
                  <a:cxn ang="T136">
                    <a:pos x="T84" y="T85"/>
                  </a:cxn>
                  <a:cxn ang="T137">
                    <a:pos x="T86" y="T87"/>
                  </a:cxn>
                  <a:cxn ang="T138">
                    <a:pos x="T88" y="T89"/>
                  </a:cxn>
                  <a:cxn ang="T139">
                    <a:pos x="T90" y="T91"/>
                  </a:cxn>
                  <a:cxn ang="T140">
                    <a:pos x="T92" y="T93"/>
                  </a:cxn>
                </a:cxnLst>
                <a:rect l="T141" t="T142" r="T143" b="T144"/>
                <a:pathLst>
                  <a:path w="206" h="298">
                    <a:moveTo>
                      <a:pt x="41" y="18"/>
                    </a:moveTo>
                    <a:cubicBezTo>
                      <a:pt x="44" y="22"/>
                      <a:pt x="40" y="28"/>
                      <a:pt x="43" y="33"/>
                    </a:cubicBezTo>
                    <a:cubicBezTo>
                      <a:pt x="42" y="41"/>
                      <a:pt x="37" y="47"/>
                      <a:pt x="36" y="55"/>
                    </a:cubicBezTo>
                    <a:cubicBezTo>
                      <a:pt x="34" y="56"/>
                      <a:pt x="34" y="56"/>
                      <a:pt x="34" y="56"/>
                    </a:cubicBezTo>
                    <a:cubicBezTo>
                      <a:pt x="31" y="81"/>
                      <a:pt x="31" y="81"/>
                      <a:pt x="31" y="81"/>
                    </a:cubicBezTo>
                    <a:cubicBezTo>
                      <a:pt x="36" y="90"/>
                      <a:pt x="31" y="99"/>
                      <a:pt x="36" y="107"/>
                    </a:cubicBezTo>
                    <a:cubicBezTo>
                      <a:pt x="37" y="114"/>
                      <a:pt x="37" y="122"/>
                      <a:pt x="43" y="127"/>
                    </a:cubicBezTo>
                    <a:cubicBezTo>
                      <a:pt x="44" y="131"/>
                      <a:pt x="49" y="133"/>
                      <a:pt x="52" y="135"/>
                    </a:cubicBezTo>
                    <a:cubicBezTo>
                      <a:pt x="61" y="134"/>
                      <a:pt x="64" y="143"/>
                      <a:pt x="72" y="141"/>
                    </a:cubicBezTo>
                    <a:cubicBezTo>
                      <a:pt x="76" y="141"/>
                      <a:pt x="78" y="139"/>
                      <a:pt x="82" y="139"/>
                    </a:cubicBezTo>
                    <a:cubicBezTo>
                      <a:pt x="84" y="135"/>
                      <a:pt x="90" y="131"/>
                      <a:pt x="87" y="125"/>
                    </a:cubicBezTo>
                    <a:cubicBezTo>
                      <a:pt x="91" y="124"/>
                      <a:pt x="88" y="120"/>
                      <a:pt x="92" y="119"/>
                    </a:cubicBezTo>
                    <a:cubicBezTo>
                      <a:pt x="94" y="110"/>
                      <a:pt x="90" y="102"/>
                      <a:pt x="95" y="95"/>
                    </a:cubicBezTo>
                    <a:cubicBezTo>
                      <a:pt x="98" y="90"/>
                      <a:pt x="98" y="85"/>
                      <a:pt x="105" y="84"/>
                    </a:cubicBezTo>
                    <a:cubicBezTo>
                      <a:pt x="105" y="81"/>
                      <a:pt x="109" y="82"/>
                      <a:pt x="112" y="82"/>
                    </a:cubicBezTo>
                    <a:cubicBezTo>
                      <a:pt x="120" y="90"/>
                      <a:pt x="107" y="100"/>
                      <a:pt x="115" y="108"/>
                    </a:cubicBezTo>
                    <a:cubicBezTo>
                      <a:pt x="115" y="109"/>
                      <a:pt x="114" y="111"/>
                      <a:pt x="114" y="112"/>
                    </a:cubicBezTo>
                    <a:cubicBezTo>
                      <a:pt x="115" y="113"/>
                      <a:pt x="115" y="113"/>
                      <a:pt x="115" y="113"/>
                    </a:cubicBezTo>
                    <a:cubicBezTo>
                      <a:pt x="116" y="115"/>
                      <a:pt x="114" y="121"/>
                      <a:pt x="118" y="122"/>
                    </a:cubicBezTo>
                    <a:cubicBezTo>
                      <a:pt x="119" y="138"/>
                      <a:pt x="119" y="138"/>
                      <a:pt x="119" y="138"/>
                    </a:cubicBezTo>
                    <a:cubicBezTo>
                      <a:pt x="121" y="142"/>
                      <a:pt x="126" y="140"/>
                      <a:pt x="126" y="144"/>
                    </a:cubicBezTo>
                    <a:cubicBezTo>
                      <a:pt x="130" y="144"/>
                      <a:pt x="133" y="143"/>
                      <a:pt x="135" y="141"/>
                    </a:cubicBezTo>
                    <a:cubicBezTo>
                      <a:pt x="146" y="142"/>
                      <a:pt x="146" y="142"/>
                      <a:pt x="146" y="142"/>
                    </a:cubicBezTo>
                    <a:cubicBezTo>
                      <a:pt x="151" y="134"/>
                      <a:pt x="161" y="135"/>
                      <a:pt x="168" y="128"/>
                    </a:cubicBezTo>
                    <a:cubicBezTo>
                      <a:pt x="170" y="122"/>
                      <a:pt x="168" y="114"/>
                      <a:pt x="174" y="109"/>
                    </a:cubicBezTo>
                    <a:cubicBezTo>
                      <a:pt x="175" y="106"/>
                      <a:pt x="175" y="101"/>
                      <a:pt x="177" y="98"/>
                    </a:cubicBezTo>
                    <a:cubicBezTo>
                      <a:pt x="179" y="95"/>
                      <a:pt x="173" y="93"/>
                      <a:pt x="177" y="90"/>
                    </a:cubicBezTo>
                    <a:cubicBezTo>
                      <a:pt x="172" y="82"/>
                      <a:pt x="171" y="72"/>
                      <a:pt x="168" y="63"/>
                    </a:cubicBezTo>
                    <a:cubicBezTo>
                      <a:pt x="167" y="43"/>
                      <a:pt x="167" y="43"/>
                      <a:pt x="167" y="43"/>
                    </a:cubicBezTo>
                    <a:cubicBezTo>
                      <a:pt x="164" y="43"/>
                      <a:pt x="165" y="40"/>
                      <a:pt x="164" y="38"/>
                    </a:cubicBezTo>
                    <a:cubicBezTo>
                      <a:pt x="168" y="38"/>
                      <a:pt x="166" y="35"/>
                      <a:pt x="167" y="32"/>
                    </a:cubicBezTo>
                    <a:cubicBezTo>
                      <a:pt x="163" y="27"/>
                      <a:pt x="162" y="19"/>
                      <a:pt x="168" y="13"/>
                    </a:cubicBezTo>
                    <a:cubicBezTo>
                      <a:pt x="170" y="16"/>
                      <a:pt x="173" y="18"/>
                      <a:pt x="176" y="18"/>
                    </a:cubicBezTo>
                    <a:cubicBezTo>
                      <a:pt x="188" y="26"/>
                      <a:pt x="185" y="43"/>
                      <a:pt x="192" y="56"/>
                    </a:cubicBezTo>
                    <a:cubicBezTo>
                      <a:pt x="196" y="67"/>
                      <a:pt x="200" y="80"/>
                      <a:pt x="205" y="90"/>
                    </a:cubicBezTo>
                    <a:cubicBezTo>
                      <a:pt x="205" y="95"/>
                      <a:pt x="206" y="103"/>
                      <a:pt x="202" y="108"/>
                    </a:cubicBezTo>
                    <a:cubicBezTo>
                      <a:pt x="201" y="114"/>
                      <a:pt x="200" y="120"/>
                      <a:pt x="197" y="124"/>
                    </a:cubicBezTo>
                    <a:cubicBezTo>
                      <a:pt x="196" y="130"/>
                      <a:pt x="192" y="135"/>
                      <a:pt x="188" y="140"/>
                    </a:cubicBezTo>
                    <a:cubicBezTo>
                      <a:pt x="185" y="140"/>
                      <a:pt x="184" y="145"/>
                      <a:pt x="180" y="145"/>
                    </a:cubicBezTo>
                    <a:cubicBezTo>
                      <a:pt x="178" y="148"/>
                      <a:pt x="173" y="150"/>
                      <a:pt x="171" y="153"/>
                    </a:cubicBezTo>
                    <a:cubicBezTo>
                      <a:pt x="165" y="155"/>
                      <a:pt x="161" y="161"/>
                      <a:pt x="154" y="160"/>
                    </a:cubicBezTo>
                    <a:cubicBezTo>
                      <a:pt x="152" y="158"/>
                      <a:pt x="147" y="158"/>
                      <a:pt x="144" y="156"/>
                    </a:cubicBezTo>
                    <a:cubicBezTo>
                      <a:pt x="142" y="158"/>
                      <a:pt x="136" y="158"/>
                      <a:pt x="135" y="162"/>
                    </a:cubicBezTo>
                    <a:cubicBezTo>
                      <a:pt x="130" y="163"/>
                      <a:pt x="131" y="169"/>
                      <a:pt x="126" y="170"/>
                    </a:cubicBezTo>
                    <a:cubicBezTo>
                      <a:pt x="123" y="177"/>
                      <a:pt x="127" y="184"/>
                      <a:pt x="132" y="189"/>
                    </a:cubicBezTo>
                    <a:cubicBezTo>
                      <a:pt x="140" y="187"/>
                      <a:pt x="145" y="196"/>
                      <a:pt x="153" y="190"/>
                    </a:cubicBezTo>
                    <a:cubicBezTo>
                      <a:pt x="160" y="192"/>
                      <a:pt x="165" y="189"/>
                      <a:pt x="170" y="184"/>
                    </a:cubicBezTo>
                    <a:cubicBezTo>
                      <a:pt x="178" y="184"/>
                      <a:pt x="181" y="177"/>
                      <a:pt x="187" y="172"/>
                    </a:cubicBezTo>
                    <a:cubicBezTo>
                      <a:pt x="188" y="169"/>
                      <a:pt x="191" y="167"/>
                      <a:pt x="195" y="167"/>
                    </a:cubicBezTo>
                    <a:cubicBezTo>
                      <a:pt x="203" y="170"/>
                      <a:pt x="197" y="178"/>
                      <a:pt x="199" y="183"/>
                    </a:cubicBezTo>
                    <a:cubicBezTo>
                      <a:pt x="194" y="189"/>
                      <a:pt x="196" y="198"/>
                      <a:pt x="185" y="201"/>
                    </a:cubicBezTo>
                    <a:cubicBezTo>
                      <a:pt x="186" y="203"/>
                      <a:pt x="184" y="203"/>
                      <a:pt x="184" y="204"/>
                    </a:cubicBezTo>
                    <a:cubicBezTo>
                      <a:pt x="178" y="205"/>
                      <a:pt x="172" y="203"/>
                      <a:pt x="168" y="208"/>
                    </a:cubicBezTo>
                    <a:cubicBezTo>
                      <a:pt x="164" y="210"/>
                      <a:pt x="158" y="207"/>
                      <a:pt x="155" y="210"/>
                    </a:cubicBezTo>
                    <a:cubicBezTo>
                      <a:pt x="150" y="210"/>
                      <a:pt x="148" y="214"/>
                      <a:pt x="142" y="214"/>
                    </a:cubicBezTo>
                    <a:cubicBezTo>
                      <a:pt x="130" y="219"/>
                      <a:pt x="125" y="231"/>
                      <a:pt x="123" y="243"/>
                    </a:cubicBezTo>
                    <a:cubicBezTo>
                      <a:pt x="126" y="246"/>
                      <a:pt x="127" y="251"/>
                      <a:pt x="126" y="254"/>
                    </a:cubicBezTo>
                    <a:cubicBezTo>
                      <a:pt x="120" y="259"/>
                      <a:pt x="129" y="266"/>
                      <a:pt x="120" y="268"/>
                    </a:cubicBezTo>
                    <a:cubicBezTo>
                      <a:pt x="112" y="277"/>
                      <a:pt x="129" y="291"/>
                      <a:pt x="113" y="293"/>
                    </a:cubicBezTo>
                    <a:cubicBezTo>
                      <a:pt x="111" y="296"/>
                      <a:pt x="108" y="297"/>
                      <a:pt x="106" y="298"/>
                    </a:cubicBezTo>
                    <a:cubicBezTo>
                      <a:pt x="101" y="293"/>
                      <a:pt x="98" y="288"/>
                      <a:pt x="94" y="281"/>
                    </a:cubicBezTo>
                    <a:cubicBezTo>
                      <a:pt x="97" y="279"/>
                      <a:pt x="95" y="276"/>
                      <a:pt x="97" y="273"/>
                    </a:cubicBezTo>
                    <a:cubicBezTo>
                      <a:pt x="94" y="267"/>
                      <a:pt x="94" y="261"/>
                      <a:pt x="92" y="254"/>
                    </a:cubicBezTo>
                    <a:cubicBezTo>
                      <a:pt x="92" y="245"/>
                      <a:pt x="100" y="230"/>
                      <a:pt x="88" y="224"/>
                    </a:cubicBezTo>
                    <a:cubicBezTo>
                      <a:pt x="87" y="221"/>
                      <a:pt x="84" y="218"/>
                      <a:pt x="81" y="216"/>
                    </a:cubicBezTo>
                    <a:cubicBezTo>
                      <a:pt x="78" y="217"/>
                      <a:pt x="76" y="219"/>
                      <a:pt x="73" y="220"/>
                    </a:cubicBezTo>
                    <a:cubicBezTo>
                      <a:pt x="71" y="216"/>
                      <a:pt x="67" y="218"/>
                      <a:pt x="64" y="217"/>
                    </a:cubicBezTo>
                    <a:cubicBezTo>
                      <a:pt x="63" y="218"/>
                      <a:pt x="63" y="218"/>
                      <a:pt x="63" y="218"/>
                    </a:cubicBezTo>
                    <a:cubicBezTo>
                      <a:pt x="64" y="210"/>
                      <a:pt x="54" y="216"/>
                      <a:pt x="53" y="209"/>
                    </a:cubicBezTo>
                    <a:cubicBezTo>
                      <a:pt x="46" y="206"/>
                      <a:pt x="45" y="213"/>
                      <a:pt x="38" y="213"/>
                    </a:cubicBezTo>
                    <a:cubicBezTo>
                      <a:pt x="29" y="216"/>
                      <a:pt x="28" y="205"/>
                      <a:pt x="19" y="208"/>
                    </a:cubicBezTo>
                    <a:cubicBezTo>
                      <a:pt x="15" y="203"/>
                      <a:pt x="10" y="202"/>
                      <a:pt x="10" y="196"/>
                    </a:cubicBezTo>
                    <a:cubicBezTo>
                      <a:pt x="3" y="192"/>
                      <a:pt x="7" y="182"/>
                      <a:pt x="7" y="176"/>
                    </a:cubicBezTo>
                    <a:cubicBezTo>
                      <a:pt x="9" y="173"/>
                      <a:pt x="15" y="173"/>
                      <a:pt x="17" y="170"/>
                    </a:cubicBezTo>
                    <a:cubicBezTo>
                      <a:pt x="16" y="178"/>
                      <a:pt x="26" y="178"/>
                      <a:pt x="30" y="183"/>
                    </a:cubicBezTo>
                    <a:cubicBezTo>
                      <a:pt x="33" y="184"/>
                      <a:pt x="37" y="184"/>
                      <a:pt x="37" y="188"/>
                    </a:cubicBezTo>
                    <a:cubicBezTo>
                      <a:pt x="43" y="187"/>
                      <a:pt x="47" y="195"/>
                      <a:pt x="53" y="192"/>
                    </a:cubicBezTo>
                    <a:cubicBezTo>
                      <a:pt x="56" y="191"/>
                      <a:pt x="58" y="195"/>
                      <a:pt x="59" y="192"/>
                    </a:cubicBezTo>
                    <a:cubicBezTo>
                      <a:pt x="67" y="195"/>
                      <a:pt x="77" y="196"/>
                      <a:pt x="86" y="195"/>
                    </a:cubicBezTo>
                    <a:cubicBezTo>
                      <a:pt x="90" y="190"/>
                      <a:pt x="92" y="184"/>
                      <a:pt x="91" y="178"/>
                    </a:cubicBezTo>
                    <a:cubicBezTo>
                      <a:pt x="94" y="173"/>
                      <a:pt x="89" y="169"/>
                      <a:pt x="86" y="164"/>
                    </a:cubicBezTo>
                    <a:cubicBezTo>
                      <a:pt x="78" y="162"/>
                      <a:pt x="65" y="166"/>
                      <a:pt x="58" y="158"/>
                    </a:cubicBezTo>
                    <a:cubicBezTo>
                      <a:pt x="54" y="157"/>
                      <a:pt x="50" y="154"/>
                      <a:pt x="43" y="155"/>
                    </a:cubicBezTo>
                    <a:cubicBezTo>
                      <a:pt x="39" y="144"/>
                      <a:pt x="24" y="153"/>
                      <a:pt x="21" y="144"/>
                    </a:cubicBezTo>
                    <a:cubicBezTo>
                      <a:pt x="16" y="140"/>
                      <a:pt x="15" y="134"/>
                      <a:pt x="10" y="131"/>
                    </a:cubicBezTo>
                    <a:cubicBezTo>
                      <a:pt x="11" y="129"/>
                      <a:pt x="8" y="129"/>
                      <a:pt x="7" y="127"/>
                    </a:cubicBezTo>
                    <a:cubicBezTo>
                      <a:pt x="7" y="124"/>
                      <a:pt x="5" y="122"/>
                      <a:pt x="5" y="119"/>
                    </a:cubicBezTo>
                    <a:cubicBezTo>
                      <a:pt x="5" y="116"/>
                      <a:pt x="5" y="112"/>
                      <a:pt x="3" y="109"/>
                    </a:cubicBezTo>
                    <a:cubicBezTo>
                      <a:pt x="0" y="108"/>
                      <a:pt x="3" y="104"/>
                      <a:pt x="2" y="101"/>
                    </a:cubicBezTo>
                    <a:cubicBezTo>
                      <a:pt x="3" y="100"/>
                      <a:pt x="3" y="100"/>
                      <a:pt x="3" y="100"/>
                    </a:cubicBezTo>
                    <a:cubicBezTo>
                      <a:pt x="5" y="90"/>
                      <a:pt x="6" y="81"/>
                      <a:pt x="7" y="71"/>
                    </a:cubicBezTo>
                    <a:cubicBezTo>
                      <a:pt x="14" y="65"/>
                      <a:pt x="9" y="55"/>
                      <a:pt x="16" y="49"/>
                    </a:cubicBezTo>
                    <a:cubicBezTo>
                      <a:pt x="19" y="40"/>
                      <a:pt x="19" y="32"/>
                      <a:pt x="25" y="25"/>
                    </a:cubicBezTo>
                    <a:cubicBezTo>
                      <a:pt x="28" y="18"/>
                      <a:pt x="26" y="7"/>
                      <a:pt x="33" y="0"/>
                    </a:cubicBezTo>
                    <a:cubicBezTo>
                      <a:pt x="39" y="5"/>
                      <a:pt x="34" y="14"/>
                      <a:pt x="41" y="18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</p:grpSp>
        <p:grpSp>
          <p:nvGrpSpPr>
            <p:cNvPr id="8211" name="组合 388"/>
            <p:cNvGrpSpPr>
              <a:grpSpLocks/>
            </p:cNvGrpSpPr>
            <p:nvPr/>
          </p:nvGrpSpPr>
          <p:grpSpPr bwMode="auto">
            <a:xfrm>
              <a:off x="3402559" y="3833318"/>
              <a:ext cx="1310182" cy="1310182"/>
              <a:chOff x="10260559" y="1371599"/>
              <a:chExt cx="1310182" cy="1310182"/>
            </a:xfrm>
          </p:grpSpPr>
          <p:pic>
            <p:nvPicPr>
              <p:cNvPr id="8223" name="图片 240" descr="图片1.png"/>
              <p:cNvPicPr>
                <a:picLocks noChangeAspect="1"/>
              </p:cNvPicPr>
              <p:nvPr/>
            </p:nvPicPr>
            <p:blipFill>
              <a:blip r:embed="rId6"/>
              <a:srcRect/>
              <a:stretch>
                <a:fillRect/>
              </a:stretch>
            </p:blipFill>
            <p:spPr bwMode="auto">
              <a:xfrm>
                <a:off x="10260559" y="1371599"/>
                <a:ext cx="1310182" cy="131018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8224" name="Freeform 32"/>
              <p:cNvSpPr>
                <a:spLocks noEditPoints="1"/>
              </p:cNvSpPr>
              <p:nvPr/>
            </p:nvSpPr>
            <p:spPr bwMode="auto">
              <a:xfrm>
                <a:off x="10720388" y="1631950"/>
                <a:ext cx="388937" cy="854075"/>
              </a:xfrm>
              <a:custGeom>
                <a:avLst/>
                <a:gdLst>
                  <a:gd name="T0" fmla="*/ 73 w 128"/>
                  <a:gd name="T1" fmla="*/ 11 h 281"/>
                  <a:gd name="T2" fmla="*/ 79 w 128"/>
                  <a:gd name="T3" fmla="*/ 43 h 281"/>
                  <a:gd name="T4" fmla="*/ 98 w 128"/>
                  <a:gd name="T5" fmla="*/ 47 h 281"/>
                  <a:gd name="T6" fmla="*/ 111 w 128"/>
                  <a:gd name="T7" fmla="*/ 51 h 281"/>
                  <a:gd name="T8" fmla="*/ 98 w 128"/>
                  <a:gd name="T9" fmla="*/ 62 h 281"/>
                  <a:gd name="T10" fmla="*/ 76 w 128"/>
                  <a:gd name="T11" fmla="*/ 81 h 281"/>
                  <a:gd name="T12" fmla="*/ 111 w 128"/>
                  <a:gd name="T13" fmla="*/ 98 h 281"/>
                  <a:gd name="T14" fmla="*/ 125 w 128"/>
                  <a:gd name="T15" fmla="*/ 104 h 281"/>
                  <a:gd name="T16" fmla="*/ 93 w 128"/>
                  <a:gd name="T17" fmla="*/ 132 h 281"/>
                  <a:gd name="T18" fmla="*/ 86 w 128"/>
                  <a:gd name="T19" fmla="*/ 157 h 281"/>
                  <a:gd name="T20" fmla="*/ 86 w 128"/>
                  <a:gd name="T21" fmla="*/ 184 h 281"/>
                  <a:gd name="T22" fmla="*/ 91 w 128"/>
                  <a:gd name="T23" fmla="*/ 206 h 281"/>
                  <a:gd name="T24" fmla="*/ 81 w 128"/>
                  <a:gd name="T25" fmla="*/ 240 h 281"/>
                  <a:gd name="T26" fmla="*/ 74 w 128"/>
                  <a:gd name="T27" fmla="*/ 247 h 281"/>
                  <a:gd name="T28" fmla="*/ 69 w 128"/>
                  <a:gd name="T29" fmla="*/ 270 h 281"/>
                  <a:gd name="T30" fmla="*/ 64 w 128"/>
                  <a:gd name="T31" fmla="*/ 273 h 281"/>
                  <a:gd name="T32" fmla="*/ 62 w 128"/>
                  <a:gd name="T33" fmla="*/ 281 h 281"/>
                  <a:gd name="T34" fmla="*/ 65 w 128"/>
                  <a:gd name="T35" fmla="*/ 256 h 281"/>
                  <a:gd name="T36" fmla="*/ 66 w 128"/>
                  <a:gd name="T37" fmla="*/ 226 h 281"/>
                  <a:gd name="T38" fmla="*/ 71 w 128"/>
                  <a:gd name="T39" fmla="*/ 197 h 281"/>
                  <a:gd name="T40" fmla="*/ 69 w 128"/>
                  <a:gd name="T41" fmla="*/ 155 h 281"/>
                  <a:gd name="T42" fmla="*/ 59 w 128"/>
                  <a:gd name="T43" fmla="*/ 145 h 281"/>
                  <a:gd name="T44" fmla="*/ 32 w 128"/>
                  <a:gd name="T45" fmla="*/ 149 h 281"/>
                  <a:gd name="T46" fmla="*/ 11 w 128"/>
                  <a:gd name="T47" fmla="*/ 148 h 281"/>
                  <a:gd name="T48" fmla="*/ 8 w 128"/>
                  <a:gd name="T49" fmla="*/ 131 h 281"/>
                  <a:gd name="T50" fmla="*/ 57 w 128"/>
                  <a:gd name="T51" fmla="*/ 82 h 281"/>
                  <a:gd name="T52" fmla="*/ 67 w 128"/>
                  <a:gd name="T53" fmla="*/ 73 h 281"/>
                  <a:gd name="T54" fmla="*/ 50 w 128"/>
                  <a:gd name="T55" fmla="*/ 67 h 281"/>
                  <a:gd name="T56" fmla="*/ 6 w 128"/>
                  <a:gd name="T57" fmla="*/ 69 h 281"/>
                  <a:gd name="T58" fmla="*/ 24 w 128"/>
                  <a:gd name="T59" fmla="*/ 24 h 281"/>
                  <a:gd name="T60" fmla="*/ 37 w 128"/>
                  <a:gd name="T61" fmla="*/ 30 h 281"/>
                  <a:gd name="T62" fmla="*/ 54 w 128"/>
                  <a:gd name="T63" fmla="*/ 54 h 281"/>
                  <a:gd name="T64" fmla="*/ 69 w 128"/>
                  <a:gd name="T65" fmla="*/ 46 h 281"/>
                  <a:gd name="T66" fmla="*/ 71 w 128"/>
                  <a:gd name="T67" fmla="*/ 30 h 281"/>
                  <a:gd name="T68" fmla="*/ 62 w 128"/>
                  <a:gd name="T69" fmla="*/ 4 h 281"/>
                  <a:gd name="T70" fmla="*/ 68 w 128"/>
                  <a:gd name="T71" fmla="*/ 1 h 281"/>
                  <a:gd name="T72" fmla="*/ 69 w 128"/>
                  <a:gd name="T73" fmla="*/ 117 h 281"/>
                  <a:gd name="T74" fmla="*/ 42 w 128"/>
                  <a:gd name="T75" fmla="*/ 132 h 281"/>
                  <a:gd name="T76" fmla="*/ 19 w 128"/>
                  <a:gd name="T77" fmla="*/ 128 h 281"/>
                  <a:gd name="T78" fmla="*/ 35 w 128"/>
                  <a:gd name="T79" fmla="*/ 105 h 281"/>
                  <a:gd name="T80" fmla="*/ 67 w 128"/>
                  <a:gd name="T81" fmla="*/ 89 h 281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w 128"/>
                  <a:gd name="T124" fmla="*/ 0 h 281"/>
                  <a:gd name="T125" fmla="*/ 128 w 128"/>
                  <a:gd name="T126" fmla="*/ 281 h 281"/>
                </a:gdLst>
                <a:ahLst/>
                <a:cxnLst>
                  <a:cxn ang="T82">
                    <a:pos x="T0" y="T1"/>
                  </a:cxn>
                  <a:cxn ang="T83">
                    <a:pos x="T2" y="T3"/>
                  </a:cxn>
                  <a:cxn ang="T84">
                    <a:pos x="T4" y="T5"/>
                  </a:cxn>
                  <a:cxn ang="T85">
                    <a:pos x="T6" y="T7"/>
                  </a:cxn>
                  <a:cxn ang="T86">
                    <a:pos x="T8" y="T9"/>
                  </a:cxn>
                  <a:cxn ang="T87">
                    <a:pos x="T10" y="T11"/>
                  </a:cxn>
                  <a:cxn ang="T88">
                    <a:pos x="T12" y="T13"/>
                  </a:cxn>
                  <a:cxn ang="T89">
                    <a:pos x="T14" y="T15"/>
                  </a:cxn>
                  <a:cxn ang="T90">
                    <a:pos x="T16" y="T17"/>
                  </a:cxn>
                  <a:cxn ang="T91">
                    <a:pos x="T18" y="T19"/>
                  </a:cxn>
                  <a:cxn ang="T92">
                    <a:pos x="T20" y="T21"/>
                  </a:cxn>
                  <a:cxn ang="T93">
                    <a:pos x="T22" y="T23"/>
                  </a:cxn>
                  <a:cxn ang="T94">
                    <a:pos x="T24" y="T25"/>
                  </a:cxn>
                  <a:cxn ang="T95">
                    <a:pos x="T26" y="T27"/>
                  </a:cxn>
                  <a:cxn ang="T96">
                    <a:pos x="T28" y="T29"/>
                  </a:cxn>
                  <a:cxn ang="T97">
                    <a:pos x="T30" y="T31"/>
                  </a:cxn>
                  <a:cxn ang="T98">
                    <a:pos x="T32" y="T33"/>
                  </a:cxn>
                  <a:cxn ang="T99">
                    <a:pos x="T34" y="T35"/>
                  </a:cxn>
                  <a:cxn ang="T100">
                    <a:pos x="T36" y="T37"/>
                  </a:cxn>
                  <a:cxn ang="T101">
                    <a:pos x="T38" y="T39"/>
                  </a:cxn>
                  <a:cxn ang="T102">
                    <a:pos x="T40" y="T41"/>
                  </a:cxn>
                  <a:cxn ang="T103">
                    <a:pos x="T42" y="T43"/>
                  </a:cxn>
                  <a:cxn ang="T104">
                    <a:pos x="T44" y="T45"/>
                  </a:cxn>
                  <a:cxn ang="T105">
                    <a:pos x="T46" y="T47"/>
                  </a:cxn>
                  <a:cxn ang="T106">
                    <a:pos x="T48" y="T49"/>
                  </a:cxn>
                  <a:cxn ang="T107">
                    <a:pos x="T50" y="T51"/>
                  </a:cxn>
                  <a:cxn ang="T108">
                    <a:pos x="T52" y="T53"/>
                  </a:cxn>
                  <a:cxn ang="T109">
                    <a:pos x="T54" y="T55"/>
                  </a:cxn>
                  <a:cxn ang="T110">
                    <a:pos x="T56" y="T57"/>
                  </a:cxn>
                  <a:cxn ang="T111">
                    <a:pos x="T58" y="T59"/>
                  </a:cxn>
                  <a:cxn ang="T112">
                    <a:pos x="T60" y="T61"/>
                  </a:cxn>
                  <a:cxn ang="T113">
                    <a:pos x="T62" y="T63"/>
                  </a:cxn>
                  <a:cxn ang="T114">
                    <a:pos x="T64" y="T65"/>
                  </a:cxn>
                  <a:cxn ang="T115">
                    <a:pos x="T66" y="T67"/>
                  </a:cxn>
                  <a:cxn ang="T116">
                    <a:pos x="T68" y="T69"/>
                  </a:cxn>
                  <a:cxn ang="T117">
                    <a:pos x="T70" y="T71"/>
                  </a:cxn>
                  <a:cxn ang="T118">
                    <a:pos x="T72" y="T73"/>
                  </a:cxn>
                  <a:cxn ang="T119">
                    <a:pos x="T74" y="T75"/>
                  </a:cxn>
                  <a:cxn ang="T120">
                    <a:pos x="T76" y="T77"/>
                  </a:cxn>
                  <a:cxn ang="T121">
                    <a:pos x="T78" y="T79"/>
                  </a:cxn>
                  <a:cxn ang="T122">
                    <a:pos x="T80" y="T81"/>
                  </a:cxn>
                </a:cxnLst>
                <a:rect l="T123" t="T124" r="T125" b="T126"/>
                <a:pathLst>
                  <a:path w="128" h="281">
                    <a:moveTo>
                      <a:pt x="68" y="1"/>
                    </a:moveTo>
                    <a:cubicBezTo>
                      <a:pt x="66" y="5"/>
                      <a:pt x="72" y="7"/>
                      <a:pt x="73" y="11"/>
                    </a:cubicBezTo>
                    <a:cubicBezTo>
                      <a:pt x="80" y="17"/>
                      <a:pt x="82" y="25"/>
                      <a:pt x="81" y="33"/>
                    </a:cubicBezTo>
                    <a:cubicBezTo>
                      <a:pt x="76" y="36"/>
                      <a:pt x="81" y="40"/>
                      <a:pt x="79" y="43"/>
                    </a:cubicBezTo>
                    <a:cubicBezTo>
                      <a:pt x="83" y="51"/>
                      <a:pt x="88" y="41"/>
                      <a:pt x="92" y="46"/>
                    </a:cubicBezTo>
                    <a:cubicBezTo>
                      <a:pt x="94" y="47"/>
                      <a:pt x="97" y="45"/>
                      <a:pt x="98" y="47"/>
                    </a:cubicBezTo>
                    <a:cubicBezTo>
                      <a:pt x="102" y="47"/>
                      <a:pt x="104" y="44"/>
                      <a:pt x="109" y="45"/>
                    </a:cubicBezTo>
                    <a:cubicBezTo>
                      <a:pt x="111" y="46"/>
                      <a:pt x="111" y="48"/>
                      <a:pt x="111" y="51"/>
                    </a:cubicBezTo>
                    <a:cubicBezTo>
                      <a:pt x="110" y="54"/>
                      <a:pt x="108" y="57"/>
                      <a:pt x="104" y="59"/>
                    </a:cubicBezTo>
                    <a:cubicBezTo>
                      <a:pt x="101" y="57"/>
                      <a:pt x="101" y="60"/>
                      <a:pt x="98" y="62"/>
                    </a:cubicBezTo>
                    <a:cubicBezTo>
                      <a:pt x="94" y="61"/>
                      <a:pt x="89" y="64"/>
                      <a:pt x="85" y="66"/>
                    </a:cubicBezTo>
                    <a:cubicBezTo>
                      <a:pt x="79" y="70"/>
                      <a:pt x="76" y="75"/>
                      <a:pt x="76" y="81"/>
                    </a:cubicBezTo>
                    <a:cubicBezTo>
                      <a:pt x="79" y="89"/>
                      <a:pt x="90" y="90"/>
                      <a:pt x="97" y="94"/>
                    </a:cubicBezTo>
                    <a:cubicBezTo>
                      <a:pt x="102" y="94"/>
                      <a:pt x="106" y="99"/>
                      <a:pt x="111" y="98"/>
                    </a:cubicBezTo>
                    <a:cubicBezTo>
                      <a:pt x="111" y="101"/>
                      <a:pt x="115" y="102"/>
                      <a:pt x="116" y="104"/>
                    </a:cubicBezTo>
                    <a:cubicBezTo>
                      <a:pt x="119" y="101"/>
                      <a:pt x="122" y="103"/>
                      <a:pt x="125" y="104"/>
                    </a:cubicBezTo>
                    <a:cubicBezTo>
                      <a:pt x="128" y="108"/>
                      <a:pt x="123" y="111"/>
                      <a:pt x="121" y="114"/>
                    </a:cubicBezTo>
                    <a:cubicBezTo>
                      <a:pt x="113" y="122"/>
                      <a:pt x="102" y="127"/>
                      <a:pt x="93" y="132"/>
                    </a:cubicBezTo>
                    <a:cubicBezTo>
                      <a:pt x="87" y="132"/>
                      <a:pt x="84" y="136"/>
                      <a:pt x="79" y="138"/>
                    </a:cubicBezTo>
                    <a:cubicBezTo>
                      <a:pt x="81" y="145"/>
                      <a:pt x="88" y="149"/>
                      <a:pt x="86" y="157"/>
                    </a:cubicBezTo>
                    <a:cubicBezTo>
                      <a:pt x="82" y="161"/>
                      <a:pt x="84" y="169"/>
                      <a:pt x="85" y="175"/>
                    </a:cubicBezTo>
                    <a:cubicBezTo>
                      <a:pt x="88" y="177"/>
                      <a:pt x="86" y="181"/>
                      <a:pt x="86" y="184"/>
                    </a:cubicBezTo>
                    <a:cubicBezTo>
                      <a:pt x="86" y="191"/>
                      <a:pt x="89" y="197"/>
                      <a:pt x="90" y="204"/>
                    </a:cubicBezTo>
                    <a:cubicBezTo>
                      <a:pt x="91" y="206"/>
                      <a:pt x="91" y="206"/>
                      <a:pt x="91" y="206"/>
                    </a:cubicBezTo>
                    <a:cubicBezTo>
                      <a:pt x="89" y="213"/>
                      <a:pt x="93" y="223"/>
                      <a:pt x="84" y="228"/>
                    </a:cubicBezTo>
                    <a:cubicBezTo>
                      <a:pt x="84" y="232"/>
                      <a:pt x="88" y="238"/>
                      <a:pt x="81" y="240"/>
                    </a:cubicBezTo>
                    <a:cubicBezTo>
                      <a:pt x="82" y="243"/>
                      <a:pt x="81" y="245"/>
                      <a:pt x="79" y="246"/>
                    </a:cubicBezTo>
                    <a:cubicBezTo>
                      <a:pt x="77" y="246"/>
                      <a:pt x="76" y="246"/>
                      <a:pt x="74" y="247"/>
                    </a:cubicBezTo>
                    <a:cubicBezTo>
                      <a:pt x="71" y="252"/>
                      <a:pt x="75" y="257"/>
                      <a:pt x="74" y="263"/>
                    </a:cubicBezTo>
                    <a:cubicBezTo>
                      <a:pt x="72" y="265"/>
                      <a:pt x="74" y="270"/>
                      <a:pt x="69" y="270"/>
                    </a:cubicBezTo>
                    <a:cubicBezTo>
                      <a:pt x="70" y="269"/>
                      <a:pt x="69" y="269"/>
                      <a:pt x="69" y="268"/>
                    </a:cubicBezTo>
                    <a:cubicBezTo>
                      <a:pt x="67" y="269"/>
                      <a:pt x="64" y="271"/>
                      <a:pt x="64" y="273"/>
                    </a:cubicBezTo>
                    <a:cubicBezTo>
                      <a:pt x="64" y="276"/>
                      <a:pt x="65" y="279"/>
                      <a:pt x="62" y="281"/>
                    </a:cubicBezTo>
                    <a:cubicBezTo>
                      <a:pt x="62" y="281"/>
                      <a:pt x="62" y="281"/>
                      <a:pt x="62" y="281"/>
                    </a:cubicBezTo>
                    <a:cubicBezTo>
                      <a:pt x="62" y="278"/>
                      <a:pt x="64" y="274"/>
                      <a:pt x="62" y="271"/>
                    </a:cubicBezTo>
                    <a:cubicBezTo>
                      <a:pt x="63" y="267"/>
                      <a:pt x="62" y="260"/>
                      <a:pt x="65" y="256"/>
                    </a:cubicBezTo>
                    <a:cubicBezTo>
                      <a:pt x="64" y="251"/>
                      <a:pt x="72" y="248"/>
                      <a:pt x="65" y="245"/>
                    </a:cubicBezTo>
                    <a:cubicBezTo>
                      <a:pt x="66" y="226"/>
                      <a:pt x="66" y="226"/>
                      <a:pt x="66" y="226"/>
                    </a:cubicBezTo>
                    <a:cubicBezTo>
                      <a:pt x="67" y="225"/>
                      <a:pt x="67" y="225"/>
                      <a:pt x="67" y="225"/>
                    </a:cubicBezTo>
                    <a:cubicBezTo>
                      <a:pt x="67" y="215"/>
                      <a:pt x="69" y="206"/>
                      <a:pt x="71" y="197"/>
                    </a:cubicBezTo>
                    <a:cubicBezTo>
                      <a:pt x="69" y="190"/>
                      <a:pt x="66" y="181"/>
                      <a:pt x="71" y="175"/>
                    </a:cubicBezTo>
                    <a:cubicBezTo>
                      <a:pt x="70" y="167"/>
                      <a:pt x="72" y="162"/>
                      <a:pt x="69" y="155"/>
                    </a:cubicBezTo>
                    <a:cubicBezTo>
                      <a:pt x="72" y="153"/>
                      <a:pt x="70" y="149"/>
                      <a:pt x="71" y="147"/>
                    </a:cubicBezTo>
                    <a:cubicBezTo>
                      <a:pt x="68" y="142"/>
                      <a:pt x="63" y="144"/>
                      <a:pt x="59" y="145"/>
                    </a:cubicBezTo>
                    <a:cubicBezTo>
                      <a:pt x="50" y="149"/>
                      <a:pt x="50" y="149"/>
                      <a:pt x="50" y="149"/>
                    </a:cubicBezTo>
                    <a:cubicBezTo>
                      <a:pt x="43" y="148"/>
                      <a:pt x="37" y="153"/>
                      <a:pt x="32" y="149"/>
                    </a:cubicBezTo>
                    <a:cubicBezTo>
                      <a:pt x="29" y="152"/>
                      <a:pt x="24" y="149"/>
                      <a:pt x="19" y="149"/>
                    </a:cubicBezTo>
                    <a:cubicBezTo>
                      <a:pt x="16" y="148"/>
                      <a:pt x="14" y="147"/>
                      <a:pt x="11" y="148"/>
                    </a:cubicBezTo>
                    <a:cubicBezTo>
                      <a:pt x="7" y="143"/>
                      <a:pt x="0" y="140"/>
                      <a:pt x="2" y="134"/>
                    </a:cubicBezTo>
                    <a:cubicBezTo>
                      <a:pt x="6" y="134"/>
                      <a:pt x="4" y="130"/>
                      <a:pt x="8" y="131"/>
                    </a:cubicBezTo>
                    <a:cubicBezTo>
                      <a:pt x="14" y="122"/>
                      <a:pt x="26" y="116"/>
                      <a:pt x="30" y="108"/>
                    </a:cubicBezTo>
                    <a:cubicBezTo>
                      <a:pt x="39" y="99"/>
                      <a:pt x="49" y="90"/>
                      <a:pt x="57" y="82"/>
                    </a:cubicBezTo>
                    <a:cubicBezTo>
                      <a:pt x="59" y="80"/>
                      <a:pt x="59" y="78"/>
                      <a:pt x="62" y="77"/>
                    </a:cubicBezTo>
                    <a:cubicBezTo>
                      <a:pt x="66" y="78"/>
                      <a:pt x="64" y="73"/>
                      <a:pt x="67" y="73"/>
                    </a:cubicBezTo>
                    <a:cubicBezTo>
                      <a:pt x="68" y="71"/>
                      <a:pt x="66" y="70"/>
                      <a:pt x="65" y="68"/>
                    </a:cubicBezTo>
                    <a:cubicBezTo>
                      <a:pt x="60" y="70"/>
                      <a:pt x="54" y="68"/>
                      <a:pt x="50" y="67"/>
                    </a:cubicBezTo>
                    <a:cubicBezTo>
                      <a:pt x="37" y="68"/>
                      <a:pt x="29" y="79"/>
                      <a:pt x="12" y="76"/>
                    </a:cubicBezTo>
                    <a:cubicBezTo>
                      <a:pt x="7" y="76"/>
                      <a:pt x="10" y="71"/>
                      <a:pt x="6" y="69"/>
                    </a:cubicBezTo>
                    <a:cubicBezTo>
                      <a:pt x="2" y="56"/>
                      <a:pt x="19" y="49"/>
                      <a:pt x="21" y="37"/>
                    </a:cubicBezTo>
                    <a:cubicBezTo>
                      <a:pt x="24" y="33"/>
                      <a:pt x="25" y="29"/>
                      <a:pt x="24" y="24"/>
                    </a:cubicBezTo>
                    <a:cubicBezTo>
                      <a:pt x="29" y="24"/>
                      <a:pt x="30" y="25"/>
                      <a:pt x="34" y="26"/>
                    </a:cubicBezTo>
                    <a:cubicBezTo>
                      <a:pt x="32" y="30"/>
                      <a:pt x="38" y="27"/>
                      <a:pt x="37" y="30"/>
                    </a:cubicBezTo>
                    <a:cubicBezTo>
                      <a:pt x="44" y="35"/>
                      <a:pt x="40" y="44"/>
                      <a:pt x="48" y="48"/>
                    </a:cubicBezTo>
                    <a:cubicBezTo>
                      <a:pt x="48" y="51"/>
                      <a:pt x="52" y="53"/>
                      <a:pt x="54" y="54"/>
                    </a:cubicBezTo>
                    <a:cubicBezTo>
                      <a:pt x="59" y="55"/>
                      <a:pt x="67" y="54"/>
                      <a:pt x="71" y="50"/>
                    </a:cubicBezTo>
                    <a:cubicBezTo>
                      <a:pt x="70" y="48"/>
                      <a:pt x="71" y="46"/>
                      <a:pt x="69" y="46"/>
                    </a:cubicBezTo>
                    <a:cubicBezTo>
                      <a:pt x="69" y="43"/>
                      <a:pt x="72" y="40"/>
                      <a:pt x="71" y="38"/>
                    </a:cubicBezTo>
                    <a:cubicBezTo>
                      <a:pt x="71" y="36"/>
                      <a:pt x="71" y="33"/>
                      <a:pt x="71" y="30"/>
                    </a:cubicBezTo>
                    <a:cubicBezTo>
                      <a:pt x="67" y="28"/>
                      <a:pt x="70" y="24"/>
                      <a:pt x="68" y="21"/>
                    </a:cubicBezTo>
                    <a:cubicBezTo>
                      <a:pt x="59" y="18"/>
                      <a:pt x="66" y="9"/>
                      <a:pt x="62" y="4"/>
                    </a:cubicBezTo>
                    <a:cubicBezTo>
                      <a:pt x="62" y="0"/>
                      <a:pt x="62" y="0"/>
                      <a:pt x="62" y="0"/>
                    </a:cubicBezTo>
                    <a:lnTo>
                      <a:pt x="68" y="1"/>
                    </a:lnTo>
                    <a:close/>
                    <a:moveTo>
                      <a:pt x="67" y="89"/>
                    </a:moveTo>
                    <a:cubicBezTo>
                      <a:pt x="69" y="98"/>
                      <a:pt x="67" y="109"/>
                      <a:pt x="69" y="117"/>
                    </a:cubicBezTo>
                    <a:cubicBezTo>
                      <a:pt x="66" y="119"/>
                      <a:pt x="64" y="124"/>
                      <a:pt x="59" y="124"/>
                    </a:cubicBezTo>
                    <a:cubicBezTo>
                      <a:pt x="54" y="128"/>
                      <a:pt x="47" y="128"/>
                      <a:pt x="42" y="132"/>
                    </a:cubicBezTo>
                    <a:cubicBezTo>
                      <a:pt x="36" y="132"/>
                      <a:pt x="30" y="137"/>
                      <a:pt x="24" y="134"/>
                    </a:cubicBezTo>
                    <a:cubicBezTo>
                      <a:pt x="20" y="133"/>
                      <a:pt x="21" y="131"/>
                      <a:pt x="19" y="128"/>
                    </a:cubicBezTo>
                    <a:cubicBezTo>
                      <a:pt x="24" y="126"/>
                      <a:pt x="23" y="122"/>
                      <a:pt x="27" y="119"/>
                    </a:cubicBezTo>
                    <a:cubicBezTo>
                      <a:pt x="30" y="114"/>
                      <a:pt x="32" y="109"/>
                      <a:pt x="35" y="105"/>
                    </a:cubicBezTo>
                    <a:cubicBezTo>
                      <a:pt x="40" y="97"/>
                      <a:pt x="52" y="94"/>
                      <a:pt x="59" y="87"/>
                    </a:cubicBezTo>
                    <a:cubicBezTo>
                      <a:pt x="61" y="84"/>
                      <a:pt x="67" y="84"/>
                      <a:pt x="67" y="89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</p:grpSp>
        <p:pic>
          <p:nvPicPr>
            <p:cNvPr id="8212" name="图片 229" descr="金钱.png"/>
            <p:cNvPicPr>
              <a:picLocks noChangeAspect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 rot="372694">
              <a:off x="5632664" y="4348942"/>
              <a:ext cx="505173" cy="505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213" name="图片 230" descr="金钱.png"/>
            <p:cNvPicPr>
              <a:picLocks noChangeAspect="1"/>
            </p:cNvPicPr>
            <p:nvPr/>
          </p:nvPicPr>
          <p:blipFill>
            <a:blip r:embed="rId8"/>
            <a:srcRect/>
            <a:stretch>
              <a:fillRect/>
            </a:stretch>
          </p:blipFill>
          <p:spPr bwMode="auto">
            <a:xfrm rot="-961741">
              <a:off x="5316977" y="4677292"/>
              <a:ext cx="490699" cy="4906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214" name="图片 231" descr="元宝.png"/>
            <p:cNvPicPr>
              <a:picLocks noChangeAspect="1"/>
            </p:cNvPicPr>
            <p:nvPr/>
          </p:nvPicPr>
          <p:blipFill>
            <a:blip r:embed="rId9"/>
            <a:srcRect/>
            <a:stretch>
              <a:fillRect/>
            </a:stretch>
          </p:blipFill>
          <p:spPr bwMode="auto">
            <a:xfrm>
              <a:off x="7441540" y="4678452"/>
              <a:ext cx="880114" cy="4650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215" name="图片 232" descr="元宝.png"/>
            <p:cNvPicPr>
              <a:picLocks noChangeAspect="1"/>
            </p:cNvPicPr>
            <p:nvPr/>
          </p:nvPicPr>
          <p:blipFill>
            <a:blip r:embed="rId10"/>
            <a:srcRect/>
            <a:stretch>
              <a:fillRect/>
            </a:stretch>
          </p:blipFill>
          <p:spPr bwMode="auto">
            <a:xfrm>
              <a:off x="8278738" y="4686300"/>
              <a:ext cx="865262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216" name="图片 233" descr="元宝.png"/>
            <p:cNvPicPr>
              <a:picLocks noChangeAspect="1"/>
            </p:cNvPicPr>
            <p:nvPr/>
          </p:nvPicPr>
          <p:blipFill>
            <a:blip r:embed="rId10"/>
            <a:srcRect/>
            <a:stretch>
              <a:fillRect/>
            </a:stretch>
          </p:blipFill>
          <p:spPr bwMode="auto">
            <a:xfrm>
              <a:off x="7870165" y="4429627"/>
              <a:ext cx="865262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217" name="图片 234" descr="金钱.png"/>
            <p:cNvPicPr>
              <a:picLocks noChangeAspect="1"/>
            </p:cNvPicPr>
            <p:nvPr/>
          </p:nvPicPr>
          <p:blipFill>
            <a:blip r:embed="rId11"/>
            <a:srcRect/>
            <a:stretch>
              <a:fillRect/>
            </a:stretch>
          </p:blipFill>
          <p:spPr bwMode="auto">
            <a:xfrm rot="1372369">
              <a:off x="468814" y="4379497"/>
              <a:ext cx="475246" cy="4752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218" name="图片 235" descr="元宝.png"/>
            <p:cNvPicPr>
              <a:picLocks noChangeAspect="1"/>
            </p:cNvPicPr>
            <p:nvPr/>
          </p:nvPicPr>
          <p:blipFill>
            <a:blip r:embed="rId9"/>
            <a:srcRect/>
            <a:stretch>
              <a:fillRect/>
            </a:stretch>
          </p:blipFill>
          <p:spPr bwMode="auto">
            <a:xfrm>
              <a:off x="994808" y="4678452"/>
              <a:ext cx="880114" cy="4650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219" name="图片 236" descr="元宝.png"/>
            <p:cNvPicPr>
              <a:picLocks noChangeAspect="1"/>
            </p:cNvPicPr>
            <p:nvPr/>
          </p:nvPicPr>
          <p:blipFill>
            <a:blip r:embed="rId10"/>
            <a:srcRect/>
            <a:stretch>
              <a:fillRect/>
            </a:stretch>
          </p:blipFill>
          <p:spPr bwMode="auto">
            <a:xfrm>
              <a:off x="1671585" y="4686300"/>
              <a:ext cx="865262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220" name="图片 237" descr="元宝.png"/>
            <p:cNvPicPr>
              <a:picLocks noChangeAspect="1"/>
            </p:cNvPicPr>
            <p:nvPr/>
          </p:nvPicPr>
          <p:blipFill>
            <a:blip r:embed="rId10"/>
            <a:srcRect/>
            <a:stretch>
              <a:fillRect/>
            </a:stretch>
          </p:blipFill>
          <p:spPr bwMode="auto">
            <a:xfrm>
              <a:off x="1263012" y="4429627"/>
              <a:ext cx="865262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221" name="图片 238" descr="元宝.png"/>
            <p:cNvPicPr>
              <a:picLocks noChangeAspect="1"/>
            </p:cNvPicPr>
            <p:nvPr/>
          </p:nvPicPr>
          <p:blipFill>
            <a:blip r:embed="rId12"/>
            <a:srcRect/>
            <a:stretch>
              <a:fillRect/>
            </a:stretch>
          </p:blipFill>
          <p:spPr bwMode="auto">
            <a:xfrm>
              <a:off x="5505648" y="4686299"/>
              <a:ext cx="919750" cy="4859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222" name="图片 239" descr="元宝.png"/>
            <p:cNvPicPr>
              <a:picLocks noChangeAspect="1"/>
            </p:cNvPicPr>
            <p:nvPr/>
          </p:nvPicPr>
          <p:blipFill>
            <a:blip r:embed="rId10"/>
            <a:srcRect/>
            <a:stretch>
              <a:fillRect/>
            </a:stretch>
          </p:blipFill>
          <p:spPr bwMode="auto">
            <a:xfrm>
              <a:off x="0" y="4686300"/>
              <a:ext cx="865262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56" name="TextBox 55"/>
          <p:cNvSpPr txBox="1">
            <a:spLocks noChangeArrowheads="1"/>
          </p:cNvSpPr>
          <p:nvPr/>
        </p:nvSpPr>
        <p:spPr bwMode="auto">
          <a:xfrm>
            <a:off x="2363788" y="1395413"/>
            <a:ext cx="5978525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solidFill>
                  <a:srgbClr val="FFFF99"/>
                </a:solidFill>
                <a:latin typeface="微软雅黑" pitchFamily="34" charset="-122"/>
                <a:ea typeface="微软雅黑" pitchFamily="34" charset="-122"/>
              </a:rPr>
              <a:t>新年到，牛年笑，锐普</a:t>
            </a:r>
            <a:r>
              <a:rPr lang="en-US" altLang="zh-CN">
                <a:solidFill>
                  <a:srgbClr val="FFFF99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>
                <a:solidFill>
                  <a:srgbClr val="FFFF99"/>
                </a:solidFill>
                <a:latin typeface="微软雅黑" pitchFamily="34" charset="-122"/>
                <a:ea typeface="微软雅黑" pitchFamily="34" charset="-122"/>
              </a:rPr>
              <a:t>恭祝大家一马当先，二龙腾飞，三羊开泰，四季平安，五福临门，六六大顺，七星高照，八方来财，九九同心，十全十美。</a:t>
            </a:r>
          </a:p>
        </p:txBody>
      </p:sp>
      <p:sp>
        <p:nvSpPr>
          <p:cNvPr id="57" name="TextBox 26"/>
          <p:cNvSpPr txBox="1"/>
          <p:nvPr/>
        </p:nvSpPr>
        <p:spPr>
          <a:xfrm rot="19436320">
            <a:off x="249695" y="458825"/>
            <a:ext cx="1586745" cy="830997"/>
          </a:xfrm>
          <a:prstGeom prst="rect">
            <a:avLst/>
          </a:prstGeom>
          <a:noFill/>
          <a:ln w="38100">
            <a:solidFill>
              <a:srgbClr val="FF0000">
                <a:alpha val="60000"/>
              </a:srgbClr>
            </a:solidFill>
          </a:ln>
          <a:scene3d>
            <a:camera prst="orthographicFront"/>
            <a:lightRig rig="flat" dir="tl">
              <a:rot lat="0" lon="0" rev="6600000"/>
            </a:lightRig>
          </a:scene3d>
          <a:sp3d contourW="8890">
            <a:bevelT w="38100" h="31750"/>
            <a:contourClr>
              <a:srgbClr val="FF0000"/>
            </a:contourClr>
          </a:sp3d>
        </p:spPr>
        <p:txBody>
          <a:bodyPr wrap="square" rtlCol="0">
            <a:spAutoFit/>
            <a:sp3d extrusionH="25400" contourW="8890">
              <a:bevelT w="38100" h="31750"/>
              <a:contourClr>
                <a:srgbClr val="FF0000"/>
              </a:contourClr>
            </a:sp3d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 w="11430"/>
                <a:solidFill>
                  <a:srgbClr val="FF0000">
                    <a:alpha val="60000"/>
                  </a:srgbClr>
                </a:solidFill>
                <a:effectLst>
                  <a:outerShdw blurRad="63500" dist="39000" dir="5460000" algn="tl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Arial" charset="0"/>
                <a:ea typeface="宋体" charset="-122"/>
                <a:cs typeface="+mn-cs"/>
              </a:rPr>
              <a:t>仅供学习</a:t>
            </a:r>
            <a:endParaRPr kumimoji="0" lang="en-US" altLang="zh-CN" sz="2400" b="1" i="0" u="none" strike="noStrike" kern="1200" cap="none" spc="0" normalizeH="0" baseline="0" noProof="0" dirty="0" smtClean="0">
              <a:ln w="11430"/>
              <a:solidFill>
                <a:srgbClr val="FF0000">
                  <a:alpha val="60000"/>
                </a:srgbClr>
              </a:solidFill>
              <a:effectLst>
                <a:outerShdw blurRad="63500" dist="39000" dir="5460000" algn="tl">
                  <a:srgbClr val="000000">
                    <a:alpha val="30000"/>
                  </a:srgbClr>
                </a:outerShdw>
              </a:effectLst>
              <a:uLnTx/>
              <a:uFillTx/>
              <a:latin typeface="Arial" charset="0"/>
              <a:ea typeface="宋体" charset="-122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 w="11430"/>
                <a:solidFill>
                  <a:srgbClr val="FF0000">
                    <a:alpha val="60000"/>
                  </a:srgbClr>
                </a:solidFill>
                <a:effectLst>
                  <a:outerShdw blurRad="63500" dist="39000" dir="5460000" algn="tl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Arial" charset="0"/>
                <a:ea typeface="宋体" charset="-122"/>
                <a:cs typeface="+mn-cs"/>
              </a:rPr>
              <a:t>请勿商用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1000"/>
                                        <p:tgtEl>
                                          <p:spTgt spid="2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8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" grpId="0"/>
    </p:bld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305</TotalTime>
  <Words>82</Words>
  <Application>Microsoft Office PowerPoint</Application>
  <PresentationFormat>全屏显示(16:9)</PresentationFormat>
  <Paragraphs>15</Paragraphs>
  <Slides>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2" baseType="lpstr">
      <vt:lpstr>Calibri</vt:lpstr>
      <vt:lpstr>宋体</vt:lpstr>
      <vt:lpstr>Arial</vt:lpstr>
      <vt:lpstr>微软雅黑</vt:lpstr>
      <vt:lpstr>Office 主题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</vt:vector>
  </TitlesOfParts>
  <Company>微软中国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微软用户</dc:creator>
  <cp:lastModifiedBy>kevin</cp:lastModifiedBy>
  <cp:revision>23</cp:revision>
  <dcterms:created xsi:type="dcterms:W3CDTF">2009-01-12T06:45:35Z</dcterms:created>
  <dcterms:modified xsi:type="dcterms:W3CDTF">2009-03-12T08:50:02Z</dcterms:modified>
</cp:coreProperties>
</file>