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7" r:id="rId3"/>
    <p:sldId id="259" r:id="rId4"/>
    <p:sldId id="260" r:id="rId5"/>
    <p:sldId id="261" r:id="rId6"/>
    <p:sldId id="264" r:id="rId7"/>
    <p:sldId id="265" r:id="rId8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797" autoAdjust="0"/>
    <p:restoredTop sz="94660"/>
  </p:normalViewPr>
  <p:slideViewPr>
    <p:cSldViewPr snapToGrid="0">
      <p:cViewPr>
        <p:scale>
          <a:sx n="66" d="100"/>
          <a:sy n="66" d="100"/>
        </p:scale>
        <p:origin x="-1272" y="-240"/>
      </p:cViewPr>
      <p:guideLst>
        <p:guide orient="horz" pos="1800"/>
        <p:guide pos="2880"/>
        <p:guide pos="1460"/>
        <p:guide pos="4304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9B55D-0AF1-4171-B96E-98C9F4901D5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08F1E-4034-406B-BD70-B710D955C6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09AA-485A-405E-AF2C-7DAE28F9A7D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2B41E-450B-4221-B00B-D3C7DB7BA4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D0098-3122-4756-9A8D-1B21F84306A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11E00-C05E-4F52-A36D-4B6B8AFCFA6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6C814-EF3D-41C8-98F3-7F06C7668CA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3A2C4-39C6-4583-A7BD-2E72706F303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EB58B-FDE7-4F6A-9BB1-56F98AF4815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9D2E0-C3FC-4214-AE11-BA04B7CF978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37464-9CA2-4FA2-AC6B-253D582BD05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7048-ECB3-4FE7-9DA4-AEFAB6F10E9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1ACD6-98D2-4E4D-A67C-9786B79C5E4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FF526-8535-4540-A6B6-0147486C31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454D78-E042-4DDB-B579-4B83C747E54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E05FF-DCD6-4FC1-8F7C-477FC275861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B3D3-5BFD-4F7E-A4D8-C02FB7E874A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E9806-72EB-48F4-BD22-5D2A87B288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55656-5CEF-43BF-807E-2E7CB818593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C66EE-3AAE-4DBD-8FAF-321F8CB2FFA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FF245-8922-4C59-AACE-D304011E736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D998-DFFE-43CE-A81F-122EF797804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127CCD1-20DC-4FD4-AABA-A30DE7A0F45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996A504-D2DE-4A92-9A53-2EBE549FFF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5.png"/><Relationship Id="rId3" Type="http://schemas.openxmlformats.org/officeDocument/2006/relationships/image" Target="../media/image9.png"/><Relationship Id="rId21" Type="http://schemas.openxmlformats.org/officeDocument/2006/relationships/image" Target="../media/image8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2.png"/><Relationship Id="rId2" Type="http://schemas.openxmlformats.org/officeDocument/2006/relationships/image" Target="../media/image2.png"/><Relationship Id="rId16" Type="http://schemas.openxmlformats.org/officeDocument/2006/relationships/image" Target="../media/image4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5.png"/><Relationship Id="rId7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8.png"/><Relationship Id="rId3" Type="http://schemas.openxmlformats.org/officeDocument/2006/relationships/image" Target="../media/image28.jpeg"/><Relationship Id="rId7" Type="http://schemas.openxmlformats.org/officeDocument/2006/relationships/image" Target="../media/image20.png"/><Relationship Id="rId12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6.png"/><Relationship Id="rId5" Type="http://schemas.openxmlformats.org/officeDocument/2006/relationships/image" Target="../media/image25.png"/><Relationship Id="rId10" Type="http://schemas.openxmlformats.org/officeDocument/2006/relationships/image" Target="../media/image5.png"/><Relationship Id="rId4" Type="http://schemas.openxmlformats.org/officeDocument/2006/relationships/image" Target="../media/image26.pn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桌面移进\新建文件夹 (2)\LOGO白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413000"/>
            <a:ext cx="1420812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357563" y="2487613"/>
            <a:ext cx="47863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方正粗倩简体" pitchFamily="65" charset="-122"/>
                <a:ea typeface="方正粗倩简体" pitchFamily="65" charset="-122"/>
              </a:rPr>
              <a:t>上海锐普广告公司祝大家春节快乐！</a:t>
            </a:r>
          </a:p>
        </p:txBody>
      </p:sp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7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7150" y="2679700"/>
            <a:ext cx="39497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图片 112" descr="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7150" y="2679700"/>
            <a:ext cx="39497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-354013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图片 27" descr="1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13" y="-431800"/>
            <a:ext cx="2143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图片 30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86063" y="-571500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75" y="-211138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786438" y="-64293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图片 40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57813" y="-28575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67275" y="-419100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63" y="-857250"/>
            <a:ext cx="354012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7988" y="-642938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-714375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13" y="-571500"/>
            <a:ext cx="354012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-354013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3" y="-354013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38" y="-211138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图片 50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9063" y="-428625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图片 51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75" y="-211138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图片 52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-500063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图片 53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14938" y="-571500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4875" y="-428625"/>
            <a:ext cx="2111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图片 55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88" y="-211138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38" y="-211138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图片 57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313" y="-642938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0" y="-28575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图片 59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63" y="-1428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-7143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图片 61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5" y="-7143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图片 62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00750" y="-3571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图片 63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88" y="-1428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图片 84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3071813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" name="图片 85" descr="1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9000" y="4643438"/>
            <a:ext cx="21431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图片 86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25" y="3714750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图片 87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313" y="3929063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" name="图片 88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857875" y="400050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" name="图片 89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8" y="285750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" name="图片 90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7988" y="2857500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" name="图片 91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88" y="3429000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" name="图片 92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25" y="4214813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图片 93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50" y="4429125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" name="图片 94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8" y="4429125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图片 95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0" y="3643313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图片 96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38" y="4429125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图片 97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5" y="4572000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9" name="图片 98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214688"/>
            <a:ext cx="2111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0" name="图片 99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4857750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" name="图片 100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63" y="3214688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" name="图片 101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625" y="3000375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" name="图片 102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286375" y="4286250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" name="图片 103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3214688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" name="图片 104" descr="1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50" y="4071938"/>
            <a:ext cx="2111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" name="图片 105" descr="1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681288"/>
            <a:ext cx="354013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图片 106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88" y="364331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图片 107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0003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" name="图片 108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72188" y="32146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" name="图片 109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25" y="342900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1" name="图片 110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6250" y="47148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图片 111" descr="13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43188" y="300037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3.33333E-6 C -0.01458 0.015 -0.01961 0.035 -0.0243 0.05472 C -0.02639 0.06361 -0.02934 0.08111 -0.02934 0.08139 C -0.02795 0.18305 -0.03281 0.1825 -0.02257 0.24111 C -0.02187 0.28166 -0.03211 0.32805 -0.01597 0.36305 C -0.01319 0.37916 -0.00781 0.39055 -0.00086 0.40361 C 0.00191 0.41527 0.00695 0.42583 0.01094 0.43722 C 0.01059 0.46527 0.02014 0.59333 -0.00416 0.645 C -0.00573 0.65805 -0.00677 0.67333 -0.01093 0.68555 C -0.01961 0.71083 -0.0342 0.72805 -0.0342 0.7575 " pathEditMode="relative" rAng="0" ptsTypes="fffffffffA">
                                      <p:cBhvr>
                                        <p:cTn id="1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37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5.27778E-6 2.22222E-6 C -0.00869 0.01389 -0.01286 0.03278 -0.01668 0.05111 C -0.01841 0.05917 -0.02084 0.07555 -0.02084 0.07555 C -0.0198 0.17028 -0.02379 0.16972 -0.01529 0.22444 C -0.01477 0.26194 -0.02327 0.30528 -0.00973 0.33778 C -0.00747 0.35278 -0.00296 0.36333 0.00277 0.37555 C 0.00503 0.38639 0.00919 0.39611 0.01249 0.40667 C 0.01232 0.43278 0.02013 0.55194 -5.27778E-6 0.6 C -0.00121 0.61222 -0.00209 0.62639 -0.00556 0.63778 C -0.01286 0.66111 -0.02501 0.67722 -0.02501 0.70444 " pathEditMode="relative" ptsTypes="fffffffffA">
                                      <p:cBhvr>
                                        <p:cTn id="22" dur="1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5.27778E-6 2.22222E-6 C -0.00869 0.01389 -0.01286 0.03278 -0.01668 0.05111 C -0.01841 0.05917 -0.02084 0.07555 -0.02084 0.07555 C -0.0198 0.17028 -0.02379 0.16972 -0.01529 0.22444 C -0.01477 0.26194 -0.02327 0.30528 -0.00973 0.33778 C -0.00747 0.35278 -0.00296 0.36333 0.00277 0.37555 C 0.00503 0.38639 0.00919 0.39611 0.01249 0.40667 C 0.01232 0.43278 0.02013 0.55194 -5.27778E-6 0.6 C -0.00121 0.61222 -0.00209 0.62639 -0.00556 0.63778 C -0.01286 0.66111 -0.02501 0.67722 -0.02501 0.70444 " pathEditMode="relative" ptsTypes="fffffffffA">
                                      <p:cBhvr>
                                        <p:cTn id="27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44444E-6 -1.11111E-6 C -0.00868 0.01639 -0.01285 0.03833 -0.01667 0.05972 C -0.01841 0.06917 -0.02084 0.08778 -0.02084 0.08833 C -0.0198 0.19833 -0.02379 0.1975 -0.01528 0.26139 C -0.01476 0.305 -0.02327 0.35556 -0.00973 0.39333 C -0.00747 0.41083 -0.00296 0.42333 0.00277 0.4375 C 0.00503 0.45 0.0092 0.46139 0.0125 0.47361 C 0.01232 0.50417 0.02013 0.64306 4.44444E-6 0.69889 C -0.00122 0.71333 -0.00209 0.72972 -0.00556 0.74306 C -0.01285 0.77028 -0.025 0.78889 -0.025 0.82083 " pathEditMode="relative" rAng="0" ptsTypes="fffffffffA">
                                      <p:cBhvr>
                                        <p:cTn id="32" dur="1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41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022E-16 2.22222E-6 C -0.00434 0.01778 -0.00642 0.04166 -0.00833 0.065 C -0.0092 0.07528 -0.01042 0.09583 -0.01042 0.09611 C -0.0099 0.21611 -0.01198 0.21555 -0.00764 0.285 C -0.00747 0.33222 -0.01163 0.3875 -0.00486 0.42889 C -0.00382 0.44805 -0.00156 0.46139 0.00139 0.47694 C 0.00243 0.49028 0.00451 0.5025 0.00625 0.51639 C 0.00608 0.54916 0.01007 0.70083 -1.11022E-16 0.76194 C -0.00069 0.7775 -0.00104 0.79555 -0.00278 0.81 C -0.00642 0.83944 -0.0125 0.86 -0.0125 0.89472 " pathEditMode="relative" rAng="0" ptsTypes="fffffffffA">
                                      <p:cBhvr>
                                        <p:cTn id="37" dur="1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7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0.01389 -1.11111E-6 C 0.01545 0.01778 0.01632 0.04139 0.01701 0.06445 C 0.01736 0.07417 0.01788 0.09445 0.01788 0.09472 C 0.01771 0.21333 0.0184 0.21278 0.01684 0.28139 C 0.01667 0.32806 0.0184 0.38278 0.0158 0.42361 C 0.01528 0.4425 0.01441 0.45556 0.01337 0.47111 C 0.01285 0.48417 0.01215 0.49639 0.01146 0.51 C 0.01146 0.5425 0.01007 0.69222 0.01389 0.7525 C 0.01406 0.76806 0.01423 0.78583 0.01493 0.8 C 0.01632 0.82917 0.01875 0.84945 0.01875 0.88389 " pathEditMode="relative" rAng="0" ptsTypes="fffffffffA">
                                      <p:cBhvr>
                                        <p:cTn id="42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44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0" presetClass="pat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8.33333E-7 3.33333E-6 C -0.01129 0.01777 -0.01684 0.04083 -0.02188 0.06389 C -0.02413 0.07389 -0.02743 0.09416 -0.02743 0.09472 C -0.02604 0.21333 -0.0316 0.2125 -0.02014 0.28111 C -0.01962 0.32805 -0.03056 0.38222 -0.01267 0.42305 C -0.01007 0.44222 -0.00399 0.45527 0.00382 0.47055 C 0.00642 0.48416 0.01198 0.49611 0.01649 0.50944 C 0.01615 0.54194 0.02674 0.69194 8.33333E-7 0.75222 C -0.00174 0.76777 -0.0026 0.78555 -0.00729 0.79972 C -0.01684 0.82889 -0.03281 0.84916 -0.03281 0.88333 " pathEditMode="relative" rAng="0" ptsTypes="fffffffffA">
                                      <p:cBhvr>
                                        <p:cTn id="47" dur="1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442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1667 3.33333E-6 C -0.02796 0.01777 -0.03351 0.04111 -0.03855 0.06416 C -0.0408 0.07416 -0.0441 0.09444 -0.0441 0.09472 C -0.04271 0.21333 -0.04827 0.21277 -0.03681 0.28139 C -0.03629 0.32805 -0.04723 0.3825 -0.02934 0.42333 C -0.02674 0.44222 -0.02066 0.45555 -0.01285 0.47083 C -0.01025 0.48416 -0.00469 0.49611 -0.00018 0.50972 C -0.00052 0.54222 0.01007 0.69194 -0.01667 0.75222 C -0.01841 0.76777 -0.01927 0.78555 -0.02396 0.79972 C -0.03351 0.82889 -0.04948 0.84916 -0.04948 0.88361 " pathEditMode="relative" rAng="0" ptsTypes="fffffffffA">
                                      <p:cBhvr>
                                        <p:cTn id="5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442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0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33333E-6 3.33333E-6 C -0.00069 0.01027 -0.00156 0.0175 -0.00312 0.02666 C -0.00382 0.03111 -0.0052 0.04 -0.0052 0.04027 C -0.00503 0.055 -0.00798 0.12389 0.00521 0.145 C 0.00747 0.15583 0.00556 0.14889 0.01459 0.16333 C 0.01841 0.16944 0.02118 0.17889 0.025 0.185 C 0.03056 0.19389 0.03733 0.20139 0.04375 0.20833 C 0.05226 0.23083 0.06355 0.25027 0.07292 0.27166 C 0.08438 0.29777 0.09688 0.32333 0.10938 0.34833 C 0.11719 0.36389 0.12223 0.3925 0.12709 0.41166 C 0.1283 0.42416 0.13039 0.43361 0.13125 0.44666 C 0.13212 0.48277 0.13368 0.51722 0.13438 0.55333 C 0.13403 0.57889 0.13386 0.60444 0.13334 0.63 C 0.13299 0.64472 0.12622 0.67527 0.12084 0.68833 C 0.11858 0.69361 0.11493 0.69833 0.1125 0.70333 C 0.10799 0.71277 0.10521 0.725 0.09896 0.73166 C 0.0948 0.74166 0.0908 0.75472 0.08542 0.76333 " pathEditMode="relative" rAng="0" ptsTypes="ffffffffffffffffA">
                                      <p:cBhvr>
                                        <p:cTn id="57" dur="1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38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1128 3.33333E-6 C -0.01094 0.01027 -0.01059 0.0175 -0.01007 0.02666 C -0.00972 0.03111 -0.0092 0.04 -0.0092 0.04027 C -0.0092 0.055 -0.00799 0.12389 -0.01337 0.145 C -0.01424 0.15583 -0.01354 0.14889 -0.01719 0.16333 C -0.01875 0.16944 -0.01979 0.17889 -0.02135 0.185 C -0.02361 0.19389 -0.02639 0.20139 -0.02899 0.20833 C -0.03246 0.23083 -0.03698 0.25027 -0.0408 0.27166 C -0.04531 0.29777 -0.05035 0.32333 -0.05538 0.34833 C -0.05868 0.36389 -0.06059 0.3925 -0.06267 0.41166 C -0.06302 0.42416 -0.06389 0.43361 -0.06424 0.44666 C -0.06458 0.48277 -0.06528 0.51722 -0.06545 0.55333 C -0.06545 0.57889 -0.06528 0.60444 -0.0651 0.63 C -0.06493 0.64472 -0.06233 0.67527 -0.06007 0.68833 C -0.0592 0.69361 -0.05764 0.69833 -0.05677 0.70333 C -0.05486 0.71277 -0.05382 0.725 -0.05121 0.73166 C -0.04948 0.74166 -0.04792 0.75472 -0.04583 0.76333 " pathEditMode="relative" rAng="0" ptsTypes="ffffffffffffffffA">
                                      <p:cBhvr>
                                        <p:cTn id="62" dur="1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38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0" presetClass="pat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1128 3.33333E-6 C -0.01094 0.01027 -0.01059 0.0175 -0.01007 0.02666 C -0.00972 0.03111 -0.0092 0.04 -0.0092 0.04027 C -0.0092 0.055 -0.00799 0.12389 -0.01337 0.145 C -0.01424 0.15583 -0.01354 0.14889 -0.01719 0.16333 C -0.01875 0.16944 -0.01979 0.17889 -0.02135 0.185 C -0.02361 0.19389 -0.02639 0.20139 -0.02899 0.20833 C -0.03246 0.23083 -0.03698 0.25027 -0.0408 0.27166 C -0.04531 0.29777 -0.05035 0.32333 -0.05538 0.34833 C -0.05868 0.36389 -0.06059 0.3925 -0.06267 0.41166 C -0.06302 0.42416 -0.06389 0.43361 -0.06424 0.44666 C -0.06458 0.48277 -0.06528 0.51722 -0.06545 0.55333 C -0.06545 0.57889 -0.06528 0.60444 -0.0651 0.63 C -0.06493 0.64472 -0.06233 0.67527 -0.06007 0.68833 C -0.0592 0.69361 -0.05764 0.69833 -0.05677 0.70333 C -0.05486 0.71277 -0.05382 0.725 -0.05121 0.73166 C -0.04948 0.74166 -0.04792 0.75472 -0.04583 0.76333 " pathEditMode="relative" rAng="0" ptsTypes="ffffffffffffffffA">
                                      <p:cBhvr>
                                        <p:cTn id="67" dur="1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382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0" presetClass="path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05556E-6 3.33333E-6 C -0.00034 0.01139 -0.00069 0.01916 -0.00139 0.02944 C -0.00173 0.03444 -0.00243 0.04416 -0.00243 0.04444 C -0.00243 0.06083 -0.00364 0.13722 0.00243 0.16055 C 0.00348 0.1725 0.00261 0.16472 0.00677 0.18083 C 0.00851 0.1875 0.0099 0.19805 0.01164 0.20472 C 0.01424 0.21472 0.01736 0.22305 0.02049 0.23083 C 0.02448 0.25555 0.02969 0.27722 0.03403 0.30083 C 0.03941 0.32972 0.04532 0.35805 0.05104 0.38583 C 0.05469 0.40305 0.05712 0.43472 0.05938 0.45611 C 0.0599 0.47 0.06094 0.48027 0.06129 0.49472 C 0.06164 0.53472 0.0625 0.57305 0.06285 0.61305 C 0.06268 0.64139 0.0625 0.66972 0.06233 0.69805 C 0.06216 0.71416 0.05903 0.74805 0.05643 0.7625 C 0.05539 0.76833 0.05365 0.77361 0.05261 0.77916 C 0.05052 0.78972 0.04914 0.80333 0.04618 0.81055 C 0.04427 0.82166 0.04236 0.83611 0.03993 0.84583 " pathEditMode="relative" rAng="0" ptsTypes="ffffffffffffffffA">
                                      <p:cBhvr>
                                        <p:cTn id="72" dur="1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42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66667E-6 -1.11111E-6 C -0.00035 0.0125 -0.0007 0.02111 -0.00139 0.03222 C -0.00174 0.03778 -0.00243 0.04833 -0.00243 0.04861 C -0.00243 0.06639 -0.00365 0.14945 0.00243 0.17472 C 0.00347 0.18778 0.0026 0.17945 0.00677 0.19695 C 0.00851 0.20417 0.00989 0.21556 0.01163 0.22306 C 0.01423 0.23389 0.01736 0.24278 0.02048 0.25139 C 0.02448 0.27833 0.02969 0.30195 0.03403 0.32778 C 0.03941 0.35917 0.04531 0.39 0.05104 0.42028 C 0.05469 0.43917 0.05712 0.47361 0.05937 0.49695 C 0.05989 0.51195 0.06094 0.52333 0.06128 0.53889 C 0.06163 0.5825 0.0625 0.62417 0.06285 0.66778 C 0.06267 0.69889 0.0625 0.72972 0.06232 0.76056 C 0.06215 0.77806 0.05903 0.815 0.05642 0.83083 C 0.05538 0.83695 0.05364 0.84278 0.0526 0.84889 C 0.05052 0.86028 0.04913 0.87528 0.04618 0.88306 C 0.04427 0.89528 0.04236 0.91083 0.03993 0.92167 " pathEditMode="relative" rAng="0" ptsTypes="ffffffffffffffffA">
                                      <p:cBhvr>
                                        <p:cTn id="77" dur="1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46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0" presetClass="path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0.00278 -1.11111E-6 C -0.00295 0.01222 -0.00295 0.02028 -0.00312 0.03111 C -0.0033 0.03667 -0.00347 0.04667 -0.00347 0.04695 C -0.00347 0.06389 -0.00364 0.14306 -0.00226 0.16722 C -0.00191 0.17972 -0.00226 0.17195 -0.00121 0.18861 C -0.00069 0.19556 -0.00035 0.20639 -8.33333E-7 0.21361 C 0.0007 0.22389 0.00139 0.23278 0.00226 0.24083 C 0.00313 0.26667 0.00451 0.28945 0.00556 0.31417 C 0.00677 0.34417 0.00833 0.37361 0.00972 0.40278 C 0.01059 0.42083 0.01111 0.45389 0.01181 0.47611 C 0.01181 0.49083 0.01215 0.50167 0.01215 0.51639 C 0.01233 0.55833 0.0125 0.59833 0.01267 0.64028 C 0.0125 0.66972 0.0125 0.69945 0.0125 0.72889 C 0.0125 0.74611 0.01163 0.78139 0.01094 0.79639 C 0.01076 0.8025 0.01024 0.80778 0.01007 0.81389 C 0.00955 0.82472 0.0092 0.83917 0.00851 0.84639 C 0.00799 0.85833 0.00764 0.87333 0.00695 0.88389 " pathEditMode="relative" rAng="0" ptsTypes="ffffffffffffffffA">
                                      <p:cBhvr>
                                        <p:cTn id="82" dur="1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442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0" presetClass="path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0.01128 3.33333E-6 C -0.01094 0.01027 -0.01059 0.0175 -0.01007 0.02666 C -0.00972 0.03111 -0.0092 0.04 -0.0092 0.04027 C -0.0092 0.055 -0.00799 0.12389 -0.01337 0.145 C -0.01424 0.15583 -0.01354 0.14889 -0.01719 0.16333 C -0.01875 0.16944 -0.01979 0.17889 -0.02135 0.185 C -0.02361 0.19389 -0.02639 0.20139 -0.02899 0.20833 C -0.03246 0.23083 -0.03698 0.25027 -0.0408 0.27166 C -0.04531 0.29777 -0.05035 0.32333 -0.05538 0.34833 C -0.05868 0.36389 -0.06059 0.3925 -0.06267 0.41166 C -0.06302 0.42416 -0.06389 0.43361 -0.06424 0.44666 C -0.06458 0.48277 -0.06528 0.51722 -0.06545 0.55333 C -0.06545 0.57889 -0.06528 0.60444 -0.0651 0.63 C -0.06493 0.64472 -0.06233 0.67527 -0.06007 0.68833 C -0.0592 0.69361 -0.05764 0.69833 -0.05677 0.70333 C -0.05486 0.71277 -0.05382 0.725 -0.05121 0.73166 C -0.04948 0.74166 -0.04792 0.75472 -0.04583 0.76333 " pathEditMode="relative" rAng="0" ptsTypes="ffffffffffffffffA">
                                      <p:cBhvr>
                                        <p:cTn id="87" dur="1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382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0" presetClass="pat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8.33333E-7 3.33333E-6 C -0.00069 0.01111 -0.00156 0.01861 -0.00312 0.02861 C -0.00382 0.03305 -0.00521 0.04277 -0.00521 0.04305 C -0.00503 0.05889 -0.00799 0.13305 0.00521 0.15583 C 0.00747 0.1675 0.00556 0.16 0.01458 0.17555 C 0.0184 0.18194 0.02118 0.19222 0.025 0.19889 C 0.03056 0.20833 0.03733 0.21639 0.04375 0.22389 C 0.05226 0.24805 0.06354 0.26889 0.07292 0.29194 C 0.08438 0.32 0.09688 0.3475 0.10938 0.37444 C 0.11719 0.39111 0.12222 0.42194 0.12708 0.4425 C 0.1283 0.45611 0.13038 0.46611 0.13125 0.48027 C 0.13212 0.51889 0.13368 0.55611 0.13438 0.595 C 0.13403 0.62222 0.13386 0.64972 0.13333 0.67722 C 0.13299 0.69305 0.12622 0.72611 0.12083 0.74 C 0.11858 0.74583 0.11493 0.75083 0.1125 0.75611 C 0.10799 0.76639 0.10521 0.77944 0.09896 0.78666 C 0.09479 0.7975 0.0908 0.81139 0.08542 0.82083 " pathEditMode="relative" rAng="0" ptsTypes="ffffffffffffffffA">
                                      <p:cBhvr>
                                        <p:cTn id="92" dur="1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410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0" presetClass="pat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3.05556E-6 3.33333E-6 C -0.00034 0.01139 -0.00069 0.01916 -0.00139 0.02944 C -0.00173 0.03444 -0.00243 0.04416 -0.00243 0.04444 C -0.00243 0.06083 -0.00364 0.13722 0.00243 0.16055 C 0.00348 0.1725 0.00261 0.16472 0.00677 0.18083 C 0.00851 0.1875 0.0099 0.19805 0.01164 0.20472 C 0.01424 0.21472 0.01736 0.22305 0.02049 0.23083 C 0.02448 0.25555 0.02969 0.27722 0.03403 0.30083 C 0.03941 0.32972 0.04532 0.35805 0.05104 0.38583 C 0.05469 0.40305 0.05712 0.43472 0.05938 0.45611 C 0.0599 0.47 0.06094 0.48027 0.06129 0.49472 C 0.06164 0.53472 0.0625 0.57305 0.06285 0.61305 C 0.06268 0.64139 0.0625 0.66972 0.06233 0.69805 C 0.06216 0.71416 0.05903 0.74805 0.05643 0.7625 C 0.05539 0.76833 0.05365 0.77361 0.05261 0.77916 C 0.05052 0.78972 0.04914 0.80333 0.04618 0.81055 C 0.04427 0.82166 0.04236 0.83611 0.03993 0.84583 " pathEditMode="relative" rAng="0" ptsTypes="ffffffffffffffffA">
                                      <p:cBhvr>
                                        <p:cTn id="97" dur="1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42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0" presetClass="pat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1.11022E-16 2.22222E-6 C -0.00434 0.01778 -0.00642 0.04166 -0.00833 0.065 C -0.0092 0.07528 -0.01042 0.09583 -0.01042 0.09611 C -0.0099 0.21611 -0.01198 0.21555 -0.00764 0.285 C -0.00747 0.33222 -0.01163 0.3875 -0.00486 0.42889 C -0.00382 0.44805 -0.00156 0.46139 0.00139 0.47694 C 0.00243 0.49028 0.00451 0.5025 0.00625 0.51639 C 0.00608 0.54916 0.01007 0.70083 -1.11022E-16 0.76194 C -0.00069 0.7775 -0.00104 0.79555 -0.00278 0.81 C -0.00642 0.83944 -0.0125 0.86 -0.0125 0.89472 " pathEditMode="relative" rAng="0" ptsTypes="fffffffffA">
                                      <p:cBhvr>
                                        <p:cTn id="102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447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07" dur="1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12" dur="12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0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17" dur="12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22" dur="12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27" dur="12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32" dur="12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66667E-6 -3.33333E-6 C -0.00816 0.01973 -0.00468 0.0475 -0.01562 0.06528 C -0.0177 0.07473 -0.02223 0.08195 -0.02604 0.09 C -0.03438 0.10723 -0.0434 0.12334 -0.05209 0.14 C -0.06268 0.16 -0.07119 0.18167 -0.08126 0.20167 C -0.08768 0.22917 -0.09566 0.25584 -0.10209 0.28334 C -0.10331 0.28834 -0.10365 0.29084 -0.10417 0.29667 C -0.10487 0.30445 -0.10626 0.32 -0.10626 0.32 C -0.10608 0.33 -0.11164 0.44445 -0.09895 0.475 C -0.09461 0.5025 -0.08351 0.52723 -0.07605 0.55334 C -0.07274 0.565 -0.07326 0.56084 -0.07083 0.57167 C -0.06944 0.57834 -0.06666 0.59167 -0.06666 0.59167 C -0.06702 0.62278 -0.06008 0.65723 -0.06875 0.685 C -0.07206 0.69556 -0.07586 0.70611 -0.07917 0.71667 C -0.08073 0.72167 -0.08438 0.73167 -0.08438 0.73167 C -0.08593 0.74223 -0.08456 0.73639 -0.08958 0.74834 C -0.09097 0.75167 -0.09375 0.75834 -0.09375 0.75834 C -0.09461 0.76389 -0.09531 0.77417 -0.09791 0.77834 " pathEditMode="relative" ptsTypes="fffffffffffffffffA">
                                      <p:cBhvr>
                                        <p:cTn id="137" dur="12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xit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xit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xit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10" presetClass="exit" presetSubtype="0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xit" presetSubtype="0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xit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1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xit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26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xit" presetSubtype="0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3" dur="1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12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" descr="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图片 74" descr="14-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75" y="142875"/>
            <a:ext cx="854075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图片 75" descr="14-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2213" y="142875"/>
            <a:ext cx="877887" cy="513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" name="图片 76" descr="14-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8363" y="142875"/>
            <a:ext cx="79216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图片 77" descr="14-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142875"/>
            <a:ext cx="957263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图片 78" descr="14-5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25900" y="142875"/>
            <a:ext cx="87153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图片 79" descr="14-6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65700" y="142875"/>
            <a:ext cx="890588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" name="图片 80" descr="14-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4550" y="142875"/>
            <a:ext cx="1030288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" name="图片 81" descr="14-8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23100" y="142875"/>
            <a:ext cx="1036638" cy="515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" name="图片 82" descr="14-9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28000" y="142875"/>
            <a:ext cx="65881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" name="图片 65" descr="14-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75" y="160338"/>
            <a:ext cx="854075" cy="513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图片 66" descr="14-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2213" y="160338"/>
            <a:ext cx="877887" cy="513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" name="图片 67" descr="14-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38363" y="160338"/>
            <a:ext cx="792162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" name="图片 68" descr="14-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75" y="160338"/>
            <a:ext cx="957263" cy="5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图片 69" descr="14-5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25900" y="160338"/>
            <a:ext cx="871538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图片 70" descr="14-6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965700" y="160338"/>
            <a:ext cx="890588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图片 71" descr="14-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924550" y="160338"/>
            <a:ext cx="1030288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图片 72" descr="14-8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023100" y="160338"/>
            <a:ext cx="1036638" cy="514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图片 73" descr="14-9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128000" y="160338"/>
            <a:ext cx="65881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图片 114" descr="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" name="图片 120" descr="6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060575" y="357188"/>
            <a:ext cx="50228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" name="图片 121" descr="6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862138" y="160338"/>
            <a:ext cx="5419725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图片 122" descr="16.png"/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905000" y="214313"/>
            <a:ext cx="533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3" name="图片 112" descr="8.pn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2597150" y="2679700"/>
            <a:ext cx="3949700" cy="303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7.png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429000" y="1535113"/>
            <a:ext cx="22860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500438" y="4214813"/>
            <a:ext cx="354012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3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643313" y="3929063"/>
            <a:ext cx="21431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643563" y="3857625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3857625" y="4214813"/>
            <a:ext cx="2111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786438" y="43576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857625" y="3857625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432300" y="3714750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072063" y="4214813"/>
            <a:ext cx="354012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286125" y="4071938"/>
            <a:ext cx="354013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929063" y="3714750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286250" y="3714750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000500" y="4429125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357813" y="4143375"/>
            <a:ext cx="354012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214938" y="3857625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071938" y="4071938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786313" y="4143375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图片 42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429250" y="3786188"/>
            <a:ext cx="211138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图片 43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357813" y="4071938"/>
            <a:ext cx="211137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图片 44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500688" y="3571875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图片 45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575175" y="4286250"/>
            <a:ext cx="211138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图片 46" descr="13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357813" y="3857625"/>
            <a:ext cx="211137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图片 47" descr="13.png"/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432300" y="3857625"/>
            <a:ext cx="354013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" name="图片 48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00625" y="45005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图片 49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5000625" y="428625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图片 50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786313" y="407193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图片 51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500563" y="45005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图片 52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500563" y="400050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图片 53" descr="13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4643438" y="43576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" name="图片 54" descr="18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429000" y="3714750"/>
            <a:ext cx="23653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2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2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20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2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xit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20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2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20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2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20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xit" presetSubtype="1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2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2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2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0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2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xit" presetSubtype="4" fill="hold" nodeType="withEffect">
                                  <p:stCondLst>
                                    <p:cond delay="4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8" dur="2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2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xit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6" dur="2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20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9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9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19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8" presetClass="emph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21600000">
                                      <p:cBhvr>
                                        <p:cTn id="158" dur="19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6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9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9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9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8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64800000">
                                      <p:cBhvr>
                                        <p:cTn id="168" dur="123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9" presetID="23" presetClass="entr" presetSubtype="32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32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32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8" presetClass="emph" presetSubtype="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Rot by="64800000">
                                      <p:cBhvr>
                                        <p:cTn id="174" dur="94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5" presetID="6" presetClass="emph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Scale>
                                      <p:cBhvr>
                                        <p:cTn id="176" dur="2200" fill="hold"/>
                                        <p:tgtEl>
                                          <p:spTgt spid="113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  <p:par>
                                <p:cTn id="177" presetID="64" presetClass="path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animMotion origin="layout" path="M 0 -4.44444E-6 L 0 -0.22194 " pathEditMode="relative" rAng="0" ptsTypes="AA">
                                      <p:cBhvr>
                                        <p:cTn id="178" dur="21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1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" presetClass="emph" presetSubtype="0" autoRev="1" fill="hold" nodeType="withEffect">
                                  <p:stCondLst>
                                    <p:cond delay="8200"/>
                                  </p:stCondLst>
                                  <p:childTnLst>
                                    <p:animScale>
                                      <p:cBhvr>
                                        <p:cTn id="180" dur="2550" fill="hold"/>
                                        <p:tgtEl>
                                          <p:spTgt spid="123"/>
                                        </p:tgtEl>
                                      </p:cBhvr>
                                      <p:by x="10000" y="1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3" presetClass="exit" presetSubtype="32" fill="hold" nodeType="withEffect">
                                  <p:stCondLst>
                                    <p:cond delay="81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26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6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25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23" presetClass="entr" presetSubtype="16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2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3" presetClass="exit" presetSubtype="16" fill="hold" nodeType="withEffect">
                                  <p:stCondLst>
                                    <p:cond delay="13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21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21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20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53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0125 L 0 -0.12611 " pathEditMode="relative" rAng="0" ptsTypes="AA">
                                      <p:cBhvr>
                                        <p:cTn id="201" dur="8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xit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xit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xit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xit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xit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xit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xit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10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6" dur="16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57" descr="2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" name="图片 58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4619625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图片 59" descr="2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9138" y="1588"/>
            <a:ext cx="4614862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62"/>
          <p:cNvGrpSpPr>
            <a:grpSpLocks/>
          </p:cNvGrpSpPr>
          <p:nvPr/>
        </p:nvGrpSpPr>
        <p:grpSpPr bwMode="auto">
          <a:xfrm>
            <a:off x="0" y="1588"/>
            <a:ext cx="9144000" cy="5711825"/>
            <a:chOff x="377" y="1760"/>
            <a:chExt cx="9143245" cy="5711480"/>
          </a:xfrm>
        </p:grpSpPr>
        <p:pic>
          <p:nvPicPr>
            <p:cNvPr id="5130" name="图片 114" descr="3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77" y="1760"/>
              <a:ext cx="9143245" cy="571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1" name="图片 121" descr="6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62552" y="160243"/>
              <a:ext cx="5418896" cy="5394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6" name="图片 25" descr="17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814388"/>
            <a:ext cx="22860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" name="图片 56" descr="18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3714750"/>
            <a:ext cx="23653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" name="图片 60" descr="1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88"/>
            <a:ext cx="4619625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图片 61" descr="2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29138" y="1588"/>
            <a:ext cx="4614862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00"/>
                            </p:stCondLst>
                            <p:childTnLst>
                              <p:par>
                                <p:cTn id="2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37646E-6 L -0.37465 -2.37646E-6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37646E-6 L 0.35087 -2.37646E-6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5.55556E-7 -2.37646E-6 L 0.28785 -2.37646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4.16667E-6 -2.37646E-6 L -0.296 -2.37646E-6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3" descr="2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TextBox 4"/>
          <p:cNvSpPr txBox="1">
            <a:spLocks noChangeArrowheads="1"/>
          </p:cNvSpPr>
          <p:nvPr/>
        </p:nvSpPr>
        <p:spPr bwMode="auto">
          <a:xfrm>
            <a:off x="1749425" y="1287463"/>
            <a:ext cx="564515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方正隶书简体" pitchFamily="65" charset="-122"/>
                <a:ea typeface="方正隶书简体" pitchFamily="65" charset="-122"/>
              </a:rPr>
              <a:t>风柔雨润好月圆，良辰美景年年盼，幸福生活天天随！冬去春来似水如烟，流年不复返，人生需尽欢！说一声珍重道一声平安，祝您新年快乐！</a:t>
            </a:r>
          </a:p>
        </p:txBody>
      </p:sp>
      <p:sp>
        <p:nvSpPr>
          <p:cNvPr id="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3" descr="2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4"/>
          <p:cNvSpPr txBox="1">
            <a:spLocks noChangeArrowheads="1"/>
          </p:cNvSpPr>
          <p:nvPr/>
        </p:nvSpPr>
        <p:spPr bwMode="auto">
          <a:xfrm>
            <a:off x="1571625" y="4000500"/>
            <a:ext cx="6143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方正隶书简体" pitchFamily="65" charset="-122"/>
                <a:ea typeface="方正隶书简体" pitchFamily="65" charset="-122"/>
              </a:rPr>
              <a:t>腊尽春暖，丁亥岁连，烛醴并华年；今夕宴，觥筹交盏，乐共融，情更浓，子心御寒冬；遥遥之愿，诚与君念，家兴百和，福临康安。</a:t>
            </a:r>
          </a:p>
        </p:txBody>
      </p:sp>
      <p:pic>
        <p:nvPicPr>
          <p:cNvPr id="2051" name="Picture 3" descr="C:\Documents and Settings\laoli\My Documents\My Pictures\200872810307930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714360"/>
            <a:ext cx="5857916" cy="30902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3" descr="2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4000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1571625" y="4000500"/>
            <a:ext cx="61436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方正隶书简体" pitchFamily="65" charset="-122"/>
                <a:ea typeface="方正隶书简体" pitchFamily="65" charset="-122"/>
              </a:rPr>
              <a:t>腊尽春暖，丁亥岁连，烛醴并华年；今夕宴，觥筹交盏，乐共融，情更浓，子心御寒冬；遥遥之愿，诚与君念，家兴百和，福临康安。</a:t>
            </a:r>
          </a:p>
        </p:txBody>
      </p:sp>
      <p:pic>
        <p:nvPicPr>
          <p:cNvPr id="2051" name="Picture 3" descr="C:\Documents and Settings\laoli\My Documents\My Pictures\200872810307930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714360"/>
            <a:ext cx="5857916" cy="309025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图片 7" descr="20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6700" y="1588"/>
            <a:ext cx="4614863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3405188" y="1588"/>
            <a:ext cx="4619626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62"/>
          <p:cNvGrpSpPr>
            <a:grpSpLocks/>
          </p:cNvGrpSpPr>
          <p:nvPr/>
        </p:nvGrpSpPr>
        <p:grpSpPr bwMode="auto">
          <a:xfrm>
            <a:off x="0" y="1588"/>
            <a:ext cx="9144000" cy="5711825"/>
            <a:chOff x="377" y="1760"/>
            <a:chExt cx="9143245" cy="5711480"/>
          </a:xfrm>
        </p:grpSpPr>
        <p:pic>
          <p:nvPicPr>
            <p:cNvPr id="8230" name="图片 10" descr="3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77" y="1760"/>
              <a:ext cx="9143245" cy="5711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231" name="图片 11" descr="6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862552" y="160243"/>
              <a:ext cx="5418896" cy="53945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3" name="图片 12" descr="17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29000" y="814388"/>
            <a:ext cx="22860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 descr="18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429000" y="3714750"/>
            <a:ext cx="23653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22650" y="1376363"/>
            <a:ext cx="352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13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89338" y="3717925"/>
            <a:ext cx="214312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40188" y="4895850"/>
            <a:ext cx="2095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572000" y="4846638"/>
            <a:ext cx="2095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图片 18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481638" y="30749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232275" y="193198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205413" y="712788"/>
            <a:ext cx="354012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84800" y="4738688"/>
            <a:ext cx="352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208338" y="4059238"/>
            <a:ext cx="352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3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38513" y="2857500"/>
            <a:ext cx="3524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图片 24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25875" y="3503613"/>
            <a:ext cx="352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图片 25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673725" y="2679700"/>
            <a:ext cx="3524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图片 26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75275" y="3503613"/>
            <a:ext cx="3524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图片 27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60963" y="3646488"/>
            <a:ext cx="2095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图片 28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32338" y="2289175"/>
            <a:ext cx="2095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图片 29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732338" y="3932238"/>
            <a:ext cx="2095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图片 30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803900" y="2289175"/>
            <a:ext cx="2095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图片 31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160963" y="2074863"/>
            <a:ext cx="2095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图片 32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46713" y="3360738"/>
            <a:ext cx="209550" cy="21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图片 33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946650" y="2289175"/>
            <a:ext cx="2095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图片 34" descr="13.pn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403600" y="3422650"/>
            <a:ext cx="209550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图片 35" descr="13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89338" y="1755775"/>
            <a:ext cx="3524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图片 36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78263" y="3068638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图片 37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32338" y="20748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图片 38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16300" y="4800600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图片 39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425825" y="24304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图片 40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446588" y="37893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图片 41" descr="13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094038" y="2481263"/>
            <a:ext cx="1428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37646E-6 L 0.37326 -2.37646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37646E-6 L -0.36754 -2.37646E-6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" dur="8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repeatCount="indefinite" fill="hold" nodeType="withEffect">
                                  <p:stCondLst>
                                    <p:cond delay="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repeatCount="indefinite" fill="hold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1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repeatCount="indefinite" fill="hold" nodeType="withEffect">
                                  <p:stCondLst>
                                    <p:cond delay="1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repeatCount="indefinite" fill="hold" nodeType="withEffect">
                                  <p:stCondLst>
                                    <p:cond delay="2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7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repeatCount="indefinite" fill="hold" nodeType="withEffect">
                                  <p:stCondLst>
                                    <p:cond delay="1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xit" presetSubtype="0" repeatCount="indefinite" fill="hold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3" dur="8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repeatCount="indefinite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xit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9" dur="8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repeatCount="indefinite" fill="hold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repeatCount="indefinite" fill="hold" nodeType="withEffect">
                                  <p:stCondLst>
                                    <p:cond delay="3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55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repeatCount="indefinite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1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repeatCount="indefinite" fill="hold" nodeType="withEffect">
                                  <p:stCondLst>
                                    <p:cond delay="2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repeatCount="indefinite" fill="hold" nodeType="withEffect">
                                  <p:stCondLst>
                                    <p:cond delay="2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7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repeatCount="indefinite" fill="hold" nodeType="withEffect">
                                  <p:stCondLst>
                                    <p:cond delay="2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repeatCount="indefinite" fill="hold" nodeType="withEffect">
                                  <p:stCondLst>
                                    <p:cond delay="2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3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repeatCount="indefinite" fill="hold" nodeType="withEffect">
                                  <p:stCondLst>
                                    <p:cond delay="2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8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xit" presetSubtype="0" repeatCount="indefinite" fill="hold" nodeType="withEffect">
                                  <p:stCondLst>
                                    <p:cond delay="3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79" dur="8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repeatCount="indefinite" fill="hold" nodeType="withEffect">
                                  <p:stCondLst>
                                    <p:cond delay="3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xit" presetSubtype="0" repeatCount="indefinite" fill="hold" nodeType="withEffect">
                                  <p:stCondLst>
                                    <p:cond delay="3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85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ntr" presetSubtype="0" repeatCount="indefinite" fill="hold" nodeType="withEffect">
                                  <p:stCondLst>
                                    <p:cond delay="2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xit" presetSubtype="0" repeatCount="indefinite" fill="hold" nodeType="withEffect">
                                  <p:stCondLst>
                                    <p:cond delay="3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1" dur="8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repeatCount="indefinite" fill="hold" nodeType="withEffect">
                                  <p:stCondLst>
                                    <p:cond delay="2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xit" presetSubtype="0" repeatCount="indefinite" fill="hold" nodeType="withEffect">
                                  <p:stCondLst>
                                    <p:cond delay="3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7" dur="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ntr" presetSubtype="0" repeatCount="indefinite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xit" presetSubtype="0" repeatCount="indefinite" fill="hold" nodeType="withEffect">
                                  <p:stCondLst>
                                    <p:cond delay="26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3" dur="8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indefinite" fill="hold" nodeType="withEffect">
                                  <p:stCondLst>
                                    <p:cond delay="3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xit" presetSubtype="0" repeatCount="indefinite" fill="hold" nodeType="withEffect">
                                  <p:stCondLst>
                                    <p:cond delay="3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09" dur="8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ntr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xit" presetSubtype="0" repeatCount="indefinite" fill="hold" nodeType="withEffect">
                                  <p:stCondLst>
                                    <p:cond delay="2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5" dur="8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ntr" presetSubtype="0" repeatCount="indefinite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xit" presetSubtype="0" repeatCount="indefinite" fill="hold" nodeType="withEffect">
                                  <p:stCondLst>
                                    <p:cond delay="3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1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repeatCount="indefinite" fill="hold" nodeType="withEffect">
                                  <p:stCondLst>
                                    <p:cond delay="1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8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xit" presetSubtype="0" repeatCount="indefinite" fill="hold" nodeType="withEffect">
                                  <p:stCondLst>
                                    <p:cond delay="2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7" dur="8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0" presetClass="entr" presetSubtype="0" repeatCount="indefinite" fill="hold" nodeType="withEffect">
                                  <p:stCondLst>
                                    <p:cond delay="3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xit" presetSubtype="0" repeatCount="indefinite" fill="hold" nodeType="withEffect">
                                  <p:stCondLst>
                                    <p:cond delay="3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3" dur="8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0" presetClass="entr" presetSubtype="0" repeatCount="indefinite" fill="hold" nodeType="withEffect">
                                  <p:stCondLst>
                                    <p:cond delay="2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xit" presetSubtype="0" repeatCount="indefinite" fill="hold" nodeType="withEffect">
                                  <p:stCondLst>
                                    <p:cond delay="33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39" dur="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ntr" presetSubtype="0" repeatCount="indefinite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8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xit" presetSubtype="0" repeatCount="indefinite" fill="hold" nodeType="withEffect">
                                  <p:stCondLst>
                                    <p:cond delay="24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5" dur="8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repeatCount="indefinite" fill="hold" nodeType="withEffect">
                                  <p:stCondLst>
                                    <p:cond delay="3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xit" presetSubtype="0" repeatCount="indefinite" fill="hold" nodeType="withEffect">
                                  <p:stCondLst>
                                    <p:cond delay="4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1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0" presetClass="entr" presetSubtype="0" repeatCount="indefinite" fill="hold" nodeType="withEffect">
                                  <p:stCondLst>
                                    <p:cond delay="31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repeatCount="indefinite" fill="hold" nodeType="withEffect">
                                  <p:stCondLst>
                                    <p:cond delay="37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7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ntr" presetSubtype="0" repeatCount="indefinite" fill="hold" nodeType="withEffect">
                                  <p:stCondLst>
                                    <p:cond delay="12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xit" presetSubtype="0" repeatCount="indefinite" fill="hold" nodeType="withEffect">
                                  <p:stCondLst>
                                    <p:cond delay="18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3" dur="8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ntr" presetSubtype="0" repeatCount="indefinite" fill="hold" nodeType="with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8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xit" presetSubtype="0" repeatCount="indefinite" fill="hold" nodeType="withEffect">
                                  <p:stCondLst>
                                    <p:cond delay="2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9" dur="8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ntr" presetSubtype="0" repeatCount="indefinite" fill="hold" nodeType="withEffect">
                                  <p:stCondLst>
                                    <p:cond delay="19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xit" presetSubtype="0" repeatCount="indefinite" fill="hold" nodeType="withEffect">
                                  <p:stCondLst>
                                    <p:cond delay="2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5" dur="8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ntr" presetSubtype="0" repeatCount="indefinite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xit" presetSubtype="0" repeatCount="indefinite" fill="hold" nodeType="withEffect">
                                  <p:stCondLst>
                                    <p:cond delay="4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1" dur="8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0" presetClass="entr" presetSubtype="0" repeatCount="indefinite" fill="hold" nodeType="withEffect">
                                  <p:stCondLst>
                                    <p:cond delay="3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8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repeatCount="indefinite" fill="hold" nodeType="withEffect">
                                  <p:stCondLst>
                                    <p:cond delay="3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7" dur="8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186</Words>
  <Application>Microsoft Office PowerPoint</Application>
  <PresentationFormat>全屏显示(16:10)</PresentationFormat>
  <Paragraphs>18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Arial</vt:lpstr>
      <vt:lpstr>宋体</vt:lpstr>
      <vt:lpstr>Calibri</vt:lpstr>
      <vt:lpstr>方正粗倩简体</vt:lpstr>
      <vt:lpstr>方正隶书简体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rapid</dc:creator>
  <cp:lastModifiedBy>kevin</cp:lastModifiedBy>
  <cp:revision>29</cp:revision>
  <dcterms:created xsi:type="dcterms:W3CDTF">2009-01-15T03:45:41Z</dcterms:created>
  <dcterms:modified xsi:type="dcterms:W3CDTF">2009-03-12T08:52:45Z</dcterms:modified>
</cp:coreProperties>
</file>