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5"/>
  </p:notesMasterIdLst>
  <p:sldIdLst>
    <p:sldId id="259" r:id="rId2"/>
    <p:sldId id="260" r:id="rId3"/>
    <p:sldId id="261" r:id="rId4"/>
  </p:sldIdLst>
  <p:sldSz cx="9144000" cy="5715000" type="screen16x10"/>
  <p:notesSz cx="6858000" cy="9144000"/>
  <p:embeddedFontLst>
    <p:embeddedFont>
      <p:font typeface="Calibri" pitchFamily="34" charset="0"/>
      <p:regular r:id="rId6"/>
      <p:bold r:id="rId7"/>
      <p:italic r:id="rId8"/>
      <p:boldItalic r:id="rId9"/>
    </p:embeddedFont>
    <p:embeddedFont>
      <p:font typeface="隶书" pitchFamily="49" charset="-122"/>
      <p:regular r:id="rId10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5012C"/>
    <a:srgbClr val="C9BB89"/>
    <a:srgbClr val="BDAC6F"/>
    <a:srgbClr val="E4D6A4"/>
    <a:srgbClr val="E3C8A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936" y="-120"/>
      </p:cViewPr>
      <p:guideLst>
        <p:guide orient="horz"/>
        <p:guide orient="horz" pos="3599"/>
        <p:guide pos="5759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BC9E9921-C488-4C16-922D-4AD94CF352A1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6391036-AF94-4532-9EB2-5EFCC613C67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C16EBA-07CC-423B-A230-9E8D7BC8B2B9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DBAD2A-79E3-48FE-AC65-E2859C5600A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27B5B-9114-4A13-8EFE-E9029500D484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039851-C8B9-4F73-B375-D92C79595D6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D8A06-93AF-42AF-BACE-2D9DA17AE20C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1C3FFF-046E-448B-A9C3-5E1210D56C3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9231C8-BEFC-49C6-A40F-AC98B6C91DE3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3BCD-AEC3-4044-9F2C-BC2D57C5FE4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5CC3CF-A41F-478C-BF6E-66824F83BAF6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6D7C2D-6A47-416E-BDF2-39466B48F96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94CE5-DD85-4FDE-AB38-4E7397226968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56C3B1-C583-42F8-9F50-26A6C1CDAF6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58BB4-CC9A-4993-AF4B-3A05C4C3CC1F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18A554-1B4C-4DB7-A06E-651C593B746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1469C9-08D1-4E2D-9844-2A910DABFE1F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2FE1C-253A-4FDC-BD48-66511B17FF6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CCB996-6DD8-4B21-A6F0-0F8CEBEF7525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B51280-D43F-407A-8461-E03B67366B3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E71EA-2F21-4A06-92BF-A61938ABF0D3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967FD9-C1C9-4715-8B8B-F02521599C9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F338A-808E-4BB1-8263-8DDF1FECB76B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CD82BB-FF2C-4277-BB98-C91B68A52B5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28600"/>
            <a:ext cx="8229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333500"/>
            <a:ext cx="82296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5297488"/>
            <a:ext cx="21336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61266FA-BC8D-441A-8DE5-CBB34C8B9FEA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5297488"/>
            <a:ext cx="28956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5297488"/>
            <a:ext cx="21336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3220C5C-737F-4A0B-8F8B-B967D0E37C8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9" Type="http://schemas.openxmlformats.org/officeDocument/2006/relationships/image" Target="../media/image38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34" Type="http://schemas.openxmlformats.org/officeDocument/2006/relationships/image" Target="../media/image33.png"/><Relationship Id="rId42" Type="http://schemas.openxmlformats.org/officeDocument/2006/relationships/image" Target="../media/image41.png"/><Relationship Id="rId47" Type="http://schemas.openxmlformats.org/officeDocument/2006/relationships/image" Target="../media/image46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33" Type="http://schemas.openxmlformats.org/officeDocument/2006/relationships/image" Target="../media/image32.png"/><Relationship Id="rId38" Type="http://schemas.openxmlformats.org/officeDocument/2006/relationships/image" Target="../media/image37.png"/><Relationship Id="rId46" Type="http://schemas.openxmlformats.org/officeDocument/2006/relationships/image" Target="../media/image45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41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32" Type="http://schemas.openxmlformats.org/officeDocument/2006/relationships/image" Target="../media/image31.png"/><Relationship Id="rId37" Type="http://schemas.openxmlformats.org/officeDocument/2006/relationships/image" Target="../media/image36.png"/><Relationship Id="rId40" Type="http://schemas.openxmlformats.org/officeDocument/2006/relationships/image" Target="../media/image39.png"/><Relationship Id="rId45" Type="http://schemas.openxmlformats.org/officeDocument/2006/relationships/image" Target="../media/image44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36" Type="http://schemas.openxmlformats.org/officeDocument/2006/relationships/image" Target="../media/image35.png"/><Relationship Id="rId49" Type="http://schemas.openxmlformats.org/officeDocument/2006/relationships/image" Target="../media/image48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31" Type="http://schemas.openxmlformats.org/officeDocument/2006/relationships/image" Target="../media/image30.png"/><Relationship Id="rId44" Type="http://schemas.openxmlformats.org/officeDocument/2006/relationships/image" Target="../media/image43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Relationship Id="rId35" Type="http://schemas.openxmlformats.org/officeDocument/2006/relationships/image" Target="../media/image34.png"/><Relationship Id="rId43" Type="http://schemas.openxmlformats.org/officeDocument/2006/relationships/image" Target="../media/image42.png"/><Relationship Id="rId48" Type="http://schemas.openxmlformats.org/officeDocument/2006/relationships/image" Target="../media/image47.png"/><Relationship Id="rId8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9" Type="http://schemas.openxmlformats.org/officeDocument/2006/relationships/image" Target="../media/image38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34" Type="http://schemas.openxmlformats.org/officeDocument/2006/relationships/image" Target="../media/image33.png"/><Relationship Id="rId42" Type="http://schemas.openxmlformats.org/officeDocument/2006/relationships/image" Target="../media/image41.png"/><Relationship Id="rId47" Type="http://schemas.openxmlformats.org/officeDocument/2006/relationships/image" Target="../media/image46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33" Type="http://schemas.openxmlformats.org/officeDocument/2006/relationships/image" Target="../media/image32.png"/><Relationship Id="rId38" Type="http://schemas.openxmlformats.org/officeDocument/2006/relationships/image" Target="../media/image37.png"/><Relationship Id="rId46" Type="http://schemas.openxmlformats.org/officeDocument/2006/relationships/image" Target="../media/image45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41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32" Type="http://schemas.openxmlformats.org/officeDocument/2006/relationships/image" Target="../media/image31.png"/><Relationship Id="rId37" Type="http://schemas.openxmlformats.org/officeDocument/2006/relationships/image" Target="../media/image36.png"/><Relationship Id="rId40" Type="http://schemas.openxmlformats.org/officeDocument/2006/relationships/image" Target="../media/image39.png"/><Relationship Id="rId45" Type="http://schemas.openxmlformats.org/officeDocument/2006/relationships/image" Target="../media/image44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png"/><Relationship Id="rId36" Type="http://schemas.openxmlformats.org/officeDocument/2006/relationships/image" Target="../media/image35.png"/><Relationship Id="rId49" Type="http://schemas.openxmlformats.org/officeDocument/2006/relationships/image" Target="../media/image48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31" Type="http://schemas.openxmlformats.org/officeDocument/2006/relationships/image" Target="../media/image30.png"/><Relationship Id="rId44" Type="http://schemas.openxmlformats.org/officeDocument/2006/relationships/image" Target="../media/image43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Relationship Id="rId35" Type="http://schemas.openxmlformats.org/officeDocument/2006/relationships/image" Target="../media/image34.png"/><Relationship Id="rId43" Type="http://schemas.openxmlformats.org/officeDocument/2006/relationships/image" Target="../media/image42.png"/><Relationship Id="rId48" Type="http://schemas.openxmlformats.org/officeDocument/2006/relationships/image" Target="../media/image47.png"/><Relationship Id="rId8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4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47.png"/><Relationship Id="rId5" Type="http://schemas.openxmlformats.org/officeDocument/2006/relationships/image" Target="../media/image4.png"/><Relationship Id="rId10" Type="http://schemas.openxmlformats.org/officeDocument/2006/relationships/image" Target="../media/image46.png"/><Relationship Id="rId4" Type="http://schemas.openxmlformats.org/officeDocument/2006/relationships/image" Target="../media/image3.png"/><Relationship Id="rId9" Type="http://schemas.openxmlformats.org/officeDocument/2006/relationships/image" Target="../media/image4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1" name="Picture 7" descr="F:\work\第二\春节2009\未标题-4副本.png"/>
          <p:cNvPicPr>
            <a:picLocks noChangeAspect="1" noChangeArrowheads="1"/>
          </p:cNvPicPr>
          <p:nvPr/>
        </p:nvPicPr>
        <p:blipFill>
          <a:blip r:embed="rId2"/>
          <a:srcRect r="52075"/>
          <a:stretch>
            <a:fillRect/>
          </a:stretch>
        </p:blipFill>
        <p:spPr bwMode="auto">
          <a:xfrm>
            <a:off x="0" y="0"/>
            <a:ext cx="4381500" cy="571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 descr="F:\work\第二\春节2009\未标题-3副本.png"/>
          <p:cNvPicPr>
            <a:picLocks noChangeAspect="1" noChangeArrowheads="1"/>
          </p:cNvPicPr>
          <p:nvPr/>
        </p:nvPicPr>
        <p:blipFill>
          <a:blip r:embed="rId3"/>
          <a:srcRect l="86719"/>
          <a:stretch>
            <a:fillRect/>
          </a:stretch>
        </p:blipFill>
        <p:spPr bwMode="auto">
          <a:xfrm>
            <a:off x="7929563" y="0"/>
            <a:ext cx="1214437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2" descr="F:\work\第二\春节2009\未标题-1副本.png"/>
          <p:cNvPicPr>
            <a:picLocks noChangeAspect="1" noChangeArrowheads="1"/>
          </p:cNvPicPr>
          <p:nvPr/>
        </p:nvPicPr>
        <p:blipFill>
          <a:blip r:embed="rId4"/>
          <a:srcRect l="65637" r="11703" b="97485"/>
          <a:stretch>
            <a:fillRect/>
          </a:stretch>
        </p:blipFill>
        <p:spPr bwMode="auto">
          <a:xfrm>
            <a:off x="6000750" y="0"/>
            <a:ext cx="2071688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 descr="F:\work\第二\春节2009\未标题-2副本.png"/>
          <p:cNvPicPr>
            <a:picLocks noChangeAspect="1" noChangeArrowheads="1"/>
          </p:cNvPicPr>
          <p:nvPr/>
        </p:nvPicPr>
        <p:blipFill>
          <a:blip r:embed="rId5"/>
          <a:srcRect l="65150" t="1778" r="11652"/>
          <a:stretch>
            <a:fillRect/>
          </a:stretch>
        </p:blipFill>
        <p:spPr bwMode="auto">
          <a:xfrm>
            <a:off x="5956300" y="101600"/>
            <a:ext cx="2120900" cy="561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 descr="F:\work\第二\春节2009\未标题-32副本.png"/>
          <p:cNvPicPr>
            <a:picLocks noChangeAspect="1" noChangeArrowheads="1"/>
          </p:cNvPicPr>
          <p:nvPr/>
        </p:nvPicPr>
        <p:blipFill>
          <a:blip r:embed="rId6"/>
          <a:srcRect l="67970" t="11250" r="13278" b="66251"/>
          <a:stretch>
            <a:fillRect/>
          </a:stretch>
        </p:blipFill>
        <p:spPr bwMode="auto">
          <a:xfrm>
            <a:off x="6215063" y="642938"/>
            <a:ext cx="1714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6" descr="F:\work\第二\春节2009\未标题-27副本.png"/>
          <p:cNvPicPr>
            <a:picLocks noChangeAspect="1" noChangeArrowheads="1"/>
          </p:cNvPicPr>
          <p:nvPr/>
        </p:nvPicPr>
        <p:blipFill>
          <a:blip r:embed="rId7"/>
          <a:srcRect l="46883" r="33582"/>
          <a:stretch>
            <a:fillRect/>
          </a:stretch>
        </p:blipFill>
        <p:spPr bwMode="auto">
          <a:xfrm>
            <a:off x="4286250" y="0"/>
            <a:ext cx="1785938" cy="571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9" descr="F:\work\第二\春节2009\未标题-17副本.png"/>
          <p:cNvPicPr>
            <a:picLocks noChangeAspect="1" noChangeArrowheads="1"/>
          </p:cNvPicPr>
          <p:nvPr/>
        </p:nvPicPr>
        <p:blipFill>
          <a:blip r:embed="rId8"/>
          <a:srcRect l="55479" t="60007" r="41396" b="19992"/>
          <a:stretch>
            <a:fillRect/>
          </a:stretch>
        </p:blipFill>
        <p:spPr bwMode="auto">
          <a:xfrm>
            <a:off x="5072063" y="3429000"/>
            <a:ext cx="285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Picture 10" descr="F:\work\第二\春节2009\未标题-18副本.png"/>
          <p:cNvPicPr>
            <a:picLocks noChangeAspect="1" noChangeArrowheads="1"/>
          </p:cNvPicPr>
          <p:nvPr/>
        </p:nvPicPr>
        <p:blipFill>
          <a:blip r:embed="rId9"/>
          <a:srcRect l="51573" t="3751" r="45302" b="79997"/>
          <a:stretch>
            <a:fillRect/>
          </a:stretch>
        </p:blipFill>
        <p:spPr bwMode="auto">
          <a:xfrm>
            <a:off x="4714875" y="214313"/>
            <a:ext cx="285750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5" name="Picture 11" descr="F:\work\第二\春节2009\未标题-19副本.png"/>
          <p:cNvPicPr>
            <a:picLocks noChangeAspect="1" noChangeArrowheads="1"/>
          </p:cNvPicPr>
          <p:nvPr/>
        </p:nvPicPr>
        <p:blipFill>
          <a:blip r:embed="rId10"/>
          <a:srcRect l="51573" t="20003" r="44521" b="62495"/>
          <a:stretch>
            <a:fillRect/>
          </a:stretch>
        </p:blipFill>
        <p:spPr bwMode="auto">
          <a:xfrm>
            <a:off x="4714875" y="1143000"/>
            <a:ext cx="357188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6" name="Picture 12" descr="F:\work\第二\春节2009\未标题-20副本.png"/>
          <p:cNvPicPr>
            <a:picLocks noChangeAspect="1" noChangeArrowheads="1"/>
          </p:cNvPicPr>
          <p:nvPr/>
        </p:nvPicPr>
        <p:blipFill>
          <a:blip r:embed="rId11"/>
          <a:srcRect l="51573" t="41254" r="44521" b="39993"/>
          <a:stretch>
            <a:fillRect/>
          </a:stretch>
        </p:blipFill>
        <p:spPr bwMode="auto">
          <a:xfrm>
            <a:off x="4714875" y="2357438"/>
            <a:ext cx="357188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7" name="Picture 13" descr="F:\work\第二\春节2009\未标题-21副本.png"/>
          <p:cNvPicPr>
            <a:picLocks noChangeAspect="1" noChangeArrowheads="1"/>
          </p:cNvPicPr>
          <p:nvPr/>
        </p:nvPicPr>
        <p:blipFill>
          <a:blip r:embed="rId12"/>
          <a:srcRect l="51573" t="62508" r="44521" b="18741"/>
          <a:stretch>
            <a:fillRect/>
          </a:stretch>
        </p:blipFill>
        <p:spPr bwMode="auto">
          <a:xfrm>
            <a:off x="4714875" y="3571875"/>
            <a:ext cx="357188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8" name="Picture 14" descr="F:\work\第二\春节2009\未标题-22副本.png"/>
          <p:cNvPicPr>
            <a:picLocks noChangeAspect="1" noChangeArrowheads="1"/>
          </p:cNvPicPr>
          <p:nvPr/>
        </p:nvPicPr>
        <p:blipFill>
          <a:blip r:embed="rId13"/>
          <a:srcRect l="47665" t="2499" r="48427" b="81248"/>
          <a:stretch>
            <a:fillRect/>
          </a:stretch>
        </p:blipFill>
        <p:spPr bwMode="auto">
          <a:xfrm>
            <a:off x="4357688" y="142875"/>
            <a:ext cx="357187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9" name="Picture 15" descr="F:\work\第二\春节2009\未标题-23副本.png"/>
          <p:cNvPicPr>
            <a:picLocks noChangeAspect="1" noChangeArrowheads="1"/>
          </p:cNvPicPr>
          <p:nvPr/>
        </p:nvPicPr>
        <p:blipFill>
          <a:blip r:embed="rId14"/>
          <a:srcRect l="48448" t="18752" r="48427" b="63747"/>
          <a:stretch>
            <a:fillRect/>
          </a:stretch>
        </p:blipFill>
        <p:spPr bwMode="auto">
          <a:xfrm>
            <a:off x="4429125" y="1071563"/>
            <a:ext cx="28575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0" name="Picture 16" descr="F:\work\第二\春节2009\未标题-24副本.png"/>
          <p:cNvPicPr>
            <a:picLocks noChangeAspect="1" noChangeArrowheads="1"/>
          </p:cNvPicPr>
          <p:nvPr/>
        </p:nvPicPr>
        <p:blipFill>
          <a:blip r:embed="rId15"/>
          <a:srcRect l="48448" t="40004" r="48427" b="41245"/>
          <a:stretch>
            <a:fillRect/>
          </a:stretch>
        </p:blipFill>
        <p:spPr bwMode="auto">
          <a:xfrm>
            <a:off x="4429125" y="2286000"/>
            <a:ext cx="285750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1" name="Picture 17" descr="F:\work\第二\春节2009\未标题-25副本.png"/>
          <p:cNvPicPr>
            <a:picLocks noChangeAspect="1" noChangeArrowheads="1"/>
          </p:cNvPicPr>
          <p:nvPr/>
        </p:nvPicPr>
        <p:blipFill>
          <a:blip r:embed="rId16"/>
          <a:srcRect l="48448" t="60007" r="48427" b="21242"/>
          <a:stretch>
            <a:fillRect/>
          </a:stretch>
        </p:blipFill>
        <p:spPr bwMode="auto">
          <a:xfrm>
            <a:off x="4429125" y="3429000"/>
            <a:ext cx="285750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2" name="Picture 18" descr="F:\work\第二\春节2009\未标题-26副本.png"/>
          <p:cNvPicPr>
            <a:picLocks noChangeAspect="1" noChangeArrowheads="1"/>
          </p:cNvPicPr>
          <p:nvPr/>
        </p:nvPicPr>
        <p:blipFill>
          <a:blip r:embed="rId17"/>
          <a:srcRect l="48448" t="77509" r="48427" b="4990"/>
          <a:stretch>
            <a:fillRect/>
          </a:stretch>
        </p:blipFill>
        <p:spPr bwMode="auto">
          <a:xfrm>
            <a:off x="4429125" y="4429125"/>
            <a:ext cx="28575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3" name="Picture 19" descr="F:\work\第二\春节2009\未标题-5副本.png"/>
          <p:cNvPicPr>
            <a:picLocks noChangeAspect="1" noChangeArrowheads="1"/>
          </p:cNvPicPr>
          <p:nvPr/>
        </p:nvPicPr>
        <p:blipFill>
          <a:blip r:embed="rId18"/>
          <a:srcRect l="62852" t="2568" r="33939" b="79060"/>
          <a:stretch>
            <a:fillRect/>
          </a:stretch>
        </p:blipFill>
        <p:spPr bwMode="auto">
          <a:xfrm>
            <a:off x="5746750" y="146050"/>
            <a:ext cx="292100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4" name="Picture 20" descr="F:\work\第二\春节2009\未标题-6副本.png"/>
          <p:cNvPicPr>
            <a:picLocks noChangeAspect="1" noChangeArrowheads="1"/>
          </p:cNvPicPr>
          <p:nvPr/>
        </p:nvPicPr>
        <p:blipFill>
          <a:blip r:embed="rId19"/>
          <a:srcRect l="62727" t="22125" r="33939" b="60687"/>
          <a:stretch>
            <a:fillRect/>
          </a:stretch>
        </p:blipFill>
        <p:spPr bwMode="auto">
          <a:xfrm>
            <a:off x="5734050" y="1263650"/>
            <a:ext cx="304800" cy="98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5" name="Picture 21" descr="F:\work\第二\春节2009\未标题-7副本.png"/>
          <p:cNvPicPr>
            <a:picLocks noChangeAspect="1" noChangeArrowheads="1"/>
          </p:cNvPicPr>
          <p:nvPr/>
        </p:nvPicPr>
        <p:blipFill>
          <a:blip r:embed="rId20"/>
          <a:srcRect l="62482" t="40894" r="33939" b="42709"/>
          <a:stretch>
            <a:fillRect/>
          </a:stretch>
        </p:blipFill>
        <p:spPr bwMode="auto">
          <a:xfrm>
            <a:off x="5711825" y="2336800"/>
            <a:ext cx="3270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6" name="Picture 22" descr="F:\work\第二\春节2009\未标题-8副本.png"/>
          <p:cNvPicPr>
            <a:picLocks noChangeAspect="1" noChangeArrowheads="1"/>
          </p:cNvPicPr>
          <p:nvPr/>
        </p:nvPicPr>
        <p:blipFill>
          <a:blip r:embed="rId21"/>
          <a:srcRect l="62975" t="58080" r="34186" b="24139"/>
          <a:stretch>
            <a:fillRect/>
          </a:stretch>
        </p:blipFill>
        <p:spPr bwMode="auto">
          <a:xfrm>
            <a:off x="5757863" y="3319463"/>
            <a:ext cx="25876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7" name="Picture 23" descr="F:\work\第二\春节2009\未标题-9副本.png"/>
          <p:cNvPicPr>
            <a:picLocks noChangeAspect="1" noChangeArrowheads="1"/>
          </p:cNvPicPr>
          <p:nvPr/>
        </p:nvPicPr>
        <p:blipFill>
          <a:blip r:embed="rId22"/>
          <a:srcRect l="59271" t="790" r="37642" b="81248"/>
          <a:stretch>
            <a:fillRect/>
          </a:stretch>
        </p:blipFill>
        <p:spPr bwMode="auto">
          <a:xfrm>
            <a:off x="5418138" y="44450"/>
            <a:ext cx="282575" cy="102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8" name="Picture 24" descr="F:\work\第二\春节2009\未标题-10副本.png"/>
          <p:cNvPicPr>
            <a:picLocks noChangeAspect="1" noChangeArrowheads="1"/>
          </p:cNvPicPr>
          <p:nvPr/>
        </p:nvPicPr>
        <p:blipFill>
          <a:blip r:embed="rId23"/>
          <a:srcRect l="59387" t="18752" r="37488" b="63747"/>
          <a:stretch>
            <a:fillRect/>
          </a:stretch>
        </p:blipFill>
        <p:spPr bwMode="auto">
          <a:xfrm>
            <a:off x="5429250" y="1071563"/>
            <a:ext cx="28575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9" name="Picture 25" descr="F:\work\第二\春节2009\未标题-11副本.png"/>
          <p:cNvPicPr>
            <a:picLocks noChangeAspect="1" noChangeArrowheads="1"/>
          </p:cNvPicPr>
          <p:nvPr/>
        </p:nvPicPr>
        <p:blipFill>
          <a:blip r:embed="rId24"/>
          <a:srcRect l="59387" t="36253" r="37488" b="44994"/>
          <a:stretch>
            <a:fillRect/>
          </a:stretch>
        </p:blipFill>
        <p:spPr bwMode="auto">
          <a:xfrm>
            <a:off x="5429250" y="2071688"/>
            <a:ext cx="285750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10" name="Picture 26" descr="F:\work\第二\春节2009\未标题-12副本.png"/>
          <p:cNvPicPr>
            <a:picLocks noChangeAspect="1" noChangeArrowheads="1"/>
          </p:cNvPicPr>
          <p:nvPr/>
        </p:nvPicPr>
        <p:blipFill>
          <a:blip r:embed="rId25"/>
          <a:srcRect l="58604" t="56256" r="37488" b="26242"/>
          <a:stretch>
            <a:fillRect/>
          </a:stretch>
        </p:blipFill>
        <p:spPr bwMode="auto">
          <a:xfrm>
            <a:off x="5357813" y="3214688"/>
            <a:ext cx="357187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11" name="Picture 27" descr="F:\work\第二\春节2009\未标题-13副本.png"/>
          <p:cNvPicPr>
            <a:picLocks noChangeAspect="1" noChangeArrowheads="1"/>
          </p:cNvPicPr>
          <p:nvPr/>
        </p:nvPicPr>
        <p:blipFill>
          <a:blip r:embed="rId26"/>
          <a:srcRect l="59387" t="72508" r="37488" b="8740"/>
          <a:stretch>
            <a:fillRect/>
          </a:stretch>
        </p:blipFill>
        <p:spPr bwMode="auto">
          <a:xfrm>
            <a:off x="5429250" y="4143375"/>
            <a:ext cx="285750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12" name="Picture 28" descr="F:\work\第二\春节2009\未标题-14副本.png"/>
          <p:cNvPicPr>
            <a:picLocks noChangeAspect="1" noChangeArrowheads="1"/>
          </p:cNvPicPr>
          <p:nvPr/>
        </p:nvPicPr>
        <p:blipFill>
          <a:blip r:embed="rId27"/>
          <a:srcRect l="55690" t="6250" r="41396" b="74998"/>
          <a:stretch>
            <a:fillRect/>
          </a:stretch>
        </p:blipFill>
        <p:spPr bwMode="auto">
          <a:xfrm>
            <a:off x="5091113" y="357188"/>
            <a:ext cx="266700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13" name="Picture 29" descr="F:\work\第二\春节2009\未标题-15副本.png"/>
          <p:cNvPicPr>
            <a:picLocks noChangeAspect="1" noChangeArrowheads="1"/>
          </p:cNvPicPr>
          <p:nvPr/>
        </p:nvPicPr>
        <p:blipFill>
          <a:blip r:embed="rId28"/>
          <a:srcRect l="55479" t="27502" r="41396" b="56245"/>
          <a:stretch>
            <a:fillRect/>
          </a:stretch>
        </p:blipFill>
        <p:spPr bwMode="auto">
          <a:xfrm>
            <a:off x="5072063" y="1571625"/>
            <a:ext cx="28575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14" name="Picture 30" descr="F:\work\第二\春节2009\未标题-16副本.png"/>
          <p:cNvPicPr>
            <a:picLocks noChangeAspect="1" noChangeArrowheads="1"/>
          </p:cNvPicPr>
          <p:nvPr/>
        </p:nvPicPr>
        <p:blipFill>
          <a:blip r:embed="rId29"/>
          <a:srcRect l="55479" t="42505" r="41396" b="37492"/>
          <a:stretch>
            <a:fillRect/>
          </a:stretch>
        </p:blipFill>
        <p:spPr bwMode="auto">
          <a:xfrm>
            <a:off x="5072063" y="2428875"/>
            <a:ext cx="285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20" name="Picture 36" descr="F:\work\第二\春节2009\未标题-37副本.png"/>
          <p:cNvPicPr>
            <a:picLocks noChangeAspect="1" noChangeArrowheads="1"/>
          </p:cNvPicPr>
          <p:nvPr/>
        </p:nvPicPr>
        <p:blipFill>
          <a:blip r:embed="rId30"/>
          <a:srcRect l="47787" t="48006" r="48260" b="46463"/>
          <a:stretch>
            <a:fillRect/>
          </a:stretch>
        </p:blipFill>
        <p:spPr bwMode="auto">
          <a:xfrm>
            <a:off x="4368800" y="2743200"/>
            <a:ext cx="361950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21" name="Picture 37" descr="F:\work\第二\春节2009\未标题-38副本.png"/>
          <p:cNvPicPr>
            <a:picLocks noChangeAspect="1" noChangeArrowheads="1"/>
          </p:cNvPicPr>
          <p:nvPr/>
        </p:nvPicPr>
        <p:blipFill>
          <a:blip r:embed="rId31"/>
          <a:srcRect l="50504" t="43658" r="45052" b="50415"/>
          <a:stretch>
            <a:fillRect/>
          </a:stretch>
        </p:blipFill>
        <p:spPr bwMode="auto">
          <a:xfrm>
            <a:off x="4616450" y="2495550"/>
            <a:ext cx="4064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22" name="Picture 38" descr="F:\work\第二\春节2009\未标题-39副本.png"/>
          <p:cNvPicPr>
            <a:picLocks noChangeAspect="1" noChangeArrowheads="1"/>
          </p:cNvPicPr>
          <p:nvPr/>
        </p:nvPicPr>
        <p:blipFill>
          <a:blip r:embed="rId32"/>
          <a:srcRect l="47665" t="34967" r="46864" b="56245"/>
          <a:stretch>
            <a:fillRect/>
          </a:stretch>
        </p:blipFill>
        <p:spPr bwMode="auto">
          <a:xfrm>
            <a:off x="4357688" y="1998663"/>
            <a:ext cx="500062" cy="50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23" name="Picture 39" descr="F:\work\第二\春节2009\未标题-40副本.png"/>
          <p:cNvPicPr>
            <a:picLocks noChangeAspect="1" noChangeArrowheads="1"/>
          </p:cNvPicPr>
          <p:nvPr/>
        </p:nvPicPr>
        <p:blipFill>
          <a:blip r:embed="rId33"/>
          <a:srcRect l="32820" t="27502" r="43739" b="27492"/>
          <a:stretch>
            <a:fillRect/>
          </a:stretch>
        </p:blipFill>
        <p:spPr bwMode="auto">
          <a:xfrm>
            <a:off x="3000375" y="1571625"/>
            <a:ext cx="214312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31" name="Picture 47" descr="F:\work\第二\春节2009\未标题-48副本.png"/>
          <p:cNvPicPr>
            <a:picLocks noChangeAspect="1" noChangeArrowheads="1"/>
          </p:cNvPicPr>
          <p:nvPr/>
        </p:nvPicPr>
        <p:blipFill>
          <a:blip r:embed="rId34"/>
          <a:srcRect l="5473" t="52505" r="54678" b="11240"/>
          <a:stretch>
            <a:fillRect/>
          </a:stretch>
        </p:blipFill>
        <p:spPr bwMode="auto">
          <a:xfrm>
            <a:off x="500063" y="3000375"/>
            <a:ext cx="3643312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16" name="Picture 32" descr="F:\work\第二\春节2009\未标题-33副本.png"/>
          <p:cNvPicPr>
            <a:picLocks noChangeAspect="1" noChangeArrowheads="1"/>
          </p:cNvPicPr>
          <p:nvPr/>
        </p:nvPicPr>
        <p:blipFill>
          <a:blip r:embed="rId35"/>
          <a:srcRect l="39761" t="75069" r="57028" b="19992"/>
          <a:stretch>
            <a:fillRect/>
          </a:stretch>
        </p:blipFill>
        <p:spPr bwMode="auto">
          <a:xfrm>
            <a:off x="3635375" y="4289425"/>
            <a:ext cx="293688" cy="28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17" name="Picture 33" descr="F:\work\第二\春节2009\未标题-34副本.png"/>
          <p:cNvPicPr>
            <a:picLocks noChangeAspect="1" noChangeArrowheads="1"/>
          </p:cNvPicPr>
          <p:nvPr/>
        </p:nvPicPr>
        <p:blipFill>
          <a:blip r:embed="rId36"/>
          <a:srcRect l="34453" t="74280" r="62460" b="21178"/>
          <a:stretch>
            <a:fillRect/>
          </a:stretch>
        </p:blipFill>
        <p:spPr bwMode="auto">
          <a:xfrm>
            <a:off x="3149600" y="4244975"/>
            <a:ext cx="282575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19" name="Picture 35" descr="F:\work\第二\春节2009\未标题-36副本.png"/>
          <p:cNvPicPr>
            <a:picLocks noChangeAspect="1" noChangeArrowheads="1"/>
          </p:cNvPicPr>
          <p:nvPr/>
        </p:nvPicPr>
        <p:blipFill>
          <a:blip r:embed="rId37"/>
          <a:srcRect l="23340" t="69736" r="55794" b="12090"/>
          <a:stretch>
            <a:fillRect/>
          </a:stretch>
        </p:blipFill>
        <p:spPr bwMode="auto">
          <a:xfrm>
            <a:off x="2133600" y="3984625"/>
            <a:ext cx="1908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24" name="Picture 40" descr="F:\work\第二\春节2009\未标题-41副本.png"/>
          <p:cNvPicPr>
            <a:picLocks noChangeAspect="1" noChangeArrowheads="1"/>
          </p:cNvPicPr>
          <p:nvPr/>
        </p:nvPicPr>
        <p:blipFill>
          <a:blip r:embed="rId38"/>
          <a:srcRect l="5473" t="36253" r="75774" b="23743"/>
          <a:stretch>
            <a:fillRect/>
          </a:stretch>
        </p:blipFill>
        <p:spPr bwMode="auto">
          <a:xfrm>
            <a:off x="500063" y="2071688"/>
            <a:ext cx="17145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28" name="Picture 44" descr="F:\work\第二\春节2009\未标题-45副本.png"/>
          <p:cNvPicPr>
            <a:picLocks noChangeAspect="1" noChangeArrowheads="1"/>
          </p:cNvPicPr>
          <p:nvPr/>
        </p:nvPicPr>
        <p:blipFill>
          <a:blip r:embed="rId39"/>
          <a:srcRect l="10161" t="56256" r="82025" b="33743"/>
          <a:stretch>
            <a:fillRect/>
          </a:stretch>
        </p:blipFill>
        <p:spPr bwMode="auto">
          <a:xfrm>
            <a:off x="928688" y="3214688"/>
            <a:ext cx="7143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29" name="Picture 45" descr="F:\work\第二\春节2009\未标题-46副本.png"/>
          <p:cNvPicPr>
            <a:picLocks noChangeAspect="1" noChangeArrowheads="1"/>
          </p:cNvPicPr>
          <p:nvPr/>
        </p:nvPicPr>
        <p:blipFill>
          <a:blip r:embed="rId40"/>
          <a:srcRect l="5473" t="61256" r="82806" b="27492"/>
          <a:stretch>
            <a:fillRect/>
          </a:stretch>
        </p:blipFill>
        <p:spPr bwMode="auto">
          <a:xfrm>
            <a:off x="500063" y="3500438"/>
            <a:ext cx="1071562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30" name="Picture 46" descr="F:\work\第二\春节2009\未标题-47副本.png"/>
          <p:cNvPicPr>
            <a:picLocks noChangeAspect="1" noChangeArrowheads="1"/>
          </p:cNvPicPr>
          <p:nvPr/>
        </p:nvPicPr>
        <p:blipFill>
          <a:blip r:embed="rId41"/>
          <a:srcRect l="14848" t="66257" r="81244" b="28741"/>
          <a:stretch>
            <a:fillRect/>
          </a:stretch>
        </p:blipFill>
        <p:spPr bwMode="auto">
          <a:xfrm>
            <a:off x="1357313" y="3786188"/>
            <a:ext cx="357187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25" name="Picture 41" descr="F:\work\第二\春节2009\未标题-42副本.png"/>
          <p:cNvPicPr>
            <a:picLocks noChangeAspect="1" noChangeArrowheads="1"/>
          </p:cNvPicPr>
          <p:nvPr/>
        </p:nvPicPr>
        <p:blipFill>
          <a:blip r:embed="rId42"/>
          <a:srcRect l="13286" t="75008" r="82027" b="16241"/>
          <a:stretch>
            <a:fillRect/>
          </a:stretch>
        </p:blipFill>
        <p:spPr bwMode="auto">
          <a:xfrm>
            <a:off x="1214438" y="4286250"/>
            <a:ext cx="428625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26" name="Picture 42" descr="F:\work\第二\春节2009\未标题-43副本.png"/>
          <p:cNvPicPr>
            <a:picLocks noChangeAspect="1" noChangeArrowheads="1"/>
          </p:cNvPicPr>
          <p:nvPr/>
        </p:nvPicPr>
        <p:blipFill>
          <a:blip r:embed="rId43"/>
          <a:srcRect l="17973" t="86259" r="78900" b="8740"/>
          <a:stretch>
            <a:fillRect/>
          </a:stretch>
        </p:blipFill>
        <p:spPr bwMode="auto">
          <a:xfrm>
            <a:off x="1643063" y="4929188"/>
            <a:ext cx="2857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27" name="Picture 43" descr="F:\work\第二\春节2009\未标题-44副本.png"/>
          <p:cNvPicPr>
            <a:picLocks noChangeAspect="1" noChangeArrowheads="1"/>
          </p:cNvPicPr>
          <p:nvPr/>
        </p:nvPicPr>
        <p:blipFill>
          <a:blip r:embed="rId44"/>
          <a:srcRect l="5473" t="75008" r="76556" b="3740"/>
          <a:stretch>
            <a:fillRect/>
          </a:stretch>
        </p:blipFill>
        <p:spPr bwMode="auto">
          <a:xfrm>
            <a:off x="500063" y="4286250"/>
            <a:ext cx="1643062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8" descr="F:\work\第二\春节2009\未标题-29副本.png"/>
          <p:cNvPicPr>
            <a:picLocks noChangeAspect="1" noChangeArrowheads="1"/>
          </p:cNvPicPr>
          <p:nvPr/>
        </p:nvPicPr>
        <p:blipFill>
          <a:blip r:embed="rId45"/>
          <a:srcRect r="92186"/>
          <a:stretch>
            <a:fillRect/>
          </a:stretch>
        </p:blipFill>
        <p:spPr bwMode="auto">
          <a:xfrm>
            <a:off x="0" y="0"/>
            <a:ext cx="714375" cy="571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32" name="Picture 48" descr="F:\work\第二\春节2009\未标题-31副本.png"/>
          <p:cNvPicPr>
            <a:picLocks noChangeAspect="1" noChangeArrowheads="1"/>
          </p:cNvPicPr>
          <p:nvPr/>
        </p:nvPicPr>
        <p:blipFill>
          <a:blip r:embed="rId46"/>
          <a:srcRect l="69518" t="52489" r="23453" b="6271"/>
          <a:stretch>
            <a:fillRect/>
          </a:stretch>
        </p:blipFill>
        <p:spPr bwMode="auto">
          <a:xfrm>
            <a:off x="6357938" y="3000375"/>
            <a:ext cx="642937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33" name="Picture 49" descr="F:\work\第二\春节2009\未标题-30副本.png"/>
          <p:cNvPicPr>
            <a:picLocks noChangeAspect="1" noChangeArrowheads="1"/>
          </p:cNvPicPr>
          <p:nvPr/>
        </p:nvPicPr>
        <p:blipFill>
          <a:blip r:embed="rId47"/>
          <a:srcRect l="76547" t="52487" r="15642" b="6245"/>
          <a:stretch>
            <a:fillRect/>
          </a:stretch>
        </p:blipFill>
        <p:spPr bwMode="auto">
          <a:xfrm>
            <a:off x="7000875" y="3000375"/>
            <a:ext cx="714375" cy="235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54"/>
          <p:cNvGrpSpPr>
            <a:grpSpLocks/>
          </p:cNvGrpSpPr>
          <p:nvPr/>
        </p:nvGrpSpPr>
        <p:grpSpPr bwMode="auto">
          <a:xfrm>
            <a:off x="95250" y="5195888"/>
            <a:ext cx="469900" cy="519112"/>
            <a:chOff x="30" y="5018086"/>
            <a:chExt cx="647700" cy="714358"/>
          </a:xfrm>
        </p:grpSpPr>
        <p:pic>
          <p:nvPicPr>
            <p:cNvPr id="2097" name="Picture 7" descr="C:\Documents and Settings\Administrator\桌面\LOGO黑副本.png"/>
            <p:cNvPicPr>
              <a:picLocks noChangeAspect="1" noChangeArrowheads="1"/>
            </p:cNvPicPr>
            <p:nvPr/>
          </p:nvPicPr>
          <p:blipFill>
            <a:blip r:embed="rId48"/>
            <a:srcRect l="45866" t="22453" b="22606"/>
            <a:stretch>
              <a:fillRect/>
            </a:stretch>
          </p:blipFill>
          <p:spPr bwMode="auto">
            <a:xfrm>
              <a:off x="30" y="5427644"/>
              <a:ext cx="6477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98" name="Picture 7" descr="C:\Documents and Settings\Administrator\桌面\LOGO黑副本.png"/>
            <p:cNvPicPr>
              <a:picLocks noChangeAspect="1" noChangeArrowheads="1"/>
            </p:cNvPicPr>
            <p:nvPr/>
          </p:nvPicPr>
          <p:blipFill>
            <a:blip r:embed="rId49"/>
            <a:srcRect r="54134"/>
            <a:stretch>
              <a:fillRect/>
            </a:stretch>
          </p:blipFill>
          <p:spPr bwMode="auto">
            <a:xfrm>
              <a:off x="50800" y="5018086"/>
              <a:ext cx="519082" cy="524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1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8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7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7" presetClass="entr" presetSubtype="2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700"/>
                            </p:stCondLst>
                            <p:childTnLst>
                              <p:par>
                                <p:cTn id="39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200"/>
                            </p:stCondLst>
                            <p:childTnLst>
                              <p:par>
                                <p:cTn id="46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4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4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4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600"/>
                            </p:stCondLst>
                            <p:childTnLst>
                              <p:par>
                                <p:cTn id="5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5" dur="1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8" dur="1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1" dur="1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4" dur="1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7" dur="1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0" dur="1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3" dur="1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6" dur="1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9" dur="1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0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2" dur="1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5" dur="1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8" dur="1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9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1" dur="1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2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4" dur="1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7" dur="1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9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0" dur="1" fill="hold"/>
                                        <p:tgtEl>
                                          <p:spTgt spid="1640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0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3" dur="1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0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6" dur="1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0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9" dur="1" fill="hold"/>
                                        <p:tgtEl>
                                          <p:spTgt spid="164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0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2" dur="1" fill="hold"/>
                                        <p:tgtEl>
                                          <p:spTgt spid="164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5" dur="1" fill="hold"/>
                                        <p:tgtEl>
                                          <p:spTgt spid="164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8" dur="1" fill="hold"/>
                                        <p:tgtEl>
                                          <p:spTgt spid="1641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4600"/>
                            </p:stCondLst>
                            <p:childTnLst>
                              <p:par>
                                <p:cTn id="1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16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8" presetClass="entr" presetSubtype="3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5" dur="500"/>
                                        <p:tgtEl>
                                          <p:spTgt spid="16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8" presetClass="entr" presetSubtype="3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8" dur="500"/>
                                        <p:tgtEl>
                                          <p:spTgt spid="16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8" presetClass="entr" presetSubtype="3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31" dur="500"/>
                                        <p:tgtEl>
                                          <p:spTgt spid="16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500"/>
                                        <p:tgtEl>
                                          <p:spTgt spid="16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6100"/>
                            </p:stCondLst>
                            <p:childTnLst>
                              <p:par>
                                <p:cTn id="13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64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64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6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64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164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16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53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164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164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16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53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164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164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16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164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164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16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164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164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16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53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164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164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16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53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164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164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16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53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164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164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16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53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164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164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16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7000"/>
                            </p:stCondLst>
                            <p:childTnLst>
                              <p:par>
                                <p:cTn id="1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9" dur="500"/>
                                        <p:tgtEl>
                                          <p:spTgt spid="16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22" presetClass="entr" presetSubtype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2" dur="500"/>
                                        <p:tgtEl>
                                          <p:spTgt spid="16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7700"/>
                            </p:stCondLst>
                            <p:childTnLst>
                              <p:par>
                                <p:cTn id="19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F:\work\第二\春节2009\未标题-4副本.png"/>
          <p:cNvPicPr>
            <a:picLocks noChangeAspect="1" noChangeArrowheads="1"/>
          </p:cNvPicPr>
          <p:nvPr/>
        </p:nvPicPr>
        <p:blipFill>
          <a:blip r:embed="rId2"/>
          <a:srcRect r="52075"/>
          <a:stretch>
            <a:fillRect/>
          </a:stretch>
        </p:blipFill>
        <p:spPr bwMode="auto">
          <a:xfrm>
            <a:off x="0" y="0"/>
            <a:ext cx="4381500" cy="571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5" descr="F:\work\第二\春节2009\未标题-3副本.png"/>
          <p:cNvPicPr>
            <a:picLocks noChangeAspect="1" noChangeArrowheads="1"/>
          </p:cNvPicPr>
          <p:nvPr/>
        </p:nvPicPr>
        <p:blipFill>
          <a:blip r:embed="rId3"/>
          <a:srcRect l="86719"/>
          <a:stretch>
            <a:fillRect/>
          </a:stretch>
        </p:blipFill>
        <p:spPr bwMode="auto">
          <a:xfrm>
            <a:off x="7929563" y="0"/>
            <a:ext cx="1214437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2" descr="F:\work\第二\春节2009\未标题-1副本.png"/>
          <p:cNvPicPr>
            <a:picLocks noChangeAspect="1" noChangeArrowheads="1"/>
          </p:cNvPicPr>
          <p:nvPr/>
        </p:nvPicPr>
        <p:blipFill>
          <a:blip r:embed="rId4"/>
          <a:srcRect l="65637" r="11703" b="97485"/>
          <a:stretch>
            <a:fillRect/>
          </a:stretch>
        </p:blipFill>
        <p:spPr bwMode="auto">
          <a:xfrm>
            <a:off x="6000750" y="0"/>
            <a:ext cx="2071688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3" descr="F:\work\第二\春节2009\未标题-2副本.png"/>
          <p:cNvPicPr>
            <a:picLocks noChangeAspect="1" noChangeArrowheads="1"/>
          </p:cNvPicPr>
          <p:nvPr/>
        </p:nvPicPr>
        <p:blipFill>
          <a:blip r:embed="rId5"/>
          <a:srcRect l="65150" t="1778" r="11652"/>
          <a:stretch>
            <a:fillRect/>
          </a:stretch>
        </p:blipFill>
        <p:spPr bwMode="auto">
          <a:xfrm>
            <a:off x="5956300" y="101600"/>
            <a:ext cx="2120900" cy="561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4" descr="F:\work\第二\春节2009\未标题-32副本.png"/>
          <p:cNvPicPr>
            <a:picLocks noChangeAspect="1" noChangeArrowheads="1"/>
          </p:cNvPicPr>
          <p:nvPr/>
        </p:nvPicPr>
        <p:blipFill>
          <a:blip r:embed="rId6"/>
          <a:srcRect l="67970" t="11250" r="13278" b="66251"/>
          <a:stretch>
            <a:fillRect/>
          </a:stretch>
        </p:blipFill>
        <p:spPr bwMode="auto">
          <a:xfrm>
            <a:off x="6215063" y="642938"/>
            <a:ext cx="1714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6" descr="F:\work\第二\春节2009\未标题-27副本.png"/>
          <p:cNvPicPr>
            <a:picLocks noChangeAspect="1" noChangeArrowheads="1"/>
          </p:cNvPicPr>
          <p:nvPr/>
        </p:nvPicPr>
        <p:blipFill>
          <a:blip r:embed="rId7"/>
          <a:srcRect l="46883" r="33582"/>
          <a:stretch>
            <a:fillRect/>
          </a:stretch>
        </p:blipFill>
        <p:spPr bwMode="auto">
          <a:xfrm>
            <a:off x="4286250" y="0"/>
            <a:ext cx="1785938" cy="571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F:\work\第二\春节2009\未标题-17副本.png"/>
          <p:cNvPicPr>
            <a:picLocks noChangeAspect="1" noChangeArrowheads="1"/>
          </p:cNvPicPr>
          <p:nvPr/>
        </p:nvPicPr>
        <p:blipFill>
          <a:blip r:embed="rId8"/>
          <a:srcRect l="55479" t="60007" r="41396" b="19992"/>
          <a:stretch>
            <a:fillRect/>
          </a:stretch>
        </p:blipFill>
        <p:spPr bwMode="auto">
          <a:xfrm>
            <a:off x="5072063" y="3429000"/>
            <a:ext cx="285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F:\work\第二\春节2009\未标题-18副本.png"/>
          <p:cNvPicPr>
            <a:picLocks noChangeAspect="1" noChangeArrowheads="1"/>
          </p:cNvPicPr>
          <p:nvPr/>
        </p:nvPicPr>
        <p:blipFill>
          <a:blip r:embed="rId9"/>
          <a:srcRect l="51573" t="3751" r="45302" b="79997"/>
          <a:stretch>
            <a:fillRect/>
          </a:stretch>
        </p:blipFill>
        <p:spPr bwMode="auto">
          <a:xfrm>
            <a:off x="4714875" y="214313"/>
            <a:ext cx="285750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F:\work\第二\春节2009\未标题-19副本.png"/>
          <p:cNvPicPr>
            <a:picLocks noChangeAspect="1" noChangeArrowheads="1"/>
          </p:cNvPicPr>
          <p:nvPr/>
        </p:nvPicPr>
        <p:blipFill>
          <a:blip r:embed="rId10"/>
          <a:srcRect l="51573" t="20003" r="44521" b="62495"/>
          <a:stretch>
            <a:fillRect/>
          </a:stretch>
        </p:blipFill>
        <p:spPr bwMode="auto">
          <a:xfrm>
            <a:off x="4714875" y="1143000"/>
            <a:ext cx="357188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F:\work\第二\春节2009\未标题-20副本.png"/>
          <p:cNvPicPr>
            <a:picLocks noChangeAspect="1" noChangeArrowheads="1"/>
          </p:cNvPicPr>
          <p:nvPr/>
        </p:nvPicPr>
        <p:blipFill>
          <a:blip r:embed="rId11"/>
          <a:srcRect l="51573" t="41254" r="44521" b="39993"/>
          <a:stretch>
            <a:fillRect/>
          </a:stretch>
        </p:blipFill>
        <p:spPr bwMode="auto">
          <a:xfrm>
            <a:off x="4714875" y="2357438"/>
            <a:ext cx="357188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F:\work\第二\春节2009\未标题-21副本.png"/>
          <p:cNvPicPr>
            <a:picLocks noChangeAspect="1" noChangeArrowheads="1"/>
          </p:cNvPicPr>
          <p:nvPr/>
        </p:nvPicPr>
        <p:blipFill>
          <a:blip r:embed="rId12"/>
          <a:srcRect l="51573" t="62508" r="44521" b="18741"/>
          <a:stretch>
            <a:fillRect/>
          </a:stretch>
        </p:blipFill>
        <p:spPr bwMode="auto">
          <a:xfrm>
            <a:off x="4714875" y="3571875"/>
            <a:ext cx="357188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 descr="F:\work\第二\春节2009\未标题-22副本.png"/>
          <p:cNvPicPr>
            <a:picLocks noChangeAspect="1" noChangeArrowheads="1"/>
          </p:cNvPicPr>
          <p:nvPr/>
        </p:nvPicPr>
        <p:blipFill>
          <a:blip r:embed="rId13"/>
          <a:srcRect l="47665" t="2499" r="48427" b="81248"/>
          <a:stretch>
            <a:fillRect/>
          </a:stretch>
        </p:blipFill>
        <p:spPr bwMode="auto">
          <a:xfrm>
            <a:off x="4357688" y="142875"/>
            <a:ext cx="357187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 descr="F:\work\第二\春节2009\未标题-23副本.png"/>
          <p:cNvPicPr>
            <a:picLocks noChangeAspect="1" noChangeArrowheads="1"/>
          </p:cNvPicPr>
          <p:nvPr/>
        </p:nvPicPr>
        <p:blipFill>
          <a:blip r:embed="rId14"/>
          <a:srcRect l="48448" t="18752" r="48427" b="63747"/>
          <a:stretch>
            <a:fillRect/>
          </a:stretch>
        </p:blipFill>
        <p:spPr bwMode="auto">
          <a:xfrm>
            <a:off x="4429125" y="1071563"/>
            <a:ext cx="28575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6" descr="F:\work\第二\春节2009\未标题-24副本.png"/>
          <p:cNvPicPr>
            <a:picLocks noChangeAspect="1" noChangeArrowheads="1"/>
          </p:cNvPicPr>
          <p:nvPr/>
        </p:nvPicPr>
        <p:blipFill>
          <a:blip r:embed="rId15"/>
          <a:srcRect l="48448" t="40004" r="48427" b="41245"/>
          <a:stretch>
            <a:fillRect/>
          </a:stretch>
        </p:blipFill>
        <p:spPr bwMode="auto">
          <a:xfrm>
            <a:off x="4429125" y="2286000"/>
            <a:ext cx="285750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7" descr="F:\work\第二\春节2009\未标题-25副本.png"/>
          <p:cNvPicPr>
            <a:picLocks noChangeAspect="1" noChangeArrowheads="1"/>
          </p:cNvPicPr>
          <p:nvPr/>
        </p:nvPicPr>
        <p:blipFill>
          <a:blip r:embed="rId16"/>
          <a:srcRect l="48448" t="60007" r="48427" b="21242"/>
          <a:stretch>
            <a:fillRect/>
          </a:stretch>
        </p:blipFill>
        <p:spPr bwMode="auto">
          <a:xfrm>
            <a:off x="4429125" y="3429000"/>
            <a:ext cx="285750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8" descr="F:\work\第二\春节2009\未标题-26副本.png"/>
          <p:cNvPicPr>
            <a:picLocks noChangeAspect="1" noChangeArrowheads="1"/>
          </p:cNvPicPr>
          <p:nvPr/>
        </p:nvPicPr>
        <p:blipFill>
          <a:blip r:embed="rId17"/>
          <a:srcRect l="48448" t="77509" r="48427" b="4990"/>
          <a:stretch>
            <a:fillRect/>
          </a:stretch>
        </p:blipFill>
        <p:spPr bwMode="auto">
          <a:xfrm>
            <a:off x="4429125" y="4429125"/>
            <a:ext cx="28575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9" descr="F:\work\第二\春节2009\未标题-5副本.png"/>
          <p:cNvPicPr>
            <a:picLocks noChangeAspect="1" noChangeArrowheads="1"/>
          </p:cNvPicPr>
          <p:nvPr/>
        </p:nvPicPr>
        <p:blipFill>
          <a:blip r:embed="rId18"/>
          <a:srcRect l="62852" t="2568" r="33939" b="79060"/>
          <a:stretch>
            <a:fillRect/>
          </a:stretch>
        </p:blipFill>
        <p:spPr bwMode="auto">
          <a:xfrm>
            <a:off x="5746750" y="146050"/>
            <a:ext cx="292100" cy="105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0" descr="F:\work\第二\春节2009\未标题-6副本.png"/>
          <p:cNvPicPr>
            <a:picLocks noChangeAspect="1" noChangeArrowheads="1"/>
          </p:cNvPicPr>
          <p:nvPr/>
        </p:nvPicPr>
        <p:blipFill>
          <a:blip r:embed="rId19"/>
          <a:srcRect l="62727" t="22125" r="33939" b="60687"/>
          <a:stretch>
            <a:fillRect/>
          </a:stretch>
        </p:blipFill>
        <p:spPr bwMode="auto">
          <a:xfrm>
            <a:off x="5734050" y="1263650"/>
            <a:ext cx="304800" cy="98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1" descr="F:\work\第二\春节2009\未标题-7副本.png"/>
          <p:cNvPicPr>
            <a:picLocks noChangeAspect="1" noChangeArrowheads="1"/>
          </p:cNvPicPr>
          <p:nvPr/>
        </p:nvPicPr>
        <p:blipFill>
          <a:blip r:embed="rId20"/>
          <a:srcRect l="62482" t="40894" r="33939" b="42709"/>
          <a:stretch>
            <a:fillRect/>
          </a:stretch>
        </p:blipFill>
        <p:spPr bwMode="auto">
          <a:xfrm>
            <a:off x="5711825" y="2336800"/>
            <a:ext cx="3270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2" descr="F:\work\第二\春节2009\未标题-8副本.png"/>
          <p:cNvPicPr>
            <a:picLocks noChangeAspect="1" noChangeArrowheads="1"/>
          </p:cNvPicPr>
          <p:nvPr/>
        </p:nvPicPr>
        <p:blipFill>
          <a:blip r:embed="rId21"/>
          <a:srcRect l="62975" t="58080" r="34186" b="24139"/>
          <a:stretch>
            <a:fillRect/>
          </a:stretch>
        </p:blipFill>
        <p:spPr bwMode="auto">
          <a:xfrm>
            <a:off x="5757863" y="3319463"/>
            <a:ext cx="25876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3" descr="F:\work\第二\春节2009\未标题-9副本.png"/>
          <p:cNvPicPr>
            <a:picLocks noChangeAspect="1" noChangeArrowheads="1"/>
          </p:cNvPicPr>
          <p:nvPr/>
        </p:nvPicPr>
        <p:blipFill>
          <a:blip r:embed="rId22"/>
          <a:srcRect l="59271" t="790" r="37642" b="81248"/>
          <a:stretch>
            <a:fillRect/>
          </a:stretch>
        </p:blipFill>
        <p:spPr bwMode="auto">
          <a:xfrm>
            <a:off x="5418138" y="44450"/>
            <a:ext cx="282575" cy="102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24" descr="F:\work\第二\春节2009\未标题-10副本.png"/>
          <p:cNvPicPr>
            <a:picLocks noChangeAspect="1" noChangeArrowheads="1"/>
          </p:cNvPicPr>
          <p:nvPr/>
        </p:nvPicPr>
        <p:blipFill>
          <a:blip r:embed="rId23"/>
          <a:srcRect l="59387" t="18752" r="37488" b="63747"/>
          <a:stretch>
            <a:fillRect/>
          </a:stretch>
        </p:blipFill>
        <p:spPr bwMode="auto">
          <a:xfrm>
            <a:off x="5429250" y="1071563"/>
            <a:ext cx="285750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5" descr="F:\work\第二\春节2009\未标题-11副本.png"/>
          <p:cNvPicPr>
            <a:picLocks noChangeAspect="1" noChangeArrowheads="1"/>
          </p:cNvPicPr>
          <p:nvPr/>
        </p:nvPicPr>
        <p:blipFill>
          <a:blip r:embed="rId24"/>
          <a:srcRect l="59387" t="36253" r="37488" b="44994"/>
          <a:stretch>
            <a:fillRect/>
          </a:stretch>
        </p:blipFill>
        <p:spPr bwMode="auto">
          <a:xfrm>
            <a:off x="5429250" y="2071688"/>
            <a:ext cx="285750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26" descr="F:\work\第二\春节2009\未标题-12副本.png"/>
          <p:cNvPicPr>
            <a:picLocks noChangeAspect="1" noChangeArrowheads="1"/>
          </p:cNvPicPr>
          <p:nvPr/>
        </p:nvPicPr>
        <p:blipFill>
          <a:blip r:embed="rId25"/>
          <a:srcRect l="58604" t="56256" r="37488" b="26242"/>
          <a:stretch>
            <a:fillRect/>
          </a:stretch>
        </p:blipFill>
        <p:spPr bwMode="auto">
          <a:xfrm>
            <a:off x="5357813" y="3214688"/>
            <a:ext cx="357187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27" descr="F:\work\第二\春节2009\未标题-13副本.png"/>
          <p:cNvPicPr>
            <a:picLocks noChangeAspect="1" noChangeArrowheads="1"/>
          </p:cNvPicPr>
          <p:nvPr/>
        </p:nvPicPr>
        <p:blipFill>
          <a:blip r:embed="rId26"/>
          <a:srcRect l="59387" t="72508" r="37488" b="8740"/>
          <a:stretch>
            <a:fillRect/>
          </a:stretch>
        </p:blipFill>
        <p:spPr bwMode="auto">
          <a:xfrm>
            <a:off x="5429250" y="4143375"/>
            <a:ext cx="285750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8" descr="F:\work\第二\春节2009\未标题-14副本.png"/>
          <p:cNvPicPr>
            <a:picLocks noChangeAspect="1" noChangeArrowheads="1"/>
          </p:cNvPicPr>
          <p:nvPr/>
        </p:nvPicPr>
        <p:blipFill>
          <a:blip r:embed="rId27"/>
          <a:srcRect l="55690" t="6250" r="41396" b="74998"/>
          <a:stretch>
            <a:fillRect/>
          </a:stretch>
        </p:blipFill>
        <p:spPr bwMode="auto">
          <a:xfrm>
            <a:off x="5091113" y="357188"/>
            <a:ext cx="266700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29" descr="F:\work\第二\春节2009\未标题-15副本.png"/>
          <p:cNvPicPr>
            <a:picLocks noChangeAspect="1" noChangeArrowheads="1"/>
          </p:cNvPicPr>
          <p:nvPr/>
        </p:nvPicPr>
        <p:blipFill>
          <a:blip r:embed="rId28"/>
          <a:srcRect l="55479" t="27502" r="41396" b="56245"/>
          <a:stretch>
            <a:fillRect/>
          </a:stretch>
        </p:blipFill>
        <p:spPr bwMode="auto">
          <a:xfrm>
            <a:off x="5072063" y="1571625"/>
            <a:ext cx="28575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0" descr="F:\work\第二\春节2009\未标题-16副本.png"/>
          <p:cNvPicPr>
            <a:picLocks noChangeAspect="1" noChangeArrowheads="1"/>
          </p:cNvPicPr>
          <p:nvPr/>
        </p:nvPicPr>
        <p:blipFill>
          <a:blip r:embed="rId29"/>
          <a:srcRect l="55479" t="42505" r="41396" b="37492"/>
          <a:stretch>
            <a:fillRect/>
          </a:stretch>
        </p:blipFill>
        <p:spPr bwMode="auto">
          <a:xfrm>
            <a:off x="5072063" y="2428875"/>
            <a:ext cx="285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52"/>
          <p:cNvGrpSpPr>
            <a:grpSpLocks/>
          </p:cNvGrpSpPr>
          <p:nvPr/>
        </p:nvGrpSpPr>
        <p:grpSpPr bwMode="auto">
          <a:xfrm>
            <a:off x="500063" y="1571625"/>
            <a:ext cx="4643437" cy="3929063"/>
            <a:chOff x="500034" y="1571616"/>
            <a:chExt cx="4643470" cy="3929090"/>
          </a:xfrm>
        </p:grpSpPr>
        <p:pic>
          <p:nvPicPr>
            <p:cNvPr id="3109" name="Picture 36" descr="F:\work\第二\春节2009\未标题-37副本.png"/>
            <p:cNvPicPr>
              <a:picLocks noChangeAspect="1" noChangeArrowheads="1"/>
            </p:cNvPicPr>
            <p:nvPr/>
          </p:nvPicPr>
          <p:blipFill>
            <a:blip r:embed="rId30"/>
            <a:srcRect l="47787" t="48006" r="48260" b="46463"/>
            <a:stretch>
              <a:fillRect/>
            </a:stretch>
          </p:blipFill>
          <p:spPr bwMode="auto">
            <a:xfrm>
              <a:off x="4368800" y="2743200"/>
              <a:ext cx="361244" cy="3160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10" name="Picture 37" descr="F:\work\第二\春节2009\未标题-38副本.png"/>
            <p:cNvPicPr>
              <a:picLocks noChangeAspect="1" noChangeArrowheads="1"/>
            </p:cNvPicPr>
            <p:nvPr/>
          </p:nvPicPr>
          <p:blipFill>
            <a:blip r:embed="rId31"/>
            <a:srcRect l="50504" t="43658" r="45052" b="50415"/>
            <a:stretch>
              <a:fillRect/>
            </a:stretch>
          </p:blipFill>
          <p:spPr bwMode="auto">
            <a:xfrm>
              <a:off x="4617156" y="2494844"/>
              <a:ext cx="406400" cy="3386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11" name="Picture 38" descr="F:\work\第二\春节2009\未标题-39副本.png"/>
            <p:cNvPicPr>
              <a:picLocks noChangeAspect="1" noChangeArrowheads="1"/>
            </p:cNvPicPr>
            <p:nvPr/>
          </p:nvPicPr>
          <p:blipFill>
            <a:blip r:embed="rId32"/>
            <a:srcRect l="47665" t="34967" r="46864" b="56245"/>
            <a:stretch>
              <a:fillRect/>
            </a:stretch>
          </p:blipFill>
          <p:spPr bwMode="auto">
            <a:xfrm>
              <a:off x="4357686" y="1998133"/>
              <a:ext cx="500066" cy="502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12" name="Picture 39" descr="F:\work\第二\春节2009\未标题-40副本.png"/>
            <p:cNvPicPr>
              <a:picLocks noChangeAspect="1" noChangeArrowheads="1"/>
            </p:cNvPicPr>
            <p:nvPr/>
          </p:nvPicPr>
          <p:blipFill>
            <a:blip r:embed="rId33"/>
            <a:srcRect l="32820" t="27502" r="43739" b="27492"/>
            <a:stretch>
              <a:fillRect/>
            </a:stretch>
          </p:blipFill>
          <p:spPr bwMode="auto">
            <a:xfrm>
              <a:off x="3000364" y="1571616"/>
              <a:ext cx="2143140" cy="25717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13" name="Picture 47" descr="F:\work\第二\春节2009\未标题-48副本.png"/>
            <p:cNvPicPr>
              <a:picLocks noChangeAspect="1" noChangeArrowheads="1"/>
            </p:cNvPicPr>
            <p:nvPr/>
          </p:nvPicPr>
          <p:blipFill>
            <a:blip r:embed="rId34"/>
            <a:srcRect l="5473" t="52505" r="54678" b="11240"/>
            <a:stretch>
              <a:fillRect/>
            </a:stretch>
          </p:blipFill>
          <p:spPr bwMode="auto">
            <a:xfrm>
              <a:off x="500034" y="3000376"/>
              <a:ext cx="3643338" cy="20717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14" name="Picture 32" descr="F:\work\第二\春节2009\未标题-33副本.png"/>
            <p:cNvPicPr>
              <a:picLocks noChangeAspect="1" noChangeArrowheads="1"/>
            </p:cNvPicPr>
            <p:nvPr/>
          </p:nvPicPr>
          <p:blipFill>
            <a:blip r:embed="rId35"/>
            <a:srcRect l="39761" t="75069" r="57028" b="19992"/>
            <a:stretch>
              <a:fillRect/>
            </a:stretch>
          </p:blipFill>
          <p:spPr bwMode="auto">
            <a:xfrm>
              <a:off x="3635022" y="4289778"/>
              <a:ext cx="293511" cy="282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15" name="Picture 33" descr="F:\work\第二\春节2009\未标题-34副本.png"/>
            <p:cNvPicPr>
              <a:picLocks noChangeAspect="1" noChangeArrowheads="1"/>
            </p:cNvPicPr>
            <p:nvPr/>
          </p:nvPicPr>
          <p:blipFill>
            <a:blip r:embed="rId36"/>
            <a:srcRect l="34453" t="74280" r="62460" b="21178"/>
            <a:stretch>
              <a:fillRect/>
            </a:stretch>
          </p:blipFill>
          <p:spPr bwMode="auto">
            <a:xfrm>
              <a:off x="3149600" y="4244622"/>
              <a:ext cx="282222" cy="2596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16" name="Picture 35" descr="F:\work\第二\春节2009\未标题-36副本.png"/>
            <p:cNvPicPr>
              <a:picLocks noChangeAspect="1" noChangeArrowheads="1"/>
            </p:cNvPicPr>
            <p:nvPr/>
          </p:nvPicPr>
          <p:blipFill>
            <a:blip r:embed="rId37"/>
            <a:srcRect l="23340" t="69736" r="55794" b="12090"/>
            <a:stretch>
              <a:fillRect/>
            </a:stretch>
          </p:blipFill>
          <p:spPr bwMode="auto">
            <a:xfrm>
              <a:off x="2133600" y="3984978"/>
              <a:ext cx="1907822" cy="10385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17" name="Picture 40" descr="F:\work\第二\春节2009\未标题-41副本.png"/>
            <p:cNvPicPr>
              <a:picLocks noChangeAspect="1" noChangeArrowheads="1"/>
            </p:cNvPicPr>
            <p:nvPr/>
          </p:nvPicPr>
          <p:blipFill>
            <a:blip r:embed="rId38"/>
            <a:srcRect l="5473" t="36253" r="75774" b="23743"/>
            <a:stretch>
              <a:fillRect/>
            </a:stretch>
          </p:blipFill>
          <p:spPr bwMode="auto">
            <a:xfrm>
              <a:off x="500034" y="2071682"/>
              <a:ext cx="1714512" cy="22860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18" name="Picture 44" descr="F:\work\第二\春节2009\未标题-45副本.png"/>
            <p:cNvPicPr>
              <a:picLocks noChangeAspect="1" noChangeArrowheads="1"/>
            </p:cNvPicPr>
            <p:nvPr/>
          </p:nvPicPr>
          <p:blipFill>
            <a:blip r:embed="rId39"/>
            <a:srcRect l="10161" t="56256" r="82025" b="33743"/>
            <a:stretch>
              <a:fillRect/>
            </a:stretch>
          </p:blipFill>
          <p:spPr bwMode="auto">
            <a:xfrm>
              <a:off x="928662" y="3214690"/>
              <a:ext cx="714380" cy="5715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19" name="Picture 45" descr="F:\work\第二\春节2009\未标题-46副本.png"/>
            <p:cNvPicPr>
              <a:picLocks noChangeAspect="1" noChangeArrowheads="1"/>
            </p:cNvPicPr>
            <p:nvPr/>
          </p:nvPicPr>
          <p:blipFill>
            <a:blip r:embed="rId40"/>
            <a:srcRect l="5473" t="61256" r="82806" b="27492"/>
            <a:stretch>
              <a:fillRect/>
            </a:stretch>
          </p:blipFill>
          <p:spPr bwMode="auto">
            <a:xfrm>
              <a:off x="500034" y="3500442"/>
              <a:ext cx="1071570" cy="642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20" name="Picture 46" descr="F:\work\第二\春节2009\未标题-47副本.png"/>
            <p:cNvPicPr>
              <a:picLocks noChangeAspect="1" noChangeArrowheads="1"/>
            </p:cNvPicPr>
            <p:nvPr/>
          </p:nvPicPr>
          <p:blipFill>
            <a:blip r:embed="rId41"/>
            <a:srcRect l="14848" t="66257" r="81244" b="28741"/>
            <a:stretch>
              <a:fillRect/>
            </a:stretch>
          </p:blipFill>
          <p:spPr bwMode="auto">
            <a:xfrm>
              <a:off x="1357290" y="3786194"/>
              <a:ext cx="357190" cy="285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21" name="Picture 41" descr="F:\work\第二\春节2009\未标题-42副本.png"/>
            <p:cNvPicPr>
              <a:picLocks noChangeAspect="1" noChangeArrowheads="1"/>
            </p:cNvPicPr>
            <p:nvPr/>
          </p:nvPicPr>
          <p:blipFill>
            <a:blip r:embed="rId42"/>
            <a:srcRect l="13286" t="75008" r="82027" b="16241"/>
            <a:stretch>
              <a:fillRect/>
            </a:stretch>
          </p:blipFill>
          <p:spPr bwMode="auto">
            <a:xfrm>
              <a:off x="1214414" y="4286260"/>
              <a:ext cx="428628" cy="5000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22" name="Picture 42" descr="F:\work\第二\春节2009\未标题-43副本.png"/>
            <p:cNvPicPr>
              <a:picLocks noChangeAspect="1" noChangeArrowheads="1"/>
            </p:cNvPicPr>
            <p:nvPr/>
          </p:nvPicPr>
          <p:blipFill>
            <a:blip r:embed="rId43"/>
            <a:srcRect l="17973" t="86259" r="78900" b="8740"/>
            <a:stretch>
              <a:fillRect/>
            </a:stretch>
          </p:blipFill>
          <p:spPr bwMode="auto">
            <a:xfrm>
              <a:off x="1643042" y="4929202"/>
              <a:ext cx="285752" cy="2857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23" name="Picture 43" descr="F:\work\第二\春节2009\未标题-44副本.png"/>
            <p:cNvPicPr>
              <a:picLocks noChangeAspect="1" noChangeArrowheads="1"/>
            </p:cNvPicPr>
            <p:nvPr/>
          </p:nvPicPr>
          <p:blipFill>
            <a:blip r:embed="rId44"/>
            <a:srcRect l="5473" t="75008" r="76556" b="3740"/>
            <a:stretch>
              <a:fillRect/>
            </a:stretch>
          </p:blipFill>
          <p:spPr bwMode="auto">
            <a:xfrm>
              <a:off x="500034" y="4286260"/>
              <a:ext cx="1643074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103" name="Picture 8" descr="F:\work\第二\春节2009\未标题-29副本.png"/>
          <p:cNvPicPr>
            <a:picLocks noChangeAspect="1" noChangeArrowheads="1"/>
          </p:cNvPicPr>
          <p:nvPr/>
        </p:nvPicPr>
        <p:blipFill>
          <a:blip r:embed="rId45"/>
          <a:srcRect r="92186"/>
          <a:stretch>
            <a:fillRect/>
          </a:stretch>
        </p:blipFill>
        <p:spPr bwMode="auto">
          <a:xfrm>
            <a:off x="0" y="0"/>
            <a:ext cx="714375" cy="571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04" name="Picture 48" descr="F:\work\第二\春节2009\未标题-31副本.png"/>
          <p:cNvPicPr>
            <a:picLocks noChangeAspect="1" noChangeArrowheads="1"/>
          </p:cNvPicPr>
          <p:nvPr/>
        </p:nvPicPr>
        <p:blipFill>
          <a:blip r:embed="rId46"/>
          <a:srcRect l="69518" t="52489" r="23453" b="6271"/>
          <a:stretch>
            <a:fillRect/>
          </a:stretch>
        </p:blipFill>
        <p:spPr bwMode="auto">
          <a:xfrm>
            <a:off x="6357938" y="3000375"/>
            <a:ext cx="642937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05" name="Picture 49" descr="F:\work\第二\春节2009\未标题-30副本.png"/>
          <p:cNvPicPr>
            <a:picLocks noChangeAspect="1" noChangeArrowheads="1"/>
          </p:cNvPicPr>
          <p:nvPr/>
        </p:nvPicPr>
        <p:blipFill>
          <a:blip r:embed="rId47"/>
          <a:srcRect l="76547" t="52487" r="15642" b="6245"/>
          <a:stretch>
            <a:fillRect/>
          </a:stretch>
        </p:blipFill>
        <p:spPr bwMode="auto">
          <a:xfrm>
            <a:off x="7000875" y="3000375"/>
            <a:ext cx="714375" cy="235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106" name="组合 49"/>
          <p:cNvGrpSpPr>
            <a:grpSpLocks/>
          </p:cNvGrpSpPr>
          <p:nvPr/>
        </p:nvGrpSpPr>
        <p:grpSpPr bwMode="auto">
          <a:xfrm>
            <a:off x="95250" y="5195888"/>
            <a:ext cx="469900" cy="519112"/>
            <a:chOff x="30" y="5018086"/>
            <a:chExt cx="647700" cy="714358"/>
          </a:xfrm>
        </p:grpSpPr>
        <p:pic>
          <p:nvPicPr>
            <p:cNvPr id="3107" name="Picture 7" descr="C:\Documents and Settings\Administrator\桌面\LOGO黑副本.png"/>
            <p:cNvPicPr>
              <a:picLocks noChangeAspect="1" noChangeArrowheads="1"/>
            </p:cNvPicPr>
            <p:nvPr/>
          </p:nvPicPr>
          <p:blipFill>
            <a:blip r:embed="rId48"/>
            <a:srcRect l="45866" t="22453" b="22606"/>
            <a:stretch>
              <a:fillRect/>
            </a:stretch>
          </p:blipFill>
          <p:spPr bwMode="auto">
            <a:xfrm>
              <a:off x="30" y="5427644"/>
              <a:ext cx="6477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08" name="Picture 7" descr="C:\Documents and Settings\Administrator\桌面\LOGO黑副本.png"/>
            <p:cNvPicPr>
              <a:picLocks noChangeAspect="1" noChangeArrowheads="1"/>
            </p:cNvPicPr>
            <p:nvPr/>
          </p:nvPicPr>
          <p:blipFill>
            <a:blip r:embed="rId49"/>
            <a:srcRect r="54134"/>
            <a:stretch>
              <a:fillRect/>
            </a:stretch>
          </p:blipFill>
          <p:spPr bwMode="auto">
            <a:xfrm>
              <a:off x="50800" y="5018086"/>
              <a:ext cx="519082" cy="524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xit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6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6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6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5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0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6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5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0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6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6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5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0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8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8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0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8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8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50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4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50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6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6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5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50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8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8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50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6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6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5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50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4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4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3" dur="4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50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8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8" dur="8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50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6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3" dur="6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5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50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6" dur="4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4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8" dur="4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50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1" dur="6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3" dur="6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5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50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6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8" dur="6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5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50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1" dur="8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8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3" dur="8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50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6" dur="6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8" dur="6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5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50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1" dur="4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4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3" dur="4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50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6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6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8" dur="6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5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50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1" dur="4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4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3" dur="4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50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6" dur="6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8" dur="6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5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50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4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4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3" dur="4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800"/>
                            </p:stCondLst>
                            <p:childTnLst>
                              <p:par>
                                <p:cTn id="11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7" descr="F:\work\第二\春节2009\未标题-4副本.png"/>
          <p:cNvPicPr>
            <a:picLocks noChangeAspect="1" noChangeArrowheads="1"/>
          </p:cNvPicPr>
          <p:nvPr/>
        </p:nvPicPr>
        <p:blipFill>
          <a:blip r:embed="rId2"/>
          <a:srcRect r="52075"/>
          <a:stretch>
            <a:fillRect/>
          </a:stretch>
        </p:blipFill>
        <p:spPr bwMode="auto">
          <a:xfrm>
            <a:off x="0" y="0"/>
            <a:ext cx="4381500" cy="571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5" descr="F:\work\第二\春节2009\未标题-3副本.png"/>
          <p:cNvPicPr>
            <a:picLocks noChangeAspect="1" noChangeArrowheads="1"/>
          </p:cNvPicPr>
          <p:nvPr/>
        </p:nvPicPr>
        <p:blipFill>
          <a:blip r:embed="rId3"/>
          <a:srcRect l="86719"/>
          <a:stretch>
            <a:fillRect/>
          </a:stretch>
        </p:blipFill>
        <p:spPr bwMode="auto">
          <a:xfrm>
            <a:off x="7929563" y="0"/>
            <a:ext cx="1214437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2" descr="F:\work\第二\春节2009\未标题-1副本.png"/>
          <p:cNvPicPr>
            <a:picLocks noChangeAspect="1" noChangeArrowheads="1"/>
          </p:cNvPicPr>
          <p:nvPr/>
        </p:nvPicPr>
        <p:blipFill>
          <a:blip r:embed="rId4"/>
          <a:srcRect l="65637" r="11703" b="97485"/>
          <a:stretch>
            <a:fillRect/>
          </a:stretch>
        </p:blipFill>
        <p:spPr bwMode="auto">
          <a:xfrm>
            <a:off x="6000750" y="0"/>
            <a:ext cx="2071688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3" descr="F:\work\第二\春节2009\未标题-2副本.png"/>
          <p:cNvPicPr>
            <a:picLocks noChangeAspect="1" noChangeArrowheads="1"/>
          </p:cNvPicPr>
          <p:nvPr/>
        </p:nvPicPr>
        <p:blipFill>
          <a:blip r:embed="rId5"/>
          <a:srcRect l="65150" t="1778" r="11652"/>
          <a:stretch>
            <a:fillRect/>
          </a:stretch>
        </p:blipFill>
        <p:spPr bwMode="auto">
          <a:xfrm>
            <a:off x="5956300" y="101600"/>
            <a:ext cx="2120900" cy="561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4" descr="F:\work\第二\春节2009\未标题-32副本.png"/>
          <p:cNvPicPr>
            <a:picLocks noChangeAspect="1" noChangeArrowheads="1"/>
          </p:cNvPicPr>
          <p:nvPr/>
        </p:nvPicPr>
        <p:blipFill>
          <a:blip r:embed="rId6"/>
          <a:srcRect l="67970" t="11250" r="13278" b="66251"/>
          <a:stretch>
            <a:fillRect/>
          </a:stretch>
        </p:blipFill>
        <p:spPr bwMode="auto">
          <a:xfrm>
            <a:off x="6215063" y="642938"/>
            <a:ext cx="17145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6" descr="F:\work\第二\春节2009\未标题-27副本.png"/>
          <p:cNvPicPr>
            <a:picLocks noChangeAspect="1" noChangeArrowheads="1"/>
          </p:cNvPicPr>
          <p:nvPr/>
        </p:nvPicPr>
        <p:blipFill>
          <a:blip r:embed="rId7"/>
          <a:srcRect l="46883" r="33582"/>
          <a:stretch>
            <a:fillRect/>
          </a:stretch>
        </p:blipFill>
        <p:spPr bwMode="auto">
          <a:xfrm>
            <a:off x="4286250" y="0"/>
            <a:ext cx="1785938" cy="571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8" descr="F:\work\第二\春节2009\未标题-29副本.png"/>
          <p:cNvPicPr>
            <a:picLocks noChangeAspect="1" noChangeArrowheads="1"/>
          </p:cNvPicPr>
          <p:nvPr/>
        </p:nvPicPr>
        <p:blipFill>
          <a:blip r:embed="rId8"/>
          <a:srcRect r="92186"/>
          <a:stretch>
            <a:fillRect/>
          </a:stretch>
        </p:blipFill>
        <p:spPr bwMode="auto">
          <a:xfrm>
            <a:off x="0" y="0"/>
            <a:ext cx="714375" cy="571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48" descr="F:\work\第二\春节2009\未标题-31副本.png"/>
          <p:cNvPicPr>
            <a:picLocks noChangeAspect="1" noChangeArrowheads="1"/>
          </p:cNvPicPr>
          <p:nvPr/>
        </p:nvPicPr>
        <p:blipFill>
          <a:blip r:embed="rId9"/>
          <a:srcRect l="69518" t="52489" r="23453" b="6271"/>
          <a:stretch>
            <a:fillRect/>
          </a:stretch>
        </p:blipFill>
        <p:spPr bwMode="auto">
          <a:xfrm>
            <a:off x="6357938" y="3000375"/>
            <a:ext cx="642937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6" name="Picture 49" descr="F:\work\第二\春节2009\未标题-30副本.png"/>
          <p:cNvPicPr>
            <a:picLocks noChangeAspect="1" noChangeArrowheads="1"/>
          </p:cNvPicPr>
          <p:nvPr/>
        </p:nvPicPr>
        <p:blipFill>
          <a:blip r:embed="rId10"/>
          <a:srcRect l="76547" t="52487" r="15642" b="6245"/>
          <a:stretch>
            <a:fillRect/>
          </a:stretch>
        </p:blipFill>
        <p:spPr bwMode="auto">
          <a:xfrm>
            <a:off x="7000875" y="3000375"/>
            <a:ext cx="714375" cy="235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107" name="组合 49"/>
          <p:cNvGrpSpPr>
            <a:grpSpLocks/>
          </p:cNvGrpSpPr>
          <p:nvPr/>
        </p:nvGrpSpPr>
        <p:grpSpPr bwMode="auto">
          <a:xfrm>
            <a:off x="95250" y="5195888"/>
            <a:ext cx="469900" cy="519112"/>
            <a:chOff x="30" y="5018086"/>
            <a:chExt cx="647700" cy="714358"/>
          </a:xfrm>
        </p:grpSpPr>
        <p:pic>
          <p:nvPicPr>
            <p:cNvPr id="4109" name="Picture 7" descr="C:\Documents and Settings\Administrator\桌面\LOGO黑副本.png"/>
            <p:cNvPicPr>
              <a:picLocks noChangeAspect="1" noChangeArrowheads="1"/>
            </p:cNvPicPr>
            <p:nvPr/>
          </p:nvPicPr>
          <p:blipFill>
            <a:blip r:embed="rId11"/>
            <a:srcRect l="45866" t="22453" b="22606"/>
            <a:stretch>
              <a:fillRect/>
            </a:stretch>
          </p:blipFill>
          <p:spPr bwMode="auto">
            <a:xfrm>
              <a:off x="30" y="5427644"/>
              <a:ext cx="6477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10" name="Picture 7" descr="C:\Documents and Settings\Administrator\桌面\LOGO黑副本.png"/>
            <p:cNvPicPr>
              <a:picLocks noChangeAspect="1" noChangeArrowheads="1"/>
            </p:cNvPicPr>
            <p:nvPr/>
          </p:nvPicPr>
          <p:blipFill>
            <a:blip r:embed="rId12"/>
            <a:srcRect r="54134"/>
            <a:stretch>
              <a:fillRect/>
            </a:stretch>
          </p:blipFill>
          <p:spPr bwMode="auto">
            <a:xfrm>
              <a:off x="50800" y="5018086"/>
              <a:ext cx="519082" cy="524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3" name="TextBox 52"/>
          <p:cNvSpPr txBox="1">
            <a:spLocks noChangeArrowheads="1"/>
          </p:cNvSpPr>
          <p:nvPr/>
        </p:nvSpPr>
        <p:spPr bwMode="auto">
          <a:xfrm>
            <a:off x="785813" y="714375"/>
            <a:ext cx="3571875" cy="407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>
                <a:solidFill>
                  <a:srgbClr val="65012C"/>
                </a:solidFill>
                <a:latin typeface="隶书" pitchFamily="49" charset="-122"/>
                <a:ea typeface="隶书" pitchFamily="49" charset="-122"/>
              </a:rPr>
              <a:t>年年有个年要过</a:t>
            </a:r>
            <a:endParaRPr lang="en-US" altLang="zh-CN" sz="2200">
              <a:solidFill>
                <a:srgbClr val="65012C"/>
              </a:solidFill>
              <a:latin typeface="隶书" pitchFamily="49" charset="-122"/>
              <a:ea typeface="隶书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200">
                <a:solidFill>
                  <a:srgbClr val="65012C"/>
                </a:solidFill>
                <a:latin typeface="隶书" pitchFamily="49" charset="-122"/>
                <a:ea typeface="隶书" pitchFamily="49" charset="-122"/>
              </a:rPr>
              <a:t>年年祝福的话儿道不完</a:t>
            </a:r>
            <a:endParaRPr lang="en-US" altLang="zh-CN" sz="2200">
              <a:solidFill>
                <a:srgbClr val="65012C"/>
              </a:solidFill>
              <a:latin typeface="隶书" pitchFamily="49" charset="-122"/>
              <a:ea typeface="隶书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200">
                <a:solidFill>
                  <a:srgbClr val="65012C"/>
                </a:solidFill>
                <a:latin typeface="隶书" pitchFamily="49" charset="-122"/>
                <a:ea typeface="隶书" pitchFamily="49" charset="-122"/>
              </a:rPr>
              <a:t>年是我们拼搏的加油站</a:t>
            </a:r>
            <a:endParaRPr lang="en-US" altLang="zh-CN" sz="2200">
              <a:solidFill>
                <a:srgbClr val="65012C"/>
              </a:solidFill>
              <a:latin typeface="隶书" pitchFamily="49" charset="-122"/>
              <a:ea typeface="隶书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200">
                <a:solidFill>
                  <a:srgbClr val="65012C"/>
                </a:solidFill>
                <a:latin typeface="隶书" pitchFamily="49" charset="-122"/>
                <a:ea typeface="隶书" pitchFamily="49" charset="-122"/>
              </a:rPr>
              <a:t>年是我们奔跑的接力棒</a:t>
            </a:r>
            <a:endParaRPr lang="en-US" altLang="zh-CN" sz="2200">
              <a:solidFill>
                <a:srgbClr val="65012C"/>
              </a:solidFill>
              <a:latin typeface="隶书" pitchFamily="49" charset="-122"/>
              <a:ea typeface="隶书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200">
                <a:solidFill>
                  <a:srgbClr val="65012C"/>
                </a:solidFill>
                <a:latin typeface="隶书" pitchFamily="49" charset="-122"/>
                <a:ea typeface="隶书" pitchFamily="49" charset="-122"/>
              </a:rPr>
              <a:t>年能催生我们的爱情</a:t>
            </a:r>
            <a:endParaRPr lang="en-US" altLang="zh-CN" sz="2200">
              <a:solidFill>
                <a:srgbClr val="65012C"/>
              </a:solidFill>
              <a:latin typeface="隶书" pitchFamily="49" charset="-122"/>
              <a:ea typeface="隶书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200">
                <a:solidFill>
                  <a:srgbClr val="65012C"/>
                </a:solidFill>
                <a:latin typeface="隶书" pitchFamily="49" charset="-122"/>
                <a:ea typeface="隶书" pitchFamily="49" charset="-122"/>
              </a:rPr>
              <a:t>年也可增加我们的年轮</a:t>
            </a:r>
            <a:endParaRPr lang="en-US" altLang="zh-CN" sz="2200">
              <a:solidFill>
                <a:srgbClr val="65012C"/>
              </a:solidFill>
              <a:latin typeface="隶书" pitchFamily="49" charset="-122"/>
              <a:ea typeface="隶书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200">
                <a:solidFill>
                  <a:srgbClr val="65012C"/>
                </a:solidFill>
                <a:latin typeface="隶书" pitchFamily="49" charset="-122"/>
                <a:ea typeface="隶书" pitchFamily="49" charset="-122"/>
              </a:rPr>
              <a:t>年是岁月溜冰的歌</a:t>
            </a:r>
            <a:endParaRPr lang="en-US" altLang="zh-CN" sz="2200">
              <a:solidFill>
                <a:srgbClr val="65012C"/>
              </a:solidFill>
              <a:latin typeface="隶书" pitchFamily="49" charset="-122"/>
              <a:ea typeface="隶书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200">
                <a:solidFill>
                  <a:srgbClr val="65012C"/>
                </a:solidFill>
                <a:latin typeface="隶书" pitchFamily="49" charset="-122"/>
                <a:ea typeface="隶书" pitchFamily="49" charset="-122"/>
              </a:rPr>
              <a:t>年也是事业起舞的风。</a:t>
            </a:r>
          </a:p>
        </p:txBody>
      </p:sp>
      <p:sp>
        <p:nvSpPr>
          <p:cNvPr id="15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940</TotalTime>
  <Words>67</Words>
  <PresentationFormat>全屏显示(16:10)</PresentationFormat>
  <Paragraphs>14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8" baseType="lpstr">
      <vt:lpstr>Arial</vt:lpstr>
      <vt:lpstr>宋体</vt:lpstr>
      <vt:lpstr>Calibri</vt:lpstr>
      <vt:lpstr>隶书</vt:lpstr>
      <vt:lpstr>Office 主题</vt:lpstr>
      <vt:lpstr>幻灯片 1</vt:lpstr>
      <vt:lpstr>幻灯片 2</vt:lpstr>
      <vt:lpstr>幻灯片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cp:lastModifiedBy>kevin</cp:lastModifiedBy>
  <cp:revision>88</cp:revision>
  <dcterms:modified xsi:type="dcterms:W3CDTF">2009-03-12T07:55:31Z</dcterms:modified>
</cp:coreProperties>
</file>