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6" r:id="rId3"/>
    <p:sldId id="257" r:id="rId4"/>
    <p:sldId id="260" r:id="rId5"/>
    <p:sldId id="261" r:id="rId6"/>
    <p:sldId id="262" r:id="rId7"/>
  </p:sldIdLst>
  <p:sldSz cx="9144000" cy="5715000" type="screen16x10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Objects="1">
      <p:cViewPr>
        <p:scale>
          <a:sx n="66" d="100"/>
          <a:sy n="66" d="100"/>
        </p:scale>
        <p:origin x="-1206" y="-288"/>
      </p:cViewPr>
      <p:guideLst>
        <p:guide orient="horz" pos="1800"/>
        <p:guide orient="horz" pos="159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7788" cy="7373778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775355"/>
            <a:ext cx="7772400" cy="1225021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238500"/>
            <a:ext cx="6400800" cy="14605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A6FF5C-5308-477C-94EC-8402FAE9DC44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6C67A8-60A1-4861-BF52-3657520BB63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EFB1CC-84D0-4DBB-9C0D-0A715F2708CA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2BB3C5-AF57-40A2-8BC7-FA4CD5E8DBA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190500"/>
            <a:ext cx="2057400" cy="40640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90500"/>
            <a:ext cx="6019800" cy="40640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71F21B-460F-454A-87F4-A19178BCAD38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171DB6-0FED-4FF9-84D8-6088E699EDD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232800-33FB-4A7C-89D9-35BB917AC5D4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755F0F-06F9-4E13-A31C-A3CAC291AC3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672417"/>
            <a:ext cx="7772400" cy="113506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422261"/>
            <a:ext cx="7772400" cy="125015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C3F1A1-9429-4804-99C0-9831BDC4E139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93C2CB-428D-4AFE-878C-FF3DE8F86D5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111250"/>
            <a:ext cx="4038600" cy="3143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111250"/>
            <a:ext cx="4038600" cy="3143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0BCFC9-3DE8-4875-9711-A95922B49D85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16E682-2E13-476B-A20E-3E5F8598048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79261"/>
            <a:ext cx="4040188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812396"/>
            <a:ext cx="4040188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279261"/>
            <a:ext cx="4041775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812396"/>
            <a:ext cx="4041775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FA77A2-6113-4CB1-9923-27D42BA32BAD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5AF432-A312-4174-A4D8-93106BDA8B3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A64F23-6D47-42A0-957E-B3686A442611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E77A06-4631-4B40-BB0A-4D3C9AF6DA9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D6CAEA-2873-43D7-8D50-7D11D6FC8C64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923F8E-E873-4CF3-AA22-9D01662EB1B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27542"/>
            <a:ext cx="3008313" cy="9683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27542"/>
            <a:ext cx="5111750" cy="48775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195917"/>
            <a:ext cx="3008313" cy="39092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6DFB58-8EFA-42B2-B9B6-0730CDA2CCB7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4F48E2-D8D7-4D4F-B163-68C3F231A9C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000500"/>
            <a:ext cx="5486400" cy="47228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510646"/>
            <a:ext cx="5486400" cy="34290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472782"/>
            <a:ext cx="5486400" cy="6707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3F8AEE-B66C-4E13-90D5-00ADA7A31A62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07F5E7-5C84-4E36-8AC5-5BD57D5E72D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28600"/>
            <a:ext cx="822960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333500"/>
            <a:ext cx="8229600" cy="37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5297488"/>
            <a:ext cx="2133600" cy="3032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4979F55-A4A4-4FA2-9A14-489CAED3B886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5297488"/>
            <a:ext cx="2895600" cy="3032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5297488"/>
            <a:ext cx="2133600" cy="3032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02BD9EE-D7A1-4F38-9A74-629CE0A9E55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6.png"/><Relationship Id="rId7" Type="http://schemas.openxmlformats.org/officeDocument/2006/relationships/image" Target="../media/image9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 descr="E:\桌面移进\新建文件夹 (2)\LOGO白副本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63" y="2413000"/>
            <a:ext cx="1420812" cy="65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357563" y="2487613"/>
            <a:ext cx="478631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solidFill>
                  <a:schemeClr val="bg1"/>
                </a:solidFill>
                <a:latin typeface="方正粗倩简体" pitchFamily="65" charset="-122"/>
                <a:ea typeface="方正粗倩简体" pitchFamily="65" charset="-122"/>
              </a:rPr>
              <a:t>上海锐普广告公司祝大家元旦快乐！</a:t>
            </a:r>
          </a:p>
        </p:txBody>
      </p:sp>
      <p:sp>
        <p:nvSpPr>
          <p:cNvPr id="5" name="TextBox 26"/>
          <p:cNvSpPr txBox="1"/>
          <p:nvPr/>
        </p:nvSpPr>
        <p:spPr>
          <a:xfrm rot="19436320">
            <a:off x="249695" y="458825"/>
            <a:ext cx="1586745" cy="830997"/>
          </a:xfrm>
          <a:prstGeom prst="rect">
            <a:avLst/>
          </a:prstGeom>
          <a:noFill/>
          <a:ln w="38100">
            <a:solidFill>
              <a:srgbClr val="FF0000">
                <a:alpha val="60000"/>
              </a:srgbClr>
            </a:solidFill>
          </a:ln>
          <a:scene3d>
            <a:camera prst="orthographicFront"/>
            <a:lightRig rig="flat" dir="tl">
              <a:rot lat="0" lon="0" rev="6600000"/>
            </a:lightRig>
          </a:scene3d>
          <a:sp3d contourW="8890">
            <a:bevelT w="38100" h="31750"/>
            <a:contourClr>
              <a:srgbClr val="FF0000"/>
            </a:contourClr>
          </a:sp3d>
        </p:spPr>
        <p:txBody>
          <a:bodyPr wrap="square" rtlCol="0">
            <a:spAutoFit/>
            <a:sp3d extrusionH="25400" contourW="8890">
              <a:bevelT w="38100" h="31750"/>
              <a:contourClr>
                <a:srgbClr val="FF0000"/>
              </a:contourClr>
            </a:sp3d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 w="11430"/>
                <a:solidFill>
                  <a:srgbClr val="FF0000">
                    <a:alpha val="60000"/>
                  </a:srgbClr>
                </a:solidFill>
                <a:effectLst>
                  <a:outerShdw blurRad="63500" dist="39000" dir="546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charset="0"/>
                <a:ea typeface="宋体" charset="-122"/>
                <a:cs typeface="+mn-cs"/>
              </a:rPr>
              <a:t>仅供学习</a:t>
            </a:r>
            <a:endParaRPr kumimoji="0" lang="en-US" altLang="zh-CN" sz="2400" b="1" i="0" u="none" strike="noStrike" kern="1200" cap="none" spc="0" normalizeH="0" baseline="0" noProof="0" dirty="0" smtClean="0">
              <a:ln w="11430"/>
              <a:solidFill>
                <a:srgbClr val="FF0000">
                  <a:alpha val="60000"/>
                </a:srgbClr>
              </a:solidFill>
              <a:effectLst>
                <a:outerShdw blurRad="63500" dist="39000" dir="5460000" algn="tl">
                  <a:srgbClr val="000000">
                    <a:alpha val="30000"/>
                  </a:srgbClr>
                </a:outerShdw>
              </a:effectLst>
              <a:uLnTx/>
              <a:uFillTx/>
              <a:latin typeface="Arial" charset="0"/>
              <a:ea typeface="宋体" charset="-122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 w="11430"/>
                <a:solidFill>
                  <a:srgbClr val="FF0000">
                    <a:alpha val="60000"/>
                  </a:srgbClr>
                </a:solidFill>
                <a:effectLst>
                  <a:outerShdw blurRad="63500" dist="39000" dir="546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charset="0"/>
                <a:ea typeface="宋体" charset="-122"/>
                <a:cs typeface="+mn-cs"/>
              </a:rPr>
              <a:t>请勿商用</a:t>
            </a:r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0" presetClass="exit" presetSubtype="0" fill="hold" grpId="1" nodeType="afterEffect">
                                  <p:stCondLst>
                                    <p:cond delay="21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0" presetClass="exit" presetSubtype="0" fill="hold" nodeType="withEffect">
                                  <p:stCondLst>
                                    <p:cond delay="21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1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图片 4" descr="1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7938"/>
            <a:ext cx="9144000" cy="569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6" descr="2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19350" y="2316163"/>
            <a:ext cx="1060450" cy="1093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图片 7" descr="0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757238" y="2316163"/>
            <a:ext cx="1111251" cy="1112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图片 8" descr="0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3063" y="2316163"/>
            <a:ext cx="1112837" cy="1112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图片 9" descr="9.pn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59450" y="2316163"/>
            <a:ext cx="965200" cy="1074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26"/>
          <p:cNvSpPr txBox="1"/>
          <p:nvPr/>
        </p:nvSpPr>
        <p:spPr>
          <a:xfrm rot="19436320">
            <a:off x="249695" y="458825"/>
            <a:ext cx="1586745" cy="830997"/>
          </a:xfrm>
          <a:prstGeom prst="rect">
            <a:avLst/>
          </a:prstGeom>
          <a:noFill/>
          <a:ln w="38100">
            <a:solidFill>
              <a:srgbClr val="FF0000">
                <a:alpha val="60000"/>
              </a:srgbClr>
            </a:solidFill>
          </a:ln>
          <a:scene3d>
            <a:camera prst="orthographicFront"/>
            <a:lightRig rig="flat" dir="tl">
              <a:rot lat="0" lon="0" rev="6600000"/>
            </a:lightRig>
          </a:scene3d>
          <a:sp3d contourW="8890">
            <a:bevelT w="38100" h="31750"/>
            <a:contourClr>
              <a:srgbClr val="FF0000"/>
            </a:contourClr>
          </a:sp3d>
        </p:spPr>
        <p:txBody>
          <a:bodyPr wrap="square" rtlCol="0">
            <a:spAutoFit/>
            <a:sp3d extrusionH="25400" contourW="8890">
              <a:bevelT w="38100" h="31750"/>
              <a:contourClr>
                <a:srgbClr val="FF0000"/>
              </a:contourClr>
            </a:sp3d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 w="11430"/>
                <a:solidFill>
                  <a:srgbClr val="FF0000">
                    <a:alpha val="60000"/>
                  </a:srgbClr>
                </a:solidFill>
                <a:effectLst>
                  <a:outerShdw blurRad="63500" dist="39000" dir="546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charset="0"/>
                <a:ea typeface="宋体" charset="-122"/>
                <a:cs typeface="+mn-cs"/>
              </a:rPr>
              <a:t>仅供学习</a:t>
            </a:r>
            <a:endParaRPr kumimoji="0" lang="en-US" altLang="zh-CN" sz="2400" b="1" i="0" u="none" strike="noStrike" kern="1200" cap="none" spc="0" normalizeH="0" baseline="0" noProof="0" dirty="0" smtClean="0">
              <a:ln w="11430"/>
              <a:solidFill>
                <a:srgbClr val="FF0000">
                  <a:alpha val="60000"/>
                </a:srgbClr>
              </a:solidFill>
              <a:effectLst>
                <a:outerShdw blurRad="63500" dist="39000" dir="5460000" algn="tl">
                  <a:srgbClr val="000000">
                    <a:alpha val="30000"/>
                  </a:srgbClr>
                </a:outerShdw>
              </a:effectLst>
              <a:uLnTx/>
              <a:uFillTx/>
              <a:latin typeface="Arial" charset="0"/>
              <a:ea typeface="宋体" charset="-122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 w="11430"/>
                <a:solidFill>
                  <a:srgbClr val="FF0000">
                    <a:alpha val="60000"/>
                  </a:srgbClr>
                </a:solidFill>
                <a:effectLst>
                  <a:outerShdw blurRad="63500" dist="39000" dir="546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charset="0"/>
                <a:ea typeface="宋体" charset="-122"/>
                <a:cs typeface="+mn-cs"/>
              </a:rPr>
              <a:t>请勿商用</a:t>
            </a:r>
          </a:p>
        </p:txBody>
      </p:sp>
    </p:spTree>
  </p:cSld>
  <p:clrMapOvr>
    <a:masterClrMapping/>
  </p:clrMapOvr>
  <p:transition advClick="0" advTm="4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63" presetClass="path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2.5E-6 -4.44198E-7 L 0.46511 -4.44198E-7 " pathEditMode="relative" rAng="0" ptsTypes="AA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2" y="0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8" presetClass="emph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Rot by="43200000">
                                      <p:cBhvr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5" presetID="26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41" presetID="63" presetClass="path" presetSubtype="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animMotion origin="layout" path="M -1.38889E-6 -4.44198E-7 L 0.46649 -4.44198E-7 " pathEditMode="relative" rAng="0" ptsTypes="AA">
                                      <p:cBhvr>
                                        <p:cTn id="4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3" y="0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8" presetClass="emph" presetSubtype="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animRot by="43200000">
                                      <p:cBhvr>
                                        <p:cTn id="4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200"/>
                            </p:stCondLst>
                            <p:childTnLst>
                              <p:par>
                                <p:cTn id="46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7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图片 4" descr="1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7938"/>
            <a:ext cx="9144000" cy="569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图片 10" descr="0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13138" y="2316163"/>
            <a:ext cx="1112837" cy="1112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图片 11" descr="0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13138" y="2316163"/>
            <a:ext cx="1112837" cy="1112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图片 12" descr="0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13138" y="2316163"/>
            <a:ext cx="1112837" cy="1112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图片 13" descr="0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25975" y="2316163"/>
            <a:ext cx="1111250" cy="1112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图片 14" descr="0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25975" y="2316163"/>
            <a:ext cx="1111250" cy="1112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图片 15" descr="0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25975" y="2316163"/>
            <a:ext cx="1111250" cy="1112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6" descr="2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419350" y="2327275"/>
            <a:ext cx="1060450" cy="1093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图片 7" descr="0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13138" y="2316163"/>
            <a:ext cx="1112837" cy="1112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图片 8" descr="0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25975" y="2316163"/>
            <a:ext cx="1111250" cy="1112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图片 9" descr="9.pn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59450" y="2327275"/>
            <a:ext cx="965200" cy="1074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TextBox 26"/>
          <p:cNvSpPr txBox="1"/>
          <p:nvPr/>
        </p:nvSpPr>
        <p:spPr>
          <a:xfrm rot="19436320">
            <a:off x="249695" y="458825"/>
            <a:ext cx="1586745" cy="830997"/>
          </a:xfrm>
          <a:prstGeom prst="rect">
            <a:avLst/>
          </a:prstGeom>
          <a:noFill/>
          <a:ln w="38100">
            <a:solidFill>
              <a:srgbClr val="FF0000">
                <a:alpha val="60000"/>
              </a:srgbClr>
            </a:solidFill>
          </a:ln>
          <a:scene3d>
            <a:camera prst="orthographicFront"/>
            <a:lightRig rig="flat" dir="tl">
              <a:rot lat="0" lon="0" rev="6600000"/>
            </a:lightRig>
          </a:scene3d>
          <a:sp3d contourW="8890">
            <a:bevelT w="38100" h="31750"/>
            <a:contourClr>
              <a:srgbClr val="FF0000"/>
            </a:contourClr>
          </a:sp3d>
        </p:spPr>
        <p:txBody>
          <a:bodyPr wrap="square" rtlCol="0">
            <a:spAutoFit/>
            <a:sp3d extrusionH="25400" contourW="8890">
              <a:bevelT w="38100" h="31750"/>
              <a:contourClr>
                <a:srgbClr val="FF0000"/>
              </a:contourClr>
            </a:sp3d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 w="11430"/>
                <a:solidFill>
                  <a:srgbClr val="FF0000">
                    <a:alpha val="60000"/>
                  </a:srgbClr>
                </a:solidFill>
                <a:effectLst>
                  <a:outerShdw blurRad="63500" dist="39000" dir="546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charset="0"/>
                <a:ea typeface="宋体" charset="-122"/>
                <a:cs typeface="+mn-cs"/>
              </a:rPr>
              <a:t>仅供学习</a:t>
            </a:r>
            <a:endParaRPr kumimoji="0" lang="en-US" altLang="zh-CN" sz="2400" b="1" i="0" u="none" strike="noStrike" kern="1200" cap="none" spc="0" normalizeH="0" baseline="0" noProof="0" dirty="0" smtClean="0">
              <a:ln w="11430"/>
              <a:solidFill>
                <a:srgbClr val="FF0000">
                  <a:alpha val="60000"/>
                </a:srgbClr>
              </a:solidFill>
              <a:effectLst>
                <a:outerShdw blurRad="63500" dist="39000" dir="5460000" algn="tl">
                  <a:srgbClr val="000000">
                    <a:alpha val="30000"/>
                  </a:srgbClr>
                </a:outerShdw>
              </a:effectLst>
              <a:uLnTx/>
              <a:uFillTx/>
              <a:latin typeface="Arial" charset="0"/>
              <a:ea typeface="宋体" charset="-122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 w="11430"/>
                <a:solidFill>
                  <a:srgbClr val="FF0000">
                    <a:alpha val="60000"/>
                  </a:srgbClr>
                </a:solidFill>
                <a:effectLst>
                  <a:outerShdw blurRad="63500" dist="39000" dir="546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charset="0"/>
                <a:ea typeface="宋体" charset="-122"/>
                <a:cs typeface="+mn-cs"/>
              </a:rPr>
              <a:t>请勿商用</a:t>
            </a:r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3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3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xit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3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3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"/>
                            </p:stCondLst>
                            <p:childTnLst>
                              <p:par>
                                <p:cTn id="14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24" presetID="10" presetClass="exit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6" presetClass="emph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29" presetID="10" presetClass="exit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6" presetClass="emph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34" presetID="10" presetClass="exit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6" presetClass="emph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39" presetID="10" presetClass="exit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6" presetClass="emph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43" dur="500" fill="hold"/>
                                        <p:tgtEl>
                                          <p:spTgt spid="1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200"/>
                            </p:stCondLst>
                            <p:childTnLst>
                              <p:par>
                                <p:cTn id="45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5.55112E-17 L 0.05503 5.55112E-17 " pathEditMode="relative" rAng="0" ptsTypes="AA">
                                      <p:cBhvr>
                                        <p:cTn id="4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" y="0"/>
                                    </p:animMotion>
                                  </p:childTnLst>
                                </p:cTn>
                              </p:par>
                              <p:par>
                                <p:cTn id="47" presetID="10" presetClass="exit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4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3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5.55112E-17 L -0.06667 5.55112E-17 " pathEditMode="relative" rAng="0" ptsTypes="AA">
                                      <p:cBhvr>
                                        <p:cTn id="5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图片 4" descr="1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7938"/>
            <a:ext cx="9144000" cy="569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图片 20" descr="5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62138" y="157163"/>
            <a:ext cx="5419725" cy="540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图片 18" descr="5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62138" y="157163"/>
            <a:ext cx="5419725" cy="540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图片 17" descr="5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62138" y="157163"/>
            <a:ext cx="5419725" cy="540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图片 16" descr="5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62138" y="157163"/>
            <a:ext cx="5419725" cy="540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图片 8" descr="0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016375" y="2316163"/>
            <a:ext cx="1111250" cy="1112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图片 13" descr="3.pn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925763" y="1165225"/>
            <a:ext cx="3292475" cy="338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图片 12" descr="4.pn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925763" y="1165225"/>
            <a:ext cx="3292475" cy="338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图片 11" descr="10.png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0" y="827088"/>
            <a:ext cx="5583238" cy="4887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图片 14" descr="11.png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583238" y="0"/>
            <a:ext cx="3389312" cy="4164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Box 26"/>
          <p:cNvSpPr txBox="1"/>
          <p:nvPr/>
        </p:nvSpPr>
        <p:spPr>
          <a:xfrm rot="19436320">
            <a:off x="249695" y="458825"/>
            <a:ext cx="1586745" cy="830997"/>
          </a:xfrm>
          <a:prstGeom prst="rect">
            <a:avLst/>
          </a:prstGeom>
          <a:noFill/>
          <a:ln w="38100">
            <a:solidFill>
              <a:srgbClr val="FF0000">
                <a:alpha val="60000"/>
              </a:srgbClr>
            </a:solidFill>
          </a:ln>
          <a:scene3d>
            <a:camera prst="orthographicFront"/>
            <a:lightRig rig="flat" dir="tl">
              <a:rot lat="0" lon="0" rev="6600000"/>
            </a:lightRig>
          </a:scene3d>
          <a:sp3d contourW="8890">
            <a:bevelT w="38100" h="31750"/>
            <a:contourClr>
              <a:srgbClr val="FF0000"/>
            </a:contourClr>
          </a:sp3d>
        </p:spPr>
        <p:txBody>
          <a:bodyPr wrap="square" rtlCol="0">
            <a:spAutoFit/>
            <a:sp3d extrusionH="25400" contourW="8890">
              <a:bevelT w="38100" h="31750"/>
              <a:contourClr>
                <a:srgbClr val="FF0000"/>
              </a:contourClr>
            </a:sp3d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 w="11430"/>
                <a:solidFill>
                  <a:srgbClr val="FF0000">
                    <a:alpha val="60000"/>
                  </a:srgbClr>
                </a:solidFill>
                <a:effectLst>
                  <a:outerShdw blurRad="63500" dist="39000" dir="546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charset="0"/>
                <a:ea typeface="宋体" charset="-122"/>
                <a:cs typeface="+mn-cs"/>
              </a:rPr>
              <a:t>仅供学习</a:t>
            </a:r>
            <a:endParaRPr kumimoji="0" lang="en-US" altLang="zh-CN" sz="2400" b="1" i="0" u="none" strike="noStrike" kern="1200" cap="none" spc="0" normalizeH="0" baseline="0" noProof="0" dirty="0" smtClean="0">
              <a:ln w="11430"/>
              <a:solidFill>
                <a:srgbClr val="FF0000">
                  <a:alpha val="60000"/>
                </a:srgbClr>
              </a:solidFill>
              <a:effectLst>
                <a:outerShdw blurRad="63500" dist="39000" dir="5460000" algn="tl">
                  <a:srgbClr val="000000">
                    <a:alpha val="30000"/>
                  </a:srgbClr>
                </a:outerShdw>
              </a:effectLst>
              <a:uLnTx/>
              <a:uFillTx/>
              <a:latin typeface="Arial" charset="0"/>
              <a:ea typeface="宋体" charset="-122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 w="11430"/>
                <a:solidFill>
                  <a:srgbClr val="FF0000">
                    <a:alpha val="60000"/>
                  </a:srgbClr>
                </a:solidFill>
                <a:effectLst>
                  <a:outerShdw blurRad="63500" dist="39000" dir="546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charset="0"/>
                <a:ea typeface="宋体" charset="-122"/>
                <a:cs typeface="+mn-cs"/>
              </a:rPr>
              <a:t>请勿商用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800" fill="hold"/>
                                        <p:tgtEl>
                                          <p:spTgt spid="9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26" presetClass="emph" presetSubtype="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" dur="8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" dur="40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0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11" dur="16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2" presetID="53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53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8" presetClass="emph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Rot by="10800000">
                                      <p:cBhvr>
                                        <p:cTn id="23" dur="1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4" presetID="23" presetClass="entr" presetSubtype="32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8" presetClass="emph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Rot by="21600000">
                                      <p:cBhvr>
                                        <p:cTn id="29" dur="23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6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39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xit" presetSubtype="0" repeatCount="3000" fill="hold" nodeType="withEffect">
                                  <p:stCondLst>
                                    <p:cond delay="39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6" presetClass="emph" presetSubtype="0" repeatCount="3000" fill="hold" nodeType="withEffect">
                                  <p:stCondLst>
                                    <p:cond delay="3900"/>
                                  </p:stCondLst>
                                  <p:childTnLst>
                                    <p:animScale>
                                      <p:cBhvr>
                                        <p:cTn id="40" dur="1000" fill="hold"/>
                                        <p:tgtEl>
                                          <p:spTgt spid="1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44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xit" presetSubtype="0" repeatCount="3000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6" presetClass="emph" presetSubtype="0" repeatCount="3000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animScale>
                                      <p:cBhvr>
                                        <p:cTn id="48" dur="1000" fill="hold"/>
                                        <p:tgtEl>
                                          <p:spTgt spid="1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49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xit" presetSubtype="0" repeatCount="300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6" presetClass="emph" presetSubtype="0" repeatCount="300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animScale>
                                      <p:cBhvr>
                                        <p:cTn id="56" dur="1000" fill="hold"/>
                                        <p:tgtEl>
                                          <p:spTgt spid="2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57" presetID="19" presetClass="exit" presetSubtype="1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58" dur="3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3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9" presetClass="exit" presetSubtype="1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62" dur="2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2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nodeType="withEffect">
                                  <p:stCondLst>
                                    <p:cond delay="79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9" presetClass="entr" presetSubtype="0" fill="hold" nodeType="withEffect">
                                  <p:stCondLst>
                                    <p:cond delay="89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图片 3" descr="12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7938"/>
            <a:ext cx="9144000" cy="569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11"/>
          <p:cNvSpPr txBox="1">
            <a:spLocks noChangeArrowheads="1"/>
          </p:cNvSpPr>
          <p:nvPr/>
        </p:nvSpPr>
        <p:spPr bwMode="auto">
          <a:xfrm>
            <a:off x="2643188" y="2071688"/>
            <a:ext cx="5765800" cy="1274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zh-CN" altLang="en-US" sz="1600">
                <a:latin typeface="微软雅黑" pitchFamily="34" charset="-122"/>
                <a:ea typeface="微软雅黑" pitchFamily="34" charset="-122"/>
              </a:rPr>
              <a:t>上海锐普广告有限公司是中国第一家精品</a:t>
            </a:r>
            <a:r>
              <a:rPr lang="en-US" altLang="zh-CN" sz="160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600">
                <a:latin typeface="微软雅黑" pitchFamily="34" charset="-122"/>
                <a:ea typeface="微软雅黑" pitchFamily="34" charset="-122"/>
              </a:rPr>
              <a:t>设计机构。拥有国内顶尖的</a:t>
            </a:r>
            <a:r>
              <a:rPr lang="en-US" altLang="zh-CN" sz="160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600">
                <a:latin typeface="微软雅黑" pitchFamily="34" charset="-122"/>
                <a:ea typeface="微软雅黑" pitchFamily="34" charset="-122"/>
              </a:rPr>
              <a:t>制作技术、顶级的</a:t>
            </a:r>
            <a:r>
              <a:rPr lang="en-US" altLang="zh-CN" sz="160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600">
                <a:latin typeface="微软雅黑" pitchFamily="34" charset="-122"/>
                <a:ea typeface="微软雅黑" pitchFamily="34" charset="-122"/>
              </a:rPr>
              <a:t>设计团队，坚持精益求精、拒绝平庸的做事精神，帮助您实现美观、精致、严谨、动感的</a:t>
            </a:r>
            <a:r>
              <a:rPr lang="en-US" altLang="zh-CN" sz="160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600">
                <a:latin typeface="微软雅黑" pitchFamily="34" charset="-122"/>
                <a:ea typeface="微软雅黑" pitchFamily="34" charset="-122"/>
              </a:rPr>
              <a:t>展示效果，让您的</a:t>
            </a:r>
            <a:r>
              <a:rPr lang="en-US" altLang="zh-CN" sz="160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600">
                <a:latin typeface="微软雅黑" pitchFamily="34" charset="-122"/>
                <a:ea typeface="微软雅黑" pitchFamily="34" charset="-122"/>
              </a:rPr>
              <a:t>创造卓越价值。</a:t>
            </a:r>
          </a:p>
        </p:txBody>
      </p:sp>
      <p:sp>
        <p:nvSpPr>
          <p:cNvPr id="4" name="TextBox 26"/>
          <p:cNvSpPr txBox="1"/>
          <p:nvPr/>
        </p:nvSpPr>
        <p:spPr>
          <a:xfrm rot="19436320">
            <a:off x="249695" y="458825"/>
            <a:ext cx="1586745" cy="830997"/>
          </a:xfrm>
          <a:prstGeom prst="rect">
            <a:avLst/>
          </a:prstGeom>
          <a:noFill/>
          <a:ln w="38100">
            <a:solidFill>
              <a:srgbClr val="FF0000">
                <a:alpha val="60000"/>
              </a:srgbClr>
            </a:solidFill>
          </a:ln>
          <a:scene3d>
            <a:camera prst="orthographicFront"/>
            <a:lightRig rig="flat" dir="tl">
              <a:rot lat="0" lon="0" rev="6600000"/>
            </a:lightRig>
          </a:scene3d>
          <a:sp3d contourW="8890">
            <a:bevelT w="38100" h="31750"/>
            <a:contourClr>
              <a:srgbClr val="FF0000"/>
            </a:contourClr>
          </a:sp3d>
        </p:spPr>
        <p:txBody>
          <a:bodyPr wrap="square" rtlCol="0">
            <a:spAutoFit/>
            <a:sp3d extrusionH="25400" contourW="8890">
              <a:bevelT w="38100" h="31750"/>
              <a:contourClr>
                <a:srgbClr val="FF0000"/>
              </a:contourClr>
            </a:sp3d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 w="11430"/>
                <a:solidFill>
                  <a:srgbClr val="FF0000">
                    <a:alpha val="60000"/>
                  </a:srgbClr>
                </a:solidFill>
                <a:effectLst>
                  <a:outerShdw blurRad="63500" dist="39000" dir="546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charset="0"/>
                <a:ea typeface="宋体" charset="-122"/>
                <a:cs typeface="+mn-cs"/>
              </a:rPr>
              <a:t>仅供学习</a:t>
            </a:r>
            <a:endParaRPr kumimoji="0" lang="en-US" altLang="zh-CN" sz="2400" b="1" i="0" u="none" strike="noStrike" kern="1200" cap="none" spc="0" normalizeH="0" baseline="0" noProof="0" dirty="0" smtClean="0">
              <a:ln w="11430"/>
              <a:solidFill>
                <a:srgbClr val="FF0000">
                  <a:alpha val="60000"/>
                </a:srgbClr>
              </a:solidFill>
              <a:effectLst>
                <a:outerShdw blurRad="63500" dist="39000" dir="5460000" algn="tl">
                  <a:srgbClr val="000000">
                    <a:alpha val="30000"/>
                  </a:srgbClr>
                </a:outerShdw>
              </a:effectLst>
              <a:uLnTx/>
              <a:uFillTx/>
              <a:latin typeface="Arial" charset="0"/>
              <a:ea typeface="宋体" charset="-122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 w="11430"/>
                <a:solidFill>
                  <a:srgbClr val="FF0000">
                    <a:alpha val="60000"/>
                  </a:srgbClr>
                </a:solidFill>
                <a:effectLst>
                  <a:outerShdw blurRad="63500" dist="39000" dir="546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charset="0"/>
                <a:ea typeface="宋体" charset="-122"/>
                <a:cs typeface="+mn-cs"/>
              </a:rPr>
              <a:t>请勿商用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0" name="组合 5"/>
          <p:cNvGrpSpPr>
            <a:grpSpLocks/>
          </p:cNvGrpSpPr>
          <p:nvPr/>
        </p:nvGrpSpPr>
        <p:grpSpPr bwMode="auto">
          <a:xfrm>
            <a:off x="0" y="7938"/>
            <a:ext cx="9144000" cy="5699125"/>
            <a:chOff x="377" y="7855"/>
            <a:chExt cx="9143245" cy="5699289"/>
          </a:xfrm>
        </p:grpSpPr>
        <p:pic>
          <p:nvPicPr>
            <p:cNvPr id="7174" name="图片 3" descr="1.png"/>
            <p:cNvPicPr>
              <a:picLocks noChangeAspect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377" y="7855"/>
              <a:ext cx="9143245" cy="56992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175" name="图片 4" descr="5.png"/>
            <p:cNvPicPr>
              <a:picLocks noChangeAspect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862138" y="157163"/>
              <a:ext cx="5419725" cy="54006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7" name="图片 6" descr="15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71813" y="7938"/>
            <a:ext cx="2714625" cy="449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图片 7" descr="13.pn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286000" y="15875"/>
            <a:ext cx="4913313" cy="569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图片 8" descr="14.pn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286000" y="4286250"/>
            <a:ext cx="4913313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26"/>
          <p:cNvSpPr txBox="1"/>
          <p:nvPr/>
        </p:nvSpPr>
        <p:spPr>
          <a:xfrm rot="19436320">
            <a:off x="249695" y="458825"/>
            <a:ext cx="1586745" cy="830997"/>
          </a:xfrm>
          <a:prstGeom prst="rect">
            <a:avLst/>
          </a:prstGeom>
          <a:noFill/>
          <a:ln w="38100">
            <a:solidFill>
              <a:srgbClr val="FF0000">
                <a:alpha val="60000"/>
              </a:srgbClr>
            </a:solidFill>
          </a:ln>
          <a:scene3d>
            <a:camera prst="orthographicFront"/>
            <a:lightRig rig="flat" dir="tl">
              <a:rot lat="0" lon="0" rev="6600000"/>
            </a:lightRig>
          </a:scene3d>
          <a:sp3d contourW="8890">
            <a:bevelT w="38100" h="31750"/>
            <a:contourClr>
              <a:srgbClr val="FF0000"/>
            </a:contourClr>
          </a:sp3d>
        </p:spPr>
        <p:txBody>
          <a:bodyPr wrap="square" rtlCol="0">
            <a:spAutoFit/>
            <a:sp3d extrusionH="25400" contourW="8890">
              <a:bevelT w="38100" h="31750"/>
              <a:contourClr>
                <a:srgbClr val="FF0000"/>
              </a:contourClr>
            </a:sp3d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 w="11430"/>
                <a:solidFill>
                  <a:srgbClr val="FF0000">
                    <a:alpha val="60000"/>
                  </a:srgbClr>
                </a:solidFill>
                <a:effectLst>
                  <a:outerShdw blurRad="63500" dist="39000" dir="546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charset="0"/>
                <a:ea typeface="宋体" charset="-122"/>
                <a:cs typeface="+mn-cs"/>
              </a:rPr>
              <a:t>仅供学习</a:t>
            </a:r>
            <a:endParaRPr kumimoji="0" lang="en-US" altLang="zh-CN" sz="2400" b="1" i="0" u="none" strike="noStrike" kern="1200" cap="none" spc="0" normalizeH="0" baseline="0" noProof="0" dirty="0" smtClean="0">
              <a:ln w="11430"/>
              <a:solidFill>
                <a:srgbClr val="FF0000">
                  <a:alpha val="60000"/>
                </a:srgbClr>
              </a:solidFill>
              <a:effectLst>
                <a:outerShdw blurRad="63500" dist="39000" dir="5460000" algn="tl">
                  <a:srgbClr val="000000">
                    <a:alpha val="30000"/>
                  </a:srgbClr>
                </a:outerShdw>
              </a:effectLst>
              <a:uLnTx/>
              <a:uFillTx/>
              <a:latin typeface="Arial" charset="0"/>
              <a:ea typeface="宋体" charset="-122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 w="11430"/>
                <a:solidFill>
                  <a:srgbClr val="FF0000">
                    <a:alpha val="60000"/>
                  </a:srgbClr>
                </a:solidFill>
                <a:effectLst>
                  <a:outerShdw blurRad="63500" dist="39000" dir="546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charset="0"/>
                <a:ea typeface="宋体" charset="-122"/>
                <a:cs typeface="+mn-cs"/>
              </a:rPr>
              <a:t>请勿商用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</TotalTime>
  <Words>92</Words>
  <Application>Microsoft Office PowerPoint</Application>
  <PresentationFormat>全屏显示(16:10)</PresentationFormat>
  <Paragraphs>14</Paragraphs>
  <Slides>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2" baseType="lpstr">
      <vt:lpstr>Arial</vt:lpstr>
      <vt:lpstr>宋体</vt:lpstr>
      <vt:lpstr>Calibri</vt:lpstr>
      <vt:lpstr>方正粗倩简体</vt:lpstr>
      <vt:lpstr>微软雅黑</vt:lpstr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</vt:vector>
  </TitlesOfParts>
  <Company>ASUS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*</dc:creator>
  <cp:lastModifiedBy>kevin</cp:lastModifiedBy>
  <cp:revision>18</cp:revision>
  <dcterms:created xsi:type="dcterms:W3CDTF">2008-12-16T12:27:21Z</dcterms:created>
  <dcterms:modified xsi:type="dcterms:W3CDTF">2009-03-12T07:57:02Z</dcterms:modified>
</cp:coreProperties>
</file>