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5715000" type="screen16x10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方正隶变简体" pitchFamily="65" charset="-122"/>
      <p:regular r:id="rId9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BB89"/>
    <a:srgbClr val="BDAC6F"/>
    <a:srgbClr val="E4D6A4"/>
    <a:srgbClr val="E3C8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76" y="-84"/>
      </p:cViewPr>
      <p:guideLst>
        <p:guide orient="horz"/>
        <p:guide orient="horz" pos="3599"/>
        <p:guide pos="575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1532B826-2B8A-4CBE-9E8D-3C18A00E1E2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50C45C-D1A2-4D33-B4D0-B14D29A5507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2BC22-E4B0-4DE2-B628-764950BD3BC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FD2F7-9168-42FB-9B23-4D73DDF5BCB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6A6E1-22CB-4ECC-99AA-A2DD14BE51B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295B6-DBC8-47EC-86B6-80D46A6A6F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B15C2-5689-4026-A8EC-F82D43FC3F6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2D2C-09D3-4F9F-974B-955EFF8BE9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4AB1F-20A0-4DA2-B6EE-5BD4F6CFB69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B850-55C3-4065-9323-9D6BDA23DD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11955-B99E-43E5-B4A9-CE1102B5409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A096E9-2A6B-467F-A367-8482310787A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C32FF-829E-429A-9D46-55FF019DC8A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61BC7-E2C2-4715-B966-F816582CED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7B867-345B-467D-9B26-C121F8E15F9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78DAE-15C8-4768-921E-10BCC783F42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885BE-D5A9-4EB6-8685-AEEB9298C95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05BC0-AE42-4BD8-9C1C-30C9542C37D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400C7-B725-46D3-8F94-E9FDF5BC5B3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8864D-AA3A-4802-9D92-139A3C51FF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499D8-A62F-4D62-B5D1-467428A27C7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CBFB0-1DC8-4257-8331-A2B812BDCC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25F0A-5358-418B-B9EC-4F6AF4DFE63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E5ACB-5A4B-47F5-8D1A-7B54379900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E35E6A9-69C6-4576-9310-34C86745E88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19A14C-19DC-4F91-8B14-8C0088B7F1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5" name="Picture 11" descr="F:\work\第二\元旦2009\未标题-10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4001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7" descr="F:\work\第二\元旦2009\未标题-1副本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F:\work\第二\元旦2009\未标题-5副本.png"/>
          <p:cNvPicPr>
            <a:picLocks noChangeAspect="1" noChangeArrowheads="1"/>
          </p:cNvPicPr>
          <p:nvPr/>
        </p:nvPicPr>
        <p:blipFill>
          <a:blip r:embed="rId4"/>
          <a:srcRect l="36385" t="68323" r="30670" b="27197"/>
          <a:stretch>
            <a:fillRect/>
          </a:stretch>
        </p:blipFill>
        <p:spPr bwMode="auto">
          <a:xfrm>
            <a:off x="3321050" y="4011613"/>
            <a:ext cx="30130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F:\work\第二\元旦2009\未标题-6副本.png"/>
          <p:cNvPicPr>
            <a:picLocks noChangeAspect="1" noChangeArrowheads="1"/>
          </p:cNvPicPr>
          <p:nvPr/>
        </p:nvPicPr>
        <p:blipFill>
          <a:blip r:embed="rId5"/>
          <a:srcRect l="71889" b="54982"/>
          <a:stretch>
            <a:fillRect/>
          </a:stretch>
        </p:blipFill>
        <p:spPr bwMode="auto">
          <a:xfrm>
            <a:off x="6572250" y="0"/>
            <a:ext cx="25701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F:\work\第二\元旦2009\未标题-8副本.png"/>
          <p:cNvPicPr>
            <a:picLocks noChangeAspect="1" noChangeArrowheads="1"/>
          </p:cNvPicPr>
          <p:nvPr/>
        </p:nvPicPr>
        <p:blipFill>
          <a:blip r:embed="rId6"/>
          <a:srcRect t="30005" r="64056"/>
          <a:stretch>
            <a:fillRect/>
          </a:stretch>
        </p:blipFill>
        <p:spPr bwMode="auto">
          <a:xfrm>
            <a:off x="0" y="1714500"/>
            <a:ext cx="3286125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F:\work\第二\元旦2009\未标题-2副本.png"/>
          <p:cNvPicPr>
            <a:picLocks noChangeAspect="1" noChangeArrowheads="1"/>
          </p:cNvPicPr>
          <p:nvPr/>
        </p:nvPicPr>
        <p:blipFill>
          <a:blip r:embed="rId7"/>
          <a:srcRect l="28555" t="29414" r="34274" b="8829"/>
          <a:stretch>
            <a:fillRect/>
          </a:stretch>
        </p:blipFill>
        <p:spPr bwMode="auto">
          <a:xfrm>
            <a:off x="3032125" y="374650"/>
            <a:ext cx="3405188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work\第二\元旦2009\未标题-5副本.png"/>
          <p:cNvPicPr>
            <a:picLocks noChangeAspect="1" noChangeArrowheads="1"/>
          </p:cNvPicPr>
          <p:nvPr/>
        </p:nvPicPr>
        <p:blipFill>
          <a:blip r:embed="rId4"/>
          <a:srcRect l="36385" t="72321" r="30670" b="22511"/>
          <a:stretch>
            <a:fillRect/>
          </a:stretch>
        </p:blipFill>
        <p:spPr bwMode="auto">
          <a:xfrm>
            <a:off x="3321050" y="4294188"/>
            <a:ext cx="3013075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F:\work\第二\元旦2009\未标题-4副本.png"/>
          <p:cNvPicPr>
            <a:picLocks noChangeAspect="1" noChangeArrowheads="1"/>
          </p:cNvPicPr>
          <p:nvPr/>
        </p:nvPicPr>
        <p:blipFill>
          <a:blip r:embed="rId8"/>
          <a:srcRect l="26357" t="22485" r="37115" b="40845"/>
          <a:stretch>
            <a:fillRect/>
          </a:stretch>
        </p:blipFill>
        <p:spPr bwMode="auto">
          <a:xfrm>
            <a:off x="1143000" y="1238250"/>
            <a:ext cx="3340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9" descr="F:\work\第二\元旦2009\未标题-3副本.png"/>
          <p:cNvPicPr>
            <a:picLocks noChangeAspect="1" noChangeArrowheads="1"/>
          </p:cNvPicPr>
          <p:nvPr/>
        </p:nvPicPr>
        <p:blipFill>
          <a:blip r:embed="rId9">
            <a:lum bright="10000"/>
          </a:blip>
          <a:srcRect l="47003" t="51414" r="35747" b="41254"/>
          <a:stretch>
            <a:fillRect/>
          </a:stretch>
        </p:blipFill>
        <p:spPr bwMode="auto">
          <a:xfrm>
            <a:off x="5614988" y="2965450"/>
            <a:ext cx="1576387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14" descr="LOGO白副本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001000" y="5211763"/>
            <a:ext cx="1025525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F:\work\第二\元旦2009\未标题-7副本.png"/>
          <p:cNvPicPr>
            <a:picLocks noChangeAspect="1" noChangeArrowheads="1"/>
          </p:cNvPicPr>
          <p:nvPr/>
        </p:nvPicPr>
        <p:blipFill>
          <a:blip r:embed="rId11"/>
          <a:srcRect l="72911" b="56888"/>
          <a:stretch>
            <a:fillRect/>
          </a:stretch>
        </p:blipFill>
        <p:spPr bwMode="auto">
          <a:xfrm>
            <a:off x="9142413" y="0"/>
            <a:ext cx="2476500" cy="246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F:\work\第二\元旦2009\未标题-9副本.png"/>
          <p:cNvPicPr>
            <a:picLocks noChangeAspect="1" noChangeArrowheads="1"/>
          </p:cNvPicPr>
          <p:nvPr/>
        </p:nvPicPr>
        <p:blipFill>
          <a:blip r:embed="rId12"/>
          <a:srcRect t="39674" r="66481"/>
          <a:stretch>
            <a:fillRect/>
          </a:stretch>
        </p:blipFill>
        <p:spPr bwMode="auto">
          <a:xfrm>
            <a:off x="-3065463" y="2266950"/>
            <a:ext cx="3065463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08 4.41421E-6 L 0.33507 4.41421E-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0225 4.13104E-6 L -0.27066 4.13104E-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27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9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 L 0.12917 0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4.36909E-6 L -0.14982 -4.36909E-6 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9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2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7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8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8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F:\work\第二\元旦2009\未标题-1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F:\work\第二\元旦2009\未标题-6副本.png"/>
          <p:cNvPicPr>
            <a:picLocks noChangeAspect="1" noChangeArrowheads="1"/>
          </p:cNvPicPr>
          <p:nvPr/>
        </p:nvPicPr>
        <p:blipFill>
          <a:blip r:embed="rId3"/>
          <a:srcRect l="71889" b="54982"/>
          <a:stretch>
            <a:fillRect/>
          </a:stretch>
        </p:blipFill>
        <p:spPr bwMode="auto">
          <a:xfrm>
            <a:off x="6572250" y="0"/>
            <a:ext cx="25701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F:\work\第二\元旦2009\未标题-8副本.png"/>
          <p:cNvPicPr>
            <a:picLocks noChangeAspect="1" noChangeArrowheads="1"/>
          </p:cNvPicPr>
          <p:nvPr/>
        </p:nvPicPr>
        <p:blipFill>
          <a:blip r:embed="rId4"/>
          <a:srcRect t="30005" r="64056"/>
          <a:stretch>
            <a:fillRect/>
          </a:stretch>
        </p:blipFill>
        <p:spPr bwMode="auto">
          <a:xfrm>
            <a:off x="0" y="1714500"/>
            <a:ext cx="3286125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F:\work\第二\元旦2009\未标题-5副本.png"/>
          <p:cNvPicPr>
            <a:picLocks noChangeAspect="1" noChangeArrowheads="1"/>
          </p:cNvPicPr>
          <p:nvPr/>
        </p:nvPicPr>
        <p:blipFill>
          <a:blip r:embed="rId5"/>
          <a:srcRect l="36385" t="68323" r="30670" b="27197"/>
          <a:stretch>
            <a:fillRect/>
          </a:stretch>
        </p:blipFill>
        <p:spPr bwMode="auto">
          <a:xfrm>
            <a:off x="3321050" y="4011613"/>
            <a:ext cx="30130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F:\work\第二\元旦2009\未标题-2副本.png"/>
          <p:cNvPicPr>
            <a:picLocks noChangeAspect="1" noChangeArrowheads="1"/>
          </p:cNvPicPr>
          <p:nvPr/>
        </p:nvPicPr>
        <p:blipFill>
          <a:blip r:embed="rId6"/>
          <a:srcRect l="34274" t="8829" r="28555" b="29414"/>
          <a:stretch>
            <a:fillRect/>
          </a:stretch>
        </p:blipFill>
        <p:spPr bwMode="auto">
          <a:xfrm>
            <a:off x="3032125" y="374650"/>
            <a:ext cx="3405188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F:\work\第二\元旦2009\未标题-5副本.png"/>
          <p:cNvPicPr>
            <a:picLocks noChangeAspect="1" noChangeArrowheads="1"/>
          </p:cNvPicPr>
          <p:nvPr/>
        </p:nvPicPr>
        <p:blipFill>
          <a:blip r:embed="rId5"/>
          <a:srcRect l="36385" t="72321" r="30670" b="22511"/>
          <a:stretch>
            <a:fillRect/>
          </a:stretch>
        </p:blipFill>
        <p:spPr bwMode="auto">
          <a:xfrm>
            <a:off x="3321050" y="4294188"/>
            <a:ext cx="3013075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图片 114" descr="LOGO白副本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1000" y="5211763"/>
            <a:ext cx="1025525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F:\work\第二\元旦2009\未标题-4副本.png"/>
          <p:cNvPicPr>
            <a:picLocks noChangeAspect="1" noChangeArrowheads="1"/>
          </p:cNvPicPr>
          <p:nvPr/>
        </p:nvPicPr>
        <p:blipFill>
          <a:blip r:embed="rId8"/>
          <a:srcRect l="26357" t="22485" r="37115" b="40845"/>
          <a:stretch>
            <a:fillRect/>
          </a:stretch>
        </p:blipFill>
        <p:spPr bwMode="auto">
          <a:xfrm>
            <a:off x="2357438" y="1238250"/>
            <a:ext cx="3340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9" descr="F:\work\第二\元旦2009\未标题-3副本.png"/>
          <p:cNvPicPr>
            <a:picLocks noChangeAspect="1" noChangeArrowheads="1"/>
          </p:cNvPicPr>
          <p:nvPr/>
        </p:nvPicPr>
        <p:blipFill>
          <a:blip r:embed="rId9">
            <a:lum bright="10000"/>
          </a:blip>
          <a:srcRect l="47003" t="51414" r="35747" b="41254"/>
          <a:stretch>
            <a:fillRect/>
          </a:stretch>
        </p:blipFill>
        <p:spPr bwMode="auto">
          <a:xfrm>
            <a:off x="4279900" y="2965450"/>
            <a:ext cx="1577975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62113" y="1570038"/>
            <a:ext cx="6429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尊敬的朋友：</a:t>
            </a:r>
            <a:endParaRPr lang="en-US" altLang="zh-CN" sz="2000">
              <a:solidFill>
                <a:srgbClr val="C9BB89"/>
              </a:solidFill>
              <a:latin typeface="方正隶变简体" pitchFamily="65" charset="-122"/>
              <a:ea typeface="方正隶变简体" pitchFamily="65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684338" y="2160588"/>
            <a:ext cx="66214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在这快乐分享的时刻</a:t>
            </a:r>
            <a:r>
              <a:rPr lang="en-US" altLang="zh-CN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,</a:t>
            </a:r>
            <a:r>
              <a:rPr lang="zh-CN" altLang="en-US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思念好友的时刻</a:t>
            </a:r>
            <a:r>
              <a:rPr lang="en-US" altLang="zh-CN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,</a:t>
            </a:r>
            <a:r>
              <a:rPr lang="zh-CN" altLang="en-US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美梦成真的时刻</a:t>
            </a:r>
            <a:r>
              <a:rPr lang="en-US" altLang="zh-CN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.</a:t>
            </a:r>
            <a:r>
              <a:rPr lang="zh-CN" altLang="en-US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祝你元旦快乐</a:t>
            </a:r>
            <a:r>
              <a:rPr lang="en-US" altLang="zh-CN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,</a:t>
            </a:r>
            <a:r>
              <a:rPr lang="zh-CN" altLang="en-US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佳节如意！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662113" y="3130550"/>
            <a:ext cx="2463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        此致</a:t>
            </a:r>
            <a:endParaRPr lang="en-US" altLang="zh-CN" sz="1600">
              <a:solidFill>
                <a:srgbClr val="C9BB89"/>
              </a:solidFill>
              <a:latin typeface="方正隶变简体" pitchFamily="65" charset="-122"/>
              <a:ea typeface="方正隶变简体" pitchFamily="65" charset="-122"/>
            </a:endParaRPr>
          </a:p>
          <a:p>
            <a:r>
              <a:rPr lang="zh-CN" altLang="en-US" sz="1600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敬礼</a:t>
            </a:r>
            <a:endParaRPr lang="en-US" altLang="zh-CN" sz="1600">
              <a:solidFill>
                <a:srgbClr val="C9BB89"/>
              </a:solidFill>
              <a:latin typeface="方正隶变简体" pitchFamily="65" charset="-122"/>
              <a:ea typeface="方正隶变简体" pitchFamily="65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448425" y="3773488"/>
            <a:ext cx="1981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C9BB89"/>
                </a:solidFill>
                <a:latin typeface="方正隶变简体" pitchFamily="65" charset="-122"/>
                <a:ea typeface="方正隶变简体" pitchFamily="65" charset="-122"/>
              </a:rPr>
              <a:t>你最好的朋友</a:t>
            </a:r>
            <a:endParaRPr lang="en-US" altLang="zh-CN" sz="1600">
              <a:solidFill>
                <a:srgbClr val="C9BB89"/>
              </a:solidFill>
              <a:latin typeface="方正隶变简体" pitchFamily="65" charset="-122"/>
              <a:ea typeface="方正隶变简体" pitchFamily="65" charset="-122"/>
            </a:endParaRPr>
          </a:p>
        </p:txBody>
      </p:sp>
      <p:sp>
        <p:nvSpPr>
          <p:cNvPr id="1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7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3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46</Words>
  <PresentationFormat>全屏显示(16:10)</PresentationFormat>
  <Paragraphs>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Arial</vt:lpstr>
      <vt:lpstr>宋体</vt:lpstr>
      <vt:lpstr>Calibri</vt:lpstr>
      <vt:lpstr>方正隶变简体</vt:lpstr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kevin</cp:lastModifiedBy>
  <cp:revision>58</cp:revision>
  <dcterms:modified xsi:type="dcterms:W3CDTF">2009-03-12T07:57:22Z</dcterms:modified>
</cp:coreProperties>
</file>