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3" r:id="rId2"/>
    <p:sldId id="259" r:id="rId3"/>
    <p:sldId id="265" r:id="rId4"/>
    <p:sldId id="264" r:id="rId5"/>
    <p:sldId id="266" r:id="rId6"/>
  </p:sldIdLst>
  <p:sldSz cx="9144000" cy="6858000" type="screen4x3"/>
  <p:notesSz cx="6858000" cy="9144000"/>
  <p:embeddedFontLst>
    <p:embeddedFont>
      <p:font typeface="Calibri" pitchFamily="34" charset="0"/>
      <p:regular r:id="rId7"/>
      <p:bold r:id="rId8"/>
      <p:italic r:id="rId9"/>
      <p:boldItalic r:id="rId10"/>
    </p:embeddedFont>
    <p:embeddedFont>
      <p:font typeface="方正小标宋简体" pitchFamily="65" charset="-122"/>
      <p:regular r:id="rId11"/>
    </p:embeddedFont>
    <p:embeddedFont>
      <p:font typeface="方正卡通简体" pitchFamily="65" charset="-122"/>
      <p:regular r:id="rId12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1206" y="-54"/>
      </p:cViewPr>
      <p:guideLst>
        <p:guide orient="horz" pos="4319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Click="0" advTm="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E632C-FEC8-43EE-843D-F1310F28B8A4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5AEBB-61E7-4D06-9272-F3C0B4B8584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7B00A-9337-4D88-A553-5D6688F5C1E3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139F5-E2C7-4A93-9886-430EAC65F72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Click="0" advTm="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Click="0" advTm="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84A484-5CDE-468F-9386-4A4862E98671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35C724-5F06-41B9-A9DA-F82690787BC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2DE8A-867A-4C96-884C-9FEFBC1FEC2C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E6487-B7C9-4529-A770-F16AF8163D3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E60BA-2072-486D-B35D-0C0F0F5F8271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D8BBB-653D-4348-9447-16EB429BC43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BA9D1D-2628-4E8C-A09E-997942A327B8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61C34-C365-454A-8523-04670ECCA12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8FA59-2FC2-439C-9189-EBD5EE666BDE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D3BD0-6ABE-4552-A9E9-A086E53E4A9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C81E3-9CCD-4A64-AE1E-E0F78942EA84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35DF6-D57A-497C-A1B3-16FCBF22CF6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advClick="0" advTm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E0EE557-B1E7-46B4-AB17-04FC9F09C6C4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DB2E683-BBC0-4422-844F-229FCE93627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 advClick="0" advTm="0"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5.png"/><Relationship Id="rId10" Type="http://schemas.openxmlformats.org/officeDocument/2006/relationships/image" Target="../media/image11.png"/><Relationship Id="rId4" Type="http://schemas.openxmlformats.org/officeDocument/2006/relationships/image" Target="../media/image4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4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图片 50" descr="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图片 51" descr="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图片 19" descr="13.png"/>
          <p:cNvPicPr>
            <a:picLocks noChangeAspect="1"/>
          </p:cNvPicPr>
          <p:nvPr/>
        </p:nvPicPr>
        <p:blipFill>
          <a:blip r:embed="rId4"/>
          <a:srcRect l="24603" t="39577" r="53175" b="45609"/>
          <a:stretch>
            <a:fillRect/>
          </a:stretch>
        </p:blipFill>
        <p:spPr bwMode="auto">
          <a:xfrm>
            <a:off x="3903663" y="2714625"/>
            <a:ext cx="2032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5748338" y="3005138"/>
            <a:ext cx="255428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>
                <a:latin typeface="方正小标宋简体" pitchFamily="65" charset="-122"/>
                <a:ea typeface="方正小标宋简体" pitchFamily="65" charset="-122"/>
              </a:rPr>
              <a:t>---</a:t>
            </a:r>
            <a:r>
              <a:rPr lang="zh-CN" altLang="en-US" sz="2400">
                <a:latin typeface="方正小标宋简体" pitchFamily="65" charset="-122"/>
                <a:ea typeface="方正小标宋简体" pitchFamily="65" charset="-122"/>
              </a:rPr>
              <a:t>锐普元旦模板</a:t>
            </a:r>
          </a:p>
        </p:txBody>
      </p:sp>
      <p:pic>
        <p:nvPicPr>
          <p:cNvPr id="24" name="图片 23" descr="3.png"/>
          <p:cNvPicPr>
            <a:picLocks noChangeAspect="1"/>
          </p:cNvPicPr>
          <p:nvPr/>
        </p:nvPicPr>
        <p:blipFill>
          <a:blip r:embed="rId5"/>
          <a:srcRect t="79259"/>
          <a:stretch>
            <a:fillRect/>
          </a:stretch>
        </p:blipFill>
        <p:spPr bwMode="auto">
          <a:xfrm>
            <a:off x="0" y="5435600"/>
            <a:ext cx="91440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图片 24" descr="3.png"/>
          <p:cNvPicPr>
            <a:picLocks noChangeAspect="1"/>
          </p:cNvPicPr>
          <p:nvPr/>
        </p:nvPicPr>
        <p:blipFill>
          <a:blip r:embed="rId5"/>
          <a:srcRect b="79443"/>
          <a:stretch>
            <a:fillRect/>
          </a:stretch>
        </p:blipFill>
        <p:spPr bwMode="auto">
          <a:xfrm>
            <a:off x="0" y="-14288"/>
            <a:ext cx="9144000" cy="1409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ransition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2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" accel="100000" fill="hold">
                                          <p:stCondLst>
                                            <p:cond delay="72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00"/>
                            </p:stCondLst>
                            <p:childTnLst>
                              <p:par>
                                <p:cTn id="22" presetID="27" presetClass="entr" presetSubtype="0" fill="hold" grpId="0" nodeType="afterEffect">
                                  <p:stCondLst>
                                    <p:cond delay="3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1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80808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tx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1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 0 L -0.21424 0.00023 " pathEditMode="relative" ptsTypes="AA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L -0.21424 0.00023 " pathEditMode="relative" ptsTypes="AA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600"/>
                            </p:stCondLst>
                            <p:childTnLst>
                              <p:par>
                                <p:cTn id="32" presetID="23" presetClass="exit" presetSubtype="54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3" presetClass="exit" presetSubtype="544" fill="hold" grpId="2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600"/>
                            </p:stCondLst>
                            <p:childTnLst>
                              <p:par>
                                <p:cTn id="4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  <p:bldP spid="21" gr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50" descr="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图片 51" descr="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图片 61" descr="3.png"/>
          <p:cNvPicPr>
            <a:picLocks noChangeAspect="1"/>
          </p:cNvPicPr>
          <p:nvPr/>
        </p:nvPicPr>
        <p:blipFill>
          <a:blip r:embed="rId4"/>
          <a:srcRect t="79259"/>
          <a:stretch>
            <a:fillRect/>
          </a:stretch>
        </p:blipFill>
        <p:spPr bwMode="auto">
          <a:xfrm>
            <a:off x="0" y="5435600"/>
            <a:ext cx="91440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图片 52" descr="3.png"/>
          <p:cNvPicPr>
            <a:picLocks noChangeAspect="1"/>
          </p:cNvPicPr>
          <p:nvPr/>
        </p:nvPicPr>
        <p:blipFill>
          <a:blip r:embed="rId4"/>
          <a:srcRect b="79443"/>
          <a:stretch>
            <a:fillRect/>
          </a:stretch>
        </p:blipFill>
        <p:spPr bwMode="auto">
          <a:xfrm>
            <a:off x="0" y="-14288"/>
            <a:ext cx="9144000" cy="1409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图片 55" descr="6.png"/>
          <p:cNvPicPr>
            <a:picLocks noChangeAspect="1"/>
          </p:cNvPicPr>
          <p:nvPr/>
        </p:nvPicPr>
        <p:blipFill>
          <a:blip r:embed="rId5"/>
          <a:srcRect t="17963" r="25694" b="18149"/>
          <a:stretch>
            <a:fillRect/>
          </a:stretch>
        </p:blipFill>
        <p:spPr bwMode="auto">
          <a:xfrm>
            <a:off x="0" y="1231900"/>
            <a:ext cx="6794500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" name="图片 62" descr="12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" name="图片 64" descr="12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" name="图片 65" descr="12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" name="图片 66" descr="12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" name="图片 67" descr="12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" name="图片 68" descr="12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图片 56" descr="7.png"/>
          <p:cNvPicPr>
            <a:picLocks noChangeAspect="1"/>
          </p:cNvPicPr>
          <p:nvPr/>
        </p:nvPicPr>
        <p:blipFill>
          <a:blip r:embed="rId7"/>
          <a:srcRect l="35278" t="62222" r="40138" b="24445"/>
          <a:stretch>
            <a:fillRect/>
          </a:stretch>
        </p:blipFill>
        <p:spPr bwMode="auto">
          <a:xfrm>
            <a:off x="3225800" y="4267200"/>
            <a:ext cx="22479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图片 53" descr="4.png"/>
          <p:cNvPicPr>
            <a:picLocks noChangeAspect="1"/>
          </p:cNvPicPr>
          <p:nvPr/>
        </p:nvPicPr>
        <p:blipFill>
          <a:blip r:embed="rId8"/>
          <a:srcRect l="30972" t="80927" r="30556"/>
          <a:stretch>
            <a:fillRect/>
          </a:stretch>
        </p:blipFill>
        <p:spPr bwMode="auto">
          <a:xfrm>
            <a:off x="2832100" y="5549900"/>
            <a:ext cx="3517900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图片 54" descr="5.png"/>
          <p:cNvPicPr>
            <a:picLocks noChangeAspect="1"/>
          </p:cNvPicPr>
          <p:nvPr/>
        </p:nvPicPr>
        <p:blipFill>
          <a:blip r:embed="rId9"/>
          <a:srcRect l="69305" t="44073" b="18704"/>
          <a:stretch>
            <a:fillRect/>
          </a:stretch>
        </p:blipFill>
        <p:spPr bwMode="auto">
          <a:xfrm>
            <a:off x="6337300" y="3022600"/>
            <a:ext cx="28067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图片 58" descr="9.png"/>
          <p:cNvPicPr>
            <a:picLocks noChangeAspect="1"/>
          </p:cNvPicPr>
          <p:nvPr/>
        </p:nvPicPr>
        <p:blipFill>
          <a:blip r:embed="rId10"/>
          <a:srcRect l="36250" t="4443" r="27638" b="87038"/>
          <a:stretch>
            <a:fillRect/>
          </a:stretch>
        </p:blipFill>
        <p:spPr bwMode="auto">
          <a:xfrm>
            <a:off x="3314700" y="304800"/>
            <a:ext cx="3302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" name="图片 60" descr="11.png"/>
          <p:cNvPicPr>
            <a:picLocks noChangeAspect="1"/>
          </p:cNvPicPr>
          <p:nvPr/>
        </p:nvPicPr>
        <p:blipFill>
          <a:blip r:embed="rId11"/>
          <a:srcRect l="26807" t="2779" r="63750" b="85185"/>
          <a:stretch>
            <a:fillRect/>
          </a:stretch>
        </p:blipFill>
        <p:spPr bwMode="auto">
          <a:xfrm>
            <a:off x="2451100" y="190500"/>
            <a:ext cx="8636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" name="图片 69" descr="10.png"/>
          <p:cNvPicPr>
            <a:picLocks noChangeAspect="1"/>
          </p:cNvPicPr>
          <p:nvPr/>
        </p:nvPicPr>
        <p:blipFill>
          <a:blip r:embed="rId12"/>
          <a:srcRect l="35001" t="3148" r="60973" b="88889"/>
          <a:stretch>
            <a:fillRect/>
          </a:stretch>
        </p:blipFill>
        <p:spPr bwMode="auto">
          <a:xfrm>
            <a:off x="4716463" y="215900"/>
            <a:ext cx="3683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" name="图片 70" descr="8.png"/>
          <p:cNvPicPr>
            <a:picLocks noChangeAspect="1"/>
          </p:cNvPicPr>
          <p:nvPr/>
        </p:nvPicPr>
        <p:blipFill>
          <a:blip r:embed="rId13"/>
          <a:srcRect l="69167" t="6853" r="26250" b="85001"/>
          <a:stretch>
            <a:fillRect/>
          </a:stretch>
        </p:blipFill>
        <p:spPr bwMode="auto">
          <a:xfrm>
            <a:off x="4808538" y="469900"/>
            <a:ext cx="4191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200"/>
                            </p:stCondLst>
                            <p:childTnLst>
                              <p:par>
                                <p:cTn id="51" presetID="37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8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8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20" decel="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" accel="100000" fill="hold">
                                          <p:stCondLst>
                                            <p:cond delay="72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200"/>
                            </p:stCondLst>
                            <p:childTnLst>
                              <p:par>
                                <p:cTn id="58" presetID="23" presetClass="entr" presetSubtype="32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900"/>
                            </p:stCondLst>
                            <p:childTnLst>
                              <p:par>
                                <p:cTn id="63" presetID="48" presetClass="entr" presetSubtype="0" accel="5000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100"/>
                            </p:stCondLst>
                            <p:childTnLst>
                              <p:par>
                                <p:cTn id="7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600"/>
                            </p:stCondLst>
                            <p:childTnLst>
                              <p:par>
                                <p:cTn id="77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94798E-6 L 0.16754 -2.94798E-6 " pathEditMode="relative" rAng="0" ptsTypes="AA">
                                      <p:cBhvr>
                                        <p:cTn id="7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" y="0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87283E-6 L -0.16528 0.00024 " pathEditMode="relative" rAng="0" ptsTypes="AA">
                                      <p:cBhvr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" y="0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1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50" descr="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图片 51" descr="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" name="图片 61" descr="3.png"/>
          <p:cNvPicPr>
            <a:picLocks noChangeAspect="1"/>
          </p:cNvPicPr>
          <p:nvPr/>
        </p:nvPicPr>
        <p:blipFill>
          <a:blip r:embed="rId4"/>
          <a:srcRect t="79259"/>
          <a:stretch>
            <a:fillRect/>
          </a:stretch>
        </p:blipFill>
        <p:spPr bwMode="auto">
          <a:xfrm>
            <a:off x="0" y="5435600"/>
            <a:ext cx="91440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图片 52" descr="3.png"/>
          <p:cNvPicPr>
            <a:picLocks noChangeAspect="1"/>
          </p:cNvPicPr>
          <p:nvPr/>
        </p:nvPicPr>
        <p:blipFill>
          <a:blip r:embed="rId4"/>
          <a:srcRect b="79443"/>
          <a:stretch>
            <a:fillRect/>
          </a:stretch>
        </p:blipFill>
        <p:spPr bwMode="auto">
          <a:xfrm>
            <a:off x="0" y="-14288"/>
            <a:ext cx="9144000" cy="1409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图片 55" descr="6.png"/>
          <p:cNvPicPr>
            <a:picLocks noChangeAspect="1"/>
          </p:cNvPicPr>
          <p:nvPr/>
        </p:nvPicPr>
        <p:blipFill>
          <a:blip r:embed="rId5"/>
          <a:srcRect t="17963" r="25694" b="18149"/>
          <a:stretch>
            <a:fillRect/>
          </a:stretch>
        </p:blipFill>
        <p:spPr bwMode="auto">
          <a:xfrm>
            <a:off x="0" y="1231900"/>
            <a:ext cx="6794500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图片 56" descr="7.png"/>
          <p:cNvPicPr>
            <a:picLocks noChangeAspect="1"/>
          </p:cNvPicPr>
          <p:nvPr/>
        </p:nvPicPr>
        <p:blipFill>
          <a:blip r:embed="rId6"/>
          <a:srcRect l="35278" t="62222" r="40138" b="24445"/>
          <a:stretch>
            <a:fillRect/>
          </a:stretch>
        </p:blipFill>
        <p:spPr bwMode="auto">
          <a:xfrm>
            <a:off x="3225800" y="4267200"/>
            <a:ext cx="22479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图片 53" descr="4.png"/>
          <p:cNvPicPr>
            <a:picLocks noChangeAspect="1"/>
          </p:cNvPicPr>
          <p:nvPr/>
        </p:nvPicPr>
        <p:blipFill>
          <a:blip r:embed="rId7"/>
          <a:srcRect l="30972" t="80927" r="30556"/>
          <a:stretch>
            <a:fillRect/>
          </a:stretch>
        </p:blipFill>
        <p:spPr bwMode="auto">
          <a:xfrm>
            <a:off x="2832100" y="5549900"/>
            <a:ext cx="3517900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图片 54" descr="5.png"/>
          <p:cNvPicPr>
            <a:picLocks noChangeAspect="1"/>
          </p:cNvPicPr>
          <p:nvPr/>
        </p:nvPicPr>
        <p:blipFill>
          <a:blip r:embed="rId8"/>
          <a:srcRect l="69305" t="44073" b="18704"/>
          <a:stretch>
            <a:fillRect/>
          </a:stretch>
        </p:blipFill>
        <p:spPr bwMode="auto">
          <a:xfrm>
            <a:off x="6337300" y="3022600"/>
            <a:ext cx="28067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图片 58" descr="9.png"/>
          <p:cNvPicPr>
            <a:picLocks noChangeAspect="1"/>
          </p:cNvPicPr>
          <p:nvPr/>
        </p:nvPicPr>
        <p:blipFill>
          <a:blip r:embed="rId9"/>
          <a:srcRect l="36250" t="4443" r="27638" b="87038"/>
          <a:stretch>
            <a:fillRect/>
          </a:stretch>
        </p:blipFill>
        <p:spPr bwMode="auto">
          <a:xfrm>
            <a:off x="3314700" y="304800"/>
            <a:ext cx="3302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" name="图片 60" descr="11.png"/>
          <p:cNvPicPr>
            <a:picLocks noChangeAspect="1"/>
          </p:cNvPicPr>
          <p:nvPr/>
        </p:nvPicPr>
        <p:blipFill>
          <a:blip r:embed="rId10"/>
          <a:srcRect l="26807" t="2779" r="63750" b="85185"/>
          <a:stretch>
            <a:fillRect/>
          </a:stretch>
        </p:blipFill>
        <p:spPr bwMode="auto">
          <a:xfrm>
            <a:off x="2451100" y="190500"/>
            <a:ext cx="8636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" name="图片 69" descr="10.png"/>
          <p:cNvPicPr>
            <a:picLocks noChangeAspect="1"/>
          </p:cNvPicPr>
          <p:nvPr/>
        </p:nvPicPr>
        <p:blipFill>
          <a:blip r:embed="rId11"/>
          <a:srcRect l="35001" t="3148" r="60973" b="88889"/>
          <a:stretch>
            <a:fillRect/>
          </a:stretch>
        </p:blipFill>
        <p:spPr bwMode="auto">
          <a:xfrm>
            <a:off x="3192463" y="215900"/>
            <a:ext cx="3683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" name="图片 70" descr="8.png"/>
          <p:cNvPicPr>
            <a:picLocks noChangeAspect="1"/>
          </p:cNvPicPr>
          <p:nvPr/>
        </p:nvPicPr>
        <p:blipFill>
          <a:blip r:embed="rId12"/>
          <a:srcRect l="69167" t="6853" r="26250" b="85001"/>
          <a:stretch>
            <a:fillRect/>
          </a:stretch>
        </p:blipFill>
        <p:spPr bwMode="auto">
          <a:xfrm>
            <a:off x="6332538" y="469900"/>
            <a:ext cx="4191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1" descr="15.png"/>
          <p:cNvPicPr>
            <a:picLocks noChangeAspect="1"/>
          </p:cNvPicPr>
          <p:nvPr/>
        </p:nvPicPr>
        <p:blipFill>
          <a:blip r:embed="rId13"/>
          <a:srcRect l="85556"/>
          <a:stretch>
            <a:fillRect/>
          </a:stretch>
        </p:blipFill>
        <p:spPr bwMode="auto">
          <a:xfrm>
            <a:off x="7823200" y="0"/>
            <a:ext cx="1320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图片 22" descr="15.png"/>
          <p:cNvPicPr>
            <a:picLocks noChangeAspect="1"/>
          </p:cNvPicPr>
          <p:nvPr/>
        </p:nvPicPr>
        <p:blipFill>
          <a:blip r:embed="rId13"/>
          <a:srcRect r="85078"/>
          <a:stretch>
            <a:fillRect/>
          </a:stretch>
        </p:blipFill>
        <p:spPr bwMode="auto">
          <a:xfrm>
            <a:off x="0" y="0"/>
            <a:ext cx="13636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ransition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xit" presetSubtype="2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1" dur="6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5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2" presetClass="exit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4" dur="6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5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50" descr="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图片 51" descr="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图片 20" descr="14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1800225" y="871538"/>
            <a:ext cx="5486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latin typeface="方正卡通简体" pitchFamily="65" charset="-122"/>
                <a:ea typeface="方正卡通简体" pitchFamily="65" charset="-122"/>
              </a:rPr>
              <a:t>我的祝福</a:t>
            </a:r>
            <a:endParaRPr lang="en-US" altLang="zh-CN" sz="3200"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3744913" y="5289550"/>
            <a:ext cx="473075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4400">
                <a:latin typeface="方正卡通简体" pitchFamily="65" charset="-122"/>
                <a:ea typeface="方正卡通简体" pitchFamily="65" charset="-122"/>
              </a:rPr>
              <a:t>---</a:t>
            </a:r>
            <a:r>
              <a:rPr lang="zh-CN" altLang="en-US" sz="4400">
                <a:latin typeface="方正卡通简体" pitchFamily="65" charset="-122"/>
                <a:ea typeface="方正卡通简体" pitchFamily="65" charset="-122"/>
              </a:rPr>
              <a:t>新年快乐！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1800225" y="1481138"/>
            <a:ext cx="5486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latin typeface="方正卡通简体" pitchFamily="65" charset="-122"/>
                <a:ea typeface="方正卡通简体" pitchFamily="65" charset="-122"/>
              </a:rPr>
              <a:t>跨过重重高山，</a:t>
            </a:r>
            <a:endParaRPr lang="en-US" altLang="zh-CN" sz="3200"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1800225" y="3294063"/>
            <a:ext cx="54864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latin typeface="方正卡通简体" pitchFamily="65" charset="-122"/>
                <a:ea typeface="方正卡通简体" pitchFamily="65" charset="-122"/>
              </a:rPr>
              <a:t>窜过小胡同，</a:t>
            </a:r>
            <a:endParaRPr lang="en-US" altLang="zh-CN" sz="3200"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1800225" y="2105025"/>
            <a:ext cx="5486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latin typeface="方正卡通简体" pitchFamily="65" charset="-122"/>
                <a:ea typeface="方正卡通简体" pitchFamily="65" charset="-122"/>
              </a:rPr>
              <a:t>掠过条条小溪，</a:t>
            </a:r>
            <a:endParaRPr lang="en-US" altLang="zh-CN" sz="3200"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1800225" y="2700338"/>
            <a:ext cx="54864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latin typeface="方正卡通简体" pitchFamily="65" charset="-122"/>
                <a:ea typeface="方正卡通简体" pitchFamily="65" charset="-122"/>
              </a:rPr>
              <a:t>跳过大马路，</a:t>
            </a:r>
            <a:endParaRPr lang="en-US" altLang="zh-CN" sz="3200"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1800225" y="4498975"/>
            <a:ext cx="54864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latin typeface="方正卡通简体" pitchFamily="65" charset="-122"/>
                <a:ea typeface="方正卡通简体" pitchFamily="65" charset="-122"/>
              </a:rPr>
              <a:t>钻进你耳朵里</a:t>
            </a:r>
            <a:endParaRPr lang="en-US" altLang="zh-CN" sz="3200">
              <a:latin typeface="方正卡通简体" pitchFamily="65" charset="-122"/>
              <a:ea typeface="方正卡通简体" pitchFamily="65" charset="-122"/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1800225" y="3903663"/>
            <a:ext cx="54864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3200">
                <a:latin typeface="方正卡通简体" pitchFamily="65" charset="-122"/>
                <a:ea typeface="方正卡通简体" pitchFamily="65" charset="-122"/>
              </a:rPr>
              <a:t>闪过卖冰糖葫芦的老太太，</a:t>
            </a:r>
            <a:endParaRPr lang="en-US" altLang="zh-CN" sz="3200"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8205" name="图片 21" descr="15.png"/>
          <p:cNvPicPr>
            <a:picLocks noChangeAspect="1"/>
          </p:cNvPicPr>
          <p:nvPr/>
        </p:nvPicPr>
        <p:blipFill>
          <a:blip r:embed="rId5"/>
          <a:srcRect l="85556"/>
          <a:stretch>
            <a:fillRect/>
          </a:stretch>
        </p:blipFill>
        <p:spPr bwMode="auto">
          <a:xfrm>
            <a:off x="7823200" y="0"/>
            <a:ext cx="1320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6" name="图片 22" descr="15.png"/>
          <p:cNvPicPr>
            <a:picLocks noChangeAspect="1"/>
          </p:cNvPicPr>
          <p:nvPr/>
        </p:nvPicPr>
        <p:blipFill>
          <a:blip r:embed="rId5"/>
          <a:srcRect r="85078"/>
          <a:stretch>
            <a:fillRect/>
          </a:stretch>
        </p:blipFill>
        <p:spPr bwMode="auto">
          <a:xfrm>
            <a:off x="0" y="0"/>
            <a:ext cx="13636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图片 19" descr="16.png"/>
          <p:cNvPicPr>
            <a:picLocks noChangeAspect="1"/>
          </p:cNvPicPr>
          <p:nvPr/>
        </p:nvPicPr>
        <p:blipFill>
          <a:blip r:embed="rId6"/>
          <a:srcRect l="88889" t="70898"/>
          <a:stretch>
            <a:fillRect/>
          </a:stretch>
        </p:blipFill>
        <p:spPr bwMode="auto">
          <a:xfrm>
            <a:off x="8128000" y="4862513"/>
            <a:ext cx="1016000" cy="199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50" descr="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图片 51" descr="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图片 19" descr="13.png"/>
          <p:cNvPicPr>
            <a:picLocks noChangeAspect="1"/>
          </p:cNvPicPr>
          <p:nvPr/>
        </p:nvPicPr>
        <p:blipFill>
          <a:blip r:embed="rId4"/>
          <a:srcRect l="24603" t="39577" r="53175" b="45609"/>
          <a:stretch>
            <a:fillRect/>
          </a:stretch>
        </p:blipFill>
        <p:spPr bwMode="auto">
          <a:xfrm>
            <a:off x="3903663" y="2714625"/>
            <a:ext cx="2032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5748338" y="3005138"/>
            <a:ext cx="2392362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>
                <a:latin typeface="方正小标宋简体" pitchFamily="65" charset="-122"/>
                <a:ea typeface="方正小标宋简体" pitchFamily="65" charset="-122"/>
              </a:rPr>
              <a:t>---</a:t>
            </a:r>
            <a:r>
              <a:rPr lang="zh-CN" altLang="en-US" sz="2400">
                <a:latin typeface="方正小标宋简体" pitchFamily="65" charset="-122"/>
                <a:ea typeface="方正小标宋简体" pitchFamily="65" charset="-122"/>
              </a:rPr>
              <a:t>谢谢 </a:t>
            </a:r>
            <a:r>
              <a:rPr lang="en-US" altLang="zh-CN" sz="2400">
                <a:latin typeface="方正小标宋简体" pitchFamily="65" charset="-122"/>
                <a:ea typeface="方正小标宋简体" pitchFamily="65" charset="-122"/>
              </a:rPr>
              <a:t>Thanks</a:t>
            </a:r>
            <a:endParaRPr lang="zh-CN" altLang="en-US" sz="2400">
              <a:latin typeface="方正小标宋简体" pitchFamily="65" charset="-122"/>
              <a:ea typeface="方正小标宋简体" pitchFamily="65" charset="-122"/>
            </a:endParaRPr>
          </a:p>
        </p:txBody>
      </p:sp>
      <p:pic>
        <p:nvPicPr>
          <p:cNvPr id="24" name="图片 23" descr="3.png"/>
          <p:cNvPicPr>
            <a:picLocks noChangeAspect="1"/>
          </p:cNvPicPr>
          <p:nvPr/>
        </p:nvPicPr>
        <p:blipFill>
          <a:blip r:embed="rId5"/>
          <a:srcRect t="79259"/>
          <a:stretch>
            <a:fillRect/>
          </a:stretch>
        </p:blipFill>
        <p:spPr bwMode="auto">
          <a:xfrm>
            <a:off x="0" y="5435600"/>
            <a:ext cx="91440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图片 24" descr="3.png"/>
          <p:cNvPicPr>
            <a:picLocks noChangeAspect="1"/>
          </p:cNvPicPr>
          <p:nvPr/>
        </p:nvPicPr>
        <p:blipFill>
          <a:blip r:embed="rId5"/>
          <a:srcRect b="79443"/>
          <a:stretch>
            <a:fillRect/>
          </a:stretch>
        </p:blipFill>
        <p:spPr bwMode="auto">
          <a:xfrm>
            <a:off x="0" y="-14288"/>
            <a:ext cx="9144000" cy="1409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2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" accel="100000" fill="hold">
                                          <p:stCondLst>
                                            <p:cond delay="72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00"/>
                            </p:stCondLst>
                            <p:childTnLst>
                              <p:par>
                                <p:cTn id="21" presetID="27" presetClass="entr" presetSubtype="0" fill="hold" grpId="0" nodeType="afterEffect">
                                  <p:stCondLst>
                                    <p:cond delay="3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1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80808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tx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1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 0 L -0.21424 0.00023 " pathEditMode="relative" ptsTypes="AA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grpId="1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L -0.21424 0.00023 " pathEditMode="relative" ptsTypes="AA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1" grpId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</TotalTime>
  <Words>67</Words>
  <Application>Microsoft Office PowerPoint</Application>
  <PresentationFormat>全屏显示(4:3)</PresentationFormat>
  <Paragraphs>20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1" baseType="lpstr">
      <vt:lpstr>Calibri</vt:lpstr>
      <vt:lpstr>宋体</vt:lpstr>
      <vt:lpstr>Arial</vt:lpstr>
      <vt:lpstr>方正小标宋简体</vt:lpstr>
      <vt:lpstr>方正卡通简体</vt:lpstr>
      <vt:lpstr>Office 主题</vt:lpstr>
      <vt:lpstr>幻灯片 1</vt:lpstr>
      <vt:lpstr>幻灯片 2</vt:lpstr>
      <vt:lpstr>幻灯片 3</vt:lpstr>
      <vt:lpstr>幻灯片 4</vt:lpstr>
      <vt:lpstr>幻灯片 5</vt:lpstr>
    </vt:vector>
  </TitlesOfParts>
  <Company>WwW.YlmF.CoM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YlmF</dc:creator>
  <cp:lastModifiedBy>kevin</cp:lastModifiedBy>
  <cp:revision>16</cp:revision>
  <dcterms:created xsi:type="dcterms:W3CDTF">2008-12-09T06:45:44Z</dcterms:created>
  <dcterms:modified xsi:type="dcterms:W3CDTF">2009-03-12T07:58:37Z</dcterms:modified>
</cp:coreProperties>
</file>