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68" r:id="rId2"/>
    <p:sldId id="269" r:id="rId3"/>
  </p:sldIdLst>
  <p:sldSz cx="9144000" cy="5715000" type="screen16x10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D8F3"/>
    <a:srgbClr val="9BD5DB"/>
    <a:srgbClr val="D43CE0"/>
    <a:srgbClr val="591AB6"/>
    <a:srgbClr val="2251AE"/>
    <a:srgbClr val="E50CFC"/>
    <a:srgbClr val="FF09BF"/>
    <a:srgbClr val="F2F2E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219" autoAdjust="0"/>
    <p:restoredTop sz="94178" autoAdjust="0"/>
  </p:normalViewPr>
  <p:slideViewPr>
    <p:cSldViewPr>
      <p:cViewPr>
        <p:scale>
          <a:sx n="75" d="100"/>
          <a:sy n="75" d="100"/>
        </p:scale>
        <p:origin x="-912" y="-132"/>
      </p:cViewPr>
      <p:guideLst>
        <p:guide orient="horz" pos="35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0298775F-54EA-4D97-9D0E-6C2F6255DEA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83F8AFDB-2548-42B9-8832-E128CF36CD8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C242D-B8CE-4032-9B53-96E73BF73AB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F2109-F5BD-419B-8FAB-8F7D8512B49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work\第二\圣诞2008\未标题-4副本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work\第二\圣诞2008\未标题-4副本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9EF8F-2EF2-44A4-A9CF-F9C7599813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C5625-743F-4DCD-B13D-6FE58CBE3A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6A1FD-17BA-486A-BF6C-75889E1B398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3073A-C6F3-4C2C-8E9A-E904D963D73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907B0-1C42-494C-B49E-01EAB82BF9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BD13C-96AD-4A9B-B810-DCAAA7710A5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38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3825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A9ACCAD1-6BFB-46A2-8910-88C8A9EE083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6.png"/><Relationship Id="rId7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F:\work\第二\圣诞2008\未标题-4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7" name="Picture 23" descr="F:\work\第二\圣诞2008\未标题-22副本.png"/>
          <p:cNvPicPr>
            <a:picLocks noChangeAspect="1" noChangeArrowheads="1"/>
          </p:cNvPicPr>
          <p:nvPr/>
        </p:nvPicPr>
        <p:blipFill>
          <a:blip r:embed="rId3"/>
          <a:srcRect l="31667" t="47333"/>
          <a:stretch>
            <a:fillRect/>
          </a:stretch>
        </p:blipFill>
        <p:spPr bwMode="auto">
          <a:xfrm>
            <a:off x="2895600" y="2705100"/>
            <a:ext cx="6248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F:\work\第二\圣诞2008\未标题-11副本.png"/>
          <p:cNvPicPr>
            <a:picLocks noChangeAspect="1" noChangeArrowheads="1"/>
          </p:cNvPicPr>
          <p:nvPr/>
        </p:nvPicPr>
        <p:blipFill>
          <a:blip r:embed="rId4"/>
          <a:srcRect r="68333" b="34000"/>
          <a:stretch>
            <a:fillRect/>
          </a:stretch>
        </p:blipFill>
        <p:spPr bwMode="auto">
          <a:xfrm>
            <a:off x="0" y="0"/>
            <a:ext cx="2895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3" descr="F:\work\第二\圣诞2008\未标题-12副本.png"/>
          <p:cNvPicPr>
            <a:picLocks noChangeAspect="1" noChangeArrowheads="1"/>
          </p:cNvPicPr>
          <p:nvPr/>
        </p:nvPicPr>
        <p:blipFill>
          <a:blip r:embed="rId5"/>
          <a:srcRect t="48666" r="82500"/>
          <a:stretch>
            <a:fillRect/>
          </a:stretch>
        </p:blipFill>
        <p:spPr bwMode="auto">
          <a:xfrm>
            <a:off x="0" y="2781300"/>
            <a:ext cx="160020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8" name="Picture 14" descr="F:\work\第二\圣诞2008\未标题-13副本.png"/>
          <p:cNvPicPr>
            <a:picLocks noChangeAspect="1" noChangeArrowheads="1"/>
          </p:cNvPicPr>
          <p:nvPr/>
        </p:nvPicPr>
        <p:blipFill>
          <a:blip r:embed="rId6"/>
          <a:srcRect l="29167" t="20667" r="50833" b="53999"/>
          <a:stretch>
            <a:fillRect/>
          </a:stretch>
        </p:blipFill>
        <p:spPr bwMode="auto">
          <a:xfrm>
            <a:off x="2667000" y="1181100"/>
            <a:ext cx="1828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9" name="Picture 15" descr="F:\work\第二\圣诞2008\未标题-14副本.png"/>
          <p:cNvPicPr>
            <a:picLocks noChangeAspect="1" noChangeArrowheads="1"/>
          </p:cNvPicPr>
          <p:nvPr/>
        </p:nvPicPr>
        <p:blipFill>
          <a:blip r:embed="rId7"/>
          <a:srcRect l="23334" t="3333" r="36667" b="53999"/>
          <a:stretch>
            <a:fillRect/>
          </a:stretch>
        </p:blipFill>
        <p:spPr bwMode="auto">
          <a:xfrm>
            <a:off x="2133600" y="190500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0" name="Picture 16" descr="F:\work\第二\圣诞2008\未标题-15副本.png"/>
          <p:cNvPicPr>
            <a:picLocks noChangeAspect="1" noChangeArrowheads="1"/>
          </p:cNvPicPr>
          <p:nvPr/>
        </p:nvPicPr>
        <p:blipFill>
          <a:blip r:embed="rId8"/>
          <a:srcRect l="39166" r="31667" b="66000"/>
          <a:stretch>
            <a:fillRect/>
          </a:stretch>
        </p:blipFill>
        <p:spPr bwMode="auto">
          <a:xfrm>
            <a:off x="3581400" y="0"/>
            <a:ext cx="26670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1" name="Picture 17" descr="F:\work\第二\圣诞2008\未标题-16副本.png"/>
          <p:cNvPicPr>
            <a:picLocks noChangeAspect="1" noChangeArrowheads="1"/>
          </p:cNvPicPr>
          <p:nvPr/>
        </p:nvPicPr>
        <p:blipFill>
          <a:blip r:embed="rId9"/>
          <a:srcRect l="40833" t="27333" r="41667" b="47778"/>
          <a:stretch>
            <a:fillRect/>
          </a:stretch>
        </p:blipFill>
        <p:spPr bwMode="auto">
          <a:xfrm>
            <a:off x="3733800" y="1562100"/>
            <a:ext cx="16002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2" name="Picture 18" descr="F:\work\第二\圣诞2008\未标题-17副本.png"/>
          <p:cNvPicPr>
            <a:picLocks noChangeAspect="1" noChangeArrowheads="1"/>
          </p:cNvPicPr>
          <p:nvPr/>
        </p:nvPicPr>
        <p:blipFill>
          <a:blip r:embed="rId10"/>
          <a:srcRect l="38333" t="42000" r="50000" b="38000"/>
          <a:stretch>
            <a:fillRect/>
          </a:stretch>
        </p:blipFill>
        <p:spPr bwMode="auto">
          <a:xfrm>
            <a:off x="3505200" y="2400300"/>
            <a:ext cx="1066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3" name="Picture 19" descr="F:\work\第二\圣诞2008\未标题-18副本.png"/>
          <p:cNvPicPr>
            <a:picLocks noChangeAspect="1" noChangeArrowheads="1"/>
          </p:cNvPicPr>
          <p:nvPr/>
        </p:nvPicPr>
        <p:blipFill>
          <a:blip r:embed="rId11"/>
          <a:srcRect l="54167" t="42000" r="34166" b="31332"/>
          <a:stretch>
            <a:fillRect/>
          </a:stretch>
        </p:blipFill>
        <p:spPr bwMode="auto">
          <a:xfrm>
            <a:off x="4953000" y="2400300"/>
            <a:ext cx="1066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4" name="Picture 20" descr="F:\work\第二\圣诞2008\未标题-19副本.png"/>
          <p:cNvPicPr>
            <a:picLocks noChangeAspect="1" noChangeArrowheads="1"/>
          </p:cNvPicPr>
          <p:nvPr/>
        </p:nvPicPr>
        <p:blipFill>
          <a:blip r:embed="rId12"/>
          <a:srcRect l="64166" r="19167" b="83333"/>
          <a:stretch>
            <a:fillRect/>
          </a:stretch>
        </p:blipFill>
        <p:spPr bwMode="auto">
          <a:xfrm>
            <a:off x="5867400" y="0"/>
            <a:ext cx="152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5" name="Picture 21" descr="F:\work\第二\圣诞2008\未标题-20副本.png"/>
          <p:cNvPicPr>
            <a:picLocks noChangeAspect="1" noChangeArrowheads="1"/>
          </p:cNvPicPr>
          <p:nvPr/>
        </p:nvPicPr>
        <p:blipFill>
          <a:blip r:embed="rId13"/>
          <a:srcRect l="60834" t="7333" r="29167" b="76666"/>
          <a:stretch>
            <a:fillRect/>
          </a:stretch>
        </p:blipFill>
        <p:spPr bwMode="auto">
          <a:xfrm>
            <a:off x="5562600" y="4191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6" name="Picture 22" descr="F:\work\第二\圣诞2008\未标题-21副本.png"/>
          <p:cNvPicPr>
            <a:picLocks noChangeAspect="1" noChangeArrowheads="1"/>
          </p:cNvPicPr>
          <p:nvPr/>
        </p:nvPicPr>
        <p:blipFill>
          <a:blip r:embed="rId14"/>
          <a:srcRect l="71667" r="15833" b="84666"/>
          <a:stretch>
            <a:fillRect/>
          </a:stretch>
        </p:blipFill>
        <p:spPr bwMode="auto">
          <a:xfrm>
            <a:off x="6553200" y="0"/>
            <a:ext cx="11430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10" descr="F:\work\第二\圣诞2008\未标题-8副本.png"/>
          <p:cNvPicPr>
            <a:picLocks noChangeAspect="1" noChangeArrowheads="1"/>
          </p:cNvPicPr>
          <p:nvPr/>
        </p:nvPicPr>
        <p:blipFill>
          <a:blip r:embed="rId15"/>
          <a:srcRect r="73334" b="87334"/>
          <a:stretch>
            <a:fillRect/>
          </a:stretch>
        </p:blipFill>
        <p:spPr bwMode="auto">
          <a:xfrm>
            <a:off x="0" y="0"/>
            <a:ext cx="24384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Picture 11" descr="F:\work\第二\圣诞2008\未标题-9副本.png"/>
          <p:cNvPicPr>
            <a:picLocks noChangeAspect="1" noChangeArrowheads="1"/>
          </p:cNvPicPr>
          <p:nvPr/>
        </p:nvPicPr>
        <p:blipFill>
          <a:blip r:embed="rId16"/>
          <a:srcRect r="86667" b="58000"/>
          <a:stretch>
            <a:fillRect/>
          </a:stretch>
        </p:blipFill>
        <p:spPr bwMode="auto">
          <a:xfrm>
            <a:off x="0" y="0"/>
            <a:ext cx="12192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F:\work\第二\圣诞2008\未标题-10副本.png"/>
          <p:cNvPicPr>
            <a:picLocks noChangeAspect="1" noChangeArrowheads="1"/>
          </p:cNvPicPr>
          <p:nvPr/>
        </p:nvPicPr>
        <p:blipFill>
          <a:blip r:embed="rId17"/>
          <a:srcRect l="7500" r="75000" b="55333"/>
          <a:stretch>
            <a:fillRect/>
          </a:stretch>
        </p:blipFill>
        <p:spPr bwMode="auto">
          <a:xfrm>
            <a:off x="685800" y="0"/>
            <a:ext cx="16002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4"/>
          <p:cNvGrpSpPr>
            <a:grpSpLocks/>
          </p:cNvGrpSpPr>
          <p:nvPr/>
        </p:nvGrpSpPr>
        <p:grpSpPr bwMode="auto">
          <a:xfrm>
            <a:off x="228600" y="-3009900"/>
            <a:ext cx="1447800" cy="7696200"/>
            <a:chOff x="228600" y="-3009900"/>
            <a:chExt cx="1447800" cy="7696200"/>
          </a:xfrm>
        </p:grpSpPr>
        <p:pic>
          <p:nvPicPr>
            <p:cNvPr id="5164" name="Picture 9" descr="F:\work\第二\圣诞2008\未标题-7副本.png"/>
            <p:cNvPicPr>
              <a:picLocks noChangeAspect="1" noChangeArrowheads="1"/>
            </p:cNvPicPr>
            <p:nvPr/>
          </p:nvPicPr>
          <p:blipFill>
            <a:blip r:embed="rId18"/>
            <a:srcRect l="3333" r="80833" b="17999"/>
            <a:stretch>
              <a:fillRect/>
            </a:stretch>
          </p:blipFill>
          <p:spPr bwMode="auto">
            <a:xfrm>
              <a:off x="228600" y="0"/>
              <a:ext cx="1447800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5" name="圆角矩形 13"/>
            <p:cNvSpPr>
              <a:spLocks noChangeArrowheads="1"/>
            </p:cNvSpPr>
            <p:nvPr/>
          </p:nvSpPr>
          <p:spPr bwMode="auto">
            <a:xfrm>
              <a:off x="838200" y="-3009900"/>
              <a:ext cx="228600" cy="508000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3" name="组合 18"/>
          <p:cNvGrpSpPr>
            <a:grpSpLocks/>
          </p:cNvGrpSpPr>
          <p:nvPr/>
        </p:nvGrpSpPr>
        <p:grpSpPr bwMode="auto">
          <a:xfrm>
            <a:off x="0" y="-2247900"/>
            <a:ext cx="1663700" cy="4292600"/>
            <a:chOff x="0" y="-2247900"/>
            <a:chExt cx="1663700" cy="4292600"/>
          </a:xfrm>
        </p:grpSpPr>
        <p:pic>
          <p:nvPicPr>
            <p:cNvPr id="5162" name="Picture 7" descr="F:\work\第二\圣诞2008\未标题-5副本.png"/>
            <p:cNvPicPr>
              <a:picLocks noChangeAspect="1" noChangeArrowheads="1"/>
            </p:cNvPicPr>
            <p:nvPr/>
          </p:nvPicPr>
          <p:blipFill>
            <a:blip r:embed="rId19"/>
            <a:srcRect l="1805" r="80000" b="64223"/>
            <a:stretch>
              <a:fillRect/>
            </a:stretch>
          </p:blipFill>
          <p:spPr bwMode="auto">
            <a:xfrm>
              <a:off x="0" y="0"/>
              <a:ext cx="1663700" cy="204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3" name="圆角矩形 17"/>
            <p:cNvSpPr>
              <a:spLocks noChangeArrowheads="1"/>
            </p:cNvSpPr>
            <p:nvPr/>
          </p:nvSpPr>
          <p:spPr bwMode="auto">
            <a:xfrm>
              <a:off x="685800" y="-2247900"/>
              <a:ext cx="228600" cy="508000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grpSp>
        <p:nvGrpSpPr>
          <p:cNvPr id="4" name="组合 16"/>
          <p:cNvGrpSpPr>
            <a:grpSpLocks/>
          </p:cNvGrpSpPr>
          <p:nvPr/>
        </p:nvGrpSpPr>
        <p:grpSpPr bwMode="auto">
          <a:xfrm>
            <a:off x="533400" y="-3314700"/>
            <a:ext cx="1600200" cy="6299200"/>
            <a:chOff x="533400" y="-3314700"/>
            <a:chExt cx="1600200" cy="6299200"/>
          </a:xfrm>
        </p:grpSpPr>
        <p:pic>
          <p:nvPicPr>
            <p:cNvPr id="5160" name="Picture 8" descr="F:\work\第二\圣诞2008\未标题-6副本.png"/>
            <p:cNvPicPr>
              <a:picLocks noChangeAspect="1" noChangeArrowheads="1"/>
            </p:cNvPicPr>
            <p:nvPr/>
          </p:nvPicPr>
          <p:blipFill>
            <a:blip r:embed="rId20"/>
            <a:srcRect l="5833" r="76666" b="47778"/>
            <a:stretch>
              <a:fillRect/>
            </a:stretch>
          </p:blipFill>
          <p:spPr bwMode="auto">
            <a:xfrm>
              <a:off x="533400" y="0"/>
              <a:ext cx="1600200" cy="298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61" name="圆角矩形 15"/>
            <p:cNvSpPr>
              <a:spLocks noChangeArrowheads="1"/>
            </p:cNvSpPr>
            <p:nvPr/>
          </p:nvSpPr>
          <p:spPr bwMode="auto">
            <a:xfrm>
              <a:off x="1219200" y="-3314700"/>
              <a:ext cx="228600" cy="508000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pic>
        <p:nvPicPr>
          <p:cNvPr id="26628" name="Picture 4" descr="F:\work\第二\圣诞2008\未标题-2副本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F:\work\第二\圣诞2008\未标题-3副本.png"/>
          <p:cNvPicPr>
            <a:picLocks noChangeAspect="1" noChangeArrowheads="1"/>
          </p:cNvPicPr>
          <p:nvPr/>
        </p:nvPicPr>
        <p:blipFill>
          <a:blip r:embed="rId22"/>
          <a:srcRect l="13333" r="71667"/>
          <a:stretch>
            <a:fillRect/>
          </a:stretch>
        </p:blipFill>
        <p:spPr bwMode="auto">
          <a:xfrm>
            <a:off x="1219200" y="0"/>
            <a:ext cx="1371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组合 12"/>
          <p:cNvGrpSpPr>
            <a:grpSpLocks/>
          </p:cNvGrpSpPr>
          <p:nvPr/>
        </p:nvGrpSpPr>
        <p:grpSpPr bwMode="auto">
          <a:xfrm>
            <a:off x="-3124200" y="1409700"/>
            <a:ext cx="12268200" cy="3276600"/>
            <a:chOff x="-3124200" y="1409700"/>
            <a:chExt cx="12268200" cy="3276600"/>
          </a:xfrm>
        </p:grpSpPr>
        <p:pic>
          <p:nvPicPr>
            <p:cNvPr id="5158" name="Picture 3" descr="F:\work\第二\圣诞2008\未标题-1副本.png"/>
            <p:cNvPicPr>
              <a:picLocks noChangeAspect="1" noChangeArrowheads="1"/>
            </p:cNvPicPr>
            <p:nvPr/>
          </p:nvPicPr>
          <p:blipFill>
            <a:blip r:embed="rId23"/>
            <a:srcRect t="24667" b="17999"/>
            <a:stretch>
              <a:fillRect/>
            </a:stretch>
          </p:blipFill>
          <p:spPr bwMode="auto">
            <a:xfrm>
              <a:off x="0" y="1409700"/>
              <a:ext cx="9144000" cy="327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59" name="圆角矩形 11"/>
            <p:cNvSpPr>
              <a:spLocks noChangeArrowheads="1"/>
            </p:cNvSpPr>
            <p:nvPr/>
          </p:nvSpPr>
          <p:spPr bwMode="auto">
            <a:xfrm>
              <a:off x="-3124200" y="2654300"/>
              <a:ext cx="228600" cy="508000"/>
            </a:xfrm>
            <a:prstGeom prst="roundRect">
              <a:avLst>
                <a:gd name="adj" fmla="val 16667"/>
              </a:avLst>
            </a:prstGeom>
            <a:noFill/>
            <a:ln w="9525" algn="ctr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zh-CN" altLang="en-US"/>
            </a:p>
          </p:txBody>
        </p:sp>
      </p:grp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/>
            <a:endParaRPr lang="zh-CN" altLang="en-US"/>
          </a:p>
        </p:txBody>
      </p:sp>
      <p:pic>
        <p:nvPicPr>
          <p:cNvPr id="26648" name="Picture 24" descr="F:\work\第二\圣诞2008\未标题-23副本.png"/>
          <p:cNvPicPr>
            <a:picLocks noChangeAspect="1" noChangeArrowheads="1"/>
          </p:cNvPicPr>
          <p:nvPr/>
        </p:nvPicPr>
        <p:blipFill>
          <a:blip r:embed="rId24"/>
          <a:srcRect l="63333" t="30000" r="12500" b="60666"/>
          <a:stretch>
            <a:fillRect/>
          </a:stretch>
        </p:blipFill>
        <p:spPr bwMode="auto">
          <a:xfrm>
            <a:off x="5791200" y="17145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49" name="Picture 25" descr="F:\work\第二\圣诞2008\未标题-24副本.png"/>
          <p:cNvPicPr>
            <a:picLocks noChangeAspect="1" noChangeArrowheads="1"/>
          </p:cNvPicPr>
          <p:nvPr/>
        </p:nvPicPr>
        <p:blipFill>
          <a:blip r:embed="rId25"/>
          <a:srcRect l="70000" t="23334" r="25833" b="66000"/>
          <a:stretch>
            <a:fillRect/>
          </a:stretch>
        </p:blipFill>
        <p:spPr bwMode="auto">
          <a:xfrm>
            <a:off x="6400800" y="1333500"/>
            <a:ext cx="38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0" name="Picture 26" descr="F:\work\第二\圣诞2008\未标题-25副本.png"/>
          <p:cNvPicPr>
            <a:picLocks noChangeAspect="1" noChangeArrowheads="1"/>
          </p:cNvPicPr>
          <p:nvPr/>
        </p:nvPicPr>
        <p:blipFill>
          <a:blip r:embed="rId26"/>
          <a:srcRect l="61667" t="15334" r="11667" b="76666"/>
          <a:stretch>
            <a:fillRect/>
          </a:stretch>
        </p:blipFill>
        <p:spPr bwMode="auto">
          <a:xfrm>
            <a:off x="5638800" y="8763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51" name="Picture 27" descr="F:\work\第二\圣诞2008\未标题-26副本.png"/>
          <p:cNvPicPr>
            <a:picLocks noChangeAspect="1" noChangeArrowheads="1"/>
          </p:cNvPicPr>
          <p:nvPr/>
        </p:nvPicPr>
        <p:blipFill>
          <a:blip r:embed="rId27"/>
          <a:srcRect l="56667" t="10001" r="28333" b="83333"/>
          <a:stretch>
            <a:fillRect/>
          </a:stretch>
        </p:blipFill>
        <p:spPr bwMode="auto">
          <a:xfrm>
            <a:off x="5181600" y="571500"/>
            <a:ext cx="1371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0" descr="C:\Documents and Settings\Administrator\桌面\LOGO白副本.png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76200" y="5213350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1.png"/>
          <p:cNvPicPr>
            <a:picLocks noChangeAspect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3225800" y="2047875"/>
            <a:ext cx="292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1.png"/>
          <p:cNvPicPr>
            <a:picLocks noChangeAspect="1"/>
          </p:cNvPicPr>
          <p:nvPr/>
        </p:nvPicPr>
        <p:blipFill>
          <a:blip r:embed="rId30">
            <a:lum contrast="-20000"/>
          </a:blip>
          <a:srcRect/>
          <a:stretch>
            <a:fillRect/>
          </a:stretch>
        </p:blipFill>
        <p:spPr bwMode="auto">
          <a:xfrm rot="-1589179">
            <a:off x="4284663" y="1158875"/>
            <a:ext cx="592137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1.png"/>
          <p:cNvPicPr>
            <a:picLocks noChangeAspect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 rot="-1589179">
            <a:off x="5148263" y="-228600"/>
            <a:ext cx="4524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1.png"/>
          <p:cNvPicPr>
            <a:picLocks noChangeAspect="1"/>
          </p:cNvPicPr>
          <p:nvPr/>
        </p:nvPicPr>
        <p:blipFill>
          <a:blip r:embed="rId32">
            <a:duotone>
              <a:prstClr val="black"/>
              <a:srgbClr val="D9C3A5">
                <a:tint val="50000"/>
                <a:satMod val="180000"/>
              </a:srgbClr>
            </a:duotone>
            <a:lum bright="-22000" contrast="14000"/>
          </a:blip>
          <a:srcRect/>
          <a:stretch>
            <a:fillRect/>
          </a:stretch>
        </p:blipFill>
        <p:spPr bwMode="auto">
          <a:xfrm rot="-325209">
            <a:off x="127000" y="4362450"/>
            <a:ext cx="422275" cy="39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1.png"/>
          <p:cNvPicPr>
            <a:picLocks noChangeAspect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 rot="-1589179">
            <a:off x="5165725" y="1709738"/>
            <a:ext cx="43815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.png"/>
          <p:cNvPicPr>
            <a:picLocks noChangeAspect="1"/>
          </p:cNvPicPr>
          <p:nvPr/>
        </p:nvPicPr>
        <p:blipFill>
          <a:blip r:embed="rId34">
            <a:duotone>
              <a:prstClr val="black"/>
              <a:srgbClr val="D9C3A5">
                <a:tint val="50000"/>
                <a:satMod val="180000"/>
              </a:srgbClr>
            </a:duotone>
            <a:lum bright="-21000" contrast="36000"/>
          </a:blip>
          <a:srcRect/>
          <a:stretch>
            <a:fillRect/>
          </a:stretch>
        </p:blipFill>
        <p:spPr bwMode="auto">
          <a:xfrm rot="-1589179">
            <a:off x="6959600" y="274638"/>
            <a:ext cx="334963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1.png"/>
          <p:cNvPicPr>
            <a:picLocks noChangeAspect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 rot="1247070">
            <a:off x="3638550" y="23813"/>
            <a:ext cx="3619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.png"/>
          <p:cNvPicPr>
            <a:picLocks noChangeAspect="1"/>
          </p:cNvPicPr>
          <p:nvPr/>
        </p:nvPicPr>
        <p:blipFill>
          <a:blip r:embed="rId36">
            <a:duotone>
              <a:prstClr val="black"/>
              <a:srgbClr val="D9C3A5">
                <a:tint val="50000"/>
                <a:satMod val="180000"/>
              </a:srgbClr>
            </a:duotone>
            <a:lum bright="-22000" contrast="14000"/>
          </a:blip>
          <a:srcRect/>
          <a:stretch>
            <a:fillRect/>
          </a:stretch>
        </p:blipFill>
        <p:spPr bwMode="auto">
          <a:xfrm rot="1247070">
            <a:off x="2217738" y="1231900"/>
            <a:ext cx="347662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xit" presetSubtype="37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xit" presetSubtype="4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17" presetClass="exit" presetSubtype="4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00"/>
                            </p:stCondLst>
                            <p:childTnLst>
                              <p:par>
                                <p:cTn id="2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6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2" presetClass="emph" presetSubtype="0" repeatCount="2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16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" dur="16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16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16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1" dur="1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320" fill="hold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320" fill="hold">
                                          <p:stCondLst>
                                            <p:cond delay="6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320" fill="hold">
                                          <p:stCondLst>
                                            <p:cond delay="9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320" fill="hold">
                                          <p:stCondLst>
                                            <p:cond delay="12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8" dur="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2" presetClass="emph" presetSubtype="0" repeatCount="2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1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1" dur="1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1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1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4" dur="17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340" fill="hold">
                                          <p:stCondLst>
                                            <p:cond delay="34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340" fill="hold">
                                          <p:stCondLst>
                                            <p:cond delay="68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340" fill="hold">
                                          <p:stCondLst>
                                            <p:cond delay="10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340" fill="hold">
                                          <p:stCondLst>
                                            <p:cond delay="136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2" presetClass="emph" presetSubtype="0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18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4" dur="18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18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18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7" dur="1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36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9" dur="36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360" fill="hold">
                                          <p:stCondLst>
                                            <p:cond delay="10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1" dur="360" fill="hold">
                                          <p:stCondLst>
                                            <p:cond delay="14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4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9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7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7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7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7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7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7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7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7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7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0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6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7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0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700"/>
                                        <p:tgtEl>
                                          <p:spTgt spid="266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700"/>
                                        <p:tgtEl>
                                          <p:spTgt spid="266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2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700"/>
                            </p:stCondLst>
                            <p:childTnLst>
                              <p:par>
                                <p:cTn id="1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7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700" fill="hold"/>
                                        <p:tgtEl>
                                          <p:spTgt spid="26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2400"/>
                            </p:stCondLst>
                            <p:childTnLst>
                              <p:par>
                                <p:cTn id="1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6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6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26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6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6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4900"/>
                            </p:stCondLst>
                            <p:childTnLst>
                              <p:par>
                                <p:cTn id="1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12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60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13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6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6" presetClass="emp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12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6" dur="60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6" presetClass="emph" presetSubtype="0" repeatCount="indefinite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1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7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6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18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8" dur="90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6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13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4" dur="6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6" presetClass="emp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14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0" dur="70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6" presetClass="emph" presetSubtype="0" repeatCount="indefinite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1200" tmFilter="0, 0; .2, .5; .8, .5; 1, 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6" dur="600" autoRev="1" fill="hold"/>
                                        <p:tgtEl>
                                          <p:spTgt spid="4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4"/>
          <p:cNvGrpSpPr>
            <a:grpSpLocks/>
          </p:cNvGrpSpPr>
          <p:nvPr/>
        </p:nvGrpSpPr>
        <p:grpSpPr bwMode="auto">
          <a:xfrm>
            <a:off x="0" y="0"/>
            <a:ext cx="2438400" cy="4686300"/>
            <a:chOff x="0" y="0"/>
            <a:chExt cx="2438400" cy="4686300"/>
          </a:xfrm>
        </p:grpSpPr>
        <p:pic>
          <p:nvPicPr>
            <p:cNvPr id="6152" name="Picture 11" descr="F:\work\第二\圣诞2008\未标题-9副本.png"/>
            <p:cNvPicPr>
              <a:picLocks noChangeAspect="1" noChangeArrowheads="1"/>
            </p:cNvPicPr>
            <p:nvPr/>
          </p:nvPicPr>
          <p:blipFill>
            <a:blip r:embed="rId2"/>
            <a:srcRect r="86667" b="58000"/>
            <a:stretch>
              <a:fillRect/>
            </a:stretch>
          </p:blipFill>
          <p:spPr bwMode="auto">
            <a:xfrm>
              <a:off x="0" y="0"/>
              <a:ext cx="1219200" cy="2400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3" name="Picture 2" descr="F:\work\第二\圣诞2008\未标题-10副本.png"/>
            <p:cNvPicPr>
              <a:picLocks noChangeAspect="1" noChangeArrowheads="1"/>
            </p:cNvPicPr>
            <p:nvPr/>
          </p:nvPicPr>
          <p:blipFill>
            <a:blip r:embed="rId3"/>
            <a:srcRect l="7500" r="75000" b="55333"/>
            <a:stretch>
              <a:fillRect/>
            </a:stretch>
          </p:blipFill>
          <p:spPr bwMode="auto">
            <a:xfrm>
              <a:off x="685800" y="0"/>
              <a:ext cx="1600200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4" name="Picture 10" descr="F:\work\第二\圣诞2008\未标题-8副本.png"/>
            <p:cNvPicPr>
              <a:picLocks noChangeAspect="1" noChangeArrowheads="1"/>
            </p:cNvPicPr>
            <p:nvPr/>
          </p:nvPicPr>
          <p:blipFill>
            <a:blip r:embed="rId4"/>
            <a:srcRect r="73334" b="87334"/>
            <a:stretch>
              <a:fillRect/>
            </a:stretch>
          </p:blipFill>
          <p:spPr bwMode="auto">
            <a:xfrm>
              <a:off x="0" y="0"/>
              <a:ext cx="2438400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5" name="Picture 9" descr="F:\work\第二\圣诞2008\未标题-7副本.png"/>
            <p:cNvPicPr>
              <a:picLocks noChangeAspect="1" noChangeArrowheads="1"/>
            </p:cNvPicPr>
            <p:nvPr/>
          </p:nvPicPr>
          <p:blipFill>
            <a:blip r:embed="rId5"/>
            <a:srcRect l="3333" r="80833" b="17999"/>
            <a:stretch>
              <a:fillRect/>
            </a:stretch>
          </p:blipFill>
          <p:spPr bwMode="auto">
            <a:xfrm>
              <a:off x="228600" y="0"/>
              <a:ext cx="1447800" cy="468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6" name="Picture 7" descr="F:\work\第二\圣诞2008\未标题-5副本.png"/>
            <p:cNvPicPr>
              <a:picLocks noChangeAspect="1" noChangeArrowheads="1"/>
            </p:cNvPicPr>
            <p:nvPr/>
          </p:nvPicPr>
          <p:blipFill>
            <a:blip r:embed="rId6"/>
            <a:srcRect l="1805" r="80000" b="64223"/>
            <a:stretch>
              <a:fillRect/>
            </a:stretch>
          </p:blipFill>
          <p:spPr bwMode="auto">
            <a:xfrm>
              <a:off x="0" y="0"/>
              <a:ext cx="1663700" cy="204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7" name="Picture 8" descr="F:\work\第二\圣诞2008\未标题-6副本.png"/>
            <p:cNvPicPr>
              <a:picLocks noChangeAspect="1" noChangeArrowheads="1"/>
            </p:cNvPicPr>
            <p:nvPr/>
          </p:nvPicPr>
          <p:blipFill>
            <a:blip r:embed="rId7"/>
            <a:srcRect l="5833" r="76666" b="47778"/>
            <a:stretch>
              <a:fillRect/>
            </a:stretch>
          </p:blipFill>
          <p:spPr bwMode="auto">
            <a:xfrm>
              <a:off x="533400" y="0"/>
              <a:ext cx="1600200" cy="298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Picture 23" descr="F:\work\第二\圣诞2008\未标题-22副本.png"/>
          <p:cNvPicPr>
            <a:picLocks noChangeAspect="1" noChangeArrowheads="1"/>
          </p:cNvPicPr>
          <p:nvPr/>
        </p:nvPicPr>
        <p:blipFill>
          <a:blip r:embed="rId8"/>
          <a:srcRect l="31667" t="47333"/>
          <a:stretch>
            <a:fillRect/>
          </a:stretch>
        </p:blipFill>
        <p:spPr bwMode="auto">
          <a:xfrm>
            <a:off x="2895600" y="2705100"/>
            <a:ext cx="62484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30413" y="1420813"/>
            <a:ext cx="50577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It seems that Christmas time is here once again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473325" y="2005013"/>
            <a:ext cx="4173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it is time again to bring in the New Year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295400" y="2589213"/>
            <a:ext cx="65278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We wish the merriest of Christmas to you and your loved ones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595438" y="3173413"/>
            <a:ext cx="5929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</a:rPr>
              <a:t>we wish you happiness and prosperity in the year ahead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33333E-6 L 0.175 0.13666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6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5.55112E-17 L -0.06666 -0.21667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-1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0" presetClass="entr" presetSubtype="0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0" presetClass="entr" presetSubtype="0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0" presetClass="entr" presetSubtype="0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51</Words>
  <Application>Microsoft PowerPoint</Application>
  <PresentationFormat>全屏显示(16:10)</PresentationFormat>
  <Paragraphs>8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Arial</vt:lpstr>
      <vt:lpstr>宋体</vt:lpstr>
      <vt:lpstr>Calibri</vt:lpstr>
      <vt:lpstr>Office 主题</vt:lpstr>
      <vt:lpstr>幻灯片 1</vt:lpstr>
      <vt:lpstr>幻灯片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锐普2009圣诞</dc:title>
  <dc:creator/>
  <cp:lastModifiedBy>kevin</cp:lastModifiedBy>
  <cp:revision>85</cp:revision>
  <cp:lastPrinted>1601-01-01T00:00:00Z</cp:lastPrinted>
  <dcterms:created xsi:type="dcterms:W3CDTF">1601-01-01T00:00:00Z</dcterms:created>
  <dcterms:modified xsi:type="dcterms:W3CDTF">2009-03-12T07:54:48Z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