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9" r:id="rId2"/>
    <p:sldId id="258" r:id="rId3"/>
    <p:sldId id="260" r:id="rId4"/>
    <p:sldId id="261" r:id="rId5"/>
    <p:sldId id="262" r:id="rId6"/>
  </p:sldIdLst>
  <p:sldSz cx="9144000" cy="6858000" type="screen4x3"/>
  <p:notesSz cx="6858000" cy="9144000"/>
  <p:embeddedFontLst>
    <p:embeddedFont>
      <p:font typeface="Calibri" pitchFamily="34" charset="0"/>
      <p:regular r:id="rId7"/>
      <p:bold r:id="rId8"/>
      <p:italic r:id="rId9"/>
      <p:boldItalic r:id="rId10"/>
    </p:embeddedFont>
    <p:embeddedFont>
      <p:font typeface="Allencon Demo" pitchFamily="2" charset="0"/>
      <p:regular r:id="rId1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gb2312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1266" y="-96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F7C74-850F-48F4-9BBF-2A0F41E1ABF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8217-5D08-42EB-874C-0F073B22BDD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21703-06A2-4B58-9108-9714BEB3203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B6582-BEB6-4A61-AAC8-A685BA6CF4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6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BEA56-4503-4C34-BD96-73701EBF019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F5F74-F8F0-47BB-8FAE-C8FBE6FEB1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5A53-B33E-4693-B671-122490D5030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78134-277E-4F30-BB4A-FD2212456D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80D50-F4D4-4B77-BFE7-18136FA734C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9183B-3FA5-48D7-9D85-7AF67A0442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1214D-FF4F-4EF9-8908-49688BFB956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C895-2353-48B3-9A2D-E03954486E1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24393-9857-42C3-A8D4-46EA234FCA6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7E45E-CC8E-4C16-B327-EE9A90B421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CB500-673D-425C-B7F8-152521ED347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91295-81A6-4FB1-9AB6-37C2992E6E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7AA3110-5768-4578-88EB-8E934F88C19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9862073-015A-4D79-859D-15CD9797D2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9" Type="http://schemas.openxmlformats.org/officeDocument/2006/relationships/image" Target="../media/image39.png"/><Relationship Id="rId3" Type="http://schemas.openxmlformats.org/officeDocument/2006/relationships/image" Target="../media/image3.png"/><Relationship Id="rId21" Type="http://schemas.openxmlformats.org/officeDocument/2006/relationships/image" Target="../media/image21.png"/><Relationship Id="rId34" Type="http://schemas.openxmlformats.org/officeDocument/2006/relationships/image" Target="../media/image34.png"/><Relationship Id="rId42" Type="http://schemas.openxmlformats.org/officeDocument/2006/relationships/image" Target="../media/image42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33" Type="http://schemas.openxmlformats.org/officeDocument/2006/relationships/image" Target="../media/image33.png"/><Relationship Id="rId38" Type="http://schemas.openxmlformats.org/officeDocument/2006/relationships/image" Target="../media/image38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29" Type="http://schemas.openxmlformats.org/officeDocument/2006/relationships/image" Target="../media/image29.png"/><Relationship Id="rId41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png"/><Relationship Id="rId32" Type="http://schemas.openxmlformats.org/officeDocument/2006/relationships/image" Target="../media/image32.png"/><Relationship Id="rId37" Type="http://schemas.openxmlformats.org/officeDocument/2006/relationships/image" Target="../media/image37.png"/><Relationship Id="rId40" Type="http://schemas.openxmlformats.org/officeDocument/2006/relationships/image" Target="../media/image40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png"/><Relationship Id="rId28" Type="http://schemas.openxmlformats.org/officeDocument/2006/relationships/image" Target="../media/image28.png"/><Relationship Id="rId36" Type="http://schemas.openxmlformats.org/officeDocument/2006/relationships/image" Target="../media/image36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31" Type="http://schemas.openxmlformats.org/officeDocument/2006/relationships/image" Target="../media/image31.png"/><Relationship Id="rId44" Type="http://schemas.openxmlformats.org/officeDocument/2006/relationships/image" Target="../media/image44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Relationship Id="rId22" Type="http://schemas.openxmlformats.org/officeDocument/2006/relationships/image" Target="../media/image22.png"/><Relationship Id="rId27" Type="http://schemas.openxmlformats.org/officeDocument/2006/relationships/image" Target="../media/image27.png"/><Relationship Id="rId30" Type="http://schemas.openxmlformats.org/officeDocument/2006/relationships/image" Target="../media/image30.png"/><Relationship Id="rId35" Type="http://schemas.openxmlformats.org/officeDocument/2006/relationships/image" Target="../media/image35.png"/><Relationship Id="rId43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26" Type="http://schemas.openxmlformats.org/officeDocument/2006/relationships/image" Target="../media/image21.png"/><Relationship Id="rId39" Type="http://schemas.openxmlformats.org/officeDocument/2006/relationships/image" Target="../media/image34.png"/><Relationship Id="rId3" Type="http://schemas.openxmlformats.org/officeDocument/2006/relationships/image" Target="../media/image46.png"/><Relationship Id="rId21" Type="http://schemas.openxmlformats.org/officeDocument/2006/relationships/image" Target="../media/image16.png"/><Relationship Id="rId34" Type="http://schemas.openxmlformats.org/officeDocument/2006/relationships/image" Target="../media/image29.png"/><Relationship Id="rId42" Type="http://schemas.openxmlformats.org/officeDocument/2006/relationships/image" Target="../media/image37.png"/><Relationship Id="rId47" Type="http://schemas.openxmlformats.org/officeDocument/2006/relationships/image" Target="../media/image42.png"/><Relationship Id="rId7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5" Type="http://schemas.openxmlformats.org/officeDocument/2006/relationships/image" Target="../media/image20.png"/><Relationship Id="rId33" Type="http://schemas.openxmlformats.org/officeDocument/2006/relationships/image" Target="../media/image28.png"/><Relationship Id="rId38" Type="http://schemas.openxmlformats.org/officeDocument/2006/relationships/image" Target="../media/image33.png"/><Relationship Id="rId46" Type="http://schemas.openxmlformats.org/officeDocument/2006/relationships/image" Target="../media/image41.png"/><Relationship Id="rId2" Type="http://schemas.openxmlformats.org/officeDocument/2006/relationships/image" Target="../media/image45.png"/><Relationship Id="rId16" Type="http://schemas.openxmlformats.org/officeDocument/2006/relationships/image" Target="../media/image11.png"/><Relationship Id="rId20" Type="http://schemas.openxmlformats.org/officeDocument/2006/relationships/image" Target="../media/image15.png"/><Relationship Id="rId29" Type="http://schemas.openxmlformats.org/officeDocument/2006/relationships/image" Target="../media/image24.png"/><Relationship Id="rId41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11" Type="http://schemas.openxmlformats.org/officeDocument/2006/relationships/image" Target="../media/image6.png"/><Relationship Id="rId24" Type="http://schemas.openxmlformats.org/officeDocument/2006/relationships/image" Target="../media/image19.png"/><Relationship Id="rId32" Type="http://schemas.openxmlformats.org/officeDocument/2006/relationships/image" Target="../media/image27.png"/><Relationship Id="rId37" Type="http://schemas.openxmlformats.org/officeDocument/2006/relationships/image" Target="../media/image32.png"/><Relationship Id="rId40" Type="http://schemas.openxmlformats.org/officeDocument/2006/relationships/image" Target="../media/image35.png"/><Relationship Id="rId45" Type="http://schemas.openxmlformats.org/officeDocument/2006/relationships/image" Target="../media/image40.png"/><Relationship Id="rId5" Type="http://schemas.openxmlformats.org/officeDocument/2006/relationships/image" Target="../media/image48.png"/><Relationship Id="rId15" Type="http://schemas.openxmlformats.org/officeDocument/2006/relationships/image" Target="../media/image10.png"/><Relationship Id="rId23" Type="http://schemas.openxmlformats.org/officeDocument/2006/relationships/image" Target="../media/image18.png"/><Relationship Id="rId28" Type="http://schemas.openxmlformats.org/officeDocument/2006/relationships/image" Target="../media/image23.png"/><Relationship Id="rId36" Type="http://schemas.openxmlformats.org/officeDocument/2006/relationships/image" Target="../media/image31.png"/><Relationship Id="rId10" Type="http://schemas.openxmlformats.org/officeDocument/2006/relationships/image" Target="../media/image5.png"/><Relationship Id="rId19" Type="http://schemas.openxmlformats.org/officeDocument/2006/relationships/image" Target="../media/image14.png"/><Relationship Id="rId31" Type="http://schemas.openxmlformats.org/officeDocument/2006/relationships/image" Target="../media/image26.png"/><Relationship Id="rId44" Type="http://schemas.openxmlformats.org/officeDocument/2006/relationships/image" Target="../media/image39.png"/><Relationship Id="rId4" Type="http://schemas.openxmlformats.org/officeDocument/2006/relationships/image" Target="../media/image47.png"/><Relationship Id="rId9" Type="http://schemas.openxmlformats.org/officeDocument/2006/relationships/image" Target="../media/image4.png"/><Relationship Id="rId14" Type="http://schemas.openxmlformats.org/officeDocument/2006/relationships/image" Target="../media/image9.png"/><Relationship Id="rId22" Type="http://schemas.openxmlformats.org/officeDocument/2006/relationships/image" Target="../media/image17.png"/><Relationship Id="rId27" Type="http://schemas.openxmlformats.org/officeDocument/2006/relationships/image" Target="../media/image22.png"/><Relationship Id="rId30" Type="http://schemas.openxmlformats.org/officeDocument/2006/relationships/image" Target="../media/image25.png"/><Relationship Id="rId35" Type="http://schemas.openxmlformats.org/officeDocument/2006/relationships/image" Target="../media/image30.png"/><Relationship Id="rId43" Type="http://schemas.openxmlformats.org/officeDocument/2006/relationships/image" Target="../media/image38.png"/><Relationship Id="rId48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18" Type="http://schemas.openxmlformats.org/officeDocument/2006/relationships/image" Target="../media/image50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64.png"/><Relationship Id="rId2" Type="http://schemas.openxmlformats.org/officeDocument/2006/relationships/image" Target="../media/image45.png"/><Relationship Id="rId16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4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2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17" Type="http://schemas.openxmlformats.org/officeDocument/2006/relationships/image" Target="../media/image50.png"/><Relationship Id="rId2" Type="http://schemas.openxmlformats.org/officeDocument/2006/relationships/image" Target="../media/image45.png"/><Relationship Id="rId16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Relationship Id="rId1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-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381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-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88100"/>
            <a:ext cx="2249488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1-3.png"/>
          <p:cNvPicPr>
            <a:picLocks noChangeAspect="1"/>
          </p:cNvPicPr>
          <p:nvPr/>
        </p:nvPicPr>
        <p:blipFill>
          <a:blip r:embed="rId4"/>
          <a:srcRect t="43466"/>
          <a:stretch>
            <a:fillRect/>
          </a:stretch>
        </p:blipFill>
        <p:spPr bwMode="auto">
          <a:xfrm>
            <a:off x="0" y="2857500"/>
            <a:ext cx="2322513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-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1149350"/>
            <a:ext cx="2030413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1-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46213" y="5857875"/>
            <a:ext cx="617537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-7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7650" y="2076450"/>
            <a:ext cx="1914525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2-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60600" y="0"/>
            <a:ext cx="2324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2-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73300" y="5499100"/>
            <a:ext cx="229870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2-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273300" y="0"/>
            <a:ext cx="2324100" cy="40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2-4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49613" y="0"/>
            <a:ext cx="1335087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2-5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298700" y="5845175"/>
            <a:ext cx="542925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2-6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890838" y="5857875"/>
            <a:ext cx="50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2-7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435350" y="5881688"/>
            <a:ext cx="5064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2-8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029075" y="5881688"/>
            <a:ext cx="5302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2-9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779713" y="6029325"/>
            <a:ext cx="1322387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2-10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2384425" y="1247775"/>
            <a:ext cx="2125663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2-11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347913" y="420688"/>
            <a:ext cx="2063750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2-12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236913" y="4189413"/>
            <a:ext cx="1236662" cy="14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-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2335213" y="4819650"/>
            <a:ext cx="901700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2-14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2965450" y="1209675"/>
            <a:ext cx="828675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3-1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546600" y="0"/>
            <a:ext cx="2336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3-2.png"/>
          <p:cNvPicPr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4608513" y="0"/>
            <a:ext cx="218757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3-3.png"/>
          <p:cNvPicPr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4546600" y="6227763"/>
            <a:ext cx="2324100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3-4.png"/>
          <p:cNvPicPr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4597400" y="371475"/>
            <a:ext cx="2235200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3-5.png"/>
          <p:cNvPicPr>
            <a:picLocks noChangeAspect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4546600" y="3187700"/>
            <a:ext cx="1038225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3-6.png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5313363" y="5646738"/>
            <a:ext cx="519112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3-7.png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5757863" y="5721350"/>
            <a:ext cx="531812" cy="61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3-8.png"/>
          <p:cNvPicPr>
            <a:picLocks noChangeAspect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6178550" y="5610225"/>
            <a:ext cx="593725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3-9.png"/>
          <p:cNvPicPr>
            <a:picLocks noChangeAspect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003800" y="420688"/>
            <a:ext cx="741363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3-10.png"/>
          <p:cNvPicPr>
            <a:picLocks noChangeAspect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6116638" y="3719513"/>
            <a:ext cx="555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3-11.png"/>
          <p:cNvPicPr>
            <a:picLocks noChangeAspect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4757738" y="1420813"/>
            <a:ext cx="189071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4-1.png"/>
          <p:cNvPicPr>
            <a:picLocks noChangeAspect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6808788" y="0"/>
            <a:ext cx="23352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4-2.png"/>
          <p:cNvPicPr>
            <a:picLocks noChangeAspect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6845300" y="6388100"/>
            <a:ext cx="22987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4-3.png"/>
          <p:cNvPicPr>
            <a:picLocks noChangeAspect="1"/>
          </p:cNvPicPr>
          <p:nvPr/>
        </p:nvPicPr>
        <p:blipFill>
          <a:blip r:embed="rId35"/>
          <a:srcRect/>
          <a:stretch>
            <a:fillRect/>
          </a:stretch>
        </p:blipFill>
        <p:spPr bwMode="auto">
          <a:xfrm>
            <a:off x="7537450" y="5287963"/>
            <a:ext cx="976313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4-6.png"/>
          <p:cNvPicPr>
            <a:picLocks noChangeAspect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8105775" y="1282700"/>
            <a:ext cx="482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4-7.png"/>
          <p:cNvPicPr>
            <a:picLocks noChangeAspect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7673975" y="1282700"/>
            <a:ext cx="431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4-8.png"/>
          <p:cNvPicPr>
            <a:picLocks noChangeAspect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7229475" y="1270000"/>
            <a:ext cx="46831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4-9.png"/>
          <p:cNvPicPr>
            <a:picLocks noChangeAspect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7673975" y="431800"/>
            <a:ext cx="70326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4-10.png"/>
          <p:cNvPicPr>
            <a:picLocks noChangeAspect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8193088" y="147638"/>
            <a:ext cx="395287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2.png"/>
          <p:cNvPicPr>
            <a:picLocks noChangeAspect="1"/>
          </p:cNvPicPr>
          <p:nvPr/>
        </p:nvPicPr>
        <p:blipFill>
          <a:blip r:embed="rId41"/>
          <a:srcRect l="77142" t="74074" r="14761" b="16191"/>
          <a:stretch>
            <a:fillRect/>
          </a:stretch>
        </p:blipFill>
        <p:spPr bwMode="auto">
          <a:xfrm>
            <a:off x="7053263" y="5080000"/>
            <a:ext cx="741362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图片 49" descr="2.png"/>
          <p:cNvPicPr>
            <a:picLocks noChangeAspect="1"/>
          </p:cNvPicPr>
          <p:nvPr/>
        </p:nvPicPr>
        <p:blipFill>
          <a:blip r:embed="rId42"/>
          <a:srcRect l="91347" t="71960" r="1575" b="19215"/>
          <a:stretch>
            <a:fillRect/>
          </a:stretch>
        </p:blipFill>
        <p:spPr bwMode="auto">
          <a:xfrm>
            <a:off x="8353425" y="4935538"/>
            <a:ext cx="646113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1.png"/>
          <p:cNvPicPr>
            <a:picLocks noChangeAspect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 rot="-3000000">
            <a:off x="8467726" y="1100137"/>
            <a:ext cx="114935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  <p:pic>
        <p:nvPicPr>
          <p:cNvPr id="52" name="Picture 2" descr="C:\Documents and Settings\applena\桌面\LOGO白.png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69850" y="6311900"/>
            <a:ext cx="13890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11111E-6 2.96296E-6 C -0.03976 0.04444 -0.03056 0.41481 -0.03056 0.65185 " pathEditMode="relative" rAng="0" ptsTypes="ff">
                                      <p:cBhvr>
                                        <p:cTn id="1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" y="326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3000000">
                                      <p:cBhvr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3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3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3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3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142 0.65277 L -0.19462 0.65231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 0.04329 L -4.16667E-6 -4.81481E-6 " pathEditMode="relative" rAng="0" ptsTypes="AA">
                                      <p:cBhvr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" y="-2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0.10139 C 0.02465 0.05648 0.02777 0.00787 4.44444E-6 -1.85185E-6 " pathEditMode="relative" rAng="0" ptsTypes="ff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-51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12 0.12453 C -0.10763 0.03819 -0.06197 -0.02639 -4.72222E-6 2.59259E-6 " pathEditMode="relative" rAng="0" ptsTypes="ff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"/>
                            </p:stCondLst>
                            <p:childTnLst>
                              <p:par>
                                <p:cTn id="6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479 0.65156 C -0.21719 0.55931 -0.27656 0.56833 -0.27656 0.61596 " pathEditMode="relative" rAng="0" ptsTypes="ff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800"/>
                            </p:stCondLst>
                            <p:childTnLst>
                              <p:par>
                                <p:cTn id="64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656 0.61596 L -0.45156 0.6148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" y="-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300"/>
                            </p:stCondLst>
                            <p:childTnLst>
                              <p:par>
                                <p:cTn id="7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156 0.6148 C -0.45295 0.47584 -0.53386 0.46544 -0.53229 0.5163 " pathEditMode="relative" rAng="0" ptsTypes="ff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" y="-7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800"/>
                            </p:stCondLst>
                            <p:childTnLst>
                              <p:par>
                                <p:cTn id="8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3229 0.5163 L -0.70052 0.51653 " pathEditMode="relative" rAng="0" ptsTypes="AA">
                                      <p:cBhvr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" y="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2049 0.03376 L 0.00174 -0.11422 L 0.00174 -0.01479 L 0.00174 -0.03399 L -2.77778E-7 -3.2948E-6 " pathEditMode="relative" rAng="0" ptsTypes="AAAAA">
                                      <p:cBhvr>
                                        <p:cTn id="9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-7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500"/>
                            </p:stCondLst>
                            <p:childTnLst>
                              <p:par>
                                <p:cTn id="1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0052 0.51653 C -0.76129 0.50844 -0.78507 0.61619 -0.78663 0.65018 " pathEditMode="relative" rAng="0" ptsTypes="ff">
                                      <p:cBhvr>
                                        <p:cTn id="1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000"/>
                            </p:stCondLst>
                            <p:childTnLst>
                              <p:par>
                                <p:cTn id="1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8663 0.65018 L -1.09288 0.65041 " pathEditMode="relative" rAng="0" ptsTypes="AA">
                                      <p:cBhvr>
                                        <p:cTn id="12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712 -0.00416 C -0.04496 -0.1037 -0.00226 -0.11481 -2.77778E-7 -3.7037E-6 " pathEditMode="relative" rAng="0" ptsTypes="ff">
                                      <p:cBhvr>
                                        <p:cTn id="130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-53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7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6500"/>
                            </p:stCondLst>
                            <p:childTnLst>
                              <p:par>
                                <p:cTn id="13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16" presetClass="entr" presetSubtype="4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9" presetClass="entr" presetSubtype="5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16" presetClass="entr" presetSubtype="4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9" presetClass="entr" presetSubtype="5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6" presetClass="entr" presetSubtype="4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9" presetClass="entr" presetSubtype="5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7300"/>
                            </p:stCondLst>
                            <p:childTnLst>
                              <p:par>
                                <p:cTn id="1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7800"/>
                            </p:stCondLst>
                            <p:childTnLst>
                              <p:par>
                                <p:cTn id="18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7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63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7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63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8700"/>
                            </p:stCondLst>
                            <p:childTnLst>
                              <p:par>
                                <p:cTn id="20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图片 59" descr="5-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5-1.png"/>
          <p:cNvPicPr preferRelativeResize="0">
            <a:picLocks/>
          </p:cNvPicPr>
          <p:nvPr/>
        </p:nvPicPr>
        <p:blipFill>
          <a:blip r:embed="rId3"/>
          <a:srcRect r="74597"/>
          <a:stretch>
            <a:fillRect/>
          </a:stretch>
        </p:blipFill>
        <p:spPr bwMode="auto">
          <a:xfrm>
            <a:off x="0" y="0"/>
            <a:ext cx="2339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图片 55" descr="5-2.png"/>
          <p:cNvPicPr preferRelativeResize="0">
            <a:picLocks/>
          </p:cNvPicPr>
          <p:nvPr/>
        </p:nvPicPr>
        <p:blipFill>
          <a:blip r:embed="rId4"/>
          <a:srcRect l="24411" r="50319"/>
          <a:stretch>
            <a:fillRect/>
          </a:stretch>
        </p:blipFill>
        <p:spPr bwMode="auto">
          <a:xfrm>
            <a:off x="2232025" y="0"/>
            <a:ext cx="2349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5-3.png"/>
          <p:cNvPicPr preferRelativeResize="0">
            <a:picLocks/>
          </p:cNvPicPr>
          <p:nvPr/>
        </p:nvPicPr>
        <p:blipFill>
          <a:blip r:embed="rId5"/>
          <a:srcRect l="49689" r="25397"/>
          <a:stretch>
            <a:fillRect/>
          </a:stretch>
        </p:blipFill>
        <p:spPr bwMode="auto">
          <a:xfrm>
            <a:off x="4543425" y="0"/>
            <a:ext cx="23288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图片 57" descr="5-4.png"/>
          <p:cNvPicPr>
            <a:picLocks noChangeAspect="1"/>
          </p:cNvPicPr>
          <p:nvPr/>
        </p:nvPicPr>
        <p:blipFill>
          <a:blip r:embed="rId6"/>
          <a:srcRect l="75137"/>
          <a:stretch>
            <a:fillRect/>
          </a:stretch>
        </p:blipFill>
        <p:spPr bwMode="auto">
          <a:xfrm>
            <a:off x="6870700" y="0"/>
            <a:ext cx="2273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3"/>
          <p:cNvGrpSpPr>
            <a:grpSpLocks/>
          </p:cNvGrpSpPr>
          <p:nvPr/>
        </p:nvGrpSpPr>
        <p:grpSpPr bwMode="auto">
          <a:xfrm>
            <a:off x="0" y="0"/>
            <a:ext cx="2381250" cy="6858000"/>
            <a:chOff x="377" y="283"/>
            <a:chExt cx="2380873" cy="6857434"/>
          </a:xfrm>
        </p:grpSpPr>
        <p:pic>
          <p:nvPicPr>
            <p:cNvPr id="6190" name="图片 4" descr="1-1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77" y="283"/>
              <a:ext cx="2380873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1" name="图片 5" descr="1-2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77" y="6388443"/>
              <a:ext cx="2248553" cy="4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2" name="图片 6" descr="1-3.png"/>
            <p:cNvPicPr>
              <a:picLocks noChangeAspect="1"/>
            </p:cNvPicPr>
            <p:nvPr/>
          </p:nvPicPr>
          <p:blipFill>
            <a:blip r:embed="rId9"/>
            <a:srcRect t="43466"/>
            <a:stretch>
              <a:fillRect/>
            </a:stretch>
          </p:blipFill>
          <p:spPr bwMode="auto">
            <a:xfrm>
              <a:off x="377" y="2857500"/>
              <a:ext cx="2322693" cy="3716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3" name="图片 7" descr="1-4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08450" y="1149178"/>
              <a:ext cx="2029269" cy="3447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4" name="图片 9" descr="1-6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445741" y="5857103"/>
              <a:ext cx="617837" cy="679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95" name="图片 10" descr="1-7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247135" y="2075935"/>
              <a:ext cx="1915297" cy="9020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52"/>
          <p:cNvGrpSpPr>
            <a:grpSpLocks/>
          </p:cNvGrpSpPr>
          <p:nvPr/>
        </p:nvGrpSpPr>
        <p:grpSpPr bwMode="auto">
          <a:xfrm>
            <a:off x="2260600" y="0"/>
            <a:ext cx="2336800" cy="6858000"/>
            <a:chOff x="2261286" y="283"/>
            <a:chExt cx="2335428" cy="6857434"/>
          </a:xfrm>
        </p:grpSpPr>
        <p:pic>
          <p:nvPicPr>
            <p:cNvPr id="6176" name="图片 11" descr="2-1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261286" y="283"/>
              <a:ext cx="2323071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7" name="图片 12" descr="2-2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2273643" y="5498757"/>
              <a:ext cx="2298357" cy="1358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8" name="图片 13" descr="2-3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2273643" y="283"/>
              <a:ext cx="2323071" cy="407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9" name="图片 14" descr="2-4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3249827" y="283"/>
              <a:ext cx="1334530" cy="9017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0" name="图片 15" descr="2-5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2298357" y="5844746"/>
              <a:ext cx="543697" cy="5066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1" name="图片 16" descr="2-6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2891481" y="5857103"/>
              <a:ext cx="506627" cy="5189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2" name="图片 17" descr="2-7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3435178" y="5881816"/>
              <a:ext cx="506627" cy="469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3" name="图片 18" descr="2-8.pn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4028303" y="5881816"/>
              <a:ext cx="531340" cy="481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4" name="图片 19" descr="2-9.png"/>
            <p:cNvPicPr>
              <a:picLocks noChangeAspect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2780270" y="6030097"/>
              <a:ext cx="1322173" cy="185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5" name="图片 20" descr="2-10.png"/>
            <p:cNvPicPr>
              <a:picLocks noChangeAspect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2384854" y="1248032"/>
              <a:ext cx="2125362" cy="41271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6" name="图片 21" descr="2-11.png"/>
            <p:cNvPicPr>
              <a:picLocks noChangeAspect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2347784" y="420130"/>
              <a:ext cx="2063578" cy="4040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7" name="图片 22" descr="2-12.png"/>
            <p:cNvPicPr>
              <a:picLocks noChangeAspect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3237470" y="4188941"/>
              <a:ext cx="1235676" cy="1408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8" name="图片 23" descr="2-13.png"/>
            <p:cNvPicPr>
              <a:picLocks noChangeAspect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2335427" y="4819135"/>
              <a:ext cx="902043" cy="76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89" name="图片 24" descr="2-14.png"/>
            <p:cNvPicPr>
              <a:picLocks noChangeAspect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2965622" y="1208903"/>
              <a:ext cx="827902" cy="9514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组合 51"/>
          <p:cNvGrpSpPr>
            <a:grpSpLocks/>
          </p:cNvGrpSpPr>
          <p:nvPr/>
        </p:nvGrpSpPr>
        <p:grpSpPr bwMode="auto">
          <a:xfrm>
            <a:off x="4546600" y="0"/>
            <a:ext cx="2336800" cy="6858000"/>
            <a:chOff x="4547286" y="283"/>
            <a:chExt cx="2335428" cy="6857434"/>
          </a:xfrm>
        </p:grpSpPr>
        <p:pic>
          <p:nvPicPr>
            <p:cNvPr id="6165" name="图片 26" descr="3-1.png"/>
            <p:cNvPicPr>
              <a:picLocks noChangeAspect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4547286" y="283"/>
              <a:ext cx="2335428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6" name="图片 27" descr="3-2.png"/>
            <p:cNvPicPr>
              <a:picLocks noChangeAspect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4609070" y="283"/>
              <a:ext cx="2187146" cy="65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7" name="图片 28" descr="3-3.png"/>
            <p:cNvPicPr>
              <a:picLocks noChangeAspect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4547286" y="6227805"/>
              <a:ext cx="2323071" cy="629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8" name="图片 29" descr="3-4.png"/>
            <p:cNvPicPr>
              <a:picLocks noChangeAspect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4596714" y="370703"/>
              <a:ext cx="2236572" cy="2669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9" name="图片 30" descr="3-5.png"/>
            <p:cNvPicPr>
              <a:picLocks noChangeAspect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4547286" y="3188043"/>
              <a:ext cx="1037968" cy="316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0" name="图片 31" descr="3-6.png"/>
            <p:cNvPicPr>
              <a:picLocks noChangeAspect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5313405" y="5647038"/>
              <a:ext cx="518984" cy="704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1" name="图片 32" descr="3-7.png"/>
            <p:cNvPicPr>
              <a:picLocks noChangeAspect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5758249" y="5721178"/>
              <a:ext cx="531340" cy="617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2" name="图片 33" descr="3-8.png"/>
            <p:cNvPicPr>
              <a:picLocks noChangeAspect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6178378" y="5609968"/>
              <a:ext cx="593125" cy="716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3" name="图片 34" descr="3-9.png"/>
            <p:cNvPicPr>
              <a:picLocks noChangeAspect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5004486" y="420130"/>
              <a:ext cx="741406" cy="11491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4" name="图片 35" descr="3-10.png"/>
            <p:cNvPicPr>
              <a:picLocks noChangeAspect="1"/>
            </p:cNvPicPr>
            <p:nvPr/>
          </p:nvPicPr>
          <p:blipFill>
            <a:blip r:embed="rId36"/>
            <a:srcRect/>
            <a:stretch>
              <a:fillRect/>
            </a:stretch>
          </p:blipFill>
          <p:spPr bwMode="auto">
            <a:xfrm>
              <a:off x="6116595" y="3719384"/>
              <a:ext cx="556054" cy="518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75" name="图片 36" descr="3-11.png"/>
            <p:cNvPicPr>
              <a:picLocks noChangeAspect="1"/>
            </p:cNvPicPr>
            <p:nvPr/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4757351" y="1421027"/>
              <a:ext cx="1890584" cy="7661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组合 50"/>
          <p:cNvGrpSpPr>
            <a:grpSpLocks/>
          </p:cNvGrpSpPr>
          <p:nvPr/>
        </p:nvGrpSpPr>
        <p:grpSpPr bwMode="auto">
          <a:xfrm>
            <a:off x="6808788" y="0"/>
            <a:ext cx="2335212" cy="6858000"/>
            <a:chOff x="6808573" y="283"/>
            <a:chExt cx="2335049" cy="6857434"/>
          </a:xfrm>
        </p:grpSpPr>
        <p:pic>
          <p:nvPicPr>
            <p:cNvPr id="6155" name="图片 37" descr="4-1.png"/>
            <p:cNvPicPr>
              <a:picLocks noChangeAspect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6808573" y="283"/>
              <a:ext cx="2335049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6" name="图片 38" descr="4-2.png"/>
            <p:cNvPicPr>
              <a:picLocks noChangeAspect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>
              <a:off x="6845643" y="6388443"/>
              <a:ext cx="2297979" cy="469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7" name="图片 39" descr="4-3.png"/>
            <p:cNvPicPr>
              <a:picLocks noChangeAspect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7537622" y="5288692"/>
              <a:ext cx="976183" cy="12851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8" name="图片 42" descr="4-6.png"/>
            <p:cNvPicPr>
              <a:picLocks noChangeAspect="1"/>
            </p:cNvPicPr>
            <p:nvPr/>
          </p:nvPicPr>
          <p:blipFill>
            <a:blip r:embed="rId41"/>
            <a:srcRect/>
            <a:stretch>
              <a:fillRect/>
            </a:stretch>
          </p:blipFill>
          <p:spPr bwMode="auto">
            <a:xfrm>
              <a:off x="8106032" y="1282014"/>
              <a:ext cx="481914" cy="420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9" name="图片 43" descr="4-7.png"/>
            <p:cNvPicPr>
              <a:picLocks noChangeAspect="1"/>
            </p:cNvPicPr>
            <p:nvPr/>
          </p:nvPicPr>
          <p:blipFill>
            <a:blip r:embed="rId42"/>
            <a:srcRect/>
            <a:stretch>
              <a:fillRect/>
            </a:stretch>
          </p:blipFill>
          <p:spPr bwMode="auto">
            <a:xfrm>
              <a:off x="7673546" y="1282014"/>
              <a:ext cx="432486" cy="4324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0" name="图片 44" descr="4-8.png"/>
            <p:cNvPicPr>
              <a:picLocks noChangeAspect="1"/>
            </p:cNvPicPr>
            <p:nvPr/>
          </p:nvPicPr>
          <p:blipFill>
            <a:blip r:embed="rId43"/>
            <a:srcRect/>
            <a:stretch>
              <a:fillRect/>
            </a:stretch>
          </p:blipFill>
          <p:spPr bwMode="auto">
            <a:xfrm>
              <a:off x="7228703" y="1269657"/>
              <a:ext cx="469556" cy="4448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1" name="图片 45" descr="4-9.png"/>
            <p:cNvPicPr>
              <a:picLocks noChangeAspect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 bwMode="auto">
            <a:xfrm>
              <a:off x="7673546" y="432486"/>
              <a:ext cx="704335" cy="691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2" name="图片 46" descr="4-10.png"/>
            <p:cNvPicPr>
              <a:picLocks noChangeAspect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 bwMode="auto">
            <a:xfrm>
              <a:off x="8192530" y="148281"/>
              <a:ext cx="395416" cy="4077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3" name="图片 48" descr="2.png"/>
            <p:cNvPicPr>
              <a:picLocks noChangeAspect="1"/>
            </p:cNvPicPr>
            <p:nvPr/>
          </p:nvPicPr>
          <p:blipFill>
            <a:blip r:embed="rId46"/>
            <a:srcRect l="77142" t="74074" r="14761" b="16191"/>
            <a:stretch>
              <a:fillRect/>
            </a:stretch>
          </p:blipFill>
          <p:spPr bwMode="auto">
            <a:xfrm>
              <a:off x="7053943" y="5080000"/>
              <a:ext cx="740228" cy="667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64" name="图片 49" descr="2.png"/>
            <p:cNvPicPr>
              <a:picLocks noChangeAspect="1"/>
            </p:cNvPicPr>
            <p:nvPr/>
          </p:nvPicPr>
          <p:blipFill>
            <a:blip r:embed="rId47"/>
            <a:srcRect l="91347" t="71960" r="1575" b="19215"/>
            <a:stretch>
              <a:fillRect/>
            </a:stretch>
          </p:blipFill>
          <p:spPr bwMode="auto">
            <a:xfrm>
              <a:off x="8352754" y="4935071"/>
              <a:ext cx="647255" cy="605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2" name="图片 51" descr="11.png"/>
          <p:cNvPicPr>
            <a:picLocks noChangeAspect="1"/>
          </p:cNvPicPr>
          <p:nvPr/>
        </p:nvPicPr>
        <p:blipFill>
          <a:blip r:embed="rId48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"/>
                            </p:stCondLst>
                            <p:childTnLst>
                              <p:par>
                                <p:cTn id="12" presetID="17" presetClass="exit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17" presetClass="exit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7" presetClass="exit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8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100"/>
                            </p:stCondLst>
                            <p:childTnLst>
                              <p:par>
                                <p:cTn id="74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3" descr="5-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5-5.png"/>
          <p:cNvPicPr>
            <a:picLocks noChangeAspect="1"/>
          </p:cNvPicPr>
          <p:nvPr/>
        </p:nvPicPr>
        <p:blipFill>
          <a:blip r:embed="rId3"/>
          <a:srcRect t="89012"/>
          <a:stretch>
            <a:fillRect/>
          </a:stretch>
        </p:blipFill>
        <p:spPr bwMode="auto">
          <a:xfrm>
            <a:off x="0" y="6103938"/>
            <a:ext cx="91440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5-6.png"/>
          <p:cNvPicPr>
            <a:picLocks noChangeAspect="1"/>
          </p:cNvPicPr>
          <p:nvPr/>
        </p:nvPicPr>
        <p:blipFill>
          <a:blip r:embed="rId4"/>
          <a:srcRect b="94418"/>
          <a:stretch>
            <a:fillRect/>
          </a:stretch>
        </p:blipFill>
        <p:spPr bwMode="auto">
          <a:xfrm>
            <a:off x="0" y="0"/>
            <a:ext cx="91440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5-7.png"/>
          <p:cNvPicPr>
            <a:picLocks noChangeAspect="1"/>
          </p:cNvPicPr>
          <p:nvPr/>
        </p:nvPicPr>
        <p:blipFill>
          <a:blip r:embed="rId5"/>
          <a:srcRect l="38242" t="64145" r="40945" b="4681"/>
          <a:stretch>
            <a:fillRect/>
          </a:stretch>
        </p:blipFill>
        <p:spPr bwMode="auto">
          <a:xfrm>
            <a:off x="3497263" y="4398963"/>
            <a:ext cx="190341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5-8.png"/>
          <p:cNvPicPr>
            <a:picLocks noChangeAspect="1"/>
          </p:cNvPicPr>
          <p:nvPr/>
        </p:nvPicPr>
        <p:blipFill>
          <a:blip r:embed="rId6"/>
          <a:srcRect t="22340" r="52702"/>
          <a:stretch>
            <a:fillRect/>
          </a:stretch>
        </p:blipFill>
        <p:spPr bwMode="auto">
          <a:xfrm>
            <a:off x="0" y="1531938"/>
            <a:ext cx="4324350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5-9.png"/>
          <p:cNvPicPr>
            <a:picLocks noChangeAspect="1"/>
          </p:cNvPicPr>
          <p:nvPr/>
        </p:nvPicPr>
        <p:blipFill>
          <a:blip r:embed="rId7"/>
          <a:srcRect l="76894" t="40900" r="17024" b="50090"/>
          <a:stretch>
            <a:fillRect/>
          </a:stretch>
        </p:blipFill>
        <p:spPr bwMode="auto">
          <a:xfrm>
            <a:off x="7031038" y="2805113"/>
            <a:ext cx="5556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5-10.png"/>
          <p:cNvPicPr>
            <a:picLocks noChangeAspect="1"/>
          </p:cNvPicPr>
          <p:nvPr/>
        </p:nvPicPr>
        <p:blipFill>
          <a:blip r:embed="rId8"/>
          <a:srcRect l="68109" t="41261" r="25539" b="50090"/>
          <a:stretch>
            <a:fillRect/>
          </a:stretch>
        </p:blipFill>
        <p:spPr bwMode="auto">
          <a:xfrm>
            <a:off x="6227763" y="2828925"/>
            <a:ext cx="5810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5-11.png"/>
          <p:cNvPicPr>
            <a:picLocks noChangeAspect="1"/>
          </p:cNvPicPr>
          <p:nvPr/>
        </p:nvPicPr>
        <p:blipFill>
          <a:blip r:embed="rId9"/>
          <a:srcRect l="58244" t="40900" r="35403" b="50090"/>
          <a:stretch>
            <a:fillRect/>
          </a:stretch>
        </p:blipFill>
        <p:spPr bwMode="auto">
          <a:xfrm>
            <a:off x="5326063" y="2805113"/>
            <a:ext cx="5810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5-13.png"/>
          <p:cNvPicPr>
            <a:picLocks noChangeAspect="1"/>
          </p:cNvPicPr>
          <p:nvPr/>
        </p:nvPicPr>
        <p:blipFill>
          <a:blip r:embed="rId10"/>
          <a:srcRect l="1753" t="67389" r="92030" b="23962"/>
          <a:stretch>
            <a:fillRect/>
          </a:stretch>
        </p:blipFill>
        <p:spPr bwMode="auto">
          <a:xfrm>
            <a:off x="160338" y="4621213"/>
            <a:ext cx="5683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5-14.png"/>
          <p:cNvPicPr>
            <a:picLocks noChangeAspect="1"/>
          </p:cNvPicPr>
          <p:nvPr/>
        </p:nvPicPr>
        <p:blipFill>
          <a:blip r:embed="rId11"/>
          <a:srcRect t="82346" r="92166" b="7204"/>
          <a:stretch>
            <a:fillRect/>
          </a:stretch>
        </p:blipFill>
        <p:spPr bwMode="auto">
          <a:xfrm>
            <a:off x="0" y="5646738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5-15.png"/>
          <p:cNvPicPr>
            <a:picLocks noChangeAspect="1"/>
          </p:cNvPicPr>
          <p:nvPr/>
        </p:nvPicPr>
        <p:blipFill>
          <a:blip r:embed="rId12"/>
          <a:srcRect l="90468" t="37743" r="1839" b="52615"/>
          <a:stretch>
            <a:fillRect/>
          </a:stretch>
        </p:blipFill>
        <p:spPr bwMode="auto">
          <a:xfrm>
            <a:off x="8272463" y="2589213"/>
            <a:ext cx="703262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5-15.png"/>
          <p:cNvPicPr>
            <a:picLocks noChangeAspect="1"/>
          </p:cNvPicPr>
          <p:nvPr/>
        </p:nvPicPr>
        <p:blipFill>
          <a:blip r:embed="rId12"/>
          <a:srcRect l="33228" t="66464" r="60771" b="25740"/>
          <a:stretch>
            <a:fillRect/>
          </a:stretch>
        </p:blipFill>
        <p:spPr bwMode="auto">
          <a:xfrm>
            <a:off x="3038475" y="4557713"/>
            <a:ext cx="54927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5-15.png"/>
          <p:cNvPicPr>
            <a:picLocks noChangeAspect="1"/>
          </p:cNvPicPr>
          <p:nvPr/>
        </p:nvPicPr>
        <p:blipFill>
          <a:blip r:embed="rId12"/>
          <a:srcRect l="7071" t="45744" r="86620" b="45639"/>
          <a:stretch>
            <a:fillRect/>
          </a:stretch>
        </p:blipFill>
        <p:spPr bwMode="auto">
          <a:xfrm>
            <a:off x="647700" y="3136900"/>
            <a:ext cx="57626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5-15.png"/>
          <p:cNvPicPr>
            <a:picLocks noChangeAspect="1"/>
          </p:cNvPicPr>
          <p:nvPr/>
        </p:nvPicPr>
        <p:blipFill>
          <a:blip r:embed="rId12"/>
          <a:srcRect t="30357" r="91235" b="61641"/>
          <a:stretch>
            <a:fillRect/>
          </a:stretch>
        </p:blipFill>
        <p:spPr bwMode="auto">
          <a:xfrm>
            <a:off x="0" y="2082800"/>
            <a:ext cx="8016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5-15.png"/>
          <p:cNvPicPr>
            <a:picLocks noChangeAspect="1"/>
          </p:cNvPicPr>
          <p:nvPr/>
        </p:nvPicPr>
        <p:blipFill>
          <a:blip r:embed="rId12"/>
          <a:srcRect l="18613" t="10252" r="77541" b="85233"/>
          <a:stretch>
            <a:fillRect/>
          </a:stretch>
        </p:blipFill>
        <p:spPr bwMode="auto">
          <a:xfrm>
            <a:off x="1701800" y="703263"/>
            <a:ext cx="3524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5-15.png"/>
          <p:cNvPicPr>
            <a:picLocks noChangeAspect="1"/>
          </p:cNvPicPr>
          <p:nvPr/>
        </p:nvPicPr>
        <p:blipFill>
          <a:blip r:embed="rId12"/>
          <a:srcRect l="3993" t="5740" r="92006" b="88925"/>
          <a:stretch>
            <a:fillRect/>
          </a:stretch>
        </p:blipFill>
        <p:spPr bwMode="auto">
          <a:xfrm>
            <a:off x="365125" y="3937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5-15.png"/>
          <p:cNvPicPr>
            <a:picLocks noChangeAspect="1"/>
          </p:cNvPicPr>
          <p:nvPr/>
        </p:nvPicPr>
        <p:blipFill>
          <a:blip r:embed="rId12"/>
          <a:srcRect l="12920" t="17435" r="82002" b="76207"/>
          <a:stretch>
            <a:fillRect/>
          </a:stretch>
        </p:blipFill>
        <p:spPr bwMode="auto">
          <a:xfrm>
            <a:off x="1181100" y="1195388"/>
            <a:ext cx="465138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5-17.png"/>
          <p:cNvPicPr>
            <a:picLocks noChangeAspect="1"/>
          </p:cNvPicPr>
          <p:nvPr/>
        </p:nvPicPr>
        <p:blipFill>
          <a:blip r:embed="rId13"/>
          <a:srcRect l="79732" t="80183" r="2293" b="8466"/>
          <a:stretch>
            <a:fillRect/>
          </a:stretch>
        </p:blipFill>
        <p:spPr bwMode="auto">
          <a:xfrm>
            <a:off x="7289800" y="5499100"/>
            <a:ext cx="164465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5-16.png"/>
          <p:cNvPicPr>
            <a:picLocks noChangeAspect="1"/>
          </p:cNvPicPr>
          <p:nvPr/>
        </p:nvPicPr>
        <p:blipFill>
          <a:blip r:embed="rId14"/>
          <a:srcRect l="90408" t="28825" r="3239" b="60001"/>
          <a:stretch>
            <a:fillRect/>
          </a:stretch>
        </p:blipFill>
        <p:spPr bwMode="auto">
          <a:xfrm>
            <a:off x="8266113" y="1976438"/>
            <a:ext cx="5810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5-16.png"/>
          <p:cNvPicPr>
            <a:picLocks noChangeAspect="1"/>
          </p:cNvPicPr>
          <p:nvPr/>
        </p:nvPicPr>
        <p:blipFill>
          <a:blip r:embed="rId14"/>
          <a:srcRect l="85274" t="28825" r="9592" b="60001"/>
          <a:stretch>
            <a:fillRect/>
          </a:stretch>
        </p:blipFill>
        <p:spPr bwMode="auto">
          <a:xfrm>
            <a:off x="7797800" y="1976438"/>
            <a:ext cx="46831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5-16.png"/>
          <p:cNvPicPr>
            <a:picLocks noChangeAspect="1"/>
          </p:cNvPicPr>
          <p:nvPr/>
        </p:nvPicPr>
        <p:blipFill>
          <a:blip r:embed="rId14"/>
          <a:srcRect l="79057" t="28825" r="14726" b="60001"/>
          <a:stretch>
            <a:fillRect/>
          </a:stretch>
        </p:blipFill>
        <p:spPr bwMode="auto">
          <a:xfrm>
            <a:off x="7229475" y="1976438"/>
            <a:ext cx="5683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5-16.png"/>
          <p:cNvPicPr>
            <a:picLocks noChangeAspect="1"/>
          </p:cNvPicPr>
          <p:nvPr/>
        </p:nvPicPr>
        <p:blipFill>
          <a:blip r:embed="rId14"/>
          <a:srcRect l="72705" t="28825" r="20808" b="60001"/>
          <a:stretch>
            <a:fillRect/>
          </a:stretch>
        </p:blipFill>
        <p:spPr bwMode="auto">
          <a:xfrm>
            <a:off x="6648450" y="1976438"/>
            <a:ext cx="592138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5-16.png"/>
          <p:cNvPicPr>
            <a:picLocks noChangeAspect="1"/>
          </p:cNvPicPr>
          <p:nvPr/>
        </p:nvPicPr>
        <p:blipFill>
          <a:blip r:embed="rId14"/>
          <a:srcRect l="67299" t="28825" r="27161" b="60001"/>
          <a:stretch>
            <a:fillRect/>
          </a:stretch>
        </p:blipFill>
        <p:spPr bwMode="auto">
          <a:xfrm>
            <a:off x="6153150" y="1976438"/>
            <a:ext cx="50641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5-16.png"/>
          <p:cNvPicPr>
            <a:picLocks noChangeAspect="1"/>
          </p:cNvPicPr>
          <p:nvPr/>
        </p:nvPicPr>
        <p:blipFill>
          <a:blip r:embed="rId14"/>
          <a:srcRect l="64326" t="28825" r="32565" b="60001"/>
          <a:stretch>
            <a:fillRect/>
          </a:stretch>
        </p:blipFill>
        <p:spPr bwMode="auto">
          <a:xfrm>
            <a:off x="5881688" y="1976438"/>
            <a:ext cx="28416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5-16.png"/>
          <p:cNvPicPr>
            <a:picLocks noChangeAspect="1"/>
          </p:cNvPicPr>
          <p:nvPr/>
        </p:nvPicPr>
        <p:blipFill>
          <a:blip r:embed="rId14"/>
          <a:srcRect l="58379" t="28825" r="35674" b="60001"/>
          <a:stretch>
            <a:fillRect/>
          </a:stretch>
        </p:blipFill>
        <p:spPr bwMode="auto">
          <a:xfrm>
            <a:off x="5338763" y="1976438"/>
            <a:ext cx="5429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5-16.png"/>
          <p:cNvPicPr>
            <a:picLocks noChangeAspect="1"/>
          </p:cNvPicPr>
          <p:nvPr/>
        </p:nvPicPr>
        <p:blipFill>
          <a:blip r:embed="rId14"/>
          <a:srcRect l="51756" t="28825" r="41621" b="60001"/>
          <a:stretch>
            <a:fillRect/>
          </a:stretch>
        </p:blipFill>
        <p:spPr bwMode="auto">
          <a:xfrm>
            <a:off x="4732338" y="1976438"/>
            <a:ext cx="6064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5-16.png"/>
          <p:cNvPicPr>
            <a:picLocks noChangeAspect="1"/>
          </p:cNvPicPr>
          <p:nvPr/>
        </p:nvPicPr>
        <p:blipFill>
          <a:blip r:embed="rId14"/>
          <a:srcRect l="44189" t="28825" r="48244" b="60001"/>
          <a:stretch>
            <a:fillRect/>
          </a:stretch>
        </p:blipFill>
        <p:spPr bwMode="auto">
          <a:xfrm>
            <a:off x="4040188" y="1976438"/>
            <a:ext cx="6921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5-16.png"/>
          <p:cNvPicPr>
            <a:picLocks noChangeAspect="1"/>
          </p:cNvPicPr>
          <p:nvPr/>
        </p:nvPicPr>
        <p:blipFill>
          <a:blip r:embed="rId14"/>
          <a:srcRect l="81624" t="16032" r="9322" b="71353"/>
          <a:stretch>
            <a:fillRect/>
          </a:stretch>
        </p:blipFill>
        <p:spPr bwMode="auto">
          <a:xfrm>
            <a:off x="7462838" y="1100138"/>
            <a:ext cx="8286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5-16.png"/>
          <p:cNvPicPr>
            <a:picLocks noChangeAspect="1"/>
          </p:cNvPicPr>
          <p:nvPr/>
        </p:nvPicPr>
        <p:blipFill>
          <a:blip r:embed="rId14"/>
          <a:srcRect l="74191" t="16032" r="18376" b="71353"/>
          <a:stretch>
            <a:fillRect/>
          </a:stretch>
        </p:blipFill>
        <p:spPr bwMode="auto">
          <a:xfrm>
            <a:off x="6783388" y="1100138"/>
            <a:ext cx="6794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5-16.png"/>
          <p:cNvPicPr>
            <a:picLocks noChangeAspect="1"/>
          </p:cNvPicPr>
          <p:nvPr/>
        </p:nvPicPr>
        <p:blipFill>
          <a:blip r:embed="rId14"/>
          <a:srcRect l="66893" t="16032" r="25809" b="71353"/>
          <a:stretch>
            <a:fillRect/>
          </a:stretch>
        </p:blipFill>
        <p:spPr bwMode="auto">
          <a:xfrm>
            <a:off x="6116638" y="1100138"/>
            <a:ext cx="6667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5-16.png"/>
          <p:cNvPicPr>
            <a:picLocks noChangeAspect="1"/>
          </p:cNvPicPr>
          <p:nvPr/>
        </p:nvPicPr>
        <p:blipFill>
          <a:blip r:embed="rId14"/>
          <a:srcRect l="59325" t="16032" r="33107" b="71353"/>
          <a:stretch>
            <a:fillRect/>
          </a:stretch>
        </p:blipFill>
        <p:spPr bwMode="auto">
          <a:xfrm>
            <a:off x="5424488" y="1100138"/>
            <a:ext cx="6921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5-16.png"/>
          <p:cNvPicPr>
            <a:picLocks noChangeAspect="1"/>
          </p:cNvPicPr>
          <p:nvPr/>
        </p:nvPicPr>
        <p:blipFill>
          <a:blip r:embed="rId14"/>
          <a:srcRect l="49730" t="16032" r="40675" b="71353"/>
          <a:stretch>
            <a:fillRect/>
          </a:stretch>
        </p:blipFill>
        <p:spPr bwMode="auto">
          <a:xfrm>
            <a:off x="4546600" y="1100138"/>
            <a:ext cx="877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144000" y="1597025"/>
            <a:ext cx="13382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213100" y="809625"/>
            <a:ext cx="13382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5-12.png"/>
          <p:cNvPicPr>
            <a:picLocks noChangeAspect="1"/>
          </p:cNvPicPr>
          <p:nvPr/>
        </p:nvPicPr>
        <p:blipFill>
          <a:blip r:embed="rId17"/>
          <a:srcRect l="87436" t="4681" r="2969" b="79102"/>
          <a:stretch>
            <a:fillRect/>
          </a:stretch>
        </p:blipFill>
        <p:spPr bwMode="auto">
          <a:xfrm>
            <a:off x="7994650" y="320675"/>
            <a:ext cx="877888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11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"/>
                            </p:stCondLst>
                            <p:childTnLst>
                              <p:par>
                                <p:cTn id="67" presetID="63" presetClass="path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77778E-7 -7.40741E-7 L -0.68333 -7.40741E-7 " pathEditMode="relative" rAng="0" ptsTypes="AA">
                                      <p:cBhvr>
                                        <p:cTn id="68" dur="1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90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1" presetID="63" presetClass="path" presetSubtype="0" accel="50000" decel="5000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4.07407E-6 L 0.69305 4.07407E-6 " pathEditMode="relative" rAng="0" ptsTypes="AA">
                                      <p:cBhvr>
                                        <p:cTn id="112" dur="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130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3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3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136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2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400"/>
                            </p:stCondLst>
                            <p:childTnLst>
                              <p:par>
                                <p:cTn id="1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22 0.04259 C 0.1375 -0.08704 0.02361 -0.07593 -2.22222E-6 2.22222E-6 " pathEditMode="relative" rAng="0" ptsTypes="ff">
                                      <p:cBhvr>
                                        <p:cTn id="1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65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7292 -0.09792 L -0.0007 0.00208 L -0.0007 -0.02199 L -0.0007 -0.00347 L -0.0007 -0.02199 L -0.0007 0.00208 " pathEditMode="relative" rAng="0" ptsTypes="AAAAAA">
                                      <p:cBhvr>
                                        <p:cTn id="1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200"/>
                            </p:stCondLst>
                            <p:childTnLst>
                              <p:par>
                                <p:cTn id="150" presetID="23" presetClass="entr" presetSubtype="1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100"/>
                            </p:stCondLst>
                            <p:childTnLst>
                              <p:par>
                                <p:cTn id="163" presetID="37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6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4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60" accel="10000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900"/>
                            </p:stCondLst>
                            <p:childTnLst>
                              <p:par>
                                <p:cTn id="170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43" descr="5-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5-5.png"/>
          <p:cNvPicPr>
            <a:picLocks noChangeAspect="1"/>
          </p:cNvPicPr>
          <p:nvPr/>
        </p:nvPicPr>
        <p:blipFill>
          <a:blip r:embed="rId3"/>
          <a:srcRect t="89012"/>
          <a:stretch>
            <a:fillRect/>
          </a:stretch>
        </p:blipFill>
        <p:spPr bwMode="auto">
          <a:xfrm>
            <a:off x="0" y="6103938"/>
            <a:ext cx="914400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5-6.png"/>
          <p:cNvPicPr>
            <a:picLocks noChangeAspect="1"/>
          </p:cNvPicPr>
          <p:nvPr/>
        </p:nvPicPr>
        <p:blipFill>
          <a:blip r:embed="rId4"/>
          <a:srcRect b="94418"/>
          <a:stretch>
            <a:fillRect/>
          </a:stretch>
        </p:blipFill>
        <p:spPr bwMode="auto">
          <a:xfrm>
            <a:off x="0" y="0"/>
            <a:ext cx="91440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5-7.png"/>
          <p:cNvPicPr>
            <a:picLocks noChangeAspect="1"/>
          </p:cNvPicPr>
          <p:nvPr/>
        </p:nvPicPr>
        <p:blipFill>
          <a:blip r:embed="rId5"/>
          <a:srcRect l="38242" t="64145" r="40945" b="4681"/>
          <a:stretch>
            <a:fillRect/>
          </a:stretch>
        </p:blipFill>
        <p:spPr bwMode="auto">
          <a:xfrm>
            <a:off x="3497263" y="4398963"/>
            <a:ext cx="190341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5-8.png"/>
          <p:cNvPicPr>
            <a:picLocks noChangeAspect="1"/>
          </p:cNvPicPr>
          <p:nvPr/>
        </p:nvPicPr>
        <p:blipFill>
          <a:blip r:embed="rId6"/>
          <a:srcRect t="22340" r="52702"/>
          <a:stretch>
            <a:fillRect/>
          </a:stretch>
        </p:blipFill>
        <p:spPr bwMode="auto">
          <a:xfrm>
            <a:off x="0" y="1531938"/>
            <a:ext cx="4324350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5-9.png"/>
          <p:cNvPicPr>
            <a:picLocks noChangeAspect="1"/>
          </p:cNvPicPr>
          <p:nvPr/>
        </p:nvPicPr>
        <p:blipFill>
          <a:blip r:embed="rId7"/>
          <a:srcRect l="76894" t="40900" r="17024" b="50090"/>
          <a:stretch>
            <a:fillRect/>
          </a:stretch>
        </p:blipFill>
        <p:spPr bwMode="auto">
          <a:xfrm>
            <a:off x="7031038" y="2805113"/>
            <a:ext cx="5556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5-10.png"/>
          <p:cNvPicPr>
            <a:picLocks noChangeAspect="1"/>
          </p:cNvPicPr>
          <p:nvPr/>
        </p:nvPicPr>
        <p:blipFill>
          <a:blip r:embed="rId8"/>
          <a:srcRect l="68109" t="41261" r="25539" b="50090"/>
          <a:stretch>
            <a:fillRect/>
          </a:stretch>
        </p:blipFill>
        <p:spPr bwMode="auto">
          <a:xfrm>
            <a:off x="6227763" y="2828925"/>
            <a:ext cx="5810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5-11.png"/>
          <p:cNvPicPr>
            <a:picLocks noChangeAspect="1"/>
          </p:cNvPicPr>
          <p:nvPr/>
        </p:nvPicPr>
        <p:blipFill>
          <a:blip r:embed="rId9"/>
          <a:srcRect l="58244" t="40900" r="35403" b="50090"/>
          <a:stretch>
            <a:fillRect/>
          </a:stretch>
        </p:blipFill>
        <p:spPr bwMode="auto">
          <a:xfrm>
            <a:off x="5326063" y="2805113"/>
            <a:ext cx="581025" cy="61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5-13.png"/>
          <p:cNvPicPr>
            <a:picLocks noChangeAspect="1"/>
          </p:cNvPicPr>
          <p:nvPr/>
        </p:nvPicPr>
        <p:blipFill>
          <a:blip r:embed="rId10"/>
          <a:srcRect l="1753" t="67389" r="92030" b="23962"/>
          <a:stretch>
            <a:fillRect/>
          </a:stretch>
        </p:blipFill>
        <p:spPr bwMode="auto">
          <a:xfrm>
            <a:off x="160338" y="4621213"/>
            <a:ext cx="5683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5-14.png"/>
          <p:cNvPicPr>
            <a:picLocks noChangeAspect="1"/>
          </p:cNvPicPr>
          <p:nvPr/>
        </p:nvPicPr>
        <p:blipFill>
          <a:blip r:embed="rId11"/>
          <a:srcRect t="82346" r="92166" b="7204"/>
          <a:stretch>
            <a:fillRect/>
          </a:stretch>
        </p:blipFill>
        <p:spPr bwMode="auto">
          <a:xfrm>
            <a:off x="0" y="5646738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5-15.png"/>
          <p:cNvPicPr>
            <a:picLocks noChangeAspect="1"/>
          </p:cNvPicPr>
          <p:nvPr/>
        </p:nvPicPr>
        <p:blipFill>
          <a:blip r:embed="rId12"/>
          <a:srcRect l="90468" t="37743" r="1839" b="52615"/>
          <a:stretch>
            <a:fillRect/>
          </a:stretch>
        </p:blipFill>
        <p:spPr bwMode="auto">
          <a:xfrm>
            <a:off x="8272463" y="2589213"/>
            <a:ext cx="703262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5-15.png"/>
          <p:cNvPicPr>
            <a:picLocks noChangeAspect="1"/>
          </p:cNvPicPr>
          <p:nvPr/>
        </p:nvPicPr>
        <p:blipFill>
          <a:blip r:embed="rId12"/>
          <a:srcRect l="33228" t="66464" r="60771" b="25740"/>
          <a:stretch>
            <a:fillRect/>
          </a:stretch>
        </p:blipFill>
        <p:spPr bwMode="auto">
          <a:xfrm>
            <a:off x="3038475" y="4557713"/>
            <a:ext cx="54927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5-15.png"/>
          <p:cNvPicPr>
            <a:picLocks noChangeAspect="1"/>
          </p:cNvPicPr>
          <p:nvPr/>
        </p:nvPicPr>
        <p:blipFill>
          <a:blip r:embed="rId12"/>
          <a:srcRect l="7071" t="45744" r="86620" b="45639"/>
          <a:stretch>
            <a:fillRect/>
          </a:stretch>
        </p:blipFill>
        <p:spPr bwMode="auto">
          <a:xfrm>
            <a:off x="647700" y="3136900"/>
            <a:ext cx="576263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5-15.png"/>
          <p:cNvPicPr>
            <a:picLocks noChangeAspect="1"/>
          </p:cNvPicPr>
          <p:nvPr/>
        </p:nvPicPr>
        <p:blipFill>
          <a:blip r:embed="rId12"/>
          <a:srcRect t="30357" r="91235" b="61641"/>
          <a:stretch>
            <a:fillRect/>
          </a:stretch>
        </p:blipFill>
        <p:spPr bwMode="auto">
          <a:xfrm>
            <a:off x="0" y="2082800"/>
            <a:ext cx="801688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5-15.png"/>
          <p:cNvPicPr>
            <a:picLocks noChangeAspect="1"/>
          </p:cNvPicPr>
          <p:nvPr/>
        </p:nvPicPr>
        <p:blipFill>
          <a:blip r:embed="rId12"/>
          <a:srcRect l="18613" t="10252" r="77541" b="85233"/>
          <a:stretch>
            <a:fillRect/>
          </a:stretch>
        </p:blipFill>
        <p:spPr bwMode="auto">
          <a:xfrm>
            <a:off x="1701800" y="703263"/>
            <a:ext cx="352425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5-15.png"/>
          <p:cNvPicPr>
            <a:picLocks noChangeAspect="1"/>
          </p:cNvPicPr>
          <p:nvPr/>
        </p:nvPicPr>
        <p:blipFill>
          <a:blip r:embed="rId12"/>
          <a:srcRect l="3993" t="5740" r="92006" b="88925"/>
          <a:stretch>
            <a:fillRect/>
          </a:stretch>
        </p:blipFill>
        <p:spPr bwMode="auto">
          <a:xfrm>
            <a:off x="365125" y="393700"/>
            <a:ext cx="3667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5-15.png"/>
          <p:cNvPicPr>
            <a:picLocks noChangeAspect="1"/>
          </p:cNvPicPr>
          <p:nvPr/>
        </p:nvPicPr>
        <p:blipFill>
          <a:blip r:embed="rId12"/>
          <a:srcRect l="12920" t="17435" r="82002" b="76207"/>
          <a:stretch>
            <a:fillRect/>
          </a:stretch>
        </p:blipFill>
        <p:spPr bwMode="auto">
          <a:xfrm>
            <a:off x="1181100" y="1195388"/>
            <a:ext cx="465138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5-16.png"/>
          <p:cNvPicPr>
            <a:picLocks noChangeAspect="1"/>
          </p:cNvPicPr>
          <p:nvPr/>
        </p:nvPicPr>
        <p:blipFill>
          <a:blip r:embed="rId13"/>
          <a:srcRect l="90408" t="28825" r="3239" b="60001"/>
          <a:stretch>
            <a:fillRect/>
          </a:stretch>
        </p:blipFill>
        <p:spPr bwMode="auto">
          <a:xfrm>
            <a:off x="8266113" y="1976438"/>
            <a:ext cx="5810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5-16.png"/>
          <p:cNvPicPr>
            <a:picLocks noChangeAspect="1"/>
          </p:cNvPicPr>
          <p:nvPr/>
        </p:nvPicPr>
        <p:blipFill>
          <a:blip r:embed="rId13"/>
          <a:srcRect l="85274" t="28825" r="9592" b="60001"/>
          <a:stretch>
            <a:fillRect/>
          </a:stretch>
        </p:blipFill>
        <p:spPr bwMode="auto">
          <a:xfrm>
            <a:off x="7797800" y="1976438"/>
            <a:ext cx="46831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5-16.png"/>
          <p:cNvPicPr>
            <a:picLocks noChangeAspect="1"/>
          </p:cNvPicPr>
          <p:nvPr/>
        </p:nvPicPr>
        <p:blipFill>
          <a:blip r:embed="rId13"/>
          <a:srcRect l="79057" t="28825" r="14726" b="60001"/>
          <a:stretch>
            <a:fillRect/>
          </a:stretch>
        </p:blipFill>
        <p:spPr bwMode="auto">
          <a:xfrm>
            <a:off x="7229475" y="1976438"/>
            <a:ext cx="5683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5-16.png"/>
          <p:cNvPicPr>
            <a:picLocks noChangeAspect="1"/>
          </p:cNvPicPr>
          <p:nvPr/>
        </p:nvPicPr>
        <p:blipFill>
          <a:blip r:embed="rId13"/>
          <a:srcRect l="72705" t="28825" r="20808" b="60001"/>
          <a:stretch>
            <a:fillRect/>
          </a:stretch>
        </p:blipFill>
        <p:spPr bwMode="auto">
          <a:xfrm>
            <a:off x="6648450" y="1976438"/>
            <a:ext cx="592138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5-16.png"/>
          <p:cNvPicPr>
            <a:picLocks noChangeAspect="1"/>
          </p:cNvPicPr>
          <p:nvPr/>
        </p:nvPicPr>
        <p:blipFill>
          <a:blip r:embed="rId13"/>
          <a:srcRect l="67299" t="28825" r="27161" b="60001"/>
          <a:stretch>
            <a:fillRect/>
          </a:stretch>
        </p:blipFill>
        <p:spPr bwMode="auto">
          <a:xfrm>
            <a:off x="6153150" y="1976438"/>
            <a:ext cx="506413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5-16.png"/>
          <p:cNvPicPr>
            <a:picLocks noChangeAspect="1"/>
          </p:cNvPicPr>
          <p:nvPr/>
        </p:nvPicPr>
        <p:blipFill>
          <a:blip r:embed="rId13"/>
          <a:srcRect l="64326" t="28825" r="32565" b="60001"/>
          <a:stretch>
            <a:fillRect/>
          </a:stretch>
        </p:blipFill>
        <p:spPr bwMode="auto">
          <a:xfrm>
            <a:off x="5881688" y="1976438"/>
            <a:ext cx="284162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5-16.png"/>
          <p:cNvPicPr>
            <a:picLocks noChangeAspect="1"/>
          </p:cNvPicPr>
          <p:nvPr/>
        </p:nvPicPr>
        <p:blipFill>
          <a:blip r:embed="rId13"/>
          <a:srcRect l="58379" t="28825" r="35674" b="60001"/>
          <a:stretch>
            <a:fillRect/>
          </a:stretch>
        </p:blipFill>
        <p:spPr bwMode="auto">
          <a:xfrm>
            <a:off x="5338763" y="1976438"/>
            <a:ext cx="5429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5-16.png"/>
          <p:cNvPicPr>
            <a:picLocks noChangeAspect="1"/>
          </p:cNvPicPr>
          <p:nvPr/>
        </p:nvPicPr>
        <p:blipFill>
          <a:blip r:embed="rId13"/>
          <a:srcRect l="51756" t="28825" r="41621" b="60001"/>
          <a:stretch>
            <a:fillRect/>
          </a:stretch>
        </p:blipFill>
        <p:spPr bwMode="auto">
          <a:xfrm>
            <a:off x="4732338" y="1976438"/>
            <a:ext cx="606425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5-16.png"/>
          <p:cNvPicPr>
            <a:picLocks noChangeAspect="1"/>
          </p:cNvPicPr>
          <p:nvPr/>
        </p:nvPicPr>
        <p:blipFill>
          <a:blip r:embed="rId13"/>
          <a:srcRect l="44189" t="28825" r="48244" b="60001"/>
          <a:stretch>
            <a:fillRect/>
          </a:stretch>
        </p:blipFill>
        <p:spPr bwMode="auto">
          <a:xfrm>
            <a:off x="4040188" y="1976438"/>
            <a:ext cx="6921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5-16.png"/>
          <p:cNvPicPr>
            <a:picLocks noChangeAspect="1"/>
          </p:cNvPicPr>
          <p:nvPr/>
        </p:nvPicPr>
        <p:blipFill>
          <a:blip r:embed="rId13"/>
          <a:srcRect l="81624" t="16032" r="9322" b="71353"/>
          <a:stretch>
            <a:fillRect/>
          </a:stretch>
        </p:blipFill>
        <p:spPr bwMode="auto">
          <a:xfrm>
            <a:off x="7462838" y="1100138"/>
            <a:ext cx="8286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5-16.png"/>
          <p:cNvPicPr>
            <a:picLocks noChangeAspect="1"/>
          </p:cNvPicPr>
          <p:nvPr/>
        </p:nvPicPr>
        <p:blipFill>
          <a:blip r:embed="rId13"/>
          <a:srcRect l="74191" t="16032" r="18376" b="71353"/>
          <a:stretch>
            <a:fillRect/>
          </a:stretch>
        </p:blipFill>
        <p:spPr bwMode="auto">
          <a:xfrm>
            <a:off x="6783388" y="1100138"/>
            <a:ext cx="6794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5-16.png"/>
          <p:cNvPicPr>
            <a:picLocks noChangeAspect="1"/>
          </p:cNvPicPr>
          <p:nvPr/>
        </p:nvPicPr>
        <p:blipFill>
          <a:blip r:embed="rId13"/>
          <a:srcRect l="66893" t="16032" r="25809" b="71353"/>
          <a:stretch>
            <a:fillRect/>
          </a:stretch>
        </p:blipFill>
        <p:spPr bwMode="auto">
          <a:xfrm>
            <a:off x="6116638" y="1100138"/>
            <a:ext cx="6667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5-16.png"/>
          <p:cNvPicPr>
            <a:picLocks noChangeAspect="1"/>
          </p:cNvPicPr>
          <p:nvPr/>
        </p:nvPicPr>
        <p:blipFill>
          <a:blip r:embed="rId13"/>
          <a:srcRect l="59325" t="16032" r="33107" b="71353"/>
          <a:stretch>
            <a:fillRect/>
          </a:stretch>
        </p:blipFill>
        <p:spPr bwMode="auto">
          <a:xfrm>
            <a:off x="5424488" y="1100138"/>
            <a:ext cx="69215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5-16.png"/>
          <p:cNvPicPr>
            <a:picLocks noChangeAspect="1"/>
          </p:cNvPicPr>
          <p:nvPr/>
        </p:nvPicPr>
        <p:blipFill>
          <a:blip r:embed="rId13"/>
          <a:srcRect l="49730" t="16032" r="40675" b="71353"/>
          <a:stretch>
            <a:fillRect/>
          </a:stretch>
        </p:blipFill>
        <p:spPr bwMode="auto">
          <a:xfrm>
            <a:off x="4546600" y="1100138"/>
            <a:ext cx="877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144000" y="1597025"/>
            <a:ext cx="13382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213100" y="809625"/>
            <a:ext cx="1338263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5-12.png"/>
          <p:cNvPicPr>
            <a:picLocks noChangeAspect="1"/>
          </p:cNvPicPr>
          <p:nvPr/>
        </p:nvPicPr>
        <p:blipFill>
          <a:blip r:embed="rId16"/>
          <a:srcRect l="87436" t="4681" r="2969" b="79102"/>
          <a:stretch>
            <a:fillRect/>
          </a:stretch>
        </p:blipFill>
        <p:spPr bwMode="auto">
          <a:xfrm>
            <a:off x="7994650" y="320675"/>
            <a:ext cx="877888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/>
          <p:nvPr/>
        </p:nvSpPr>
        <p:spPr>
          <a:xfrm>
            <a:off x="7610621" y="5852162"/>
            <a:ext cx="123944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llencon Demo" pitchFamily="2" charset="0"/>
                <a:ea typeface="+mn-ea"/>
                <a:cs typeface="Arial" pitchFamily="34" charset="0"/>
              </a:rPr>
              <a:t>Thanks</a:t>
            </a:r>
            <a:endParaRPr lang="zh-CN" altLang="en-US" sz="2400" dirty="0"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  <a:latin typeface="Allencon Demo" pitchFamily="2" charset="0"/>
              <a:ea typeface="+mn-ea"/>
              <a:cs typeface="Arial" pitchFamily="34" charset="0"/>
            </a:endParaRPr>
          </a:p>
        </p:txBody>
      </p:sp>
      <p:pic>
        <p:nvPicPr>
          <p:cNvPr id="44" name="图片 43" descr="11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00"/>
                            </p:stCondLst>
                            <p:childTnLst>
                              <p:par>
                                <p:cTn id="67" presetID="63" presetClass="path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77778E-7 -7.40741E-7 L -0.68333 -7.40741E-7 " pathEditMode="relative" rAng="0" ptsTypes="AA">
                                      <p:cBhvr>
                                        <p:cTn id="68" dur="1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4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900"/>
                            </p:stCondLst>
                            <p:childTnLst>
                              <p:par>
                                <p:cTn id="106" presetID="1" presetClass="exit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100"/>
                            </p:stCondLst>
                            <p:childTnLst>
                              <p:par>
                                <p:cTn id="111" presetID="63" presetClass="path" presetSubtype="0" accel="50000" decel="5000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8.33333E-7 4.07407E-6 L 0.69305 4.07407E-6 " pathEditMode="relative" rAng="0" ptsTypes="AA">
                                      <p:cBhvr>
                                        <p:cTn id="112" dur="8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Rot by="21600000">
                                      <p:cBhvr>
                                        <p:cTn id="130" dur="4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3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Rot by="21600000">
                                      <p:cBhvr>
                                        <p:cTn id="13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Rot by="21600000">
                                      <p:cBhvr>
                                        <p:cTn id="136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4200"/>
                            </p:stCondLst>
                            <p:childTnLst>
                              <p:par>
                                <p:cTn id="13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4400"/>
                            </p:stCondLst>
                            <p:childTnLst>
                              <p:par>
                                <p:cTn id="1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722 0.04259 C 0.1375 -0.08704 0.02361 -0.07593 -2.22222E-6 2.22222E-6 " pathEditMode="relative" rAng="0" ptsTypes="ff">
                                      <p:cBhvr>
                                        <p:cTn id="1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" y="-65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7292 -0.09792 L -0.0007 0.00208 L -0.0007 -0.02199 L -0.0007 -0.00347 L -0.0007 -0.02199 L -0.0007 0.00208 " pathEditMode="relative" rAng="0" ptsTypes="AAAAAA">
                                      <p:cBhvr>
                                        <p:cTn id="1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5200"/>
                            </p:stCondLst>
                            <p:childTnLst>
                              <p:par>
                                <p:cTn id="150" presetID="23" presetClass="entr" presetSubtype="1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6100"/>
                            </p:stCondLst>
                            <p:childTnLst>
                              <p:par>
                                <p:cTn id="16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7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7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63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70" accel="100000" fill="hold">
                                          <p:stCondLst>
                                            <p:cond delay="63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6800"/>
                            </p:stCondLst>
                            <p:childTnLst>
                              <p:par>
                                <p:cTn id="170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4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26</Words>
  <Application>Microsoft Office PowerPoint</Application>
  <PresentationFormat>全屏显示(4:3)</PresentationFormat>
  <Paragraphs>11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Calibri</vt:lpstr>
      <vt:lpstr>宋体</vt:lpstr>
      <vt:lpstr>Arial</vt:lpstr>
      <vt:lpstr>Allencon Demo</vt:lpstr>
      <vt:lpstr>Office 主题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锐普2009圣诞</dc:title>
  <cp:lastModifiedBy>kevin</cp:lastModifiedBy>
  <cp:revision>14</cp:revision>
  <dcterms:created xsi:type="dcterms:W3CDTF">2008-12-09T06:45:44Z</dcterms:created>
  <dcterms:modified xsi:type="dcterms:W3CDTF">2009-03-12T08:48:02Z</dcterms:modified>
</cp:coreProperties>
</file>