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6" r:id="rId8"/>
    <p:sldId id="267" r:id="rId9"/>
    <p:sldId id="269" r:id="rId10"/>
    <p:sldId id="270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93DB"/>
    <a:srgbClr val="296DDB"/>
    <a:srgbClr val="057CFF"/>
    <a:srgbClr val="05004C"/>
    <a:srgbClr val="3A84FC"/>
    <a:srgbClr val="379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081" autoAdjust="0"/>
    <p:restoredTop sz="94660"/>
  </p:normalViewPr>
  <p:slideViewPr>
    <p:cSldViewPr>
      <p:cViewPr>
        <p:scale>
          <a:sx n="66" d="100"/>
          <a:sy n="66" d="100"/>
        </p:scale>
        <p:origin x="-1074" y="-54"/>
      </p:cViewPr>
      <p:guideLst>
        <p:guide orient="horz" pos="3929"/>
        <p:guide orient="horz" pos="3702"/>
        <p:guide pos="1383"/>
        <p:guide pos="3379"/>
        <p:guide pos="476"/>
        <p:guide pos="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212C7-0458-4645-A78E-B54852738DD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E751F-1407-4B4D-A329-C5E333F064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AA9AE-9BA8-4C64-98B6-094796503A6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FB95D-F5AC-441B-863B-7EBBA22054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53BA3-EE5B-489E-8F6A-24DB07C8B63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C5F48-AAEA-4921-80E2-26F5CA0F95B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 descr="5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CB359-F860-44D4-8254-614F85FF3DD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A54B3-ED14-4CF4-A565-07D6EF664E7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BF342-5E3A-4452-A68D-F7FEE39EB78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F48C1-50FA-4D72-9238-2939900979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A60C2-A9A0-44EA-9834-73BAC196A43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27870-18B3-4287-B735-B028BDB59F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CC235-C73B-46C3-8B29-A0E68EC369A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EE2AB-37A7-41BB-8023-885AB84A71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0137B4-20E5-4CBC-B737-2F369D1DB01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CC5F8-FFCB-4A17-95A7-D1BE4B16044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C02F2-35BB-4A39-83F5-A2BD6927A26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8D3D8-95AA-4C3C-8964-1F1861FF5EA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8B0AB-8ECF-4FED-8150-C7F38589560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C627D-5D82-4567-9A35-043149DFB2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4CD45EC-E03D-4C87-9D5F-2CEF643A04C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E493FE-0B2B-414E-ACE3-C4DCDE46DE1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emf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28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9.png"/><Relationship Id="rId5" Type="http://schemas.openxmlformats.org/officeDocument/2006/relationships/image" Target="../media/image29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4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20020;&#26102;\amy\&#27169;&#26495;\&#22307;&#35806;\07122387087.wma" TargetMode="Externa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emf"/><Relationship Id="rId3" Type="http://schemas.openxmlformats.org/officeDocument/2006/relationships/image" Target="../media/image33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28.png"/><Relationship Id="rId16" Type="http://schemas.openxmlformats.org/officeDocument/2006/relationships/image" Target="../media/image44.png"/><Relationship Id="rId20" Type="http://schemas.openxmlformats.org/officeDocument/2006/relationships/image" Target="../media/image4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11" Type="http://schemas.openxmlformats.org/officeDocument/2006/relationships/image" Target="../media/image39.png"/><Relationship Id="rId5" Type="http://schemas.openxmlformats.org/officeDocument/2006/relationships/image" Target="../media/image29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4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1" descr="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38" y="2855913"/>
            <a:ext cx="3111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2" descr="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2625" y="2855913"/>
            <a:ext cx="3714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3" descr="r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9338" y="2855913"/>
            <a:ext cx="3714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4" descr="y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0013" y="2855913"/>
            <a:ext cx="37782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5" descr="c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855913"/>
            <a:ext cx="5492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6" descr="h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76838" y="2855913"/>
            <a:ext cx="37147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7" descr="r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14975" y="2855913"/>
            <a:ext cx="36671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8" descr="i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72163" y="2855913"/>
            <a:ext cx="182562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9" descr="s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62663" y="2855913"/>
            <a:ext cx="21272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0" descr="t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92850" y="2855913"/>
            <a:ext cx="34131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1" descr="m2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643688" y="2855913"/>
            <a:ext cx="487362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12" descr="a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143750" y="2855913"/>
            <a:ext cx="354013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3" descr="s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00938" y="2855913"/>
            <a:ext cx="212725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642938" y="2155825"/>
            <a:ext cx="2279650" cy="1846263"/>
            <a:chOff x="642910" y="2156013"/>
            <a:chExt cx="2279215" cy="1845963"/>
          </a:xfrm>
        </p:grpSpPr>
        <p:pic>
          <p:nvPicPr>
            <p:cNvPr id="3090" name="0" descr="m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428728" y="2856023"/>
              <a:ext cx="1493397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91" name="图片 18" descr="1.pn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42910" y="2156013"/>
              <a:ext cx="1639689" cy="1487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" name="图片 19" descr="2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42938" y="2155825"/>
            <a:ext cx="1639887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3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642938" y="2155825"/>
            <a:ext cx="1639887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5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5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15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900"/>
                            </p:stCondLst>
                            <p:childTnLst>
                              <p:par>
                                <p:cTn id="10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200"/>
                            </p:stCondLst>
                            <p:childTnLst>
                              <p:par>
                                <p:cTn id="1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300"/>
                            </p:stCondLst>
                            <p:childTnLst>
                              <p:par>
                                <p:cTn id="117" presetID="10" presetClass="entr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74" descr="2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6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377" y="283"/>
            <a:chExt cx="9143245" cy="6857434"/>
          </a:xfrm>
        </p:grpSpPr>
        <p:pic>
          <p:nvPicPr>
            <p:cNvPr id="12340" name="图片 56" descr="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7" y="283"/>
              <a:ext cx="9143245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图片 57" descr="3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7" y="283"/>
              <a:ext cx="9143245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55"/>
          <p:cNvGrpSpPr>
            <a:grpSpLocks/>
          </p:cNvGrpSpPr>
          <p:nvPr/>
        </p:nvGrpSpPr>
        <p:grpSpPr bwMode="auto">
          <a:xfrm>
            <a:off x="3514725" y="3643313"/>
            <a:ext cx="2414588" cy="2949575"/>
            <a:chOff x="3515505" y="3643314"/>
            <a:chExt cx="2413817" cy="2950220"/>
          </a:xfrm>
        </p:grpSpPr>
        <p:pic>
          <p:nvPicPr>
            <p:cNvPr id="12338" name="图片 70" descr="2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15505" y="3643314"/>
              <a:ext cx="2413817" cy="295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39" name="图片 71" descr="18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15505" y="3643314"/>
              <a:ext cx="2413817" cy="295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图片 7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75" y="-42862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0" y="-42862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63" y="-581025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8413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50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88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88" y="-57150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6125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3075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38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0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43813" y="-500063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63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43875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500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5125" y="-642938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855075" y="-500063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50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38" y="-714375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3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" y="-500063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1613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71625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-42862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5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88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25" y="-71437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13" y="-428625"/>
            <a:ext cx="43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58188" y="-714375"/>
            <a:ext cx="43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1" descr="F:\临时\amy\模板\圣诞\场景\7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71750" y="-347663"/>
            <a:ext cx="2143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2" descr="F:\临时\amy\模板\圣诞\场景\7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88" y="-571500"/>
            <a:ext cx="2857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3" descr="F:\临时\amy\模板\圣诞\场景\7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49850" y="-436563"/>
            <a:ext cx="428625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4" descr="F:\临时\amy\模板\圣诞\场景\7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750" y="-347663"/>
            <a:ext cx="3413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5" descr="F:\临时\amy\模板\圣诞\场景\7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43875" y="-571500"/>
            <a:ext cx="2857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6" descr="F:\临时\amy\模板\圣诞\场景\7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85938" y="-714375"/>
            <a:ext cx="500062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7" descr="F:\临时\amy\模板\圣诞\场景\7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13" y="-428625"/>
            <a:ext cx="214312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8" descr="F:\临时\amy\模板\圣诞\场景\7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00438" y="-500063"/>
            <a:ext cx="341312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4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5650" y="428625"/>
            <a:ext cx="107156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图片 59" descr="5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019175" y="928688"/>
            <a:ext cx="7683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6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55650" y="928688"/>
            <a:ext cx="129222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429750" y="2551113"/>
            <a:ext cx="290195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5857875" y="857250"/>
            <a:ext cx="31432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谢谢观赏 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THANKS!</a:t>
            </a:r>
            <a:endParaRPr lang="zh-CN" altLang="en-US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65" name="Picture 3" descr="C:\Documents and Settings\Administrator\桌面\LOGO白副本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85750"/>
            <a:ext cx="1214437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2.22222E-6 C 0.00122 0.01945 0.00382 0.0338 0.00834 0.05185 C 0.01042 0.05995 0.01736 0.06597 0.01945 0.07408 C 0.02136 0.08148 0.02361 0.08519 0.02778 0.09074 C 0.02882 0.09514 0.03403 0.10579 0.03611 0.10926 C 0.03837 0.11296 0.04219 0.11482 0.04445 0.11852 C 0.04827 0.12477 0.05035 0.13056 0.05556 0.13519 C 0.05868 0.14144 0.06285 0.14699 0.06528 0.1537 C 0.07205 0.17176 0.06441 0.15556 0.07084 0.16852 C 0.07257 0.17778 0.07518 0.1882 0.07917 0.1963 C 0.0842 0.22292 0.08907 0.24908 0.09306 0.27593 C 0.09497 0.3044 0.09445 0.3331 0.09861 0.36111 C 0.09966 0.37546 0.10105 0.38958 0.10278 0.4037 C 0.10365 0.41065 0.10452 0.40833 0.10695 0.41482 C 0.10816 0.41783 0.10903 0.42477 0.10973 0.42778 C 0.11146 0.43634 0.11459 0.44352 0.11667 0.45185 C 0.11771 0.51366 0.11355 0.54977 0.12917 0.60185 C 0.12848 0.6544 0.13125 0.68195 0.125 0.72408 C 0.12605 0.77176 0.12188 0.8125 0.14723 0.8463 C 0.14948 0.85833 0.15834 0.86273 0.1625 0.87408 C 0.16667 0.88542 0.17396 0.89445 0.17917 0.90556 C 0.18438 0.91644 0.18594 0.93195 0.1875 0.94445 C 0.18907 0.98148 0.19063 1.01875 0.18611 1.05556 C 0.18282 1.08125 0.17084 1.11181 0.17084 1.13704 " pathEditMode="relative" ptsTypes="fffffffffffffffffffffffA">
                                      <p:cBhvr>
                                        <p:cTn id="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5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2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4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4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nodeType="withEffect">
                                  <p:stCondLst>
                                    <p:cond delay="2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8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0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nodeType="withEffect">
                                  <p:stCondLst>
                                    <p:cond delay="5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6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2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8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3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4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nodeType="withEffect">
                                  <p:stCondLst>
                                    <p:cond delay="3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8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40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nodeType="withEffect">
                                  <p:stCondLst>
                                    <p:cond delay="4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4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4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4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4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5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52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accel="50000" decel="50000" fill="hold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5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5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accel="50000" decel="50000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5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6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accel="50000" decel="50000" fill="hold" nodeType="withEffect">
                                  <p:stCondLst>
                                    <p:cond delay="2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6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64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434 -0.01549 C 0.02431 0.05041 0.05313 0.11654 0.05608 0.2 C 0.05903 0.28347 0.01927 0.33203 0.01319 0.48555 C 0.00712 0.63862 -0.01146 1.01318 0.01944 1.12185 C 0.05035 1.23029 0.12465 1.18336 0.19896 1.13665 " pathEditMode="relative" rAng="0" ptsTypes="aaaaA">
                                      <p:cBhvr>
                                        <p:cTn id="66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6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68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accel="50000" decel="50000" fill="hold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55556E-7 8.09249E-7 C 0.00104 0.03052 -0.00139 0.05364 0.01163 0.07491 C 0.01215 0.07838 0.01215 0.08208 0.01319 0.08509 C 0.01389 0.0874 0.01597 0.08832 0.01667 0.09064 C 0.01823 0.09549 0.01806 0.10127 0.01996 0.1059 C 0.02431 0.1163 0.02951 0.12509 0.03472 0.13457 C 0.04201 0.14774 0.0467 0.16347 0.05469 0.17595 C 0.05851 0.19399 0.06545 0.20994 0.07292 0.2252 C 0.075 0.23537 0.07778 0.24069 0.08264 0.24832 C 0.08733 0.2689 0.08056 0.24416 0.08941 0.2615 C 0.09045 0.26335 0.0901 0.26682 0.09097 0.26913 C 0.09201 0.27191 0.09653 0.27699 0.09774 0.27954 C 0.10295 0.28948 0.10955 0.31422 0.1125 0.32624 C 0.11406 0.41965 0.11562 0.72717 0.11927 0.74335 C 0.11962 0.76069 0.11996 0.8111 0.12257 0.83676 C 0.12326 0.84324 0.12587 0.84855 0.12743 0.8548 C 0.12951 0.86381 0.13021 0.87399 0.13246 0.88324 C 0.13663 0.90035 0.14479 0.91468 0.14896 0.93248 C 0.15243 0.94705 0.1533 0.96324 0.15885 0.97642 C 0.16719 1.01595 0.1566 0.96925 0.16719 1.00485 C 0.16979 1.01341 0.17222 1.02173 0.17378 1.03075 C 0.17431 1.03422 0.17448 1.03792 0.17535 1.04116 C 0.18056 1.06081 0.18403 1.06682 0.18698 1.08509 C 0.1875 1.09827 0.18837 1.11121 0.18871 1.12416 C 0.18941 1.1563 0.18889 1.18821 0.19045 1.22011 C 0.1908 1.22821 0.19531 1.24324 0.19531 1.24347 C 0.19687 1.2622 0.19861 1.28092 0.19861 1.30035 " pathEditMode="relative" rAng="0" ptsTypes="ffffffffffffffffffffffffffA">
                                      <p:cBhvr>
                                        <p:cTn id="70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65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72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decel="50000" fill="hold" nodeType="withEffect">
                                  <p:stCondLst>
                                    <p:cond delay="3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6.94444E-6 -5.78035E-6 C 0.00417 0.20624 0.00834 0.41271 -0.0144 0.55375 C -0.03715 0.69479 -0.11093 0.74635 -0.13663 0.84531 C -0.16232 0.9445 -0.16302 1.09733 -0.16822 1.14774 " pathEditMode="relative" ptsTypes="aaaA">
                                      <p:cBhvr>
                                        <p:cTn id="74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3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76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accel="50000" decel="50000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87 0.0007 C 0.04184 0.11492 0.08281 0.22937 0.09132 0.33457 C 0.09982 0.43954 0.0658 0.53434 0.05173 0.63052 C 0.03767 0.72648 0.0118 0.82151 0.00729 0.91145 C 0.00278 1.00185 0.01371 1.08671 0.02465 1.17157 " pathEditMode="relative" ptsTypes="aaaaA">
                                      <p:cBhvr>
                                        <p:cTn id="78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8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88889E-6 1.44509E-6 C 0.01475 0.05803 0.02951 0.1163 0.05711 0.17757 C 0.08472 0.23861 0.146 0.29919 0.1651 0.36555 C 0.1842 0.43214 0.18229 0.51121 0.17152 0.57503 C 0.16076 0.63861 0.11927 0.67977 0.1 0.74821 C 0.08072 0.81711 0.06111 0.92439 0.05555 0.98728 C 0.05 1.04994 0.05833 1.08717 0.06666 1.12462 " pathEditMode="relative" ptsTypes="aaaaaaA">
                                      <p:cBhvr>
                                        <p:cTn id="82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84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5 3.98844E-6 C 0.02222 0.083 0.04479 0.16601 0.03941 0.26635 C 0.03403 0.3667 -0.01754 0.50034 -0.03212 0.60254 C -0.0467 0.70474 -0.05365 0.79722 -0.04792 0.8793 C -0.04219 0.96138 -0.00694 1.05202 0.00278 1.09502 C 0.0125 1.13803 0.01163 1.13757 0.01076 1.13734 " pathEditMode="relative" ptsTypes="aaaaaA">
                                      <p:cBhvr>
                                        <p:cTn id="86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88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accel="50000" decel="50000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38889E-6 2.89017E-7 C 0.00833 0.04162 0.01666 0.08323 0.01267 0.17341 C 0.00868 0.26358 -0.02969 0.45318 -0.02379 0.54127 C -0.01789 0.62913 0.04513 0.6074 0.04774 0.70173 C 0.05034 0.7963 0.02118 0.9519 -0.00782 1.10774 " pathEditMode="relative" ptsTypes="aaaaA">
                                      <p:cBhvr>
                                        <p:cTn id="90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92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0" presetClass="path" presetSubtype="0" repeatCount="indefinite" accel="50000" decel="50000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2.31214E-6 C -0.00416 0.00809 -0.00833 0.01642 -0.00642 0.06543 C -0.00451 0.11445 0.00868 0.22867 0.01112 0.29387 C 0.01355 0.35908 0.02587 0.38798 0.00782 0.45665 C -0.01024 0.52532 -0.075 0.6222 -0.09687 0.70613 C -0.11875 0.79006 -0.14062 0.89364 -0.12378 0.95977 C -0.10694 1.0259 -0.01666 1.07931 0.00469 1.10335 " pathEditMode="relative" ptsTypes="aaaaaaA">
                                      <p:cBhvr>
                                        <p:cTn id="94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96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3.64162E-6 C 0.00609 0.0541 0.01216 0.10821 0.01112 0.24948 C 0.01008 0.39075 -0.00642 0.70104 -0.00642 0.84763 C -0.00642 0.99422 0.00227 1.0615 0.01112 1.12878 " pathEditMode="relative" ptsTypes="aaaA">
                                      <p:cBhvr>
                                        <p:cTn id="9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77778E-7 1.15607E-7 L -0.18108 1.15607E-7 " pathEditMode="relative" ptsTypes="AA">
                                      <p:cBhvr>
                                        <p:cTn id="10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5.55556E-7 -1.96532E-6 L -1.03646 -0.33549 " pathEditMode="relative" rAng="0" ptsTypes="AA">
                                      <p:cBhvr>
                                        <p:cTn id="107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8" y="-168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3" presetClass="exit" presetSubtype="32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23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3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Motion origin="layout" path="M 0.01233 -0.00485 C 0.01649 0.04948 0.00694 0.10937 0.01875 0.16046 C 0.0224 0.20555 0.02187 0.25249 0.02812 0.29734 C 0.03038 0.35515 0.0342 0.40231 0.04097 0.45734 C 0.04288 0.51145 0.03837 0.56786 0.04566 0.62127 C 0.0467 0.64301 0.04878 0.66081 0.04878 0.68231 " pathEditMode="relative" rAng="0" ptsTypes="fffffA">
                                      <p:cBhvr>
                                        <p:cTn id="1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344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4.16667E-6 1.50289E-6 C 0.00712 0.0585 0.00573 0.12 -0.00486 0.17757 C -0.00625 0.19537 -0.00816 0.21549 -0.01285 0.23237 C -0.01545 0.25341 -0.01684 0.27445 -0.0191 0.29595 C -0.01962 0.37271 -0.0191 0.44948 -0.02066 0.52624 C -0.02084 0.5304 -0.02309 0.53433 -0.02396 0.53896 C -0.02709 0.55306 -0.02899 0.56693 -0.03177 0.58104 C -0.0375 0.6104 -0.04497 0.64023 -0.04931 0.67006 C -0.05209 0.68832 -0.05452 0.70705 -0.05886 0.72485 C -0.06094 0.71607 -0.05851 0.67815 -0.05729 0.69942 C -0.05695 0.70636 -0.05729 0.71352 -0.05729 0.72069 " pathEditMode="relative" ptsTypes="ffffffffffA">
                                      <p:cBhvr>
                                        <p:cTn id="1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0" presetClass="path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-4.16667E-6 -2.02312E-6 C 0.00434 0.03538 0.00851 0.06983 0.01111 0.10566 C 0.01459 0.15353 0.01545 0.20069 0.02535 0.2474 C 0.02674 0.27353 0.02917 0.30173 0.04115 0.32347 C 0.04358 0.33803 0.04618 0.35098 0.05226 0.3637 C 0.05278 0.39491 0.04913 0.46798 0.05712 0.51168 C 0.06163 0.57341 0.05052 0.63746 0.06181 0.69757 C 0.06511 0.68439 0.06216 0.67399 0.07136 0.6659 C 0.08351 0.6763 0.07778 0.69225 0.07778 0.71237 " pathEditMode="relative" ptsTypes="ffffffffA">
                                      <p:cBhvr>
                                        <p:cTn id="1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4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"/>
          <p:cNvGrpSpPr>
            <a:grpSpLocks/>
          </p:cNvGrpSpPr>
          <p:nvPr/>
        </p:nvGrpSpPr>
        <p:grpSpPr bwMode="auto">
          <a:xfrm>
            <a:off x="642938" y="2155825"/>
            <a:ext cx="7070725" cy="1846263"/>
            <a:chOff x="642910" y="2156013"/>
            <a:chExt cx="7071390" cy="1845963"/>
          </a:xfrm>
        </p:grpSpPr>
        <p:pic>
          <p:nvPicPr>
            <p:cNvPr id="4099" name="1" descr="e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28926" y="2856023"/>
              <a:ext cx="310870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0" name="2" descr="r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22000" y="2856023"/>
              <a:ext cx="371825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1" name="3" descr="r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589200" y="2856023"/>
              <a:ext cx="371825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2" name="4" descr="y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09600" y="2856023"/>
              <a:ext cx="377921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3" name="5" descr="c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72000" y="2856023"/>
              <a:ext cx="548595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4" name="6" descr="h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76800" y="2856023"/>
              <a:ext cx="371825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7" descr="r2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515200" y="2856023"/>
              <a:ext cx="365730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8" descr="i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71600" y="2856023"/>
              <a:ext cx="182865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7" name="9" descr="s2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062400" y="2856023"/>
              <a:ext cx="213342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8" name="10" descr="t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6292800" y="2856023"/>
              <a:ext cx="341348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9" name="11" descr="m2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6643702" y="2856023"/>
              <a:ext cx="487640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12" descr="a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143768" y="2856023"/>
              <a:ext cx="353539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1" name="13" descr="s2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500958" y="2856023"/>
              <a:ext cx="213342" cy="11459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112" name="组合 21"/>
            <p:cNvGrpSpPr>
              <a:grpSpLocks/>
            </p:cNvGrpSpPr>
            <p:nvPr/>
          </p:nvGrpSpPr>
          <p:grpSpPr bwMode="auto">
            <a:xfrm>
              <a:off x="642910" y="2156013"/>
              <a:ext cx="2279215" cy="1845963"/>
              <a:chOff x="642910" y="2156013"/>
              <a:chExt cx="2279215" cy="1845963"/>
            </a:xfrm>
          </p:grpSpPr>
          <p:pic>
            <p:nvPicPr>
              <p:cNvPr id="4115" name="0" descr="m.png"/>
              <p:cNvPicPr>
                <a:picLocks noChangeAspect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1428728" y="2856023"/>
                <a:ext cx="1493397" cy="11459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116" name="图片 18" descr="1.png"/>
              <p:cNvPicPr>
                <a:picLocks noChangeAspect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642910" y="2156013"/>
                <a:ext cx="1639689" cy="1487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4113" name="图片 19" descr="2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42910" y="2156013"/>
              <a:ext cx="1639689" cy="1487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4" name="图片 20" descr="3.pn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42910" y="2156013"/>
              <a:ext cx="1639689" cy="1487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857250"/>
            <a:ext cx="4841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15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7888" y="2857500"/>
            <a:ext cx="23574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16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7888" y="2714625"/>
            <a:ext cx="2357437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8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89325" y="3429000"/>
            <a:ext cx="2439988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10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14750" y="2357438"/>
            <a:ext cx="1649413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11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8" y="2071688"/>
            <a:ext cx="1292225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12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14813" y="1357313"/>
            <a:ext cx="92868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57688" y="1203325"/>
            <a:ext cx="714375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0712238708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22" presetClass="exit" presetSubtype="4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xit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8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4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xit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0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xit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xit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2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8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5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 descr="1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5" y="857250"/>
            <a:ext cx="4841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9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图片 10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图片 12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图片 48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图片 49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图片 50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图片 51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图片 52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图片 53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图片 54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图片 55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56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图片 57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图片 59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图片 61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图片 62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图片 63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图片 64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图片 65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图片 66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图片 67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图片 68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图片 69" descr="14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4063" y="1000125"/>
            <a:ext cx="2222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图片 70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14725" y="3643313"/>
            <a:ext cx="24145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-0.02031 0.83263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41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6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6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repeatCount="200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7778E-6 4.07407E-6 L -0.12257 0.82199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" y="41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200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4.07407E-6 L -0.16198 0.83263 " pathEditMode="relative" rAng="0" ptsTypes="AA">
                                      <p:cBhvr>
                                        <p:cTn id="15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41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200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2.77778E-6 4.07407E-6 L 0.18455 0.83263 " pathEditMode="relative" rAng="0" ptsTypes="AA">
                                      <p:cBhvr>
                                        <p:cTn id="17" dur="3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41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200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77778E-6 4.07407E-6 L -0.09114 0.84305 " pathEditMode="relative" rAng="0" ptsTypes="AA">
                                      <p:cBhvr>
                                        <p:cTn id="19" dur="3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42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200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4.07407E-6 L -0.10694 0.83263 " pathEditMode="relative" rAng="0" ptsTypes="AA">
                                      <p:cBhvr>
                                        <p:cTn id="21" dur="3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41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07407E-6 L -0.03611 0.83263 " pathEditMode="relative" rAng="0" ptsTypes="AA">
                                      <p:cBhvr>
                                        <p:cTn id="23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" y="41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200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-3.3395E-6 L -0.22395 0.88391 " pathEditMode="relative" rAng="0" ptsTypes="AA">
                                      <p:cBhvr>
                                        <p:cTn id="25" dur="3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442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07407E-6 L 0.0033 0.84305 " pathEditMode="relative" rAng="0" ptsTypes="AA">
                                      <p:cBhvr>
                                        <p:cTn id="27" dur="3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422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200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7778E-6 4.07407E-6 L 0.0191 0.84305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42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200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77778E-6 4.07407E-6 L 0.07431 0.84305 " pathEditMode="relative" rAng="0" ptsTypes="AA">
                                      <p:cBhvr>
                                        <p:cTn id="31" dur="3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22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4.07407E-6 L -0.04392 0.82199 " pathEditMode="relative" rAng="0" ptsTypes="AA">
                                      <p:cBhvr>
                                        <p:cTn id="33" dur="3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41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200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4.07407E-6 L 0.22379 0.84305 " pathEditMode="relative" rAng="0" ptsTypes="AA">
                                      <p:cBhvr>
                                        <p:cTn id="35" dur="3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42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200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77778E-6 4.07407E-6 L 0.10573 0.82199 " pathEditMode="relative" rAng="0" ptsTypes="AA">
                                      <p:cBhvr>
                                        <p:cTn id="37" dur="3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411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200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2.77778E-6 4.07407E-6 L -0.06753 0.83263 " pathEditMode="relative" rAng="0" ptsTypes="AA">
                                      <p:cBhvr>
                                        <p:cTn id="39" dur="3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41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200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 0 L 0.03142 0.83982 " pathEditMode="relative" ptsTypes="AA">
                                      <p:cBhvr>
                                        <p:cTn id="4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53" presetClass="exit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6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6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200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 L 0.03142 0.83982 " pathEditMode="relative" ptsTypes="AA">
                                      <p:cBhvr>
                                        <p:cTn id="4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53" presetClass="exit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51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1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50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0" presetClass="path" presetSubtype="0" repeatCount="200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0 L 0.03142 0.83982 " pathEditMode="relative" ptsTypes="AA">
                                      <p:cBhvr>
                                        <p:cTn id="5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6" presetID="53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57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7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56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200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 0 L 0.03142 0.83982 " pathEditMode="relative" ptsTypes="AA">
                                      <p:cBhvr>
                                        <p:cTn id="6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53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5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53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142 0.83982 " pathEditMode="relative" ptsTypes="AA">
                                      <p:cBhvr>
                                        <p:cTn id="6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6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6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5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0" presetClass="path" presetSubtype="0" repeatCount="200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77778E-6 -2.59259E-6 L -0.01215 0.84306 " pathEditMode="relative" rAng="0" ptsTypes="AA">
                                      <p:cBhvr>
                                        <p:cTn id="7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42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53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5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5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52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0" presetClass="path" presetSubtype="0" repeatCount="200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-2.59259E-6 L 0.07448 0.83264 " pathEditMode="relative" rAng="0" ptsTypes="AA">
                                      <p:cBhvr>
                                        <p:cTn id="83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416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-2.59259E-6 L -0.06736 0.84306 " pathEditMode="relative" rAng="0" ptsTypes="AA">
                                      <p:cBhvr>
                                        <p:cTn id="90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422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53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47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7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4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6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0.25556 0.83264 " pathEditMode="relative" rAng="0" ptsTypes="AA">
                                      <p:cBhvr>
                                        <p:cTn id="97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" y="416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53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9" dur="4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4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1" dur="4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3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6 -3.3395E-6 L 0.05087 0.83788 " pathEditMode="relative" rAng="0" ptsTypes="AA">
                                      <p:cBhvr>
                                        <p:cTn id="104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419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53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46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6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4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5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2.59259E-6 L 0.01927 0.84306 " pathEditMode="relative" rAng="0" ptsTypes="AA">
                                      <p:cBhvr>
                                        <p:cTn id="111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422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53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47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7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47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6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0.16893 0.84306 " pathEditMode="relative" rAng="0" ptsTypes="AA">
                                      <p:cBhvr>
                                        <p:cTn id="118" dur="3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" y="422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53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46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6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4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5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77778E-6 -3.3395E-6 L 0.03507 0.87327 " pathEditMode="relative" rAng="0" ptsTypes="AA">
                                      <p:cBhvr>
                                        <p:cTn id="125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437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53" presetClass="exit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56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6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5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55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0" presetClass="path" presetSubtype="0" repeatCount="200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77778E-6 -2.59259E-6 L 0.00365 0.83264 " pathEditMode="relative" rAng="0" ptsTypes="AA">
                                      <p:cBhvr>
                                        <p:cTn id="132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416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53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49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49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49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8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0" presetClass="path" presetSubtype="0" repeatCount="200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77778E-6 -2.59259E-6 L 0.22413 0.84306 " pathEditMode="relative" rAng="0" ptsTypes="AA">
                                      <p:cBhvr>
                                        <p:cTn id="139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422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9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9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58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0" presetClass="path" presetSubtype="0" repeatCount="200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-2.59259E-6 L -0.01215 0.84306 " pathEditMode="relative" rAng="0" ptsTypes="AA">
                                      <p:cBhvr>
                                        <p:cTn id="146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422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53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8" dur="38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8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0" dur="38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37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3395E-6 L 0.18473 0.89431 " pathEditMode="relative" rAng="0" ptsTypes="AA">
                                      <p:cBhvr>
                                        <p:cTn id="153" dur="3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447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5" dur="3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7" dur="3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0" presetClass="path" presetSubtype="0" repeatCount="200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-2.59259E-6 L 0.17691 0.84306 " pathEditMode="relative" rAng="0" ptsTypes="AA">
                                      <p:cBhvr>
                                        <p:cTn id="160" dur="3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422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53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49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49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49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8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0" presetClass="path" presetSubtype="0" repeatCount="200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6 -2.59259E-6 L -0.1776 0.84306 " pathEditMode="relative" rAng="0" ptsTypes="AA">
                                      <p:cBhvr>
                                        <p:cTn id="167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422"/>
                                    </p:animMotion>
                                  </p:childTnLst>
                                </p:cTn>
                              </p:par>
                              <p:par>
                                <p:cTn id="168" presetID="53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9" dur="42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42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4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1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59259E-6 L 0.20834 0.85371 " pathEditMode="relative" rAng="0" ptsTypes="AA">
                                      <p:cBhvr>
                                        <p:cTn id="174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427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0" presetClass="path" presetSubtype="0" repeatCount="200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77778E-6 -2.59259E-6 L 0.1217 0.83264 " pathEditMode="relative" rAng="0" ptsTypes="AA">
                                      <p:cBhvr>
                                        <p:cTn id="176" dur="3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" y="416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0" presetClass="path" presetSubtype="0" repeatCount="200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6 -2.59259E-6 L 0.09809 0.84306 " pathEditMode="relative" rAng="0" ptsTypes="AA">
                                      <p:cBhvr>
                                        <p:cTn id="178" dur="3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" y="422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0" presetClass="path" presetSubtype="0" repeatCount="200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77778E-6 -2.59259E-6 L -0.04357 0.82222 " pathEditMode="relative" rAng="0" ptsTypes="AA">
                                      <p:cBhvr>
                                        <p:cTn id="180" dur="3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411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0" presetClass="path" presetSubtype="0" repeatCount="200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3.61111E-6 4.07407E-6 L 0.10607 0.90601 " pathEditMode="relative" rAng="0" ptsTypes="AA">
                                      <p:cBhvr>
                                        <p:cTn id="18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453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53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4" dur="61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1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6" dur="6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60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0" presetClass="path" presetSubtype="0" repeatCount="200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61111E-6 4.07407E-6 L 0.02725 0.91666 " pathEditMode="relative" rAng="0" ptsTypes="AA">
                                      <p:cBhvr>
                                        <p:cTn id="18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" y="458"/>
                                    </p:animMotion>
                                  </p:childTnLst>
                                </p:cTn>
                              </p:par>
                              <p:par>
                                <p:cTn id="190" presetID="0" presetClass="path" presetSubtype="0" repeatCount="2000" accel="50000" decel="5000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3.61111E-6 4.07407E-6 L -0.01997 0.91666 " pathEditMode="relative" rAng="0" ptsTypes="AA">
                                      <p:cBhvr>
                                        <p:cTn id="191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" y="458"/>
                                    </p:animMotion>
                                  </p:childTnLst>
                                </p:cTn>
                              </p:par>
                              <p:par>
                                <p:cTn id="192" presetID="0" presetClass="path" presetSubtype="0" repeatCount="2000" accel="50000" decel="5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Motion origin="layout" path="M 3.61111E-6 4.07407E-6 L -0.15382 0.88495 " pathEditMode="relative" rAng="0" ptsTypes="AA">
                                      <p:cBhvr>
                                        <p:cTn id="193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442"/>
                                    </p:animMotion>
                                  </p:childTnLst>
                                </p:cTn>
                              </p:par>
                              <p:par>
                                <p:cTn id="19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-0.19323 0.87453 " pathEditMode="relative" rAng="0" ptsTypes="AA">
                                      <p:cBhvr>
                                        <p:cTn id="195" dur="3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437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0" presetClass="path" presetSubtype="0" repeatCount="200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4.07407E-6 L -0.13021 0.88495 " pathEditMode="relative" rAng="0" ptsTypes="AA">
                                      <p:cBhvr>
                                        <p:cTn id="197" dur="3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442"/>
                                    </p:animMotion>
                                  </p:childTnLst>
                                </p:cTn>
                              </p:par>
                              <p:par>
                                <p:cTn id="198" presetID="0" presetClass="path" presetSubtype="0" repeatCount="200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3.61111E-6 4.07407E-6 L -0.1066 0.87453 " pathEditMode="relative" rAng="0" ptsTypes="AA">
                                      <p:cBhvr>
                                        <p:cTn id="199" dur="3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" y="437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0" presetClass="path" presetSubtype="0" repeatCount="2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61111E-6 4.07407E-6 L -0.075 0.88495 " pathEditMode="relative" rAng="0" ptsTypes="AA">
                                      <p:cBhvr>
                                        <p:cTn id="201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442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0" presetClass="path" presetSubtype="0" repeatCount="200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61111E-6 4.07407E-6 L -0.04358 0.8956 " pathEditMode="relative" rAng="0" ptsTypes="AA">
                                      <p:cBhvr>
                                        <p:cTn id="203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448"/>
                                    </p:animMotion>
                                  </p:childTnLst>
                                </p:cTn>
                              </p:par>
                              <p:par>
                                <p:cTn id="204" presetID="0" presetClass="path" presetSubtype="0" repeatCount="200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3.61111E-6 4.07407E-6 L 0.01163 0.8956 " pathEditMode="relative" rAng="0" ptsTypes="AA">
                                      <p:cBhvr>
                                        <p:cTn id="205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" y="448"/>
                                    </p:animMotion>
                                  </p:childTnLst>
                                </p:cTn>
                              </p:par>
                              <p:par>
                                <p:cTn id="206" presetID="0" presetClass="path" presetSubtype="0" repeatCount="200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77778E-6 -3.3395E-6 L -0.24045 0.86286 " pathEditMode="relative" rAng="0" ptsTypes="AA">
                                      <p:cBhvr>
                                        <p:cTn id="207" dur="3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431"/>
                                    </p:animMotion>
                                  </p:childTnLst>
                                </p:cTn>
                              </p:par>
                              <p:par>
                                <p:cTn id="208" presetID="0" presetClass="path" presetSubtype="0" repeatCount="200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61111E-6 4.07407E-6 L 0.22413 0.88495 " pathEditMode="relative" rAng="0" ptsTypes="AA">
                                      <p:cBhvr>
                                        <p:cTn id="20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442"/>
                                    </p:animMotion>
                                  </p:childTnLst>
                                </p:cTn>
                              </p:par>
                              <p:par>
                                <p:cTn id="210" presetID="0" presetClass="path" presetSubtype="0" repeatCount="200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4.07407E-6 L 0.12968 0.90601 " pathEditMode="relative" rAng="0" ptsTypes="AA">
                                      <p:cBhvr>
                                        <p:cTn id="211" dur="3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453"/>
                                    </p:animMotion>
                                  </p:childTnLst>
                                </p:cTn>
                              </p:par>
                              <p:par>
                                <p:cTn id="212" presetID="0" presetClass="path" presetSubtype="0" repeatCount="2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61111E-6 4.07407E-6 L 0.16111 0.90601 " pathEditMode="relative" rAng="0" ptsTypes="AA">
                                      <p:cBhvr>
                                        <p:cTn id="213" dur="3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453"/>
                                    </p:animMotion>
                                  </p:childTnLst>
                                </p:cTn>
                              </p:par>
                              <p:par>
                                <p:cTn id="214" presetID="0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4.07407E-6 L 0.06666 0.90601 " pathEditMode="relative" rAng="0" ptsTypes="AA">
                                      <p:cBhvr>
                                        <p:cTn id="215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453"/>
                                    </p:animMotion>
                                  </p:childTnLst>
                                </p:cTn>
                              </p:par>
                              <p:par>
                                <p:cTn id="216" presetID="53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46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46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46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5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4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42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4" dur="4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1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53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7" dur="4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4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9" dur="4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53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2" dur="4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4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4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53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3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3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3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2" dur="43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43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4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42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53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7" dur="3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3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3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3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3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3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53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7" dur="3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3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9" dur="3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53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2" dur="3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3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4" dur="3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53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7" dur="3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3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9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53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2" dur="3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3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4" dur="3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7" dur="3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3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9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53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2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4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53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7" dur="4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4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9" dur="4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53" presetClass="exit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2" dur="43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43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4" dur="4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42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6" presetID="53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7" dur="39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39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9" dur="39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38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53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2" dur="3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3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4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6" presetID="53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7" dur="3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3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53" presetClass="exit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2" dur="3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4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53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7" dur="3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9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53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2" dur="3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4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53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7" dur="3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9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1" presetID="53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2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4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6" presetID="53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7" dur="3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9" dur="3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53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4" dur="3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53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7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9" dur="3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53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2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4" dur="3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53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7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9" dur="3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53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2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4" dur="3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53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7" dur="3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9" dur="3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53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2" dur="3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4" dur="3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6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8" dur="3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9" presetID="10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0" dur="2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21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图片 74" descr="2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70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4725" y="3643313"/>
            <a:ext cx="24145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图片 71" descr="1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14725" y="3643313"/>
            <a:ext cx="24145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图片 72" descr="1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14725" y="3643313"/>
            <a:ext cx="24145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图片 73" descr="20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14725" y="3643313"/>
            <a:ext cx="2414588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"/>
                            </p:stCondLst>
                            <p:childTnLst>
                              <p:par>
                                <p:cTn id="12" presetID="10" presetClass="exit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74" descr="2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6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377" y="283"/>
            <a:chExt cx="9143245" cy="6857434"/>
          </a:xfrm>
        </p:grpSpPr>
        <p:pic>
          <p:nvPicPr>
            <p:cNvPr id="8244" name="图片 56" descr="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7" y="283"/>
              <a:ext cx="9143245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45" name="图片 57" descr="3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77" y="283"/>
              <a:ext cx="9143245" cy="68574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55"/>
          <p:cNvGrpSpPr>
            <a:grpSpLocks/>
          </p:cNvGrpSpPr>
          <p:nvPr/>
        </p:nvGrpSpPr>
        <p:grpSpPr bwMode="auto">
          <a:xfrm>
            <a:off x="3514725" y="3643313"/>
            <a:ext cx="2414588" cy="2949575"/>
            <a:chOff x="3515505" y="3643314"/>
            <a:chExt cx="2413817" cy="2950220"/>
          </a:xfrm>
        </p:grpSpPr>
        <p:pic>
          <p:nvPicPr>
            <p:cNvPr id="8242" name="图片 70" descr="2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15505" y="3643314"/>
              <a:ext cx="2413817" cy="295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43" name="图片 71" descr="18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515505" y="3643314"/>
              <a:ext cx="2413817" cy="2950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图片 7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75" y="-42862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0" y="-42862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14563" y="-581025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8413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43625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750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88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643188" y="-57150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6125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3075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38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858000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43813" y="-500063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63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143875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500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5125" y="-642938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855075" y="-500063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15250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29438" y="-714375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813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1500" y="-500063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-428625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1613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71625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-42862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2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57625" y="-565150"/>
            <a:ext cx="571500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23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29188" y="-285750"/>
            <a:ext cx="2889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25" y="-714375"/>
            <a:ext cx="4333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13" y="-428625"/>
            <a:ext cx="43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2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58188" y="-714375"/>
            <a:ext cx="43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P1" descr="F:\临时\amy\模板\圣诞\场景\7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71750" y="-347663"/>
            <a:ext cx="214313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2" descr="F:\临时\amy\模板\圣诞\场景\7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88" y="-571500"/>
            <a:ext cx="2857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3" descr="F:\临时\amy\模板\圣诞\场景\7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49850" y="-436563"/>
            <a:ext cx="428625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4" descr="F:\临时\amy\模板\圣诞\场景\7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750" y="-347663"/>
            <a:ext cx="3413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5" descr="F:\临时\amy\模板\圣诞\场景\7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43875" y="-571500"/>
            <a:ext cx="28575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6" descr="F:\临时\amy\模板\圣诞\场景\7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785938" y="-714375"/>
            <a:ext cx="500062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P7" descr="F:\临时\amy\模板\圣诞\场景\7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00813" y="-428625"/>
            <a:ext cx="214312" cy="21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8" descr="F:\临时\amy\模板\圣诞\场景\7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500438" y="-500063"/>
            <a:ext cx="341312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4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55650" y="428625"/>
            <a:ext cx="1071563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图片 59" descr="5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019175" y="928688"/>
            <a:ext cx="7683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6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755650" y="928688"/>
            <a:ext cx="129222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9429750" y="2551113"/>
            <a:ext cx="2901950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" name="Picture 3" descr="C:\Documents and Settings\Administrator\桌面\LOGO白副本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43813" y="285750"/>
            <a:ext cx="1214437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643313" y="1428750"/>
            <a:ext cx="41338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2.22222E-6 C 0.00122 0.01945 0.00382 0.0338 0.00834 0.05185 C 0.01042 0.05995 0.01736 0.06597 0.01945 0.07408 C 0.02136 0.08148 0.02361 0.08519 0.02778 0.09074 C 0.02882 0.09514 0.03403 0.10579 0.03611 0.10926 C 0.03837 0.11296 0.04219 0.11482 0.04445 0.11852 C 0.04827 0.12477 0.05035 0.13056 0.05556 0.13519 C 0.05868 0.14144 0.06285 0.14699 0.06528 0.1537 C 0.07205 0.17176 0.06441 0.15556 0.07084 0.16852 C 0.07257 0.17778 0.07518 0.1882 0.07917 0.1963 C 0.0842 0.22292 0.08907 0.24908 0.09306 0.27593 C 0.09497 0.3044 0.09445 0.3331 0.09861 0.36111 C 0.09966 0.37546 0.10105 0.38958 0.10278 0.4037 C 0.10365 0.41065 0.10452 0.40833 0.10695 0.41482 C 0.10816 0.41783 0.10903 0.42477 0.10973 0.42778 C 0.11146 0.43634 0.11459 0.44352 0.11667 0.45185 C 0.11771 0.51366 0.11355 0.54977 0.12917 0.60185 C 0.12848 0.6544 0.13125 0.68195 0.125 0.72408 C 0.12605 0.77176 0.12188 0.8125 0.14723 0.8463 C 0.14948 0.85833 0.15834 0.86273 0.1625 0.87408 C 0.16667 0.88542 0.17396 0.89445 0.17917 0.90556 C 0.18438 0.91644 0.18594 0.93195 0.1875 0.94445 C 0.18907 0.98148 0.19063 1.01875 0.18611 1.05556 C 0.18282 1.08125 0.17084 1.11181 0.17084 1.13704 " pathEditMode="relative" ptsTypes="fffffffffffffffffffffffA">
                                      <p:cBhvr>
                                        <p:cTn id="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8" dur="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nodeType="withEffect">
                                  <p:stCondLst>
                                    <p:cond delay="5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nodeType="withEffect">
                                  <p:stCondLst>
                                    <p:cond delay="2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2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nodeType="withEffect">
                                  <p:stCondLst>
                                    <p:cond delay="4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4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nodeType="withEffect">
                                  <p:stCondLst>
                                    <p:cond delay="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6" dur="5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decel="50000" fill="hold" nodeType="withEffect">
                                  <p:stCondLst>
                                    <p:cond delay="2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0312 0.00277 -0.00746 0.00439 -0.00955 0.00855 C -0.0184 0.02589 -0.02309 0.04578 -0.03177 0.06358 C -0.03594 0.08555 -0.03333 0.10867 -0.03663 0.13109 C -0.03524 0.15214 -0.03785 0.17479 -0.03177 0.19445 C -0.02795 0.2067 -0.0184 0.22543 -0.01285 0.23676 C -0.00885 0.25688 -0.01406 0.27884 -0.00799 0.2978 C -0.00278 0.31445 0.00504 0.33086 0.01111 0.34682 C 0.01875 0.3667 0.0217 0.38913 0.02691 0.41017 C 0.02587 0.47607 0.03299 0.50057 0.00938 0.54543 C 0.00642 0.55768 0.00382 0.57017 -0.0033 0.57919 C -0.00903 0.60208 -0.02049 0.61664 -0.03021 0.6363 C -0.03177 0.64277 -0.0342 0.64971 -0.03663 0.65526 C -0.03837 0.65965 -0.04288 0.66797 -0.04288 0.66797 C -0.0467 0.68855 -0.04115 0.66358 -0.04931 0.68485 C -0.05469 0.69942 -0.05608 0.71792 -0.05885 0.73364 C -0.06111 0.74589 -0.06354 0.75676 -0.0651 0.76925 C -0.06424 0.79838 -0.06875 0.85549 -0.05399 0.88346 C -0.0526 0.89133 -0.05052 0.90196 -0.04774 0.90913 C -0.0434 0.92092 -0.04132 0.92046 -0.03663 0.92994 C -0.03455 0.93479 -0.03403 0.94057 -0.03177 0.94497 C -0.02691 0.95491 -0.02083 0.96393 -0.01441 0.97248 C -0.01267 0.97479 -0.01233 0.97826 -0.01111 0.98104 C -0.00694 0.99029 -0.00451 0.99398 0 1.00208 C 0.00295 1.01826 0.00955 1.04069 0.0158 1.05503 C 0.02413 1.09965 0.02049 1.0874 0.02049 1.16485 " pathEditMode="relative" ptsTypes="fffffffffffffffffffffffffA">
                                      <p:cBhvr>
                                        <p:cTn id="18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0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4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nodeType="withEffect">
                                  <p:stCondLst>
                                    <p:cond delay="5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6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2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28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535 0.05272 0.05087 0.10567 0.05886 0.15838 C 0.06684 0.21087 0.05729 0.25896 0.04775 0.31699 C 0.0382 0.37503 0.00243 0.42983 0.00157 0.50728 C 0.0007 0.58474 0.03542 0.69665 0.04288 0.7822 C 0.05035 0.86775 0.0658 0.95491 0.04601 1.02104 C 0.02622 1.08717 -0.0559 1.15306 -0.07621 1.17942 " pathEditMode="relative" ptsTypes="aaaaaaA">
                                      <p:cBhvr>
                                        <p:cTn id="30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hold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2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4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hold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6" dur="5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nodeType="withEffect">
                                  <p:stCondLst>
                                    <p:cond delay="3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38" dur="5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accel="50000" decel="50000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40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nodeType="withEffect">
                                  <p:stCondLst>
                                    <p:cond delay="4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3472 0.04856 -0.06927 0.09711 -0.08889 0.15214 C -0.1085 0.20717 -0.12378 0.28185 -0.11736 0.32971 C -0.11094 0.37757 -0.05416 0.3815 -0.05069 0.43954 C -0.04722 0.49757 -0.06302 0.61041 -0.0967 0.67838 C -0.13038 0.74636 -0.2276 0.7822 -0.25225 0.84763 C -0.27691 0.91307 -0.24739 1.02312 -0.24444 1.07168 C -0.24149 1.12023 -0.23819 1.12971 -0.23489 1.13942 " pathEditMode="relative" ptsTypes="aaaaaaaA">
                                      <p:cBhvr>
                                        <p:cTn id="4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accel="50000" decel="50000" fill="hold" nodeType="withEffect">
                                  <p:stCondLst>
                                    <p:cond delay="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44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4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nodeType="withEffect">
                                  <p:stCondLst>
                                    <p:cond delay="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4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indefinite" accel="50000" decel="50000" fill="hold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50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52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indefinite" accel="50000" decel="50000" fill="hold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-0.01736 0.03884 -0.03455 0.07768 -0.04115 0.12254 C -0.04774 0.16716 -0.03611 0.20739 -0.03958 0.26843 C -0.04306 0.32948 -0.05261 0.3808 -0.06181 0.48832 C -0.07101 0.59583 -0.09115 0.81433 -0.09514 0.91329 C -0.09913 1.01225 -0.08715 1.0541 -0.08559 1.08231 " pathEditMode="relative" ptsTypes="aaaaaA">
                                      <p:cBhvr>
                                        <p:cTn id="54" dur="5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indefinite" accel="50000" decel="50000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5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indefinite" accel="50000" decel="50000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58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60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repeatCount="indefinite" accel="50000" decel="50000" fill="hold" nodeType="withEffect">
                                  <p:stCondLst>
                                    <p:cond delay="2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62" dur="5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3" presetID="0" presetClass="path" presetSubtype="0" repeatCount="indefinite" accel="50000" decel="50000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 0 C 0.02865 0.0659 0.05746 0.13202 0.06042 0.21549 C 0.06337 0.29896 0.02361 0.34751 0.01753 0.50104 C 0.01146 0.65434 -0.00712 1.02867 0.02378 1.13734 C 0.05469 1.24578 0.12899 1.19884 0.2033 1.15214 " pathEditMode="relative" ptsTypes="aaaaA">
                                      <p:cBhvr>
                                        <p:cTn id="64" dur="5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5" presetID="0" presetClass="path" presetSubtype="0" repeatCount="indefinite" accel="50000" decel="50000" fill="hold" nodeType="withEffect">
                                  <p:stCondLst>
                                    <p:cond delay="2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434 -0.01549 C 0.02431 0.05041 0.05313 0.11654 0.05608 0.2 C 0.05903 0.28347 0.01927 0.33203 0.01319 0.48555 C 0.00712 0.63862 -0.01146 1.01318 0.01944 1.12185 C 0.05035 1.23029 0.12465 1.18336 0.19896 1.13665 " pathEditMode="relative" rAng="0" ptsTypes="aaaaA">
                                      <p:cBhvr>
                                        <p:cTn id="66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62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8" presetClass="emph" presetSubtype="0" repeatCount="indefinite" fill="hold" nodeType="withEffect">
                                  <p:stCondLst>
                                    <p:cond delay="2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68" dur="5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0" presetClass="path" presetSubtype="0" repeatCount="indefinite" accel="50000" decel="50000" fill="hold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.55556E-7 8.09249E-7 C 0.00104 0.03052 -0.00139 0.05364 0.01163 0.07491 C 0.01215 0.07838 0.01215 0.08208 0.01319 0.08509 C 0.01389 0.0874 0.01597 0.08832 0.01667 0.09064 C 0.01823 0.09549 0.01806 0.10127 0.01996 0.1059 C 0.02431 0.1163 0.02951 0.12509 0.03472 0.13457 C 0.04201 0.14774 0.0467 0.16347 0.05469 0.17595 C 0.05851 0.19399 0.06545 0.20994 0.07292 0.2252 C 0.075 0.23537 0.07778 0.24069 0.08264 0.24832 C 0.08733 0.2689 0.08056 0.24416 0.08941 0.2615 C 0.09045 0.26335 0.0901 0.26682 0.09097 0.26913 C 0.09201 0.27191 0.09653 0.27699 0.09774 0.27954 C 0.10295 0.28948 0.10955 0.31422 0.1125 0.32624 C 0.11406 0.41965 0.11562 0.72717 0.11927 0.74335 C 0.11962 0.76069 0.11996 0.8111 0.12257 0.83676 C 0.12326 0.84324 0.12587 0.84855 0.12743 0.8548 C 0.12951 0.86381 0.13021 0.87399 0.13246 0.88324 C 0.13663 0.90035 0.14479 0.91468 0.14896 0.93248 C 0.15243 0.94705 0.1533 0.96324 0.15885 0.97642 C 0.16719 1.01595 0.1566 0.96925 0.16719 1.00485 C 0.16979 1.01341 0.17222 1.02173 0.17378 1.03075 C 0.17431 1.03422 0.17448 1.03792 0.17535 1.04116 C 0.18056 1.06081 0.18403 1.06682 0.18698 1.08509 C 0.1875 1.09827 0.18837 1.11121 0.18871 1.12416 C 0.18941 1.1563 0.18889 1.18821 0.19045 1.22011 C 0.1908 1.22821 0.19531 1.24324 0.19531 1.24347 C 0.19687 1.2622 0.19861 1.28092 0.19861 1.30035 " pathEditMode="relative" rAng="0" ptsTypes="ffffffffffffffffffffffffffA">
                                      <p:cBhvr>
                                        <p:cTn id="70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" y="65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72" dur="5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0" presetClass="path" presetSubtype="0" repeatCount="indefinite" accel="50000" decel="50000" fill="hold" nodeType="withEffect">
                                  <p:stCondLst>
                                    <p:cond delay="3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6.94444E-6 -5.78035E-6 C 0.00417 0.20624 0.00834 0.41271 -0.0144 0.55375 C -0.03715 0.69479 -0.11093 0.74635 -0.13663 0.84531 C -0.16232 0.9445 -0.16302 1.09733 -0.16822 1.14774 " pathEditMode="relative" ptsTypes="aaaA">
                                      <p:cBhvr>
                                        <p:cTn id="74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8" presetClass="emph" presetSubtype="0" repeatCount="indefinite" fill="hold" nodeType="withEffect">
                                  <p:stCondLst>
                                    <p:cond delay="3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76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0" presetClass="path" presetSubtype="0" repeatCount="indefinite" accel="50000" decel="50000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00087 0.0007 C 0.04184 0.11492 0.08281 0.22937 0.09132 0.33457 C 0.09982 0.43954 0.0658 0.53434 0.05173 0.63052 C 0.03767 0.72648 0.0118 0.82151 0.00729 0.91145 C 0.00278 1.00185 0.01371 1.08671 0.02465 1.17157 " pathEditMode="relative" ptsTypes="aaaaA">
                                      <p:cBhvr>
                                        <p:cTn id="78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9" presetID="8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80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1" presetID="0" presetClass="path" presetSubtype="0" repeatCount="indefinite" accel="50000" decel="50000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3.88889E-6 1.44509E-6 C 0.01475 0.05803 0.02951 0.1163 0.05711 0.17757 C 0.08472 0.23861 0.146 0.29919 0.1651 0.36555 C 0.1842 0.43214 0.18229 0.51121 0.17152 0.57503 C 0.16076 0.63861 0.11927 0.67977 0.1 0.74821 C 0.08072 0.81711 0.06111 0.92439 0.05555 0.98728 C 0.05 1.04994 0.05833 1.08717 0.06666 1.12462 " pathEditMode="relative" ptsTypes="aaaaaaA">
                                      <p:cBhvr>
                                        <p:cTn id="82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3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84" dur="5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0.00035 3.98844E-6 C 0.02222 0.083 0.04479 0.16601 0.03941 0.26635 C 0.03403 0.3667 -0.01754 0.50034 -0.03212 0.60254 C -0.0467 0.70474 -0.05365 0.79722 -0.04792 0.8793 C -0.04219 0.96138 -0.00694 1.05202 0.00278 1.09502 C 0.0125 1.13803 0.01163 1.13757 0.01076 1.13734 " pathEditMode="relative" ptsTypes="aaaaaA">
                                      <p:cBhvr>
                                        <p:cTn id="86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88" dur="5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9" presetID="0" presetClass="path" presetSubtype="0" repeatCount="indefinite" accel="50000" decel="50000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1.38889E-6 2.89017E-7 C 0.00833 0.04162 0.01666 0.08323 0.01267 0.17341 C 0.00868 0.26358 -0.02969 0.45318 -0.02379 0.54127 C -0.01789 0.62913 0.04513 0.6074 0.04774 0.70173 C 0.05034 0.7963 0.02118 0.9519 -0.00782 1.10774 " pathEditMode="relative" ptsTypes="aaaaA">
                                      <p:cBhvr>
                                        <p:cTn id="90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indefinite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92" dur="5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0" presetClass="path" presetSubtype="0" repeatCount="indefinite" accel="50000" decel="50000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1.94444E-6 2.31214E-6 C -0.00416 0.00809 -0.00833 0.01642 -0.00642 0.06543 C -0.00451 0.11445 0.00868 0.22867 0.01112 0.29387 C 0.01355 0.35908 0.02587 0.38798 0.00782 0.45665 C -0.01024 0.52532 -0.075 0.6222 -0.09687 0.70613 C -0.11875 0.79006 -0.14062 0.89364 -0.12378 0.95977 C -0.10694 1.0259 -0.01666 1.07931 0.00469 1.10335 " pathEditMode="relative" ptsTypes="aaaaaaA">
                                      <p:cBhvr>
                                        <p:cTn id="94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5" presetID="8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43200000">
                                      <p:cBhvr>
                                        <p:cTn id="96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0" presetClass="path" presetSubtype="0" repeatCount="indefinite" accel="50000" decel="50000" fill="hold" nodeType="withEffect">
                                  <p:stCondLst>
                                    <p:cond delay="3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5E-6 3.64162E-6 C 0.00609 0.0541 0.01216 0.10821 0.01112 0.24948 C 0.01008 0.39075 -0.00642 0.70104 -0.00642 0.84763 C -0.00642 0.99422 0.00227 1.0615 0.01112 1.12878 " pathEditMode="relative" ptsTypes="aaaA">
                                      <p:cBhvr>
                                        <p:cTn id="98" dur="5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77778E-7 1.15607E-7 L -0.18108 1.15607E-7 " pathEditMode="relative" ptsTypes="AA">
                                      <p:cBhvr>
                                        <p:cTn id="10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" presetClass="emph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90000" y="9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-5.55556E-7 -1.96532E-6 L -1.03646 -0.33549 " pathEditMode="relative" rAng="0" ptsTypes="AA">
                                      <p:cBhvr>
                                        <p:cTn id="107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8" y="-168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3" presetClass="exit" presetSubtype="32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23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3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22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3" presetClass="entr" presetSubtype="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6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9100"/>
                                  </p:stCondLst>
                                  <p:childTnLst>
                                    <p:animMotion origin="layout" path="M 0.01233 -0.00485 C 0.01649 0.04948 0.00694 0.10937 0.01875 0.16046 C 0.0224 0.20555 0.02187 0.25249 0.02812 0.29734 C 0.03038 0.35515 0.0342 0.40231 0.04097 0.45734 C 0.04288 0.51145 0.03837 0.56786 0.04566 0.62127 C 0.0467 0.64301 0.04878 0.66081 0.04878 0.68231 " pathEditMode="relative" rAng="0" ptsTypes="fffffA">
                                      <p:cBhvr>
                                        <p:cTn id="1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344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6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0" presetClass="path" presetSubtype="0" accel="50000" decel="50000" fill="hold" nodeType="withEffect">
                                  <p:stCondLst>
                                    <p:cond delay="9400"/>
                                  </p:stCondLst>
                                  <p:childTnLst>
                                    <p:animMotion origin="layout" path="M 4.16667E-6 1.50289E-6 C 0.00712 0.0585 0.00573 0.12 -0.00486 0.17757 C -0.00625 0.19537 -0.00816 0.21549 -0.01285 0.23237 C -0.01545 0.25341 -0.01684 0.27445 -0.0191 0.29595 C -0.01962 0.37271 -0.0191 0.44948 -0.02066 0.52624 C -0.02084 0.5304 -0.02309 0.53433 -0.02396 0.53896 C -0.02709 0.55306 -0.02899 0.56693 -0.03177 0.58104 C -0.0375 0.6104 -0.04497 0.64023 -0.04931 0.67006 C -0.05209 0.68832 -0.05452 0.70705 -0.05886 0.72485 C -0.06094 0.71607 -0.05851 0.67815 -0.05729 0.69942 C -0.05695 0.70636 -0.05729 0.71352 -0.05729 0.72069 " pathEditMode="relative" ptsTypes="ffffffffffA">
                                      <p:cBhvr>
                                        <p:cTn id="12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53" presetClass="entr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0" presetClass="path" presetSubtype="0" fill="hold" nodeType="withEffect">
                                  <p:stCondLst>
                                    <p:cond delay="9600"/>
                                  </p:stCondLst>
                                  <p:childTnLst>
                                    <p:animMotion origin="layout" path="M -4.16667E-6 -2.02312E-6 C 0.00434 0.03538 0.00851 0.06983 0.01111 0.10566 C 0.01459 0.15353 0.01545 0.20069 0.02535 0.2474 C 0.02674 0.27353 0.02917 0.30173 0.04115 0.32347 C 0.04358 0.33803 0.04618 0.35098 0.05226 0.3637 C 0.05278 0.39491 0.04913 0.46798 0.05712 0.51168 C 0.06163 0.57341 0.05052 0.63746 0.06181 0.69757 C 0.06511 0.68439 0.06216 0.67399 0.07136 0.6659 C 0.08351 0.6763 0.07778 0.69225 0.07778 0.71237 " pathEditMode="relative" ptsTypes="ffffffffA">
                                      <p:cBhvr>
                                        <p:cTn id="13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5" presetClass="entr" presetSubtype="0" fill="hold" nodeType="withEffect">
                                  <p:stCondLst>
                                    <p:cond delay="107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8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8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4"/>
          <p:cNvGrpSpPr>
            <a:grpSpLocks/>
          </p:cNvGrpSpPr>
          <p:nvPr/>
        </p:nvGrpSpPr>
        <p:grpSpPr bwMode="auto">
          <a:xfrm>
            <a:off x="2500313" y="1571625"/>
            <a:ext cx="4286250" cy="615950"/>
            <a:chOff x="1453763" y="2002397"/>
            <a:chExt cx="6228000" cy="719137"/>
          </a:xfrm>
        </p:grpSpPr>
        <p:grpSp>
          <p:nvGrpSpPr>
            <p:cNvPr id="9238" name="组合 55"/>
            <p:cNvGrpSpPr>
              <a:grpSpLocks/>
            </p:cNvGrpSpPr>
            <p:nvPr/>
          </p:nvGrpSpPr>
          <p:grpSpPr bwMode="auto">
            <a:xfrm>
              <a:off x="1453763" y="2002397"/>
              <a:ext cx="6228000" cy="719137"/>
              <a:chOff x="1465263" y="1820863"/>
              <a:chExt cx="6228000" cy="719137"/>
            </a:xfrm>
          </p:grpSpPr>
          <p:sp>
            <p:nvSpPr>
              <p:cNvPr id="20" name="AutoShape 3"/>
              <p:cNvSpPr>
                <a:spLocks noChangeArrowheads="1"/>
              </p:cNvSpPr>
              <p:nvPr/>
            </p:nvSpPr>
            <p:spPr bwMode="auto">
              <a:xfrm>
                <a:off x="1465263" y="1820863"/>
                <a:ext cx="6228000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Calibri" pitchFamily="34" charset="0"/>
                  <a:ea typeface="+mn-ea"/>
                </a:endParaRPr>
              </a:p>
            </p:txBody>
          </p:sp>
          <p:sp>
            <p:nvSpPr>
              <p:cNvPr id="9241" name="AutoShape 3"/>
              <p:cNvSpPr>
                <a:spLocks noChangeArrowheads="1"/>
              </p:cNvSpPr>
              <p:nvPr/>
            </p:nvSpPr>
            <p:spPr bwMode="gray">
              <a:xfrm>
                <a:off x="1465263" y="1872537"/>
                <a:ext cx="6228000" cy="615789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57CFF"/>
                  </a:gs>
                  <a:gs pos="100000">
                    <a:srgbClr val="05004C"/>
                  </a:gs>
                </a:gsLst>
                <a:lin ang="5400000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zh-CN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9239" name="Rectangle 13"/>
            <p:cNvSpPr>
              <a:spLocks noChangeArrowheads="1"/>
            </p:cNvSpPr>
            <p:nvPr/>
          </p:nvSpPr>
          <p:spPr bwMode="auto">
            <a:xfrm>
              <a:off x="3206403" y="2133661"/>
              <a:ext cx="274346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1.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17" name="Picture 2" descr="C:\Documents and Settings\laoli\My Documents\My Pictures\merry_christmas_0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14287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24"/>
          <p:cNvGrpSpPr>
            <a:grpSpLocks/>
          </p:cNvGrpSpPr>
          <p:nvPr/>
        </p:nvGrpSpPr>
        <p:grpSpPr bwMode="auto">
          <a:xfrm>
            <a:off x="2500313" y="2524125"/>
            <a:ext cx="4286250" cy="615950"/>
            <a:chOff x="1453763" y="2002397"/>
            <a:chExt cx="6228000" cy="719137"/>
          </a:xfrm>
        </p:grpSpPr>
        <p:grpSp>
          <p:nvGrpSpPr>
            <p:cNvPr id="9234" name="组合 55"/>
            <p:cNvGrpSpPr>
              <a:grpSpLocks/>
            </p:cNvGrpSpPr>
            <p:nvPr/>
          </p:nvGrpSpPr>
          <p:grpSpPr bwMode="auto">
            <a:xfrm>
              <a:off x="1453763" y="2002397"/>
              <a:ext cx="6228000" cy="719137"/>
              <a:chOff x="1465263" y="1820863"/>
              <a:chExt cx="6228000" cy="719137"/>
            </a:xfrm>
          </p:grpSpPr>
          <p:sp>
            <p:nvSpPr>
              <p:cNvPr id="39" name="AutoShape 3"/>
              <p:cNvSpPr>
                <a:spLocks noChangeArrowheads="1"/>
              </p:cNvSpPr>
              <p:nvPr/>
            </p:nvSpPr>
            <p:spPr bwMode="auto">
              <a:xfrm>
                <a:off x="1465263" y="1820863"/>
                <a:ext cx="6228000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Calibri" pitchFamily="34" charset="0"/>
                  <a:ea typeface="+mn-ea"/>
                </a:endParaRPr>
              </a:p>
            </p:txBody>
          </p:sp>
          <p:sp>
            <p:nvSpPr>
              <p:cNvPr id="9237" name="AutoShape 3"/>
              <p:cNvSpPr>
                <a:spLocks noChangeArrowheads="1"/>
              </p:cNvSpPr>
              <p:nvPr/>
            </p:nvSpPr>
            <p:spPr bwMode="gray">
              <a:xfrm>
                <a:off x="1465263" y="1872537"/>
                <a:ext cx="6228000" cy="615789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57CFF"/>
                  </a:gs>
                  <a:gs pos="100000">
                    <a:srgbClr val="05004C"/>
                  </a:gs>
                </a:gsLst>
                <a:lin ang="5400000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zh-CN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9235" name="Rectangle 13"/>
            <p:cNvSpPr>
              <a:spLocks noChangeArrowheads="1"/>
            </p:cNvSpPr>
            <p:nvPr/>
          </p:nvSpPr>
          <p:spPr bwMode="auto">
            <a:xfrm>
              <a:off x="3206404" y="2133661"/>
              <a:ext cx="2743460" cy="43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2.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32" name="Picture 2" descr="C:\Documents and Settings\laoli\My Documents\My Pictures\merry_christmas_0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23812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组合 24"/>
          <p:cNvGrpSpPr>
            <a:grpSpLocks/>
          </p:cNvGrpSpPr>
          <p:nvPr/>
        </p:nvGrpSpPr>
        <p:grpSpPr bwMode="auto">
          <a:xfrm>
            <a:off x="2500313" y="3476625"/>
            <a:ext cx="4286250" cy="615950"/>
            <a:chOff x="1453763" y="2002397"/>
            <a:chExt cx="6228000" cy="719137"/>
          </a:xfrm>
        </p:grpSpPr>
        <p:grpSp>
          <p:nvGrpSpPr>
            <p:cNvPr id="9230" name="组合 55"/>
            <p:cNvGrpSpPr>
              <a:grpSpLocks/>
            </p:cNvGrpSpPr>
            <p:nvPr/>
          </p:nvGrpSpPr>
          <p:grpSpPr bwMode="auto">
            <a:xfrm>
              <a:off x="1453763" y="2002397"/>
              <a:ext cx="6228000" cy="719137"/>
              <a:chOff x="1465263" y="1820863"/>
              <a:chExt cx="6228000" cy="719137"/>
            </a:xfrm>
          </p:grpSpPr>
          <p:sp>
            <p:nvSpPr>
              <p:cNvPr id="46" name="AutoShape 3"/>
              <p:cNvSpPr>
                <a:spLocks noChangeArrowheads="1"/>
              </p:cNvSpPr>
              <p:nvPr/>
            </p:nvSpPr>
            <p:spPr bwMode="auto">
              <a:xfrm>
                <a:off x="1465263" y="1820863"/>
                <a:ext cx="6228000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Calibri" pitchFamily="34" charset="0"/>
                  <a:ea typeface="+mn-ea"/>
                </a:endParaRPr>
              </a:p>
            </p:txBody>
          </p:sp>
          <p:sp>
            <p:nvSpPr>
              <p:cNvPr id="9233" name="AutoShape 3"/>
              <p:cNvSpPr>
                <a:spLocks noChangeArrowheads="1"/>
              </p:cNvSpPr>
              <p:nvPr/>
            </p:nvSpPr>
            <p:spPr bwMode="gray">
              <a:xfrm>
                <a:off x="1465263" y="1872537"/>
                <a:ext cx="6228000" cy="615789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57CFF"/>
                  </a:gs>
                  <a:gs pos="100000">
                    <a:srgbClr val="05004C"/>
                  </a:gs>
                </a:gsLst>
                <a:lin ang="5400000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zh-CN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9231" name="Rectangle 13"/>
            <p:cNvSpPr>
              <a:spLocks noChangeArrowheads="1"/>
            </p:cNvSpPr>
            <p:nvPr/>
          </p:nvSpPr>
          <p:spPr bwMode="auto">
            <a:xfrm>
              <a:off x="3206404" y="2133661"/>
              <a:ext cx="2743460" cy="43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3.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43" name="Picture 2" descr="C:\Documents and Settings\laoli\My Documents\My Pictures\merry_christmas_0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33337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组合 24"/>
          <p:cNvGrpSpPr>
            <a:grpSpLocks/>
          </p:cNvGrpSpPr>
          <p:nvPr/>
        </p:nvGrpSpPr>
        <p:grpSpPr bwMode="auto">
          <a:xfrm>
            <a:off x="2500313" y="4429125"/>
            <a:ext cx="4286250" cy="615950"/>
            <a:chOff x="1453763" y="2002397"/>
            <a:chExt cx="6228000" cy="719137"/>
          </a:xfrm>
        </p:grpSpPr>
        <p:grpSp>
          <p:nvGrpSpPr>
            <p:cNvPr id="9226" name="组合 55"/>
            <p:cNvGrpSpPr>
              <a:grpSpLocks/>
            </p:cNvGrpSpPr>
            <p:nvPr/>
          </p:nvGrpSpPr>
          <p:grpSpPr bwMode="auto">
            <a:xfrm>
              <a:off x="1453763" y="2002397"/>
              <a:ext cx="6228000" cy="719137"/>
              <a:chOff x="1465263" y="1820863"/>
              <a:chExt cx="6228000" cy="719137"/>
            </a:xfrm>
          </p:grpSpPr>
          <p:sp>
            <p:nvSpPr>
              <p:cNvPr id="53" name="AutoShape 3"/>
              <p:cNvSpPr>
                <a:spLocks noChangeArrowheads="1"/>
              </p:cNvSpPr>
              <p:nvPr/>
            </p:nvSpPr>
            <p:spPr bwMode="auto">
              <a:xfrm>
                <a:off x="1465263" y="1820863"/>
                <a:ext cx="6228000" cy="71913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Calibri" pitchFamily="34" charset="0"/>
                  <a:ea typeface="+mn-ea"/>
                </a:endParaRPr>
              </a:p>
            </p:txBody>
          </p:sp>
          <p:sp>
            <p:nvSpPr>
              <p:cNvPr id="9229" name="AutoShape 3"/>
              <p:cNvSpPr>
                <a:spLocks noChangeArrowheads="1"/>
              </p:cNvSpPr>
              <p:nvPr/>
            </p:nvSpPr>
            <p:spPr bwMode="gray">
              <a:xfrm>
                <a:off x="1465263" y="1872537"/>
                <a:ext cx="6228000" cy="615789"/>
              </a:xfrm>
              <a:prstGeom prst="roundRect">
                <a:avLst>
                  <a:gd name="adj" fmla="val 16667"/>
                </a:avLst>
              </a:prstGeom>
              <a:gradFill rotWithShape="0">
                <a:gsLst>
                  <a:gs pos="0">
                    <a:srgbClr val="057CFF"/>
                  </a:gs>
                  <a:gs pos="100000">
                    <a:srgbClr val="05004C"/>
                  </a:gs>
                </a:gsLst>
                <a:lin ang="5400000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zh-CN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  <p:sp>
          <p:nvSpPr>
            <p:cNvPr id="9227" name="Rectangle 13"/>
            <p:cNvSpPr>
              <a:spLocks noChangeArrowheads="1"/>
            </p:cNvSpPr>
            <p:nvPr/>
          </p:nvSpPr>
          <p:spPr bwMode="auto">
            <a:xfrm>
              <a:off x="3206404" y="2133661"/>
              <a:ext cx="2743460" cy="431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4.</a:t>
              </a:r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点击添加文本</a:t>
              </a:r>
            </a:p>
          </p:txBody>
        </p:sp>
      </p:grpSp>
      <p:pic>
        <p:nvPicPr>
          <p:cNvPr id="50" name="Picture 2" descr="C:\Documents and Settings\laoli\My Documents\My Pictures\merry_christmas_0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428625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8"/>
          <p:cNvGrpSpPr>
            <a:grpSpLocks/>
          </p:cNvGrpSpPr>
          <p:nvPr/>
        </p:nvGrpSpPr>
        <p:grpSpPr bwMode="auto">
          <a:xfrm>
            <a:off x="2357438" y="2857500"/>
            <a:ext cx="4429125" cy="857250"/>
            <a:chOff x="2357422" y="2857496"/>
            <a:chExt cx="4429156" cy="857256"/>
          </a:xfrm>
        </p:grpSpPr>
        <p:grpSp>
          <p:nvGrpSpPr>
            <p:cNvPr id="10243" name="组合 24"/>
            <p:cNvGrpSpPr>
              <a:grpSpLocks/>
            </p:cNvGrpSpPr>
            <p:nvPr/>
          </p:nvGrpSpPr>
          <p:grpSpPr bwMode="auto">
            <a:xfrm>
              <a:off x="2500299" y="3000372"/>
              <a:ext cx="4286279" cy="615750"/>
              <a:chOff x="1453763" y="2002397"/>
              <a:chExt cx="6228000" cy="719137"/>
            </a:xfrm>
          </p:grpSpPr>
          <p:grpSp>
            <p:nvGrpSpPr>
              <p:cNvPr id="10245" name="组合 55"/>
              <p:cNvGrpSpPr>
                <a:grpSpLocks/>
              </p:cNvGrpSpPr>
              <p:nvPr/>
            </p:nvGrpSpPr>
            <p:grpSpPr bwMode="auto">
              <a:xfrm>
                <a:off x="1453763" y="2002397"/>
                <a:ext cx="6228000" cy="719137"/>
                <a:chOff x="1465263" y="1820863"/>
                <a:chExt cx="6228000" cy="719137"/>
              </a:xfrm>
            </p:grpSpPr>
            <p:sp>
              <p:nvSpPr>
                <p:cNvPr id="20" name="AutoShape 3"/>
                <p:cNvSpPr>
                  <a:spLocks noChangeArrowheads="1"/>
                </p:cNvSpPr>
                <p:nvPr/>
              </p:nvSpPr>
              <p:spPr bwMode="auto">
                <a:xfrm>
                  <a:off x="1465262" y="1820863"/>
                  <a:ext cx="6228001" cy="719375"/>
                </a:xfrm>
                <a:prstGeom prst="roundRect">
                  <a:avLst>
                    <a:gd name="adj" fmla="val 16667"/>
                  </a:avLst>
                </a:prstGeom>
                <a:gradFill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 w="9525" algn="ctr">
                  <a:noFill/>
                  <a:round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anchor="ctr"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zh-CN">
                    <a:latin typeface="Calibri" pitchFamily="34" charset="0"/>
                    <a:ea typeface="+mn-ea"/>
                  </a:endParaRPr>
                </a:p>
              </p:txBody>
            </p:sp>
            <p:sp>
              <p:nvSpPr>
                <p:cNvPr id="10248" name="AutoShape 3"/>
                <p:cNvSpPr>
                  <a:spLocks noChangeArrowheads="1"/>
                </p:cNvSpPr>
                <p:nvPr/>
              </p:nvSpPr>
              <p:spPr bwMode="gray">
                <a:xfrm>
                  <a:off x="1465263" y="1872537"/>
                  <a:ext cx="6228000" cy="615789"/>
                </a:xfrm>
                <a:prstGeom prst="roundRect">
                  <a:avLst>
                    <a:gd name="adj" fmla="val 16667"/>
                  </a:avLst>
                </a:prstGeom>
                <a:gradFill rotWithShape="0">
                  <a:gsLst>
                    <a:gs pos="0">
                      <a:srgbClr val="057CFF"/>
                    </a:gs>
                    <a:gs pos="100000">
                      <a:srgbClr val="05004C"/>
                    </a:gs>
                  </a:gsLst>
                  <a:lin ang="5400000"/>
                </a:gradFill>
                <a:ln w="25400" algn="ctr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zh-CN" altLang="zh-CN" sz="2000">
                    <a:solidFill>
                      <a:schemeClr val="tx2"/>
                    </a:solidFill>
                    <a:latin typeface="Calibri" pitchFamily="34" charset="0"/>
                    <a:ea typeface="微软雅黑" pitchFamily="34" charset="-122"/>
                  </a:endParaRPr>
                </a:p>
              </p:txBody>
            </p:sp>
          </p:grpSp>
          <p:sp>
            <p:nvSpPr>
              <p:cNvPr id="10246" name="Rectangle 13"/>
              <p:cNvSpPr>
                <a:spLocks noChangeArrowheads="1"/>
              </p:cNvSpPr>
              <p:nvPr/>
            </p:nvSpPr>
            <p:spPr bwMode="auto">
              <a:xfrm>
                <a:off x="3206403" y="2133661"/>
                <a:ext cx="274346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en-US" altLang="zh-CN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1.</a:t>
                </a:r>
                <a:r>
                  <a:rPr lang="zh-CN" altLang="en-US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</p:grpSp>
        <p:pic>
          <p:nvPicPr>
            <p:cNvPr id="10244" name="Picture 2" descr="C:\Documents and Settings\laoli\My Documents\My Pictures\merry_christmas_002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357422" y="2857496"/>
              <a:ext cx="857256" cy="857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1"/>
          <p:cNvSpPr txBox="1">
            <a:spLocks noChangeArrowheads="1"/>
          </p:cNvSpPr>
          <p:nvPr/>
        </p:nvSpPr>
        <p:spPr bwMode="auto">
          <a:xfrm>
            <a:off x="755650" y="1857375"/>
            <a:ext cx="79343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643688" y="171450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前 言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184</Words>
  <Application>Microsoft Office PowerPoint</Application>
  <PresentationFormat>全屏显示(4:3)</PresentationFormat>
  <Paragraphs>30</Paragraphs>
  <Slides>10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Calibri</vt:lpstr>
      <vt:lpstr>宋体</vt:lpstr>
      <vt:lpstr>Arial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rapid</dc:creator>
  <cp:lastModifiedBy>kevin</cp:lastModifiedBy>
  <cp:revision>42</cp:revision>
  <dcterms:created xsi:type="dcterms:W3CDTF">2008-12-05T04:01:28Z</dcterms:created>
  <dcterms:modified xsi:type="dcterms:W3CDTF">2009-03-12T07:51:55Z</dcterms:modified>
</cp:coreProperties>
</file>