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9" r:id="rId3"/>
    <p:sldId id="261" r:id="rId4"/>
    <p:sldId id="263" r:id="rId5"/>
    <p:sldId id="258" r:id="rId6"/>
  </p:sldIdLst>
  <p:sldSz cx="9144000" cy="6858000" type="screen4x3"/>
  <p:notesSz cx="6858000" cy="9144000"/>
  <p:embeddedFontLst>
    <p:embeddedFont>
      <p:font typeface="Calibri" pitchFamily="34" charset="0"/>
      <p:regular r:id="rId7"/>
      <p:bold r:id="rId8"/>
      <p:italic r:id="rId9"/>
      <p:boldItalic r:id="rId10"/>
    </p:embeddedFont>
    <p:embeddedFont>
      <p:font typeface="方正卡通简体" pitchFamily="65" charset="-122"/>
      <p:regular r:id="rId11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7AA87-C9C0-4E9D-8FA2-471B1AE1DCA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AA000-2C8C-40B7-A29F-E112B2823CC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CDD55-D022-4A98-97EF-F8E18B22225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9ABC7-035B-4D3E-9DAC-445D175708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D1C5E-DB7C-4F90-915A-EAA38962164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062E7-6AD2-41C7-B7DE-436A470195E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52B25-8326-469F-950F-8801121FBCD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F1852-C2F0-482B-822E-FCE66FE487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7FC6D-E59B-4387-A066-C76FFCD974C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254EF-8B7C-4286-90C2-F2EFCFD8AF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5935E-7A89-43BD-B36F-3EC774FC37D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C26E3-1F8A-43A9-BD60-2A830EF252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5B50D-38D3-4454-B823-12DBF449E7B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83C7D-E9D9-45FB-B358-8E2C3FD88B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C1C9C-4027-4D0D-98CA-867139C7FC4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C3537-8EE3-4F50-8DAD-DE9ACCB003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974D5-4384-46DE-8FAF-D1D9D02727B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34CDA-682F-4B19-9482-E015D25B379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AFD48-4124-4F1B-93F1-92B67C9E74C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336B7-68E4-4339-A8E4-E78D7DF51D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0B30B-D805-4E45-B96E-C9063A1979B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749EF-43ED-45A3-B0CF-402960C5F13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0F25A80-9E95-47E6-875C-98CEEB6D1FE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F0D00FB-9536-4C09-A3B1-73862F9E68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32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–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24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–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»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5" descr="F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图片 6" descr="LOGO白副本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60700" y="3286125"/>
            <a:ext cx="1420813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2"/>
          <p:cNvGrpSpPr/>
          <p:nvPr/>
        </p:nvGrpSpPr>
        <p:grpSpPr>
          <a:xfrm>
            <a:off x="4755324" y="2950464"/>
            <a:ext cx="1365225" cy="1425040"/>
            <a:chOff x="-5769046" y="-571528"/>
            <a:chExt cx="3913188" cy="4084638"/>
          </a:xfrm>
          <a:solidFill>
            <a:schemeClr val="bg1"/>
          </a:solidFill>
        </p:grpSpPr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-4403796" y="3082897"/>
              <a:ext cx="206375" cy="430213"/>
            </a:xfrm>
            <a:custGeom>
              <a:avLst/>
              <a:gdLst/>
              <a:ahLst/>
              <a:cxnLst>
                <a:cxn ang="0">
                  <a:pos x="56" y="287"/>
                </a:cxn>
                <a:cxn ang="0">
                  <a:pos x="75" y="262"/>
                </a:cxn>
                <a:cxn ang="0">
                  <a:pos x="73" y="243"/>
                </a:cxn>
                <a:cxn ang="0">
                  <a:pos x="54" y="211"/>
                </a:cxn>
                <a:cxn ang="0">
                  <a:pos x="64" y="201"/>
                </a:cxn>
                <a:cxn ang="0">
                  <a:pos x="40" y="166"/>
                </a:cxn>
                <a:cxn ang="0">
                  <a:pos x="108" y="169"/>
                </a:cxn>
                <a:cxn ang="0">
                  <a:pos x="94" y="208"/>
                </a:cxn>
                <a:cxn ang="0">
                  <a:pos x="105" y="218"/>
                </a:cxn>
                <a:cxn ang="0">
                  <a:pos x="106" y="253"/>
                </a:cxn>
                <a:cxn ang="0">
                  <a:pos x="87" y="297"/>
                </a:cxn>
                <a:cxn ang="0">
                  <a:pos x="131" y="222"/>
                </a:cxn>
                <a:cxn ang="0">
                  <a:pos x="115" y="208"/>
                </a:cxn>
                <a:cxn ang="0">
                  <a:pos x="147" y="108"/>
                </a:cxn>
                <a:cxn ang="0">
                  <a:pos x="113" y="303"/>
                </a:cxn>
                <a:cxn ang="0">
                  <a:pos x="75" y="318"/>
                </a:cxn>
                <a:cxn ang="0">
                  <a:pos x="12" y="196"/>
                </a:cxn>
                <a:cxn ang="0">
                  <a:pos x="45" y="271"/>
                </a:cxn>
                <a:cxn ang="0">
                  <a:pos x="35" y="222"/>
                </a:cxn>
                <a:cxn ang="0">
                  <a:pos x="38" y="215"/>
                </a:cxn>
                <a:cxn ang="0">
                  <a:pos x="110" y="166"/>
                </a:cxn>
                <a:cxn ang="0">
                  <a:pos x="36" y="155"/>
                </a:cxn>
                <a:cxn ang="0">
                  <a:pos x="43" y="119"/>
                </a:cxn>
                <a:cxn ang="0">
                  <a:pos x="52" y="122"/>
                </a:cxn>
                <a:cxn ang="0">
                  <a:pos x="71" y="136"/>
                </a:cxn>
                <a:cxn ang="0">
                  <a:pos x="56" y="148"/>
                </a:cxn>
                <a:cxn ang="0">
                  <a:pos x="112" y="140"/>
                </a:cxn>
                <a:cxn ang="0">
                  <a:pos x="91" y="127"/>
                </a:cxn>
                <a:cxn ang="0">
                  <a:pos x="110" y="166"/>
                </a:cxn>
                <a:cxn ang="0">
                  <a:pos x="0" y="152"/>
                </a:cxn>
                <a:cxn ang="0">
                  <a:pos x="8" y="127"/>
                </a:cxn>
                <a:cxn ang="0">
                  <a:pos x="3" y="161"/>
                </a:cxn>
                <a:cxn ang="0">
                  <a:pos x="5" y="112"/>
                </a:cxn>
                <a:cxn ang="0">
                  <a:pos x="8" y="119"/>
                </a:cxn>
                <a:cxn ang="0">
                  <a:pos x="43" y="103"/>
                </a:cxn>
                <a:cxn ang="0">
                  <a:pos x="45" y="112"/>
                </a:cxn>
                <a:cxn ang="0">
                  <a:pos x="75" y="87"/>
                </a:cxn>
                <a:cxn ang="0">
                  <a:pos x="28" y="50"/>
                </a:cxn>
                <a:cxn ang="0">
                  <a:pos x="43" y="70"/>
                </a:cxn>
                <a:cxn ang="0">
                  <a:pos x="75" y="24"/>
                </a:cxn>
                <a:cxn ang="0">
                  <a:pos x="63" y="14"/>
                </a:cxn>
                <a:cxn ang="0">
                  <a:pos x="92" y="17"/>
                </a:cxn>
                <a:cxn ang="0">
                  <a:pos x="112" y="68"/>
                </a:cxn>
                <a:cxn ang="0">
                  <a:pos x="133" y="66"/>
                </a:cxn>
                <a:cxn ang="0">
                  <a:pos x="96" y="94"/>
                </a:cxn>
                <a:cxn ang="0">
                  <a:pos x="115" y="108"/>
                </a:cxn>
              </a:cxnLst>
              <a:rect l="0" t="0" r="r" b="b"/>
              <a:pathLst>
                <a:path w="152" h="318">
                  <a:moveTo>
                    <a:pt x="75" y="318"/>
                  </a:moveTo>
                  <a:cubicBezTo>
                    <a:pt x="59" y="303"/>
                    <a:pt x="54" y="290"/>
                    <a:pt x="56" y="287"/>
                  </a:cubicBezTo>
                  <a:cubicBezTo>
                    <a:pt x="61" y="289"/>
                    <a:pt x="68" y="292"/>
                    <a:pt x="75" y="296"/>
                  </a:cubicBezTo>
                  <a:cubicBezTo>
                    <a:pt x="75" y="283"/>
                    <a:pt x="75" y="273"/>
                    <a:pt x="75" y="262"/>
                  </a:cubicBezTo>
                  <a:cubicBezTo>
                    <a:pt x="68" y="257"/>
                    <a:pt x="61" y="253"/>
                    <a:pt x="56" y="250"/>
                  </a:cubicBezTo>
                  <a:cubicBezTo>
                    <a:pt x="61" y="246"/>
                    <a:pt x="66" y="245"/>
                    <a:pt x="73" y="243"/>
                  </a:cubicBezTo>
                  <a:cubicBezTo>
                    <a:pt x="73" y="225"/>
                    <a:pt x="68" y="222"/>
                    <a:pt x="56" y="218"/>
                  </a:cubicBezTo>
                  <a:cubicBezTo>
                    <a:pt x="54" y="215"/>
                    <a:pt x="54" y="213"/>
                    <a:pt x="54" y="211"/>
                  </a:cubicBezTo>
                  <a:cubicBezTo>
                    <a:pt x="57" y="210"/>
                    <a:pt x="61" y="208"/>
                    <a:pt x="64" y="206"/>
                  </a:cubicBezTo>
                  <a:cubicBezTo>
                    <a:pt x="64" y="204"/>
                    <a:pt x="64" y="203"/>
                    <a:pt x="64" y="201"/>
                  </a:cubicBezTo>
                  <a:cubicBezTo>
                    <a:pt x="40" y="189"/>
                    <a:pt x="43" y="194"/>
                    <a:pt x="28" y="199"/>
                  </a:cubicBezTo>
                  <a:cubicBezTo>
                    <a:pt x="31" y="187"/>
                    <a:pt x="35" y="176"/>
                    <a:pt x="40" y="166"/>
                  </a:cubicBezTo>
                  <a:cubicBezTo>
                    <a:pt x="49" y="171"/>
                    <a:pt x="63" y="192"/>
                    <a:pt x="84" y="192"/>
                  </a:cubicBezTo>
                  <a:cubicBezTo>
                    <a:pt x="91" y="183"/>
                    <a:pt x="99" y="176"/>
                    <a:pt x="108" y="169"/>
                  </a:cubicBezTo>
                  <a:cubicBezTo>
                    <a:pt x="110" y="176"/>
                    <a:pt x="113" y="183"/>
                    <a:pt x="117" y="192"/>
                  </a:cubicBezTo>
                  <a:cubicBezTo>
                    <a:pt x="105" y="192"/>
                    <a:pt x="87" y="192"/>
                    <a:pt x="94" y="208"/>
                  </a:cubicBezTo>
                  <a:cubicBezTo>
                    <a:pt x="98" y="208"/>
                    <a:pt x="101" y="208"/>
                    <a:pt x="105" y="210"/>
                  </a:cubicBezTo>
                  <a:cubicBezTo>
                    <a:pt x="105" y="211"/>
                    <a:pt x="105" y="215"/>
                    <a:pt x="105" y="218"/>
                  </a:cubicBezTo>
                  <a:cubicBezTo>
                    <a:pt x="89" y="224"/>
                    <a:pt x="85" y="224"/>
                    <a:pt x="91" y="243"/>
                  </a:cubicBezTo>
                  <a:cubicBezTo>
                    <a:pt x="98" y="243"/>
                    <a:pt x="103" y="245"/>
                    <a:pt x="106" y="253"/>
                  </a:cubicBezTo>
                  <a:cubicBezTo>
                    <a:pt x="99" y="255"/>
                    <a:pt x="92" y="257"/>
                    <a:pt x="87" y="259"/>
                  </a:cubicBezTo>
                  <a:cubicBezTo>
                    <a:pt x="87" y="271"/>
                    <a:pt x="87" y="283"/>
                    <a:pt x="87" y="297"/>
                  </a:cubicBezTo>
                  <a:cubicBezTo>
                    <a:pt x="91" y="299"/>
                    <a:pt x="94" y="301"/>
                    <a:pt x="98" y="304"/>
                  </a:cubicBezTo>
                  <a:cubicBezTo>
                    <a:pt x="117" y="280"/>
                    <a:pt x="131" y="252"/>
                    <a:pt x="131" y="222"/>
                  </a:cubicBezTo>
                  <a:cubicBezTo>
                    <a:pt x="124" y="220"/>
                    <a:pt x="119" y="218"/>
                    <a:pt x="113" y="218"/>
                  </a:cubicBezTo>
                  <a:cubicBezTo>
                    <a:pt x="113" y="215"/>
                    <a:pt x="113" y="211"/>
                    <a:pt x="115" y="208"/>
                  </a:cubicBezTo>
                  <a:cubicBezTo>
                    <a:pt x="120" y="206"/>
                    <a:pt x="126" y="204"/>
                    <a:pt x="133" y="204"/>
                  </a:cubicBezTo>
                  <a:cubicBezTo>
                    <a:pt x="136" y="171"/>
                    <a:pt x="141" y="140"/>
                    <a:pt x="147" y="108"/>
                  </a:cubicBezTo>
                  <a:cubicBezTo>
                    <a:pt x="148" y="108"/>
                    <a:pt x="150" y="108"/>
                    <a:pt x="152" y="108"/>
                  </a:cubicBezTo>
                  <a:cubicBezTo>
                    <a:pt x="152" y="164"/>
                    <a:pt x="145" y="241"/>
                    <a:pt x="113" y="303"/>
                  </a:cubicBezTo>
                  <a:cubicBezTo>
                    <a:pt x="110" y="304"/>
                    <a:pt x="106" y="308"/>
                    <a:pt x="105" y="311"/>
                  </a:cubicBezTo>
                  <a:cubicBezTo>
                    <a:pt x="94" y="313"/>
                    <a:pt x="84" y="315"/>
                    <a:pt x="75" y="318"/>
                  </a:cubicBezTo>
                  <a:close/>
                  <a:moveTo>
                    <a:pt x="40" y="271"/>
                  </a:moveTo>
                  <a:cubicBezTo>
                    <a:pt x="22" y="253"/>
                    <a:pt x="8" y="203"/>
                    <a:pt x="12" y="196"/>
                  </a:cubicBezTo>
                  <a:cubicBezTo>
                    <a:pt x="28" y="201"/>
                    <a:pt x="29" y="231"/>
                    <a:pt x="35" y="252"/>
                  </a:cubicBezTo>
                  <a:cubicBezTo>
                    <a:pt x="38" y="257"/>
                    <a:pt x="42" y="264"/>
                    <a:pt x="45" y="271"/>
                  </a:cubicBezTo>
                  <a:cubicBezTo>
                    <a:pt x="43" y="271"/>
                    <a:pt x="42" y="271"/>
                    <a:pt x="40" y="271"/>
                  </a:cubicBezTo>
                  <a:close/>
                  <a:moveTo>
                    <a:pt x="35" y="222"/>
                  </a:moveTo>
                  <a:cubicBezTo>
                    <a:pt x="33" y="220"/>
                    <a:pt x="31" y="218"/>
                    <a:pt x="31" y="217"/>
                  </a:cubicBezTo>
                  <a:cubicBezTo>
                    <a:pt x="33" y="215"/>
                    <a:pt x="35" y="215"/>
                    <a:pt x="38" y="215"/>
                  </a:cubicBezTo>
                  <a:cubicBezTo>
                    <a:pt x="36" y="217"/>
                    <a:pt x="35" y="218"/>
                    <a:pt x="35" y="222"/>
                  </a:cubicBezTo>
                  <a:close/>
                  <a:moveTo>
                    <a:pt x="110" y="166"/>
                  </a:moveTo>
                  <a:cubicBezTo>
                    <a:pt x="106" y="162"/>
                    <a:pt x="103" y="159"/>
                    <a:pt x="101" y="157"/>
                  </a:cubicBezTo>
                  <a:cubicBezTo>
                    <a:pt x="78" y="155"/>
                    <a:pt x="57" y="155"/>
                    <a:pt x="36" y="155"/>
                  </a:cubicBezTo>
                  <a:cubicBezTo>
                    <a:pt x="35" y="152"/>
                    <a:pt x="33" y="148"/>
                    <a:pt x="31" y="147"/>
                  </a:cubicBezTo>
                  <a:cubicBezTo>
                    <a:pt x="35" y="136"/>
                    <a:pt x="38" y="127"/>
                    <a:pt x="43" y="119"/>
                  </a:cubicBezTo>
                  <a:cubicBezTo>
                    <a:pt x="45" y="119"/>
                    <a:pt x="49" y="119"/>
                    <a:pt x="52" y="119"/>
                  </a:cubicBezTo>
                  <a:cubicBezTo>
                    <a:pt x="52" y="119"/>
                    <a:pt x="52" y="120"/>
                    <a:pt x="52" y="122"/>
                  </a:cubicBezTo>
                  <a:cubicBezTo>
                    <a:pt x="57" y="122"/>
                    <a:pt x="64" y="124"/>
                    <a:pt x="71" y="126"/>
                  </a:cubicBezTo>
                  <a:cubicBezTo>
                    <a:pt x="71" y="129"/>
                    <a:pt x="71" y="133"/>
                    <a:pt x="71" y="136"/>
                  </a:cubicBezTo>
                  <a:cubicBezTo>
                    <a:pt x="64" y="136"/>
                    <a:pt x="59" y="138"/>
                    <a:pt x="54" y="140"/>
                  </a:cubicBezTo>
                  <a:cubicBezTo>
                    <a:pt x="54" y="141"/>
                    <a:pt x="54" y="145"/>
                    <a:pt x="56" y="148"/>
                  </a:cubicBezTo>
                  <a:cubicBezTo>
                    <a:pt x="73" y="147"/>
                    <a:pt x="91" y="145"/>
                    <a:pt x="110" y="145"/>
                  </a:cubicBezTo>
                  <a:cubicBezTo>
                    <a:pt x="110" y="143"/>
                    <a:pt x="110" y="141"/>
                    <a:pt x="112" y="140"/>
                  </a:cubicBezTo>
                  <a:cubicBezTo>
                    <a:pt x="105" y="138"/>
                    <a:pt x="98" y="136"/>
                    <a:pt x="91" y="136"/>
                  </a:cubicBezTo>
                  <a:cubicBezTo>
                    <a:pt x="91" y="133"/>
                    <a:pt x="91" y="129"/>
                    <a:pt x="91" y="127"/>
                  </a:cubicBezTo>
                  <a:cubicBezTo>
                    <a:pt x="98" y="122"/>
                    <a:pt x="106" y="117"/>
                    <a:pt x="115" y="113"/>
                  </a:cubicBezTo>
                  <a:cubicBezTo>
                    <a:pt x="120" y="119"/>
                    <a:pt x="133" y="155"/>
                    <a:pt x="110" y="166"/>
                  </a:cubicBezTo>
                  <a:close/>
                  <a:moveTo>
                    <a:pt x="3" y="161"/>
                  </a:moveTo>
                  <a:cubicBezTo>
                    <a:pt x="1" y="157"/>
                    <a:pt x="0" y="154"/>
                    <a:pt x="0" y="152"/>
                  </a:cubicBezTo>
                  <a:cubicBezTo>
                    <a:pt x="0" y="143"/>
                    <a:pt x="1" y="134"/>
                    <a:pt x="3" y="127"/>
                  </a:cubicBezTo>
                  <a:cubicBezTo>
                    <a:pt x="5" y="127"/>
                    <a:pt x="7" y="127"/>
                    <a:pt x="8" y="127"/>
                  </a:cubicBezTo>
                  <a:cubicBezTo>
                    <a:pt x="8" y="136"/>
                    <a:pt x="8" y="147"/>
                    <a:pt x="8" y="157"/>
                  </a:cubicBezTo>
                  <a:cubicBezTo>
                    <a:pt x="7" y="157"/>
                    <a:pt x="5" y="159"/>
                    <a:pt x="3" y="161"/>
                  </a:cubicBezTo>
                  <a:close/>
                  <a:moveTo>
                    <a:pt x="8" y="119"/>
                  </a:moveTo>
                  <a:cubicBezTo>
                    <a:pt x="7" y="115"/>
                    <a:pt x="5" y="113"/>
                    <a:pt x="5" y="112"/>
                  </a:cubicBezTo>
                  <a:cubicBezTo>
                    <a:pt x="5" y="108"/>
                    <a:pt x="7" y="106"/>
                    <a:pt x="8" y="105"/>
                  </a:cubicBezTo>
                  <a:cubicBezTo>
                    <a:pt x="17" y="105"/>
                    <a:pt x="12" y="115"/>
                    <a:pt x="8" y="119"/>
                  </a:cubicBezTo>
                  <a:close/>
                  <a:moveTo>
                    <a:pt x="45" y="112"/>
                  </a:moveTo>
                  <a:cubicBezTo>
                    <a:pt x="43" y="108"/>
                    <a:pt x="43" y="105"/>
                    <a:pt x="43" y="103"/>
                  </a:cubicBezTo>
                  <a:cubicBezTo>
                    <a:pt x="45" y="103"/>
                    <a:pt x="49" y="103"/>
                    <a:pt x="52" y="103"/>
                  </a:cubicBezTo>
                  <a:cubicBezTo>
                    <a:pt x="49" y="105"/>
                    <a:pt x="47" y="108"/>
                    <a:pt x="45" y="112"/>
                  </a:cubicBezTo>
                  <a:close/>
                  <a:moveTo>
                    <a:pt x="70" y="112"/>
                  </a:moveTo>
                  <a:cubicBezTo>
                    <a:pt x="71" y="103"/>
                    <a:pt x="73" y="94"/>
                    <a:pt x="75" y="87"/>
                  </a:cubicBezTo>
                  <a:cubicBezTo>
                    <a:pt x="56" y="73"/>
                    <a:pt x="28" y="73"/>
                    <a:pt x="22" y="73"/>
                  </a:cubicBezTo>
                  <a:cubicBezTo>
                    <a:pt x="24" y="64"/>
                    <a:pt x="26" y="57"/>
                    <a:pt x="28" y="50"/>
                  </a:cubicBezTo>
                  <a:cubicBezTo>
                    <a:pt x="31" y="49"/>
                    <a:pt x="35" y="49"/>
                    <a:pt x="38" y="49"/>
                  </a:cubicBezTo>
                  <a:cubicBezTo>
                    <a:pt x="40" y="56"/>
                    <a:pt x="42" y="63"/>
                    <a:pt x="43" y="70"/>
                  </a:cubicBezTo>
                  <a:cubicBezTo>
                    <a:pt x="54" y="70"/>
                    <a:pt x="64" y="70"/>
                    <a:pt x="75" y="70"/>
                  </a:cubicBezTo>
                  <a:cubicBezTo>
                    <a:pt x="75" y="54"/>
                    <a:pt x="75" y="38"/>
                    <a:pt x="75" y="24"/>
                  </a:cubicBezTo>
                  <a:cubicBezTo>
                    <a:pt x="70" y="22"/>
                    <a:pt x="66" y="22"/>
                    <a:pt x="63" y="22"/>
                  </a:cubicBezTo>
                  <a:cubicBezTo>
                    <a:pt x="63" y="19"/>
                    <a:pt x="63" y="15"/>
                    <a:pt x="63" y="14"/>
                  </a:cubicBezTo>
                  <a:cubicBezTo>
                    <a:pt x="71" y="5"/>
                    <a:pt x="89" y="0"/>
                    <a:pt x="112" y="15"/>
                  </a:cubicBezTo>
                  <a:cubicBezTo>
                    <a:pt x="105" y="15"/>
                    <a:pt x="98" y="15"/>
                    <a:pt x="92" y="17"/>
                  </a:cubicBezTo>
                  <a:cubicBezTo>
                    <a:pt x="92" y="24"/>
                    <a:pt x="77" y="50"/>
                    <a:pt x="98" y="71"/>
                  </a:cubicBezTo>
                  <a:cubicBezTo>
                    <a:pt x="101" y="70"/>
                    <a:pt x="106" y="68"/>
                    <a:pt x="112" y="68"/>
                  </a:cubicBezTo>
                  <a:cubicBezTo>
                    <a:pt x="113" y="56"/>
                    <a:pt x="115" y="45"/>
                    <a:pt x="119" y="35"/>
                  </a:cubicBezTo>
                  <a:cubicBezTo>
                    <a:pt x="127" y="40"/>
                    <a:pt x="127" y="47"/>
                    <a:pt x="133" y="66"/>
                  </a:cubicBezTo>
                  <a:cubicBezTo>
                    <a:pt x="120" y="78"/>
                    <a:pt x="103" y="80"/>
                    <a:pt x="92" y="82"/>
                  </a:cubicBezTo>
                  <a:cubicBezTo>
                    <a:pt x="92" y="85"/>
                    <a:pt x="94" y="89"/>
                    <a:pt x="96" y="94"/>
                  </a:cubicBezTo>
                  <a:cubicBezTo>
                    <a:pt x="103" y="96"/>
                    <a:pt x="110" y="98"/>
                    <a:pt x="117" y="99"/>
                  </a:cubicBezTo>
                  <a:cubicBezTo>
                    <a:pt x="115" y="101"/>
                    <a:pt x="115" y="105"/>
                    <a:pt x="115" y="108"/>
                  </a:cubicBezTo>
                  <a:cubicBezTo>
                    <a:pt x="99" y="108"/>
                    <a:pt x="84" y="110"/>
                    <a:pt x="70" y="1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-5500758" y="-571528"/>
              <a:ext cx="3644900" cy="3883025"/>
            </a:xfrm>
            <a:custGeom>
              <a:avLst/>
              <a:gdLst/>
              <a:ahLst/>
              <a:cxnLst>
                <a:cxn ang="0">
                  <a:pos x="443" y="2671"/>
                </a:cxn>
                <a:cxn ang="0">
                  <a:pos x="583" y="2608"/>
                </a:cxn>
                <a:cxn ang="0">
                  <a:pos x="397" y="2300"/>
                </a:cxn>
                <a:cxn ang="0">
                  <a:pos x="572" y="2088"/>
                </a:cxn>
                <a:cxn ang="0">
                  <a:pos x="528" y="1955"/>
                </a:cxn>
                <a:cxn ang="0">
                  <a:pos x="289" y="1899"/>
                </a:cxn>
                <a:cxn ang="0">
                  <a:pos x="303" y="1736"/>
                </a:cxn>
                <a:cxn ang="0">
                  <a:pos x="486" y="1472"/>
                </a:cxn>
                <a:cxn ang="0">
                  <a:pos x="971" y="1654"/>
                </a:cxn>
                <a:cxn ang="0">
                  <a:pos x="826" y="1838"/>
                </a:cxn>
                <a:cxn ang="0">
                  <a:pos x="828" y="1953"/>
                </a:cxn>
                <a:cxn ang="0">
                  <a:pos x="704" y="2344"/>
                </a:cxn>
                <a:cxn ang="0">
                  <a:pos x="646" y="2865"/>
                </a:cxn>
                <a:cxn ang="0">
                  <a:pos x="458" y="2240"/>
                </a:cxn>
                <a:cxn ang="0">
                  <a:pos x="1502" y="2197"/>
                </a:cxn>
                <a:cxn ang="0">
                  <a:pos x="1619" y="2099"/>
                </a:cxn>
                <a:cxn ang="0">
                  <a:pos x="1651" y="1892"/>
                </a:cxn>
                <a:cxn ang="0">
                  <a:pos x="1575" y="1959"/>
                </a:cxn>
                <a:cxn ang="0">
                  <a:pos x="1150" y="2172"/>
                </a:cxn>
                <a:cxn ang="0">
                  <a:pos x="1521" y="1584"/>
                </a:cxn>
                <a:cxn ang="0">
                  <a:pos x="1012" y="1913"/>
                </a:cxn>
                <a:cxn ang="0">
                  <a:pos x="1392" y="1565"/>
                </a:cxn>
                <a:cxn ang="0">
                  <a:pos x="1304" y="1475"/>
                </a:cxn>
                <a:cxn ang="0">
                  <a:pos x="1322" y="1229"/>
                </a:cxn>
                <a:cxn ang="0">
                  <a:pos x="1581" y="1281"/>
                </a:cxn>
                <a:cxn ang="0">
                  <a:pos x="1742" y="1451"/>
                </a:cxn>
                <a:cxn ang="0">
                  <a:pos x="1565" y="1677"/>
                </a:cxn>
                <a:cxn ang="0">
                  <a:pos x="1195" y="2202"/>
                </a:cxn>
                <a:cxn ang="0">
                  <a:pos x="639" y="2064"/>
                </a:cxn>
                <a:cxn ang="0">
                  <a:pos x="520" y="1845"/>
                </a:cxn>
                <a:cxn ang="0">
                  <a:pos x="1474" y="1710"/>
                </a:cxn>
                <a:cxn ang="0">
                  <a:pos x="521" y="1265"/>
                </a:cxn>
                <a:cxn ang="0">
                  <a:pos x="432" y="1208"/>
                </a:cxn>
                <a:cxn ang="0">
                  <a:pos x="247" y="1330"/>
                </a:cxn>
                <a:cxn ang="0">
                  <a:pos x="210" y="1124"/>
                </a:cxn>
                <a:cxn ang="0">
                  <a:pos x="283" y="968"/>
                </a:cxn>
                <a:cxn ang="0">
                  <a:pos x="310" y="686"/>
                </a:cxn>
                <a:cxn ang="0">
                  <a:pos x="653" y="327"/>
                </a:cxn>
                <a:cxn ang="0">
                  <a:pos x="620" y="565"/>
                </a:cxn>
                <a:cxn ang="0">
                  <a:pos x="730" y="889"/>
                </a:cxn>
                <a:cxn ang="0">
                  <a:pos x="865" y="1125"/>
                </a:cxn>
                <a:cxn ang="0">
                  <a:pos x="677" y="1192"/>
                </a:cxn>
                <a:cxn ang="0">
                  <a:pos x="739" y="1122"/>
                </a:cxn>
                <a:cxn ang="0">
                  <a:pos x="539" y="1106"/>
                </a:cxn>
                <a:cxn ang="0">
                  <a:pos x="966" y="950"/>
                </a:cxn>
                <a:cxn ang="0">
                  <a:pos x="1152" y="954"/>
                </a:cxn>
                <a:cxn ang="0">
                  <a:pos x="961" y="731"/>
                </a:cxn>
                <a:cxn ang="0">
                  <a:pos x="1185" y="0"/>
                </a:cxn>
                <a:cxn ang="0">
                  <a:pos x="1260" y="113"/>
                </a:cxn>
                <a:cxn ang="0">
                  <a:pos x="1469" y="374"/>
                </a:cxn>
                <a:cxn ang="0">
                  <a:pos x="1780" y="504"/>
                </a:cxn>
                <a:cxn ang="0">
                  <a:pos x="1863" y="642"/>
                </a:cxn>
                <a:cxn ang="0">
                  <a:pos x="2225" y="590"/>
                </a:cxn>
                <a:cxn ang="0">
                  <a:pos x="2642" y="815"/>
                </a:cxn>
                <a:cxn ang="0">
                  <a:pos x="2216" y="777"/>
                </a:cxn>
                <a:cxn ang="0">
                  <a:pos x="2193" y="695"/>
                </a:cxn>
                <a:cxn ang="0">
                  <a:pos x="1533" y="931"/>
                </a:cxn>
                <a:cxn ang="0">
                  <a:pos x="1379" y="931"/>
                </a:cxn>
                <a:cxn ang="0">
                  <a:pos x="401" y="1046"/>
                </a:cxn>
                <a:cxn ang="0">
                  <a:pos x="504" y="1027"/>
                </a:cxn>
                <a:cxn ang="0">
                  <a:pos x="565" y="950"/>
                </a:cxn>
                <a:cxn ang="0">
                  <a:pos x="1237" y="740"/>
                </a:cxn>
                <a:cxn ang="0">
                  <a:pos x="1276" y="819"/>
                </a:cxn>
              </a:cxnLst>
              <a:rect l="0" t="0" r="r" b="b"/>
              <a:pathLst>
                <a:path w="2689" h="2865">
                  <a:moveTo>
                    <a:pt x="646" y="2865"/>
                  </a:moveTo>
                  <a:cubicBezTo>
                    <a:pt x="595" y="2857"/>
                    <a:pt x="595" y="2846"/>
                    <a:pt x="576" y="2823"/>
                  </a:cubicBezTo>
                  <a:cubicBezTo>
                    <a:pt x="514" y="2794"/>
                    <a:pt x="514" y="2774"/>
                    <a:pt x="488" y="2736"/>
                  </a:cubicBezTo>
                  <a:cubicBezTo>
                    <a:pt x="465" y="2725"/>
                    <a:pt x="457" y="2718"/>
                    <a:pt x="451" y="2706"/>
                  </a:cubicBezTo>
                  <a:cubicBezTo>
                    <a:pt x="457" y="2706"/>
                    <a:pt x="469" y="2704"/>
                    <a:pt x="476" y="2697"/>
                  </a:cubicBezTo>
                  <a:cubicBezTo>
                    <a:pt x="462" y="2683"/>
                    <a:pt x="455" y="2687"/>
                    <a:pt x="443" y="2678"/>
                  </a:cubicBezTo>
                  <a:cubicBezTo>
                    <a:pt x="443" y="2675"/>
                    <a:pt x="443" y="2673"/>
                    <a:pt x="443" y="2671"/>
                  </a:cubicBezTo>
                  <a:cubicBezTo>
                    <a:pt x="444" y="2669"/>
                    <a:pt x="446" y="2668"/>
                    <a:pt x="450" y="2668"/>
                  </a:cubicBezTo>
                  <a:cubicBezTo>
                    <a:pt x="450" y="2664"/>
                    <a:pt x="450" y="2662"/>
                    <a:pt x="450" y="2661"/>
                  </a:cubicBezTo>
                  <a:cubicBezTo>
                    <a:pt x="427" y="2650"/>
                    <a:pt x="406" y="2640"/>
                    <a:pt x="385" y="2631"/>
                  </a:cubicBezTo>
                  <a:cubicBezTo>
                    <a:pt x="383" y="2620"/>
                    <a:pt x="381" y="2612"/>
                    <a:pt x="380" y="2603"/>
                  </a:cubicBezTo>
                  <a:cubicBezTo>
                    <a:pt x="422" y="2612"/>
                    <a:pt x="457" y="2633"/>
                    <a:pt x="514" y="2643"/>
                  </a:cubicBezTo>
                  <a:cubicBezTo>
                    <a:pt x="528" y="2650"/>
                    <a:pt x="556" y="2662"/>
                    <a:pt x="590" y="2669"/>
                  </a:cubicBezTo>
                  <a:cubicBezTo>
                    <a:pt x="586" y="2648"/>
                    <a:pt x="585" y="2627"/>
                    <a:pt x="583" y="2608"/>
                  </a:cubicBezTo>
                  <a:cubicBezTo>
                    <a:pt x="583" y="2538"/>
                    <a:pt x="572" y="2468"/>
                    <a:pt x="570" y="2409"/>
                  </a:cubicBezTo>
                  <a:cubicBezTo>
                    <a:pt x="493" y="2424"/>
                    <a:pt x="432" y="2473"/>
                    <a:pt x="366" y="2510"/>
                  </a:cubicBezTo>
                  <a:cubicBezTo>
                    <a:pt x="359" y="2512"/>
                    <a:pt x="352" y="2514"/>
                    <a:pt x="345" y="2517"/>
                  </a:cubicBezTo>
                  <a:cubicBezTo>
                    <a:pt x="336" y="2508"/>
                    <a:pt x="327" y="2501"/>
                    <a:pt x="318" y="2494"/>
                  </a:cubicBezTo>
                  <a:cubicBezTo>
                    <a:pt x="318" y="2447"/>
                    <a:pt x="327" y="2416"/>
                    <a:pt x="348" y="2384"/>
                  </a:cubicBezTo>
                  <a:cubicBezTo>
                    <a:pt x="381" y="2377"/>
                    <a:pt x="485" y="2344"/>
                    <a:pt x="485" y="2291"/>
                  </a:cubicBezTo>
                  <a:cubicBezTo>
                    <a:pt x="446" y="2291"/>
                    <a:pt x="420" y="2289"/>
                    <a:pt x="397" y="2300"/>
                  </a:cubicBezTo>
                  <a:cubicBezTo>
                    <a:pt x="367" y="2300"/>
                    <a:pt x="338" y="2300"/>
                    <a:pt x="308" y="2302"/>
                  </a:cubicBezTo>
                  <a:cubicBezTo>
                    <a:pt x="306" y="2298"/>
                    <a:pt x="304" y="2295"/>
                    <a:pt x="304" y="2293"/>
                  </a:cubicBezTo>
                  <a:cubicBezTo>
                    <a:pt x="313" y="2265"/>
                    <a:pt x="322" y="2239"/>
                    <a:pt x="331" y="2212"/>
                  </a:cubicBezTo>
                  <a:cubicBezTo>
                    <a:pt x="339" y="2212"/>
                    <a:pt x="380" y="2191"/>
                    <a:pt x="381" y="2186"/>
                  </a:cubicBezTo>
                  <a:cubicBezTo>
                    <a:pt x="397" y="2179"/>
                    <a:pt x="415" y="2172"/>
                    <a:pt x="432" y="2167"/>
                  </a:cubicBezTo>
                  <a:cubicBezTo>
                    <a:pt x="474" y="2137"/>
                    <a:pt x="539" y="2135"/>
                    <a:pt x="581" y="2102"/>
                  </a:cubicBezTo>
                  <a:cubicBezTo>
                    <a:pt x="577" y="2097"/>
                    <a:pt x="574" y="2092"/>
                    <a:pt x="572" y="2088"/>
                  </a:cubicBezTo>
                  <a:cubicBezTo>
                    <a:pt x="551" y="2095"/>
                    <a:pt x="527" y="2100"/>
                    <a:pt x="511" y="2116"/>
                  </a:cubicBezTo>
                  <a:cubicBezTo>
                    <a:pt x="499" y="2118"/>
                    <a:pt x="486" y="2121"/>
                    <a:pt x="476" y="2125"/>
                  </a:cubicBezTo>
                  <a:cubicBezTo>
                    <a:pt x="451" y="2149"/>
                    <a:pt x="388" y="2163"/>
                    <a:pt x="360" y="2167"/>
                  </a:cubicBezTo>
                  <a:cubicBezTo>
                    <a:pt x="350" y="2163"/>
                    <a:pt x="339" y="2160"/>
                    <a:pt x="331" y="2158"/>
                  </a:cubicBezTo>
                  <a:cubicBezTo>
                    <a:pt x="329" y="2153"/>
                    <a:pt x="327" y="2148"/>
                    <a:pt x="327" y="2144"/>
                  </a:cubicBezTo>
                  <a:cubicBezTo>
                    <a:pt x="345" y="2100"/>
                    <a:pt x="362" y="2090"/>
                    <a:pt x="399" y="2064"/>
                  </a:cubicBezTo>
                  <a:cubicBezTo>
                    <a:pt x="409" y="2058"/>
                    <a:pt x="546" y="1973"/>
                    <a:pt x="528" y="1955"/>
                  </a:cubicBezTo>
                  <a:cubicBezTo>
                    <a:pt x="490" y="1962"/>
                    <a:pt x="457" y="1983"/>
                    <a:pt x="425" y="1997"/>
                  </a:cubicBezTo>
                  <a:cubicBezTo>
                    <a:pt x="397" y="1990"/>
                    <a:pt x="383" y="1973"/>
                    <a:pt x="373" y="1964"/>
                  </a:cubicBezTo>
                  <a:cubicBezTo>
                    <a:pt x="373" y="1917"/>
                    <a:pt x="411" y="1887"/>
                    <a:pt x="416" y="1854"/>
                  </a:cubicBezTo>
                  <a:cubicBezTo>
                    <a:pt x="441" y="1827"/>
                    <a:pt x="465" y="1801"/>
                    <a:pt x="490" y="1777"/>
                  </a:cubicBezTo>
                  <a:cubicBezTo>
                    <a:pt x="499" y="1766"/>
                    <a:pt x="507" y="1757"/>
                    <a:pt x="518" y="1749"/>
                  </a:cubicBezTo>
                  <a:cubicBezTo>
                    <a:pt x="472" y="1759"/>
                    <a:pt x="434" y="1794"/>
                    <a:pt x="406" y="1827"/>
                  </a:cubicBezTo>
                  <a:cubicBezTo>
                    <a:pt x="366" y="1850"/>
                    <a:pt x="327" y="1875"/>
                    <a:pt x="289" y="1899"/>
                  </a:cubicBezTo>
                  <a:cubicBezTo>
                    <a:pt x="238" y="1913"/>
                    <a:pt x="163" y="1932"/>
                    <a:pt x="124" y="1924"/>
                  </a:cubicBezTo>
                  <a:cubicBezTo>
                    <a:pt x="94" y="1901"/>
                    <a:pt x="73" y="1894"/>
                    <a:pt x="52" y="1883"/>
                  </a:cubicBezTo>
                  <a:cubicBezTo>
                    <a:pt x="35" y="1868"/>
                    <a:pt x="17" y="1852"/>
                    <a:pt x="0" y="1836"/>
                  </a:cubicBezTo>
                  <a:cubicBezTo>
                    <a:pt x="0" y="1831"/>
                    <a:pt x="2" y="1826"/>
                    <a:pt x="3" y="1820"/>
                  </a:cubicBezTo>
                  <a:cubicBezTo>
                    <a:pt x="44" y="1820"/>
                    <a:pt x="98" y="1810"/>
                    <a:pt x="145" y="1799"/>
                  </a:cubicBezTo>
                  <a:cubicBezTo>
                    <a:pt x="164" y="1792"/>
                    <a:pt x="184" y="1787"/>
                    <a:pt x="205" y="1782"/>
                  </a:cubicBezTo>
                  <a:cubicBezTo>
                    <a:pt x="236" y="1766"/>
                    <a:pt x="269" y="1750"/>
                    <a:pt x="303" y="1736"/>
                  </a:cubicBezTo>
                  <a:cubicBezTo>
                    <a:pt x="332" y="1719"/>
                    <a:pt x="364" y="1703"/>
                    <a:pt x="395" y="1687"/>
                  </a:cubicBezTo>
                  <a:cubicBezTo>
                    <a:pt x="413" y="1687"/>
                    <a:pt x="481" y="1640"/>
                    <a:pt x="497" y="1624"/>
                  </a:cubicBezTo>
                  <a:cubicBezTo>
                    <a:pt x="532" y="1607"/>
                    <a:pt x="567" y="1591"/>
                    <a:pt x="602" y="1575"/>
                  </a:cubicBezTo>
                  <a:cubicBezTo>
                    <a:pt x="602" y="1542"/>
                    <a:pt x="604" y="1512"/>
                    <a:pt x="597" y="1491"/>
                  </a:cubicBezTo>
                  <a:cubicBezTo>
                    <a:pt x="548" y="1479"/>
                    <a:pt x="513" y="1488"/>
                    <a:pt x="479" y="1493"/>
                  </a:cubicBezTo>
                  <a:cubicBezTo>
                    <a:pt x="478" y="1489"/>
                    <a:pt x="476" y="1486"/>
                    <a:pt x="476" y="1484"/>
                  </a:cubicBezTo>
                  <a:cubicBezTo>
                    <a:pt x="479" y="1479"/>
                    <a:pt x="483" y="1475"/>
                    <a:pt x="486" y="1472"/>
                  </a:cubicBezTo>
                  <a:cubicBezTo>
                    <a:pt x="518" y="1467"/>
                    <a:pt x="555" y="1442"/>
                    <a:pt x="593" y="1426"/>
                  </a:cubicBezTo>
                  <a:cubicBezTo>
                    <a:pt x="656" y="1416"/>
                    <a:pt x="656" y="1416"/>
                    <a:pt x="681" y="1484"/>
                  </a:cubicBezTo>
                  <a:cubicBezTo>
                    <a:pt x="679" y="1503"/>
                    <a:pt x="677" y="1523"/>
                    <a:pt x="677" y="1544"/>
                  </a:cubicBezTo>
                  <a:cubicBezTo>
                    <a:pt x="686" y="1552"/>
                    <a:pt x="795" y="1510"/>
                    <a:pt x="835" y="1510"/>
                  </a:cubicBezTo>
                  <a:cubicBezTo>
                    <a:pt x="840" y="1516"/>
                    <a:pt x="847" y="1523"/>
                    <a:pt x="854" y="1530"/>
                  </a:cubicBezTo>
                  <a:cubicBezTo>
                    <a:pt x="903" y="1535"/>
                    <a:pt x="922" y="1545"/>
                    <a:pt x="956" y="1607"/>
                  </a:cubicBezTo>
                  <a:cubicBezTo>
                    <a:pt x="971" y="1615"/>
                    <a:pt x="975" y="1624"/>
                    <a:pt x="971" y="1654"/>
                  </a:cubicBezTo>
                  <a:cubicBezTo>
                    <a:pt x="966" y="1661"/>
                    <a:pt x="961" y="1668"/>
                    <a:pt x="957" y="1677"/>
                  </a:cubicBezTo>
                  <a:cubicBezTo>
                    <a:pt x="886" y="1675"/>
                    <a:pt x="810" y="1664"/>
                    <a:pt x="756" y="1678"/>
                  </a:cubicBezTo>
                  <a:cubicBezTo>
                    <a:pt x="739" y="1703"/>
                    <a:pt x="684" y="1708"/>
                    <a:pt x="665" y="1714"/>
                  </a:cubicBezTo>
                  <a:cubicBezTo>
                    <a:pt x="655" y="1721"/>
                    <a:pt x="644" y="1728"/>
                    <a:pt x="634" y="1735"/>
                  </a:cubicBezTo>
                  <a:cubicBezTo>
                    <a:pt x="634" y="1756"/>
                    <a:pt x="616" y="1757"/>
                    <a:pt x="651" y="1780"/>
                  </a:cubicBezTo>
                  <a:cubicBezTo>
                    <a:pt x="707" y="1738"/>
                    <a:pt x="767" y="1742"/>
                    <a:pt x="821" y="1810"/>
                  </a:cubicBezTo>
                  <a:cubicBezTo>
                    <a:pt x="823" y="1819"/>
                    <a:pt x="824" y="1827"/>
                    <a:pt x="826" y="1838"/>
                  </a:cubicBezTo>
                  <a:cubicBezTo>
                    <a:pt x="819" y="1845"/>
                    <a:pt x="798" y="1847"/>
                    <a:pt x="793" y="1847"/>
                  </a:cubicBezTo>
                  <a:cubicBezTo>
                    <a:pt x="784" y="1850"/>
                    <a:pt x="775" y="1855"/>
                    <a:pt x="767" y="1861"/>
                  </a:cubicBezTo>
                  <a:cubicBezTo>
                    <a:pt x="735" y="1873"/>
                    <a:pt x="705" y="1897"/>
                    <a:pt x="695" y="1929"/>
                  </a:cubicBezTo>
                  <a:cubicBezTo>
                    <a:pt x="698" y="1929"/>
                    <a:pt x="702" y="1929"/>
                    <a:pt x="707" y="1929"/>
                  </a:cubicBezTo>
                  <a:cubicBezTo>
                    <a:pt x="716" y="1920"/>
                    <a:pt x="756" y="1910"/>
                    <a:pt x="775" y="1929"/>
                  </a:cubicBezTo>
                  <a:cubicBezTo>
                    <a:pt x="779" y="1929"/>
                    <a:pt x="782" y="1929"/>
                    <a:pt x="786" y="1929"/>
                  </a:cubicBezTo>
                  <a:cubicBezTo>
                    <a:pt x="796" y="1939"/>
                    <a:pt x="805" y="1945"/>
                    <a:pt x="828" y="1953"/>
                  </a:cubicBezTo>
                  <a:cubicBezTo>
                    <a:pt x="833" y="1962"/>
                    <a:pt x="838" y="1971"/>
                    <a:pt x="844" y="1981"/>
                  </a:cubicBezTo>
                  <a:cubicBezTo>
                    <a:pt x="838" y="2015"/>
                    <a:pt x="840" y="2029"/>
                    <a:pt x="852" y="2074"/>
                  </a:cubicBezTo>
                  <a:cubicBezTo>
                    <a:pt x="849" y="2074"/>
                    <a:pt x="847" y="2074"/>
                    <a:pt x="845" y="2074"/>
                  </a:cubicBezTo>
                  <a:cubicBezTo>
                    <a:pt x="838" y="2086"/>
                    <a:pt x="826" y="2095"/>
                    <a:pt x="826" y="2109"/>
                  </a:cubicBezTo>
                  <a:cubicBezTo>
                    <a:pt x="847" y="2109"/>
                    <a:pt x="931" y="2114"/>
                    <a:pt x="952" y="2146"/>
                  </a:cubicBezTo>
                  <a:cubicBezTo>
                    <a:pt x="952" y="2176"/>
                    <a:pt x="950" y="2202"/>
                    <a:pt x="935" y="2233"/>
                  </a:cubicBezTo>
                  <a:cubicBezTo>
                    <a:pt x="879" y="2302"/>
                    <a:pt x="779" y="2326"/>
                    <a:pt x="704" y="2344"/>
                  </a:cubicBezTo>
                  <a:cubicBezTo>
                    <a:pt x="691" y="2351"/>
                    <a:pt x="681" y="2358"/>
                    <a:pt x="670" y="2365"/>
                  </a:cubicBezTo>
                  <a:cubicBezTo>
                    <a:pt x="670" y="2388"/>
                    <a:pt x="681" y="2410"/>
                    <a:pt x="686" y="2454"/>
                  </a:cubicBezTo>
                  <a:cubicBezTo>
                    <a:pt x="684" y="2465"/>
                    <a:pt x="683" y="2475"/>
                    <a:pt x="683" y="2487"/>
                  </a:cubicBezTo>
                  <a:cubicBezTo>
                    <a:pt x="683" y="2526"/>
                    <a:pt x="683" y="2566"/>
                    <a:pt x="683" y="2606"/>
                  </a:cubicBezTo>
                  <a:cubicBezTo>
                    <a:pt x="691" y="2673"/>
                    <a:pt x="714" y="2755"/>
                    <a:pt x="690" y="2837"/>
                  </a:cubicBezTo>
                  <a:cubicBezTo>
                    <a:pt x="670" y="2850"/>
                    <a:pt x="672" y="2846"/>
                    <a:pt x="663" y="2860"/>
                  </a:cubicBezTo>
                  <a:cubicBezTo>
                    <a:pt x="656" y="2862"/>
                    <a:pt x="651" y="2864"/>
                    <a:pt x="646" y="2865"/>
                  </a:cubicBezTo>
                  <a:close/>
                  <a:moveTo>
                    <a:pt x="660" y="2270"/>
                  </a:moveTo>
                  <a:cubicBezTo>
                    <a:pt x="658" y="2267"/>
                    <a:pt x="656" y="2265"/>
                    <a:pt x="655" y="2263"/>
                  </a:cubicBezTo>
                  <a:cubicBezTo>
                    <a:pt x="679" y="2223"/>
                    <a:pt x="723" y="2191"/>
                    <a:pt x="754" y="2160"/>
                  </a:cubicBezTo>
                  <a:cubicBezTo>
                    <a:pt x="756" y="2160"/>
                    <a:pt x="760" y="2160"/>
                    <a:pt x="763" y="2160"/>
                  </a:cubicBezTo>
                  <a:cubicBezTo>
                    <a:pt x="770" y="2169"/>
                    <a:pt x="791" y="2188"/>
                    <a:pt x="791" y="2216"/>
                  </a:cubicBezTo>
                  <a:cubicBezTo>
                    <a:pt x="751" y="2235"/>
                    <a:pt x="704" y="2261"/>
                    <a:pt x="660" y="2270"/>
                  </a:cubicBezTo>
                  <a:close/>
                  <a:moveTo>
                    <a:pt x="458" y="2240"/>
                  </a:moveTo>
                  <a:cubicBezTo>
                    <a:pt x="458" y="2212"/>
                    <a:pt x="481" y="2200"/>
                    <a:pt x="500" y="2184"/>
                  </a:cubicBezTo>
                  <a:cubicBezTo>
                    <a:pt x="506" y="2167"/>
                    <a:pt x="539" y="2163"/>
                    <a:pt x="563" y="2169"/>
                  </a:cubicBezTo>
                  <a:cubicBezTo>
                    <a:pt x="563" y="2170"/>
                    <a:pt x="563" y="2174"/>
                    <a:pt x="563" y="2177"/>
                  </a:cubicBezTo>
                  <a:cubicBezTo>
                    <a:pt x="528" y="2200"/>
                    <a:pt x="486" y="2232"/>
                    <a:pt x="458" y="2240"/>
                  </a:cubicBezTo>
                  <a:close/>
                  <a:moveTo>
                    <a:pt x="1532" y="2211"/>
                  </a:moveTo>
                  <a:cubicBezTo>
                    <a:pt x="1521" y="2207"/>
                    <a:pt x="1511" y="2204"/>
                    <a:pt x="1502" y="2202"/>
                  </a:cubicBezTo>
                  <a:cubicBezTo>
                    <a:pt x="1502" y="2200"/>
                    <a:pt x="1502" y="2198"/>
                    <a:pt x="1502" y="2197"/>
                  </a:cubicBezTo>
                  <a:cubicBezTo>
                    <a:pt x="1484" y="2191"/>
                    <a:pt x="1467" y="2188"/>
                    <a:pt x="1449" y="2184"/>
                  </a:cubicBezTo>
                  <a:cubicBezTo>
                    <a:pt x="1430" y="2174"/>
                    <a:pt x="1411" y="2165"/>
                    <a:pt x="1392" y="2156"/>
                  </a:cubicBezTo>
                  <a:cubicBezTo>
                    <a:pt x="1350" y="2095"/>
                    <a:pt x="1344" y="2100"/>
                    <a:pt x="1365" y="2051"/>
                  </a:cubicBezTo>
                  <a:cubicBezTo>
                    <a:pt x="1369" y="2050"/>
                    <a:pt x="1374" y="2048"/>
                    <a:pt x="1379" y="2046"/>
                  </a:cubicBezTo>
                  <a:cubicBezTo>
                    <a:pt x="1393" y="2053"/>
                    <a:pt x="1418" y="2099"/>
                    <a:pt x="1451" y="2114"/>
                  </a:cubicBezTo>
                  <a:cubicBezTo>
                    <a:pt x="1465" y="2116"/>
                    <a:pt x="1479" y="2118"/>
                    <a:pt x="1495" y="2120"/>
                  </a:cubicBezTo>
                  <a:cubicBezTo>
                    <a:pt x="1535" y="2113"/>
                    <a:pt x="1577" y="2106"/>
                    <a:pt x="1619" y="2099"/>
                  </a:cubicBezTo>
                  <a:cubicBezTo>
                    <a:pt x="1619" y="2069"/>
                    <a:pt x="1596" y="2067"/>
                    <a:pt x="1596" y="2055"/>
                  </a:cubicBezTo>
                  <a:cubicBezTo>
                    <a:pt x="1579" y="2043"/>
                    <a:pt x="1563" y="2030"/>
                    <a:pt x="1547" y="2020"/>
                  </a:cubicBezTo>
                  <a:cubicBezTo>
                    <a:pt x="1530" y="2025"/>
                    <a:pt x="1530" y="2037"/>
                    <a:pt x="1519" y="2044"/>
                  </a:cubicBezTo>
                  <a:cubicBezTo>
                    <a:pt x="1474" y="2044"/>
                    <a:pt x="1460" y="2023"/>
                    <a:pt x="1437" y="2009"/>
                  </a:cubicBezTo>
                  <a:cubicBezTo>
                    <a:pt x="1428" y="2009"/>
                    <a:pt x="1418" y="2002"/>
                    <a:pt x="1414" y="1999"/>
                  </a:cubicBezTo>
                  <a:cubicBezTo>
                    <a:pt x="1414" y="1943"/>
                    <a:pt x="1481" y="1953"/>
                    <a:pt x="1530" y="1948"/>
                  </a:cubicBezTo>
                  <a:cubicBezTo>
                    <a:pt x="1567" y="1929"/>
                    <a:pt x="1605" y="1903"/>
                    <a:pt x="1651" y="1892"/>
                  </a:cubicBezTo>
                  <a:cubicBezTo>
                    <a:pt x="1691" y="1873"/>
                    <a:pt x="1733" y="1854"/>
                    <a:pt x="1775" y="1836"/>
                  </a:cubicBezTo>
                  <a:cubicBezTo>
                    <a:pt x="1780" y="1836"/>
                    <a:pt x="1819" y="1852"/>
                    <a:pt x="1834" y="1845"/>
                  </a:cubicBezTo>
                  <a:cubicBezTo>
                    <a:pt x="1843" y="1848"/>
                    <a:pt x="1864" y="1857"/>
                    <a:pt x="1878" y="1887"/>
                  </a:cubicBezTo>
                  <a:cubicBezTo>
                    <a:pt x="1889" y="1887"/>
                    <a:pt x="1905" y="1938"/>
                    <a:pt x="1883" y="1959"/>
                  </a:cubicBezTo>
                  <a:cubicBezTo>
                    <a:pt x="1861" y="1964"/>
                    <a:pt x="1820" y="1978"/>
                    <a:pt x="1806" y="1964"/>
                  </a:cubicBezTo>
                  <a:cubicBezTo>
                    <a:pt x="1766" y="1948"/>
                    <a:pt x="1726" y="1934"/>
                    <a:pt x="1686" y="1920"/>
                  </a:cubicBezTo>
                  <a:cubicBezTo>
                    <a:pt x="1654" y="1920"/>
                    <a:pt x="1561" y="1913"/>
                    <a:pt x="1575" y="1959"/>
                  </a:cubicBezTo>
                  <a:cubicBezTo>
                    <a:pt x="1600" y="1964"/>
                    <a:pt x="1631" y="1997"/>
                    <a:pt x="1684" y="1997"/>
                  </a:cubicBezTo>
                  <a:cubicBezTo>
                    <a:pt x="1687" y="2004"/>
                    <a:pt x="1691" y="2011"/>
                    <a:pt x="1696" y="2018"/>
                  </a:cubicBezTo>
                  <a:cubicBezTo>
                    <a:pt x="1724" y="2022"/>
                    <a:pt x="1752" y="2027"/>
                    <a:pt x="1782" y="2032"/>
                  </a:cubicBezTo>
                  <a:cubicBezTo>
                    <a:pt x="1782" y="2036"/>
                    <a:pt x="1785" y="2064"/>
                    <a:pt x="1808" y="2074"/>
                  </a:cubicBezTo>
                  <a:cubicBezTo>
                    <a:pt x="1808" y="2198"/>
                    <a:pt x="1605" y="2198"/>
                    <a:pt x="1532" y="2211"/>
                  </a:cubicBezTo>
                  <a:close/>
                  <a:moveTo>
                    <a:pt x="1180" y="2204"/>
                  </a:moveTo>
                  <a:cubicBezTo>
                    <a:pt x="1169" y="2193"/>
                    <a:pt x="1159" y="2183"/>
                    <a:pt x="1150" y="2172"/>
                  </a:cubicBezTo>
                  <a:cubicBezTo>
                    <a:pt x="1141" y="2151"/>
                    <a:pt x="1132" y="2130"/>
                    <a:pt x="1124" y="2111"/>
                  </a:cubicBezTo>
                  <a:cubicBezTo>
                    <a:pt x="1138" y="2097"/>
                    <a:pt x="1150" y="2071"/>
                    <a:pt x="1157" y="2055"/>
                  </a:cubicBezTo>
                  <a:cubicBezTo>
                    <a:pt x="1215" y="2044"/>
                    <a:pt x="1281" y="1990"/>
                    <a:pt x="1337" y="1957"/>
                  </a:cubicBezTo>
                  <a:cubicBezTo>
                    <a:pt x="1337" y="1924"/>
                    <a:pt x="1330" y="1901"/>
                    <a:pt x="1327" y="1887"/>
                  </a:cubicBezTo>
                  <a:cubicBezTo>
                    <a:pt x="1327" y="1855"/>
                    <a:pt x="1327" y="1824"/>
                    <a:pt x="1329" y="1792"/>
                  </a:cubicBezTo>
                  <a:cubicBezTo>
                    <a:pt x="1341" y="1749"/>
                    <a:pt x="1357" y="1696"/>
                    <a:pt x="1383" y="1670"/>
                  </a:cubicBezTo>
                  <a:cubicBezTo>
                    <a:pt x="1425" y="1670"/>
                    <a:pt x="1488" y="1615"/>
                    <a:pt x="1521" y="1584"/>
                  </a:cubicBezTo>
                  <a:cubicBezTo>
                    <a:pt x="1521" y="1580"/>
                    <a:pt x="1521" y="1577"/>
                    <a:pt x="1521" y="1575"/>
                  </a:cubicBezTo>
                  <a:cubicBezTo>
                    <a:pt x="1518" y="1577"/>
                    <a:pt x="1514" y="1579"/>
                    <a:pt x="1512" y="1582"/>
                  </a:cubicBezTo>
                  <a:cubicBezTo>
                    <a:pt x="1490" y="1589"/>
                    <a:pt x="1467" y="1596"/>
                    <a:pt x="1446" y="1605"/>
                  </a:cubicBezTo>
                  <a:cubicBezTo>
                    <a:pt x="1395" y="1614"/>
                    <a:pt x="1385" y="1621"/>
                    <a:pt x="1350" y="1643"/>
                  </a:cubicBezTo>
                  <a:cubicBezTo>
                    <a:pt x="1262" y="1689"/>
                    <a:pt x="1180" y="1738"/>
                    <a:pt x="1108" y="1798"/>
                  </a:cubicBezTo>
                  <a:cubicBezTo>
                    <a:pt x="1089" y="1822"/>
                    <a:pt x="1071" y="1847"/>
                    <a:pt x="1054" y="1873"/>
                  </a:cubicBezTo>
                  <a:cubicBezTo>
                    <a:pt x="1045" y="1903"/>
                    <a:pt x="1038" y="1904"/>
                    <a:pt x="1012" y="1913"/>
                  </a:cubicBezTo>
                  <a:cubicBezTo>
                    <a:pt x="999" y="1913"/>
                    <a:pt x="987" y="1913"/>
                    <a:pt x="977" y="1915"/>
                  </a:cubicBezTo>
                  <a:cubicBezTo>
                    <a:pt x="947" y="1901"/>
                    <a:pt x="917" y="1889"/>
                    <a:pt x="887" y="1876"/>
                  </a:cubicBezTo>
                  <a:cubicBezTo>
                    <a:pt x="886" y="1871"/>
                    <a:pt x="884" y="1866"/>
                    <a:pt x="884" y="1861"/>
                  </a:cubicBezTo>
                  <a:cubicBezTo>
                    <a:pt x="903" y="1834"/>
                    <a:pt x="908" y="1831"/>
                    <a:pt x="945" y="1815"/>
                  </a:cubicBezTo>
                  <a:cubicBezTo>
                    <a:pt x="973" y="1778"/>
                    <a:pt x="1033" y="1766"/>
                    <a:pt x="1064" y="1735"/>
                  </a:cubicBezTo>
                  <a:cubicBezTo>
                    <a:pt x="1129" y="1701"/>
                    <a:pt x="1201" y="1659"/>
                    <a:pt x="1267" y="1635"/>
                  </a:cubicBezTo>
                  <a:cubicBezTo>
                    <a:pt x="1308" y="1612"/>
                    <a:pt x="1353" y="1580"/>
                    <a:pt x="1392" y="1565"/>
                  </a:cubicBezTo>
                  <a:cubicBezTo>
                    <a:pt x="1397" y="1559"/>
                    <a:pt x="1402" y="1554"/>
                    <a:pt x="1407" y="1549"/>
                  </a:cubicBezTo>
                  <a:cubicBezTo>
                    <a:pt x="1441" y="1533"/>
                    <a:pt x="1469" y="1493"/>
                    <a:pt x="1474" y="1461"/>
                  </a:cubicBezTo>
                  <a:cubicBezTo>
                    <a:pt x="1435" y="1461"/>
                    <a:pt x="1399" y="1498"/>
                    <a:pt x="1379" y="1517"/>
                  </a:cubicBezTo>
                  <a:cubicBezTo>
                    <a:pt x="1372" y="1530"/>
                    <a:pt x="1357" y="1561"/>
                    <a:pt x="1339" y="1566"/>
                  </a:cubicBezTo>
                  <a:cubicBezTo>
                    <a:pt x="1332" y="1591"/>
                    <a:pt x="1264" y="1591"/>
                    <a:pt x="1257" y="1591"/>
                  </a:cubicBezTo>
                  <a:cubicBezTo>
                    <a:pt x="1244" y="1545"/>
                    <a:pt x="1218" y="1528"/>
                    <a:pt x="1267" y="1519"/>
                  </a:cubicBezTo>
                  <a:cubicBezTo>
                    <a:pt x="1280" y="1503"/>
                    <a:pt x="1292" y="1489"/>
                    <a:pt x="1304" y="1475"/>
                  </a:cubicBezTo>
                  <a:cubicBezTo>
                    <a:pt x="1306" y="1465"/>
                    <a:pt x="1308" y="1454"/>
                    <a:pt x="1311" y="1444"/>
                  </a:cubicBezTo>
                  <a:cubicBezTo>
                    <a:pt x="1290" y="1433"/>
                    <a:pt x="1280" y="1439"/>
                    <a:pt x="1267" y="1439"/>
                  </a:cubicBezTo>
                  <a:cubicBezTo>
                    <a:pt x="1262" y="1437"/>
                    <a:pt x="1257" y="1435"/>
                    <a:pt x="1252" y="1433"/>
                  </a:cubicBezTo>
                  <a:cubicBezTo>
                    <a:pt x="1250" y="1418"/>
                    <a:pt x="1248" y="1402"/>
                    <a:pt x="1248" y="1386"/>
                  </a:cubicBezTo>
                  <a:cubicBezTo>
                    <a:pt x="1269" y="1369"/>
                    <a:pt x="1290" y="1353"/>
                    <a:pt x="1311" y="1337"/>
                  </a:cubicBezTo>
                  <a:cubicBezTo>
                    <a:pt x="1325" y="1309"/>
                    <a:pt x="1357" y="1269"/>
                    <a:pt x="1357" y="1246"/>
                  </a:cubicBezTo>
                  <a:cubicBezTo>
                    <a:pt x="1344" y="1239"/>
                    <a:pt x="1332" y="1234"/>
                    <a:pt x="1322" y="1229"/>
                  </a:cubicBezTo>
                  <a:cubicBezTo>
                    <a:pt x="1313" y="1197"/>
                    <a:pt x="1295" y="1152"/>
                    <a:pt x="1297" y="1143"/>
                  </a:cubicBezTo>
                  <a:cubicBezTo>
                    <a:pt x="1329" y="1136"/>
                    <a:pt x="1362" y="1129"/>
                    <a:pt x="1395" y="1124"/>
                  </a:cubicBezTo>
                  <a:cubicBezTo>
                    <a:pt x="1418" y="1101"/>
                    <a:pt x="1439" y="1099"/>
                    <a:pt x="1477" y="1092"/>
                  </a:cubicBezTo>
                  <a:cubicBezTo>
                    <a:pt x="1497" y="1108"/>
                    <a:pt x="1512" y="1125"/>
                    <a:pt x="1553" y="1136"/>
                  </a:cubicBezTo>
                  <a:cubicBezTo>
                    <a:pt x="1554" y="1139"/>
                    <a:pt x="1558" y="1143"/>
                    <a:pt x="1561" y="1148"/>
                  </a:cubicBezTo>
                  <a:cubicBezTo>
                    <a:pt x="1561" y="1166"/>
                    <a:pt x="1561" y="1171"/>
                    <a:pt x="1579" y="1199"/>
                  </a:cubicBezTo>
                  <a:cubicBezTo>
                    <a:pt x="1579" y="1225"/>
                    <a:pt x="1579" y="1253"/>
                    <a:pt x="1581" y="1281"/>
                  </a:cubicBezTo>
                  <a:cubicBezTo>
                    <a:pt x="1579" y="1292"/>
                    <a:pt x="1577" y="1302"/>
                    <a:pt x="1575" y="1314"/>
                  </a:cubicBezTo>
                  <a:cubicBezTo>
                    <a:pt x="1560" y="1337"/>
                    <a:pt x="1488" y="1370"/>
                    <a:pt x="1488" y="1398"/>
                  </a:cubicBezTo>
                  <a:cubicBezTo>
                    <a:pt x="1509" y="1400"/>
                    <a:pt x="1530" y="1404"/>
                    <a:pt x="1553" y="1407"/>
                  </a:cubicBezTo>
                  <a:cubicBezTo>
                    <a:pt x="1554" y="1409"/>
                    <a:pt x="1595" y="1442"/>
                    <a:pt x="1575" y="1468"/>
                  </a:cubicBezTo>
                  <a:cubicBezTo>
                    <a:pt x="1575" y="1470"/>
                    <a:pt x="1577" y="1474"/>
                    <a:pt x="1579" y="1477"/>
                  </a:cubicBezTo>
                  <a:cubicBezTo>
                    <a:pt x="1607" y="1472"/>
                    <a:pt x="1635" y="1468"/>
                    <a:pt x="1665" y="1465"/>
                  </a:cubicBezTo>
                  <a:cubicBezTo>
                    <a:pt x="1684" y="1453"/>
                    <a:pt x="1710" y="1440"/>
                    <a:pt x="1742" y="1451"/>
                  </a:cubicBezTo>
                  <a:cubicBezTo>
                    <a:pt x="1742" y="1453"/>
                    <a:pt x="1742" y="1454"/>
                    <a:pt x="1742" y="1456"/>
                  </a:cubicBezTo>
                  <a:cubicBezTo>
                    <a:pt x="1761" y="1472"/>
                    <a:pt x="1806" y="1489"/>
                    <a:pt x="1794" y="1540"/>
                  </a:cubicBezTo>
                  <a:cubicBezTo>
                    <a:pt x="1785" y="1549"/>
                    <a:pt x="1778" y="1558"/>
                    <a:pt x="1771" y="1566"/>
                  </a:cubicBezTo>
                  <a:cubicBezTo>
                    <a:pt x="1752" y="1561"/>
                    <a:pt x="1735" y="1556"/>
                    <a:pt x="1717" y="1552"/>
                  </a:cubicBezTo>
                  <a:cubicBezTo>
                    <a:pt x="1675" y="1558"/>
                    <a:pt x="1658" y="1568"/>
                    <a:pt x="1626" y="1582"/>
                  </a:cubicBezTo>
                  <a:cubicBezTo>
                    <a:pt x="1572" y="1593"/>
                    <a:pt x="1554" y="1600"/>
                    <a:pt x="1528" y="1640"/>
                  </a:cubicBezTo>
                  <a:cubicBezTo>
                    <a:pt x="1533" y="1640"/>
                    <a:pt x="1565" y="1645"/>
                    <a:pt x="1565" y="1677"/>
                  </a:cubicBezTo>
                  <a:cubicBezTo>
                    <a:pt x="1535" y="1736"/>
                    <a:pt x="1567" y="1820"/>
                    <a:pt x="1539" y="1904"/>
                  </a:cubicBezTo>
                  <a:cubicBezTo>
                    <a:pt x="1526" y="1917"/>
                    <a:pt x="1514" y="1929"/>
                    <a:pt x="1502" y="1941"/>
                  </a:cubicBezTo>
                  <a:cubicBezTo>
                    <a:pt x="1484" y="1941"/>
                    <a:pt x="1481" y="1936"/>
                    <a:pt x="1469" y="1924"/>
                  </a:cubicBezTo>
                  <a:cubicBezTo>
                    <a:pt x="1383" y="1932"/>
                    <a:pt x="1343" y="1978"/>
                    <a:pt x="1278" y="2022"/>
                  </a:cubicBezTo>
                  <a:cubicBezTo>
                    <a:pt x="1271" y="2029"/>
                    <a:pt x="1264" y="2036"/>
                    <a:pt x="1257" y="2043"/>
                  </a:cubicBezTo>
                  <a:cubicBezTo>
                    <a:pt x="1250" y="2055"/>
                    <a:pt x="1243" y="2067"/>
                    <a:pt x="1237" y="2081"/>
                  </a:cubicBezTo>
                  <a:cubicBezTo>
                    <a:pt x="1223" y="2121"/>
                    <a:pt x="1210" y="2162"/>
                    <a:pt x="1195" y="2202"/>
                  </a:cubicBezTo>
                  <a:cubicBezTo>
                    <a:pt x="1190" y="2202"/>
                    <a:pt x="1185" y="2202"/>
                    <a:pt x="1180" y="2204"/>
                  </a:cubicBezTo>
                  <a:close/>
                  <a:moveTo>
                    <a:pt x="639" y="2064"/>
                  </a:moveTo>
                  <a:cubicBezTo>
                    <a:pt x="637" y="2055"/>
                    <a:pt x="635" y="2048"/>
                    <a:pt x="635" y="2041"/>
                  </a:cubicBezTo>
                  <a:cubicBezTo>
                    <a:pt x="644" y="2036"/>
                    <a:pt x="653" y="2032"/>
                    <a:pt x="662" y="2029"/>
                  </a:cubicBezTo>
                  <a:cubicBezTo>
                    <a:pt x="665" y="2030"/>
                    <a:pt x="669" y="2032"/>
                    <a:pt x="672" y="2034"/>
                  </a:cubicBezTo>
                  <a:cubicBezTo>
                    <a:pt x="672" y="2036"/>
                    <a:pt x="672" y="2039"/>
                    <a:pt x="672" y="2043"/>
                  </a:cubicBezTo>
                  <a:cubicBezTo>
                    <a:pt x="660" y="2050"/>
                    <a:pt x="649" y="2057"/>
                    <a:pt x="639" y="2064"/>
                  </a:cubicBezTo>
                  <a:close/>
                  <a:moveTo>
                    <a:pt x="1407" y="1854"/>
                  </a:moveTo>
                  <a:cubicBezTo>
                    <a:pt x="1388" y="1841"/>
                    <a:pt x="1390" y="1831"/>
                    <a:pt x="1388" y="1822"/>
                  </a:cubicBezTo>
                  <a:cubicBezTo>
                    <a:pt x="1416" y="1813"/>
                    <a:pt x="1437" y="1785"/>
                    <a:pt x="1477" y="1805"/>
                  </a:cubicBezTo>
                  <a:cubicBezTo>
                    <a:pt x="1477" y="1815"/>
                    <a:pt x="1472" y="1831"/>
                    <a:pt x="1456" y="1841"/>
                  </a:cubicBezTo>
                  <a:cubicBezTo>
                    <a:pt x="1427" y="1841"/>
                    <a:pt x="1421" y="1852"/>
                    <a:pt x="1407" y="1854"/>
                  </a:cubicBezTo>
                  <a:close/>
                  <a:moveTo>
                    <a:pt x="523" y="1850"/>
                  </a:moveTo>
                  <a:cubicBezTo>
                    <a:pt x="521" y="1848"/>
                    <a:pt x="520" y="1847"/>
                    <a:pt x="520" y="1845"/>
                  </a:cubicBezTo>
                  <a:cubicBezTo>
                    <a:pt x="525" y="1829"/>
                    <a:pt x="565" y="1782"/>
                    <a:pt x="585" y="1791"/>
                  </a:cubicBezTo>
                  <a:cubicBezTo>
                    <a:pt x="585" y="1794"/>
                    <a:pt x="586" y="1813"/>
                    <a:pt x="579" y="1824"/>
                  </a:cubicBezTo>
                  <a:cubicBezTo>
                    <a:pt x="555" y="1831"/>
                    <a:pt x="539" y="1843"/>
                    <a:pt x="523" y="1850"/>
                  </a:cubicBezTo>
                  <a:close/>
                  <a:moveTo>
                    <a:pt x="1439" y="1756"/>
                  </a:moveTo>
                  <a:cubicBezTo>
                    <a:pt x="1430" y="1750"/>
                    <a:pt x="1423" y="1745"/>
                    <a:pt x="1416" y="1740"/>
                  </a:cubicBezTo>
                  <a:cubicBezTo>
                    <a:pt x="1414" y="1733"/>
                    <a:pt x="1414" y="1728"/>
                    <a:pt x="1414" y="1722"/>
                  </a:cubicBezTo>
                  <a:cubicBezTo>
                    <a:pt x="1428" y="1715"/>
                    <a:pt x="1449" y="1712"/>
                    <a:pt x="1474" y="1710"/>
                  </a:cubicBezTo>
                  <a:cubicBezTo>
                    <a:pt x="1486" y="1722"/>
                    <a:pt x="1481" y="1735"/>
                    <a:pt x="1477" y="1745"/>
                  </a:cubicBezTo>
                  <a:cubicBezTo>
                    <a:pt x="1463" y="1749"/>
                    <a:pt x="1451" y="1752"/>
                    <a:pt x="1439" y="1756"/>
                  </a:cubicBezTo>
                  <a:close/>
                  <a:moveTo>
                    <a:pt x="697" y="1414"/>
                  </a:moveTo>
                  <a:cubicBezTo>
                    <a:pt x="679" y="1390"/>
                    <a:pt x="667" y="1372"/>
                    <a:pt x="653" y="1362"/>
                  </a:cubicBezTo>
                  <a:cubicBezTo>
                    <a:pt x="642" y="1321"/>
                    <a:pt x="628" y="1288"/>
                    <a:pt x="611" y="1276"/>
                  </a:cubicBezTo>
                  <a:cubicBezTo>
                    <a:pt x="576" y="1276"/>
                    <a:pt x="556" y="1241"/>
                    <a:pt x="555" y="1234"/>
                  </a:cubicBezTo>
                  <a:cubicBezTo>
                    <a:pt x="541" y="1234"/>
                    <a:pt x="532" y="1257"/>
                    <a:pt x="521" y="1265"/>
                  </a:cubicBezTo>
                  <a:cubicBezTo>
                    <a:pt x="518" y="1267"/>
                    <a:pt x="514" y="1271"/>
                    <a:pt x="511" y="1274"/>
                  </a:cubicBezTo>
                  <a:cubicBezTo>
                    <a:pt x="493" y="1290"/>
                    <a:pt x="478" y="1302"/>
                    <a:pt x="458" y="1311"/>
                  </a:cubicBezTo>
                  <a:cubicBezTo>
                    <a:pt x="457" y="1313"/>
                    <a:pt x="455" y="1314"/>
                    <a:pt x="453" y="1318"/>
                  </a:cubicBezTo>
                  <a:cubicBezTo>
                    <a:pt x="443" y="1318"/>
                    <a:pt x="432" y="1318"/>
                    <a:pt x="422" y="1318"/>
                  </a:cubicBezTo>
                  <a:cubicBezTo>
                    <a:pt x="416" y="1309"/>
                    <a:pt x="413" y="1302"/>
                    <a:pt x="409" y="1295"/>
                  </a:cubicBezTo>
                  <a:cubicBezTo>
                    <a:pt x="409" y="1269"/>
                    <a:pt x="409" y="1244"/>
                    <a:pt x="409" y="1220"/>
                  </a:cubicBezTo>
                  <a:cubicBezTo>
                    <a:pt x="416" y="1215"/>
                    <a:pt x="423" y="1211"/>
                    <a:pt x="432" y="1208"/>
                  </a:cubicBezTo>
                  <a:cubicBezTo>
                    <a:pt x="432" y="1204"/>
                    <a:pt x="432" y="1201"/>
                    <a:pt x="432" y="1199"/>
                  </a:cubicBezTo>
                  <a:cubicBezTo>
                    <a:pt x="416" y="1204"/>
                    <a:pt x="402" y="1209"/>
                    <a:pt x="388" y="1215"/>
                  </a:cubicBezTo>
                  <a:cubicBezTo>
                    <a:pt x="374" y="1225"/>
                    <a:pt x="360" y="1236"/>
                    <a:pt x="348" y="1246"/>
                  </a:cubicBezTo>
                  <a:cubicBezTo>
                    <a:pt x="348" y="1269"/>
                    <a:pt x="369" y="1302"/>
                    <a:pt x="385" y="1337"/>
                  </a:cubicBezTo>
                  <a:cubicBezTo>
                    <a:pt x="385" y="1381"/>
                    <a:pt x="362" y="1379"/>
                    <a:pt x="331" y="1383"/>
                  </a:cubicBezTo>
                  <a:cubicBezTo>
                    <a:pt x="306" y="1358"/>
                    <a:pt x="287" y="1351"/>
                    <a:pt x="278" y="1339"/>
                  </a:cubicBezTo>
                  <a:cubicBezTo>
                    <a:pt x="264" y="1339"/>
                    <a:pt x="254" y="1337"/>
                    <a:pt x="247" y="1330"/>
                  </a:cubicBezTo>
                  <a:cubicBezTo>
                    <a:pt x="217" y="1330"/>
                    <a:pt x="206" y="1337"/>
                    <a:pt x="194" y="1363"/>
                  </a:cubicBezTo>
                  <a:cubicBezTo>
                    <a:pt x="180" y="1370"/>
                    <a:pt x="166" y="1377"/>
                    <a:pt x="152" y="1384"/>
                  </a:cubicBezTo>
                  <a:cubicBezTo>
                    <a:pt x="119" y="1369"/>
                    <a:pt x="126" y="1349"/>
                    <a:pt x="126" y="1337"/>
                  </a:cubicBezTo>
                  <a:cubicBezTo>
                    <a:pt x="142" y="1321"/>
                    <a:pt x="136" y="1309"/>
                    <a:pt x="152" y="1293"/>
                  </a:cubicBezTo>
                  <a:cubicBezTo>
                    <a:pt x="173" y="1290"/>
                    <a:pt x="243" y="1272"/>
                    <a:pt x="252" y="1243"/>
                  </a:cubicBezTo>
                  <a:cubicBezTo>
                    <a:pt x="240" y="1222"/>
                    <a:pt x="227" y="1201"/>
                    <a:pt x="215" y="1180"/>
                  </a:cubicBezTo>
                  <a:cubicBezTo>
                    <a:pt x="213" y="1160"/>
                    <a:pt x="212" y="1141"/>
                    <a:pt x="210" y="1124"/>
                  </a:cubicBezTo>
                  <a:cubicBezTo>
                    <a:pt x="219" y="1113"/>
                    <a:pt x="224" y="1101"/>
                    <a:pt x="238" y="1115"/>
                  </a:cubicBezTo>
                  <a:cubicBezTo>
                    <a:pt x="254" y="1104"/>
                    <a:pt x="280" y="1113"/>
                    <a:pt x="310" y="1134"/>
                  </a:cubicBezTo>
                  <a:cubicBezTo>
                    <a:pt x="317" y="1155"/>
                    <a:pt x="324" y="1176"/>
                    <a:pt x="331" y="1199"/>
                  </a:cubicBezTo>
                  <a:cubicBezTo>
                    <a:pt x="341" y="1199"/>
                    <a:pt x="437" y="1167"/>
                    <a:pt x="427" y="1146"/>
                  </a:cubicBezTo>
                  <a:cubicBezTo>
                    <a:pt x="415" y="1141"/>
                    <a:pt x="406" y="1138"/>
                    <a:pt x="401" y="1125"/>
                  </a:cubicBezTo>
                  <a:cubicBezTo>
                    <a:pt x="390" y="1122"/>
                    <a:pt x="381" y="1118"/>
                    <a:pt x="373" y="1115"/>
                  </a:cubicBezTo>
                  <a:cubicBezTo>
                    <a:pt x="327" y="1059"/>
                    <a:pt x="301" y="1008"/>
                    <a:pt x="283" y="968"/>
                  </a:cubicBezTo>
                  <a:cubicBezTo>
                    <a:pt x="276" y="955"/>
                    <a:pt x="269" y="943"/>
                    <a:pt x="262" y="933"/>
                  </a:cubicBezTo>
                  <a:cubicBezTo>
                    <a:pt x="222" y="901"/>
                    <a:pt x="208" y="896"/>
                    <a:pt x="238" y="866"/>
                  </a:cubicBezTo>
                  <a:cubicBezTo>
                    <a:pt x="262" y="870"/>
                    <a:pt x="287" y="875"/>
                    <a:pt x="313" y="880"/>
                  </a:cubicBezTo>
                  <a:cubicBezTo>
                    <a:pt x="331" y="873"/>
                    <a:pt x="350" y="857"/>
                    <a:pt x="362" y="840"/>
                  </a:cubicBezTo>
                  <a:cubicBezTo>
                    <a:pt x="360" y="833"/>
                    <a:pt x="360" y="826"/>
                    <a:pt x="360" y="821"/>
                  </a:cubicBezTo>
                  <a:cubicBezTo>
                    <a:pt x="339" y="796"/>
                    <a:pt x="320" y="773"/>
                    <a:pt x="301" y="751"/>
                  </a:cubicBezTo>
                  <a:cubicBezTo>
                    <a:pt x="289" y="714"/>
                    <a:pt x="292" y="703"/>
                    <a:pt x="310" y="686"/>
                  </a:cubicBezTo>
                  <a:cubicBezTo>
                    <a:pt x="317" y="682"/>
                    <a:pt x="348" y="663"/>
                    <a:pt x="348" y="651"/>
                  </a:cubicBezTo>
                  <a:cubicBezTo>
                    <a:pt x="313" y="633"/>
                    <a:pt x="297" y="584"/>
                    <a:pt x="292" y="567"/>
                  </a:cubicBezTo>
                  <a:cubicBezTo>
                    <a:pt x="292" y="537"/>
                    <a:pt x="292" y="507"/>
                    <a:pt x="292" y="479"/>
                  </a:cubicBezTo>
                  <a:cubicBezTo>
                    <a:pt x="306" y="469"/>
                    <a:pt x="320" y="460"/>
                    <a:pt x="336" y="451"/>
                  </a:cubicBezTo>
                  <a:cubicBezTo>
                    <a:pt x="411" y="432"/>
                    <a:pt x="514" y="404"/>
                    <a:pt x="579" y="339"/>
                  </a:cubicBezTo>
                  <a:cubicBezTo>
                    <a:pt x="588" y="336"/>
                    <a:pt x="597" y="332"/>
                    <a:pt x="607" y="330"/>
                  </a:cubicBezTo>
                  <a:cubicBezTo>
                    <a:pt x="621" y="329"/>
                    <a:pt x="637" y="327"/>
                    <a:pt x="653" y="327"/>
                  </a:cubicBezTo>
                  <a:cubicBezTo>
                    <a:pt x="653" y="337"/>
                    <a:pt x="662" y="355"/>
                    <a:pt x="688" y="360"/>
                  </a:cubicBezTo>
                  <a:cubicBezTo>
                    <a:pt x="693" y="364"/>
                    <a:pt x="698" y="367"/>
                    <a:pt x="704" y="372"/>
                  </a:cubicBezTo>
                  <a:cubicBezTo>
                    <a:pt x="705" y="399"/>
                    <a:pt x="721" y="439"/>
                    <a:pt x="716" y="486"/>
                  </a:cubicBezTo>
                  <a:cubicBezTo>
                    <a:pt x="698" y="509"/>
                    <a:pt x="653" y="546"/>
                    <a:pt x="627" y="551"/>
                  </a:cubicBezTo>
                  <a:cubicBezTo>
                    <a:pt x="625" y="553"/>
                    <a:pt x="625" y="555"/>
                    <a:pt x="625" y="556"/>
                  </a:cubicBezTo>
                  <a:cubicBezTo>
                    <a:pt x="621" y="556"/>
                    <a:pt x="618" y="556"/>
                    <a:pt x="616" y="558"/>
                  </a:cubicBezTo>
                  <a:cubicBezTo>
                    <a:pt x="616" y="560"/>
                    <a:pt x="618" y="562"/>
                    <a:pt x="620" y="565"/>
                  </a:cubicBezTo>
                  <a:cubicBezTo>
                    <a:pt x="667" y="593"/>
                    <a:pt x="681" y="625"/>
                    <a:pt x="665" y="698"/>
                  </a:cubicBezTo>
                  <a:cubicBezTo>
                    <a:pt x="634" y="717"/>
                    <a:pt x="604" y="724"/>
                    <a:pt x="585" y="751"/>
                  </a:cubicBezTo>
                  <a:cubicBezTo>
                    <a:pt x="549" y="779"/>
                    <a:pt x="518" y="775"/>
                    <a:pt x="521" y="826"/>
                  </a:cubicBezTo>
                  <a:cubicBezTo>
                    <a:pt x="525" y="826"/>
                    <a:pt x="528" y="826"/>
                    <a:pt x="532" y="826"/>
                  </a:cubicBezTo>
                  <a:cubicBezTo>
                    <a:pt x="532" y="817"/>
                    <a:pt x="570" y="810"/>
                    <a:pt x="585" y="808"/>
                  </a:cubicBezTo>
                  <a:cubicBezTo>
                    <a:pt x="627" y="787"/>
                    <a:pt x="695" y="807"/>
                    <a:pt x="733" y="856"/>
                  </a:cubicBezTo>
                  <a:cubicBezTo>
                    <a:pt x="732" y="866"/>
                    <a:pt x="730" y="877"/>
                    <a:pt x="730" y="889"/>
                  </a:cubicBezTo>
                  <a:cubicBezTo>
                    <a:pt x="719" y="899"/>
                    <a:pt x="711" y="910"/>
                    <a:pt x="702" y="920"/>
                  </a:cubicBezTo>
                  <a:cubicBezTo>
                    <a:pt x="676" y="966"/>
                    <a:pt x="655" y="1025"/>
                    <a:pt x="616" y="1071"/>
                  </a:cubicBezTo>
                  <a:cubicBezTo>
                    <a:pt x="618" y="1071"/>
                    <a:pt x="620" y="1071"/>
                    <a:pt x="621" y="1073"/>
                  </a:cubicBezTo>
                  <a:cubicBezTo>
                    <a:pt x="630" y="1064"/>
                    <a:pt x="681" y="1054"/>
                    <a:pt x="704" y="1048"/>
                  </a:cubicBezTo>
                  <a:cubicBezTo>
                    <a:pt x="721" y="1041"/>
                    <a:pt x="739" y="1032"/>
                    <a:pt x="765" y="1038"/>
                  </a:cubicBezTo>
                  <a:cubicBezTo>
                    <a:pt x="793" y="1050"/>
                    <a:pt x="821" y="1062"/>
                    <a:pt x="849" y="1076"/>
                  </a:cubicBezTo>
                  <a:cubicBezTo>
                    <a:pt x="854" y="1092"/>
                    <a:pt x="859" y="1108"/>
                    <a:pt x="865" y="1125"/>
                  </a:cubicBezTo>
                  <a:cubicBezTo>
                    <a:pt x="858" y="1134"/>
                    <a:pt x="851" y="1145"/>
                    <a:pt x="845" y="1155"/>
                  </a:cubicBezTo>
                  <a:cubicBezTo>
                    <a:pt x="833" y="1222"/>
                    <a:pt x="821" y="1316"/>
                    <a:pt x="775" y="1377"/>
                  </a:cubicBezTo>
                  <a:cubicBezTo>
                    <a:pt x="775" y="1384"/>
                    <a:pt x="761" y="1402"/>
                    <a:pt x="756" y="1407"/>
                  </a:cubicBezTo>
                  <a:cubicBezTo>
                    <a:pt x="735" y="1409"/>
                    <a:pt x="716" y="1411"/>
                    <a:pt x="697" y="1414"/>
                  </a:cubicBezTo>
                  <a:close/>
                  <a:moveTo>
                    <a:pt x="698" y="1269"/>
                  </a:moveTo>
                  <a:cubicBezTo>
                    <a:pt x="686" y="1248"/>
                    <a:pt x="677" y="1248"/>
                    <a:pt x="665" y="1248"/>
                  </a:cubicBezTo>
                  <a:cubicBezTo>
                    <a:pt x="669" y="1229"/>
                    <a:pt x="672" y="1209"/>
                    <a:pt x="677" y="1192"/>
                  </a:cubicBezTo>
                  <a:cubicBezTo>
                    <a:pt x="637" y="1152"/>
                    <a:pt x="597" y="1155"/>
                    <a:pt x="553" y="1166"/>
                  </a:cubicBezTo>
                  <a:cubicBezTo>
                    <a:pt x="539" y="1180"/>
                    <a:pt x="530" y="1181"/>
                    <a:pt x="520" y="1185"/>
                  </a:cubicBezTo>
                  <a:cubicBezTo>
                    <a:pt x="518" y="1180"/>
                    <a:pt x="516" y="1174"/>
                    <a:pt x="516" y="1171"/>
                  </a:cubicBezTo>
                  <a:cubicBezTo>
                    <a:pt x="518" y="1164"/>
                    <a:pt x="520" y="1159"/>
                    <a:pt x="521" y="1153"/>
                  </a:cubicBezTo>
                  <a:cubicBezTo>
                    <a:pt x="544" y="1146"/>
                    <a:pt x="569" y="1139"/>
                    <a:pt x="593" y="1134"/>
                  </a:cubicBezTo>
                  <a:cubicBezTo>
                    <a:pt x="593" y="1129"/>
                    <a:pt x="669" y="1099"/>
                    <a:pt x="681" y="1094"/>
                  </a:cubicBezTo>
                  <a:cubicBezTo>
                    <a:pt x="695" y="1094"/>
                    <a:pt x="726" y="1083"/>
                    <a:pt x="739" y="1122"/>
                  </a:cubicBezTo>
                  <a:cubicBezTo>
                    <a:pt x="730" y="1166"/>
                    <a:pt x="721" y="1211"/>
                    <a:pt x="712" y="1257"/>
                  </a:cubicBezTo>
                  <a:cubicBezTo>
                    <a:pt x="707" y="1260"/>
                    <a:pt x="702" y="1264"/>
                    <a:pt x="698" y="1269"/>
                  </a:cubicBezTo>
                  <a:close/>
                  <a:moveTo>
                    <a:pt x="516" y="1108"/>
                  </a:moveTo>
                  <a:cubicBezTo>
                    <a:pt x="514" y="1104"/>
                    <a:pt x="513" y="1101"/>
                    <a:pt x="513" y="1099"/>
                  </a:cubicBezTo>
                  <a:cubicBezTo>
                    <a:pt x="528" y="1076"/>
                    <a:pt x="546" y="1085"/>
                    <a:pt x="581" y="1089"/>
                  </a:cubicBezTo>
                  <a:cubicBezTo>
                    <a:pt x="567" y="1092"/>
                    <a:pt x="555" y="1096"/>
                    <a:pt x="542" y="1101"/>
                  </a:cubicBezTo>
                  <a:cubicBezTo>
                    <a:pt x="541" y="1103"/>
                    <a:pt x="539" y="1104"/>
                    <a:pt x="539" y="1106"/>
                  </a:cubicBezTo>
                  <a:cubicBezTo>
                    <a:pt x="530" y="1106"/>
                    <a:pt x="523" y="1106"/>
                    <a:pt x="516" y="1108"/>
                  </a:cubicBezTo>
                  <a:close/>
                  <a:moveTo>
                    <a:pt x="1181" y="1103"/>
                  </a:moveTo>
                  <a:cubicBezTo>
                    <a:pt x="1146" y="1094"/>
                    <a:pt x="1131" y="1078"/>
                    <a:pt x="1117" y="1067"/>
                  </a:cubicBezTo>
                  <a:cubicBezTo>
                    <a:pt x="1103" y="1064"/>
                    <a:pt x="1090" y="1060"/>
                    <a:pt x="1078" y="1057"/>
                  </a:cubicBezTo>
                  <a:cubicBezTo>
                    <a:pt x="1038" y="1031"/>
                    <a:pt x="987" y="1004"/>
                    <a:pt x="970" y="987"/>
                  </a:cubicBezTo>
                  <a:cubicBezTo>
                    <a:pt x="973" y="985"/>
                    <a:pt x="977" y="983"/>
                    <a:pt x="982" y="983"/>
                  </a:cubicBezTo>
                  <a:cubicBezTo>
                    <a:pt x="977" y="971"/>
                    <a:pt x="971" y="961"/>
                    <a:pt x="966" y="950"/>
                  </a:cubicBezTo>
                  <a:cubicBezTo>
                    <a:pt x="973" y="950"/>
                    <a:pt x="980" y="950"/>
                    <a:pt x="987" y="952"/>
                  </a:cubicBezTo>
                  <a:cubicBezTo>
                    <a:pt x="971" y="936"/>
                    <a:pt x="975" y="931"/>
                    <a:pt x="978" y="926"/>
                  </a:cubicBezTo>
                  <a:cubicBezTo>
                    <a:pt x="975" y="915"/>
                    <a:pt x="973" y="906"/>
                    <a:pt x="971" y="898"/>
                  </a:cubicBezTo>
                  <a:cubicBezTo>
                    <a:pt x="984" y="903"/>
                    <a:pt x="996" y="908"/>
                    <a:pt x="1010" y="915"/>
                  </a:cubicBezTo>
                  <a:cubicBezTo>
                    <a:pt x="1017" y="924"/>
                    <a:pt x="1031" y="931"/>
                    <a:pt x="1045" y="934"/>
                  </a:cubicBezTo>
                  <a:cubicBezTo>
                    <a:pt x="1050" y="940"/>
                    <a:pt x="1076" y="943"/>
                    <a:pt x="1103" y="959"/>
                  </a:cubicBezTo>
                  <a:cubicBezTo>
                    <a:pt x="1118" y="957"/>
                    <a:pt x="1134" y="955"/>
                    <a:pt x="1152" y="954"/>
                  </a:cubicBezTo>
                  <a:cubicBezTo>
                    <a:pt x="1152" y="950"/>
                    <a:pt x="1152" y="947"/>
                    <a:pt x="1153" y="945"/>
                  </a:cubicBezTo>
                  <a:cubicBezTo>
                    <a:pt x="1120" y="901"/>
                    <a:pt x="1108" y="868"/>
                    <a:pt x="1101" y="835"/>
                  </a:cubicBezTo>
                  <a:cubicBezTo>
                    <a:pt x="1080" y="814"/>
                    <a:pt x="1017" y="856"/>
                    <a:pt x="1010" y="863"/>
                  </a:cubicBezTo>
                  <a:cubicBezTo>
                    <a:pt x="999" y="864"/>
                    <a:pt x="989" y="866"/>
                    <a:pt x="978" y="870"/>
                  </a:cubicBezTo>
                  <a:cubicBezTo>
                    <a:pt x="942" y="842"/>
                    <a:pt x="929" y="838"/>
                    <a:pt x="908" y="838"/>
                  </a:cubicBezTo>
                  <a:cubicBezTo>
                    <a:pt x="900" y="821"/>
                    <a:pt x="891" y="803"/>
                    <a:pt x="884" y="786"/>
                  </a:cubicBezTo>
                  <a:cubicBezTo>
                    <a:pt x="894" y="763"/>
                    <a:pt x="942" y="763"/>
                    <a:pt x="961" y="731"/>
                  </a:cubicBezTo>
                  <a:cubicBezTo>
                    <a:pt x="994" y="716"/>
                    <a:pt x="1047" y="684"/>
                    <a:pt x="1066" y="649"/>
                  </a:cubicBezTo>
                  <a:cubicBezTo>
                    <a:pt x="1064" y="555"/>
                    <a:pt x="1062" y="460"/>
                    <a:pt x="1062" y="367"/>
                  </a:cubicBezTo>
                  <a:cubicBezTo>
                    <a:pt x="1075" y="260"/>
                    <a:pt x="1069" y="148"/>
                    <a:pt x="1108" y="63"/>
                  </a:cubicBezTo>
                  <a:cubicBezTo>
                    <a:pt x="1118" y="50"/>
                    <a:pt x="1134" y="31"/>
                    <a:pt x="1139" y="15"/>
                  </a:cubicBezTo>
                  <a:cubicBezTo>
                    <a:pt x="1141" y="15"/>
                    <a:pt x="1143" y="15"/>
                    <a:pt x="1146" y="15"/>
                  </a:cubicBezTo>
                  <a:cubicBezTo>
                    <a:pt x="1145" y="12"/>
                    <a:pt x="1145" y="8"/>
                    <a:pt x="1145" y="7"/>
                  </a:cubicBezTo>
                  <a:cubicBezTo>
                    <a:pt x="1157" y="3"/>
                    <a:pt x="1171" y="1"/>
                    <a:pt x="1185" y="0"/>
                  </a:cubicBezTo>
                  <a:cubicBezTo>
                    <a:pt x="1185" y="1"/>
                    <a:pt x="1185" y="5"/>
                    <a:pt x="1187" y="8"/>
                  </a:cubicBezTo>
                  <a:cubicBezTo>
                    <a:pt x="1188" y="7"/>
                    <a:pt x="1190" y="7"/>
                    <a:pt x="1194" y="7"/>
                  </a:cubicBezTo>
                  <a:cubicBezTo>
                    <a:pt x="1194" y="8"/>
                    <a:pt x="1194" y="12"/>
                    <a:pt x="1194" y="15"/>
                  </a:cubicBezTo>
                  <a:cubicBezTo>
                    <a:pt x="1199" y="15"/>
                    <a:pt x="1201" y="21"/>
                    <a:pt x="1206" y="15"/>
                  </a:cubicBezTo>
                  <a:cubicBezTo>
                    <a:pt x="1206" y="29"/>
                    <a:pt x="1201" y="35"/>
                    <a:pt x="1229" y="54"/>
                  </a:cubicBezTo>
                  <a:cubicBezTo>
                    <a:pt x="1237" y="66"/>
                    <a:pt x="1248" y="78"/>
                    <a:pt x="1259" y="91"/>
                  </a:cubicBezTo>
                  <a:cubicBezTo>
                    <a:pt x="1259" y="98"/>
                    <a:pt x="1259" y="105"/>
                    <a:pt x="1260" y="113"/>
                  </a:cubicBezTo>
                  <a:cubicBezTo>
                    <a:pt x="1239" y="143"/>
                    <a:pt x="1239" y="234"/>
                    <a:pt x="1234" y="283"/>
                  </a:cubicBezTo>
                  <a:cubicBezTo>
                    <a:pt x="1232" y="364"/>
                    <a:pt x="1231" y="444"/>
                    <a:pt x="1231" y="527"/>
                  </a:cubicBezTo>
                  <a:cubicBezTo>
                    <a:pt x="1262" y="527"/>
                    <a:pt x="1295" y="506"/>
                    <a:pt x="1336" y="490"/>
                  </a:cubicBezTo>
                  <a:cubicBezTo>
                    <a:pt x="1350" y="448"/>
                    <a:pt x="1329" y="427"/>
                    <a:pt x="1336" y="397"/>
                  </a:cubicBezTo>
                  <a:cubicBezTo>
                    <a:pt x="1337" y="393"/>
                    <a:pt x="1339" y="392"/>
                    <a:pt x="1341" y="390"/>
                  </a:cubicBezTo>
                  <a:cubicBezTo>
                    <a:pt x="1374" y="383"/>
                    <a:pt x="1406" y="339"/>
                    <a:pt x="1449" y="339"/>
                  </a:cubicBezTo>
                  <a:cubicBezTo>
                    <a:pt x="1455" y="350"/>
                    <a:pt x="1462" y="362"/>
                    <a:pt x="1469" y="374"/>
                  </a:cubicBezTo>
                  <a:cubicBezTo>
                    <a:pt x="1472" y="395"/>
                    <a:pt x="1460" y="423"/>
                    <a:pt x="1507" y="416"/>
                  </a:cubicBezTo>
                  <a:cubicBezTo>
                    <a:pt x="1519" y="407"/>
                    <a:pt x="1532" y="399"/>
                    <a:pt x="1544" y="392"/>
                  </a:cubicBezTo>
                  <a:cubicBezTo>
                    <a:pt x="1554" y="402"/>
                    <a:pt x="1563" y="399"/>
                    <a:pt x="1575" y="401"/>
                  </a:cubicBezTo>
                  <a:cubicBezTo>
                    <a:pt x="1579" y="397"/>
                    <a:pt x="1582" y="390"/>
                    <a:pt x="1598" y="390"/>
                  </a:cubicBezTo>
                  <a:cubicBezTo>
                    <a:pt x="1602" y="395"/>
                    <a:pt x="1607" y="401"/>
                    <a:pt x="1612" y="406"/>
                  </a:cubicBezTo>
                  <a:cubicBezTo>
                    <a:pt x="1670" y="409"/>
                    <a:pt x="1721" y="401"/>
                    <a:pt x="1768" y="469"/>
                  </a:cubicBezTo>
                  <a:cubicBezTo>
                    <a:pt x="1771" y="479"/>
                    <a:pt x="1775" y="492"/>
                    <a:pt x="1780" y="504"/>
                  </a:cubicBezTo>
                  <a:cubicBezTo>
                    <a:pt x="1777" y="534"/>
                    <a:pt x="1756" y="584"/>
                    <a:pt x="1745" y="621"/>
                  </a:cubicBezTo>
                  <a:cubicBezTo>
                    <a:pt x="1735" y="644"/>
                    <a:pt x="1698" y="675"/>
                    <a:pt x="1677" y="696"/>
                  </a:cubicBezTo>
                  <a:cubicBezTo>
                    <a:pt x="1684" y="696"/>
                    <a:pt x="1708" y="707"/>
                    <a:pt x="1731" y="703"/>
                  </a:cubicBezTo>
                  <a:cubicBezTo>
                    <a:pt x="1743" y="695"/>
                    <a:pt x="1756" y="688"/>
                    <a:pt x="1768" y="681"/>
                  </a:cubicBezTo>
                  <a:cubicBezTo>
                    <a:pt x="1785" y="672"/>
                    <a:pt x="1803" y="663"/>
                    <a:pt x="1820" y="656"/>
                  </a:cubicBezTo>
                  <a:cubicBezTo>
                    <a:pt x="1819" y="653"/>
                    <a:pt x="1819" y="649"/>
                    <a:pt x="1819" y="646"/>
                  </a:cubicBezTo>
                  <a:cubicBezTo>
                    <a:pt x="1831" y="654"/>
                    <a:pt x="1838" y="642"/>
                    <a:pt x="1863" y="642"/>
                  </a:cubicBezTo>
                  <a:cubicBezTo>
                    <a:pt x="1871" y="633"/>
                    <a:pt x="1898" y="630"/>
                    <a:pt x="1906" y="621"/>
                  </a:cubicBezTo>
                  <a:cubicBezTo>
                    <a:pt x="1908" y="621"/>
                    <a:pt x="1912" y="621"/>
                    <a:pt x="1915" y="623"/>
                  </a:cubicBezTo>
                  <a:cubicBezTo>
                    <a:pt x="1915" y="621"/>
                    <a:pt x="1915" y="619"/>
                    <a:pt x="1915" y="619"/>
                  </a:cubicBezTo>
                  <a:cubicBezTo>
                    <a:pt x="1926" y="618"/>
                    <a:pt x="1938" y="618"/>
                    <a:pt x="1950" y="618"/>
                  </a:cubicBezTo>
                  <a:cubicBezTo>
                    <a:pt x="1948" y="614"/>
                    <a:pt x="1948" y="612"/>
                    <a:pt x="1948" y="611"/>
                  </a:cubicBezTo>
                  <a:cubicBezTo>
                    <a:pt x="1950" y="612"/>
                    <a:pt x="1954" y="614"/>
                    <a:pt x="1957" y="616"/>
                  </a:cubicBezTo>
                  <a:cubicBezTo>
                    <a:pt x="2034" y="616"/>
                    <a:pt x="2127" y="595"/>
                    <a:pt x="2225" y="590"/>
                  </a:cubicBezTo>
                  <a:cubicBezTo>
                    <a:pt x="2228" y="588"/>
                    <a:pt x="2234" y="586"/>
                    <a:pt x="2239" y="586"/>
                  </a:cubicBezTo>
                  <a:cubicBezTo>
                    <a:pt x="2293" y="586"/>
                    <a:pt x="2374" y="588"/>
                    <a:pt x="2440" y="598"/>
                  </a:cubicBezTo>
                  <a:cubicBezTo>
                    <a:pt x="2468" y="598"/>
                    <a:pt x="2496" y="593"/>
                    <a:pt x="2524" y="600"/>
                  </a:cubicBezTo>
                  <a:cubicBezTo>
                    <a:pt x="2531" y="607"/>
                    <a:pt x="2535" y="633"/>
                    <a:pt x="2563" y="642"/>
                  </a:cubicBezTo>
                  <a:cubicBezTo>
                    <a:pt x="2577" y="642"/>
                    <a:pt x="2591" y="644"/>
                    <a:pt x="2605" y="646"/>
                  </a:cubicBezTo>
                  <a:cubicBezTo>
                    <a:pt x="2624" y="661"/>
                    <a:pt x="2645" y="677"/>
                    <a:pt x="2666" y="695"/>
                  </a:cubicBezTo>
                  <a:cubicBezTo>
                    <a:pt x="2689" y="730"/>
                    <a:pt x="2668" y="784"/>
                    <a:pt x="2642" y="815"/>
                  </a:cubicBezTo>
                  <a:cubicBezTo>
                    <a:pt x="2629" y="822"/>
                    <a:pt x="2617" y="829"/>
                    <a:pt x="2605" y="836"/>
                  </a:cubicBezTo>
                  <a:cubicBezTo>
                    <a:pt x="2586" y="838"/>
                    <a:pt x="2568" y="840"/>
                    <a:pt x="2551" y="843"/>
                  </a:cubicBezTo>
                  <a:cubicBezTo>
                    <a:pt x="2521" y="838"/>
                    <a:pt x="2493" y="833"/>
                    <a:pt x="2465" y="828"/>
                  </a:cubicBezTo>
                  <a:cubicBezTo>
                    <a:pt x="2423" y="800"/>
                    <a:pt x="2361" y="812"/>
                    <a:pt x="2335" y="814"/>
                  </a:cubicBezTo>
                  <a:cubicBezTo>
                    <a:pt x="2267" y="845"/>
                    <a:pt x="2186" y="822"/>
                    <a:pt x="2127" y="817"/>
                  </a:cubicBezTo>
                  <a:cubicBezTo>
                    <a:pt x="2139" y="791"/>
                    <a:pt x="2153" y="798"/>
                    <a:pt x="2188" y="793"/>
                  </a:cubicBezTo>
                  <a:cubicBezTo>
                    <a:pt x="2197" y="787"/>
                    <a:pt x="2206" y="782"/>
                    <a:pt x="2216" y="777"/>
                  </a:cubicBezTo>
                  <a:cubicBezTo>
                    <a:pt x="2223" y="773"/>
                    <a:pt x="2230" y="772"/>
                    <a:pt x="2239" y="770"/>
                  </a:cubicBezTo>
                  <a:cubicBezTo>
                    <a:pt x="2253" y="784"/>
                    <a:pt x="2351" y="749"/>
                    <a:pt x="2370" y="744"/>
                  </a:cubicBezTo>
                  <a:cubicBezTo>
                    <a:pt x="2423" y="737"/>
                    <a:pt x="2475" y="730"/>
                    <a:pt x="2528" y="724"/>
                  </a:cubicBezTo>
                  <a:cubicBezTo>
                    <a:pt x="2528" y="721"/>
                    <a:pt x="2528" y="719"/>
                    <a:pt x="2528" y="717"/>
                  </a:cubicBezTo>
                  <a:cubicBezTo>
                    <a:pt x="2505" y="709"/>
                    <a:pt x="2482" y="700"/>
                    <a:pt x="2459" y="693"/>
                  </a:cubicBezTo>
                  <a:cubicBezTo>
                    <a:pt x="2400" y="689"/>
                    <a:pt x="2342" y="686"/>
                    <a:pt x="2284" y="682"/>
                  </a:cubicBezTo>
                  <a:cubicBezTo>
                    <a:pt x="2253" y="686"/>
                    <a:pt x="2223" y="689"/>
                    <a:pt x="2193" y="695"/>
                  </a:cubicBezTo>
                  <a:cubicBezTo>
                    <a:pt x="2116" y="702"/>
                    <a:pt x="2004" y="702"/>
                    <a:pt x="1950" y="745"/>
                  </a:cubicBezTo>
                  <a:cubicBezTo>
                    <a:pt x="1948" y="744"/>
                    <a:pt x="1947" y="742"/>
                    <a:pt x="1947" y="742"/>
                  </a:cubicBezTo>
                  <a:cubicBezTo>
                    <a:pt x="1931" y="745"/>
                    <a:pt x="1924" y="747"/>
                    <a:pt x="1915" y="756"/>
                  </a:cubicBezTo>
                  <a:cubicBezTo>
                    <a:pt x="1877" y="759"/>
                    <a:pt x="1855" y="787"/>
                    <a:pt x="1824" y="794"/>
                  </a:cubicBezTo>
                  <a:cubicBezTo>
                    <a:pt x="1812" y="801"/>
                    <a:pt x="1799" y="810"/>
                    <a:pt x="1789" y="819"/>
                  </a:cubicBezTo>
                  <a:cubicBezTo>
                    <a:pt x="1768" y="863"/>
                    <a:pt x="1735" y="873"/>
                    <a:pt x="1701" y="889"/>
                  </a:cubicBezTo>
                  <a:cubicBezTo>
                    <a:pt x="1645" y="903"/>
                    <a:pt x="1589" y="917"/>
                    <a:pt x="1533" y="931"/>
                  </a:cubicBezTo>
                  <a:cubicBezTo>
                    <a:pt x="1479" y="926"/>
                    <a:pt x="1469" y="861"/>
                    <a:pt x="1469" y="831"/>
                  </a:cubicBezTo>
                  <a:cubicBezTo>
                    <a:pt x="1474" y="777"/>
                    <a:pt x="1497" y="744"/>
                    <a:pt x="1521" y="700"/>
                  </a:cubicBezTo>
                  <a:cubicBezTo>
                    <a:pt x="1539" y="647"/>
                    <a:pt x="1563" y="581"/>
                    <a:pt x="1567" y="541"/>
                  </a:cubicBezTo>
                  <a:cubicBezTo>
                    <a:pt x="1512" y="541"/>
                    <a:pt x="1470" y="565"/>
                    <a:pt x="1435" y="593"/>
                  </a:cubicBezTo>
                  <a:cubicBezTo>
                    <a:pt x="1432" y="600"/>
                    <a:pt x="1428" y="607"/>
                    <a:pt x="1427" y="616"/>
                  </a:cubicBezTo>
                  <a:cubicBezTo>
                    <a:pt x="1414" y="668"/>
                    <a:pt x="1402" y="723"/>
                    <a:pt x="1392" y="777"/>
                  </a:cubicBezTo>
                  <a:cubicBezTo>
                    <a:pt x="1385" y="829"/>
                    <a:pt x="1372" y="868"/>
                    <a:pt x="1379" y="931"/>
                  </a:cubicBezTo>
                  <a:cubicBezTo>
                    <a:pt x="1390" y="950"/>
                    <a:pt x="1409" y="994"/>
                    <a:pt x="1383" y="1031"/>
                  </a:cubicBezTo>
                  <a:cubicBezTo>
                    <a:pt x="1364" y="1040"/>
                    <a:pt x="1344" y="1052"/>
                    <a:pt x="1339" y="1064"/>
                  </a:cubicBezTo>
                  <a:cubicBezTo>
                    <a:pt x="1336" y="1064"/>
                    <a:pt x="1332" y="1064"/>
                    <a:pt x="1329" y="1064"/>
                  </a:cubicBezTo>
                  <a:cubicBezTo>
                    <a:pt x="1285" y="1031"/>
                    <a:pt x="1273" y="1055"/>
                    <a:pt x="1246" y="1082"/>
                  </a:cubicBezTo>
                  <a:cubicBezTo>
                    <a:pt x="1223" y="1089"/>
                    <a:pt x="1202" y="1096"/>
                    <a:pt x="1181" y="1103"/>
                  </a:cubicBezTo>
                  <a:close/>
                  <a:moveTo>
                    <a:pt x="416" y="1067"/>
                  </a:moveTo>
                  <a:cubicBezTo>
                    <a:pt x="406" y="1067"/>
                    <a:pt x="402" y="1050"/>
                    <a:pt x="401" y="1046"/>
                  </a:cubicBezTo>
                  <a:cubicBezTo>
                    <a:pt x="395" y="1008"/>
                    <a:pt x="381" y="992"/>
                    <a:pt x="374" y="985"/>
                  </a:cubicBezTo>
                  <a:cubicBezTo>
                    <a:pt x="388" y="971"/>
                    <a:pt x="404" y="952"/>
                    <a:pt x="430" y="952"/>
                  </a:cubicBezTo>
                  <a:cubicBezTo>
                    <a:pt x="439" y="975"/>
                    <a:pt x="406" y="975"/>
                    <a:pt x="406" y="996"/>
                  </a:cubicBezTo>
                  <a:cubicBezTo>
                    <a:pt x="420" y="1010"/>
                    <a:pt x="427" y="1010"/>
                    <a:pt x="441" y="1046"/>
                  </a:cubicBezTo>
                  <a:cubicBezTo>
                    <a:pt x="437" y="1052"/>
                    <a:pt x="434" y="1057"/>
                    <a:pt x="432" y="1064"/>
                  </a:cubicBezTo>
                  <a:cubicBezTo>
                    <a:pt x="427" y="1064"/>
                    <a:pt x="422" y="1066"/>
                    <a:pt x="416" y="1067"/>
                  </a:cubicBezTo>
                  <a:close/>
                  <a:moveTo>
                    <a:pt x="504" y="1027"/>
                  </a:moveTo>
                  <a:cubicBezTo>
                    <a:pt x="509" y="964"/>
                    <a:pt x="500" y="971"/>
                    <a:pt x="548" y="948"/>
                  </a:cubicBezTo>
                  <a:cubicBezTo>
                    <a:pt x="553" y="952"/>
                    <a:pt x="558" y="955"/>
                    <a:pt x="563" y="959"/>
                  </a:cubicBezTo>
                  <a:cubicBezTo>
                    <a:pt x="563" y="976"/>
                    <a:pt x="563" y="994"/>
                    <a:pt x="563" y="1011"/>
                  </a:cubicBezTo>
                  <a:cubicBezTo>
                    <a:pt x="560" y="1011"/>
                    <a:pt x="556" y="1011"/>
                    <a:pt x="555" y="1011"/>
                  </a:cubicBezTo>
                  <a:cubicBezTo>
                    <a:pt x="555" y="1010"/>
                    <a:pt x="555" y="1008"/>
                    <a:pt x="555" y="1006"/>
                  </a:cubicBezTo>
                  <a:cubicBezTo>
                    <a:pt x="537" y="1013"/>
                    <a:pt x="520" y="1020"/>
                    <a:pt x="504" y="1027"/>
                  </a:cubicBezTo>
                  <a:close/>
                  <a:moveTo>
                    <a:pt x="565" y="950"/>
                  </a:moveTo>
                  <a:cubicBezTo>
                    <a:pt x="560" y="938"/>
                    <a:pt x="555" y="926"/>
                    <a:pt x="549" y="915"/>
                  </a:cubicBezTo>
                  <a:cubicBezTo>
                    <a:pt x="542" y="912"/>
                    <a:pt x="535" y="908"/>
                    <a:pt x="528" y="906"/>
                  </a:cubicBezTo>
                  <a:cubicBezTo>
                    <a:pt x="528" y="903"/>
                    <a:pt x="528" y="899"/>
                    <a:pt x="528" y="898"/>
                  </a:cubicBezTo>
                  <a:cubicBezTo>
                    <a:pt x="542" y="891"/>
                    <a:pt x="551" y="875"/>
                    <a:pt x="576" y="887"/>
                  </a:cubicBezTo>
                  <a:cubicBezTo>
                    <a:pt x="576" y="891"/>
                    <a:pt x="576" y="934"/>
                    <a:pt x="565" y="950"/>
                  </a:cubicBezTo>
                  <a:close/>
                  <a:moveTo>
                    <a:pt x="1276" y="819"/>
                  </a:moveTo>
                  <a:cubicBezTo>
                    <a:pt x="1262" y="793"/>
                    <a:pt x="1250" y="766"/>
                    <a:pt x="1237" y="740"/>
                  </a:cubicBezTo>
                  <a:cubicBezTo>
                    <a:pt x="1237" y="730"/>
                    <a:pt x="1237" y="721"/>
                    <a:pt x="1237" y="712"/>
                  </a:cubicBezTo>
                  <a:cubicBezTo>
                    <a:pt x="1248" y="702"/>
                    <a:pt x="1255" y="686"/>
                    <a:pt x="1276" y="686"/>
                  </a:cubicBezTo>
                  <a:cubicBezTo>
                    <a:pt x="1276" y="675"/>
                    <a:pt x="1288" y="679"/>
                    <a:pt x="1302" y="677"/>
                  </a:cubicBezTo>
                  <a:cubicBezTo>
                    <a:pt x="1304" y="681"/>
                    <a:pt x="1306" y="684"/>
                    <a:pt x="1308" y="689"/>
                  </a:cubicBezTo>
                  <a:cubicBezTo>
                    <a:pt x="1299" y="716"/>
                    <a:pt x="1290" y="744"/>
                    <a:pt x="1283" y="772"/>
                  </a:cubicBezTo>
                  <a:cubicBezTo>
                    <a:pt x="1281" y="787"/>
                    <a:pt x="1281" y="803"/>
                    <a:pt x="1281" y="819"/>
                  </a:cubicBezTo>
                  <a:cubicBezTo>
                    <a:pt x="1280" y="819"/>
                    <a:pt x="1278" y="819"/>
                    <a:pt x="1276" y="819"/>
                  </a:cubicBezTo>
                  <a:close/>
                  <a:moveTo>
                    <a:pt x="479" y="546"/>
                  </a:moveTo>
                  <a:cubicBezTo>
                    <a:pt x="453" y="528"/>
                    <a:pt x="464" y="516"/>
                    <a:pt x="462" y="502"/>
                  </a:cubicBezTo>
                  <a:cubicBezTo>
                    <a:pt x="472" y="474"/>
                    <a:pt x="495" y="427"/>
                    <a:pt x="534" y="427"/>
                  </a:cubicBezTo>
                  <a:cubicBezTo>
                    <a:pt x="527" y="455"/>
                    <a:pt x="518" y="474"/>
                    <a:pt x="495" y="502"/>
                  </a:cubicBezTo>
                  <a:cubicBezTo>
                    <a:pt x="493" y="514"/>
                    <a:pt x="490" y="535"/>
                    <a:pt x="479" y="5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-5769046" y="19022"/>
              <a:ext cx="484188" cy="487363"/>
            </a:xfrm>
            <a:custGeom>
              <a:avLst/>
              <a:gdLst/>
              <a:ahLst/>
              <a:cxnLst>
                <a:cxn ang="0">
                  <a:pos x="30" y="15"/>
                </a:cxn>
                <a:cxn ang="0">
                  <a:pos x="114" y="33"/>
                </a:cxn>
                <a:cxn ang="0">
                  <a:pos x="324" y="0"/>
                </a:cxn>
                <a:cxn ang="0">
                  <a:pos x="63" y="360"/>
                </a:cxn>
                <a:cxn ang="0">
                  <a:pos x="205" y="285"/>
                </a:cxn>
                <a:cxn ang="0">
                  <a:pos x="61" y="346"/>
                </a:cxn>
                <a:cxn ang="0">
                  <a:pos x="121" y="283"/>
                </a:cxn>
                <a:cxn ang="0">
                  <a:pos x="142" y="344"/>
                </a:cxn>
                <a:cxn ang="0">
                  <a:pos x="140" y="283"/>
                </a:cxn>
                <a:cxn ang="0">
                  <a:pos x="257" y="348"/>
                </a:cxn>
                <a:cxn ang="0">
                  <a:pos x="296" y="332"/>
                </a:cxn>
                <a:cxn ang="0">
                  <a:pos x="222" y="190"/>
                </a:cxn>
                <a:cxn ang="0">
                  <a:pos x="345" y="346"/>
                </a:cxn>
                <a:cxn ang="0">
                  <a:pos x="38" y="217"/>
                </a:cxn>
                <a:cxn ang="0">
                  <a:pos x="45" y="245"/>
                </a:cxn>
                <a:cxn ang="0">
                  <a:pos x="149" y="318"/>
                </a:cxn>
                <a:cxn ang="0">
                  <a:pos x="242" y="302"/>
                </a:cxn>
                <a:cxn ang="0">
                  <a:pos x="292" y="306"/>
                </a:cxn>
                <a:cxn ang="0">
                  <a:pos x="222" y="287"/>
                </a:cxn>
                <a:cxn ang="0">
                  <a:pos x="221" y="262"/>
                </a:cxn>
                <a:cxn ang="0">
                  <a:pos x="82" y="267"/>
                </a:cxn>
                <a:cxn ang="0">
                  <a:pos x="168" y="234"/>
                </a:cxn>
                <a:cxn ang="0">
                  <a:pos x="142" y="262"/>
                </a:cxn>
                <a:cxn ang="0">
                  <a:pos x="142" y="271"/>
                </a:cxn>
                <a:cxn ang="0">
                  <a:pos x="117" y="253"/>
                </a:cxn>
                <a:cxn ang="0">
                  <a:pos x="179" y="218"/>
                </a:cxn>
                <a:cxn ang="0">
                  <a:pos x="138" y="183"/>
                </a:cxn>
                <a:cxn ang="0">
                  <a:pos x="108" y="211"/>
                </a:cxn>
                <a:cxn ang="0">
                  <a:pos x="58" y="173"/>
                </a:cxn>
                <a:cxn ang="0">
                  <a:pos x="126" y="33"/>
                </a:cxn>
                <a:cxn ang="0">
                  <a:pos x="173" y="157"/>
                </a:cxn>
                <a:cxn ang="0">
                  <a:pos x="136" y="98"/>
                </a:cxn>
                <a:cxn ang="0">
                  <a:pos x="249" y="63"/>
                </a:cxn>
                <a:cxn ang="0">
                  <a:pos x="306" y="84"/>
                </a:cxn>
                <a:cxn ang="0">
                  <a:pos x="331" y="183"/>
                </a:cxn>
                <a:cxn ang="0">
                  <a:pos x="179" y="218"/>
                </a:cxn>
                <a:cxn ang="0">
                  <a:pos x="303" y="182"/>
                </a:cxn>
                <a:cxn ang="0">
                  <a:pos x="242" y="94"/>
                </a:cxn>
                <a:cxn ang="0">
                  <a:pos x="294" y="110"/>
                </a:cxn>
                <a:cxn ang="0">
                  <a:pos x="326" y="166"/>
                </a:cxn>
                <a:cxn ang="0">
                  <a:pos x="70" y="105"/>
                </a:cxn>
                <a:cxn ang="0">
                  <a:pos x="108" y="49"/>
                </a:cxn>
                <a:cxn ang="0">
                  <a:pos x="10" y="70"/>
                </a:cxn>
                <a:cxn ang="0">
                  <a:pos x="47" y="120"/>
                </a:cxn>
                <a:cxn ang="0">
                  <a:pos x="238" y="134"/>
                </a:cxn>
                <a:cxn ang="0">
                  <a:pos x="301" y="134"/>
                </a:cxn>
                <a:cxn ang="0">
                  <a:pos x="340" y="33"/>
                </a:cxn>
                <a:cxn ang="0">
                  <a:pos x="12" y="52"/>
                </a:cxn>
                <a:cxn ang="0">
                  <a:pos x="306" y="52"/>
                </a:cxn>
                <a:cxn ang="0">
                  <a:pos x="47" y="57"/>
                </a:cxn>
                <a:cxn ang="0">
                  <a:pos x="238" y="42"/>
                </a:cxn>
                <a:cxn ang="0">
                  <a:pos x="231" y="19"/>
                </a:cxn>
                <a:cxn ang="0">
                  <a:pos x="303" y="15"/>
                </a:cxn>
              </a:cxnLst>
              <a:rect l="0" t="0" r="r" b="b"/>
              <a:pathLst>
                <a:path w="357" h="360">
                  <a:moveTo>
                    <a:pt x="63" y="360"/>
                  </a:moveTo>
                  <a:cubicBezTo>
                    <a:pt x="30" y="358"/>
                    <a:pt x="17" y="348"/>
                    <a:pt x="10" y="346"/>
                  </a:cubicBezTo>
                  <a:cubicBezTo>
                    <a:pt x="7" y="250"/>
                    <a:pt x="3" y="155"/>
                    <a:pt x="2" y="61"/>
                  </a:cubicBezTo>
                  <a:cubicBezTo>
                    <a:pt x="5" y="22"/>
                    <a:pt x="2" y="15"/>
                    <a:pt x="30" y="1"/>
                  </a:cubicBezTo>
                  <a:cubicBezTo>
                    <a:pt x="30" y="8"/>
                    <a:pt x="24" y="3"/>
                    <a:pt x="30" y="15"/>
                  </a:cubicBezTo>
                  <a:cubicBezTo>
                    <a:pt x="54" y="15"/>
                    <a:pt x="79" y="15"/>
                    <a:pt x="105" y="17"/>
                  </a:cubicBezTo>
                  <a:cubicBezTo>
                    <a:pt x="105" y="19"/>
                    <a:pt x="105" y="22"/>
                    <a:pt x="105" y="26"/>
                  </a:cubicBezTo>
                  <a:cubicBezTo>
                    <a:pt x="75" y="26"/>
                    <a:pt x="45" y="26"/>
                    <a:pt x="16" y="26"/>
                  </a:cubicBezTo>
                  <a:cubicBezTo>
                    <a:pt x="14" y="28"/>
                    <a:pt x="14" y="31"/>
                    <a:pt x="14" y="35"/>
                  </a:cubicBezTo>
                  <a:cubicBezTo>
                    <a:pt x="47" y="33"/>
                    <a:pt x="80" y="33"/>
                    <a:pt x="114" y="33"/>
                  </a:cubicBezTo>
                  <a:cubicBezTo>
                    <a:pt x="115" y="28"/>
                    <a:pt x="117" y="22"/>
                    <a:pt x="121" y="17"/>
                  </a:cubicBezTo>
                  <a:cubicBezTo>
                    <a:pt x="149" y="15"/>
                    <a:pt x="179" y="15"/>
                    <a:pt x="208" y="15"/>
                  </a:cubicBezTo>
                  <a:cubicBezTo>
                    <a:pt x="207" y="12"/>
                    <a:pt x="205" y="8"/>
                    <a:pt x="205" y="5"/>
                  </a:cubicBezTo>
                  <a:cubicBezTo>
                    <a:pt x="175" y="3"/>
                    <a:pt x="145" y="1"/>
                    <a:pt x="115" y="0"/>
                  </a:cubicBezTo>
                  <a:cubicBezTo>
                    <a:pt x="184" y="0"/>
                    <a:pt x="254" y="0"/>
                    <a:pt x="324" y="0"/>
                  </a:cubicBezTo>
                  <a:cubicBezTo>
                    <a:pt x="334" y="3"/>
                    <a:pt x="341" y="8"/>
                    <a:pt x="350" y="22"/>
                  </a:cubicBezTo>
                  <a:cubicBezTo>
                    <a:pt x="352" y="78"/>
                    <a:pt x="354" y="134"/>
                    <a:pt x="357" y="190"/>
                  </a:cubicBezTo>
                  <a:cubicBezTo>
                    <a:pt x="348" y="217"/>
                    <a:pt x="357" y="304"/>
                    <a:pt x="357" y="343"/>
                  </a:cubicBezTo>
                  <a:cubicBezTo>
                    <a:pt x="355" y="346"/>
                    <a:pt x="354" y="350"/>
                    <a:pt x="352" y="355"/>
                  </a:cubicBezTo>
                  <a:cubicBezTo>
                    <a:pt x="256" y="357"/>
                    <a:pt x="159" y="358"/>
                    <a:pt x="63" y="360"/>
                  </a:cubicBezTo>
                  <a:close/>
                  <a:moveTo>
                    <a:pt x="207" y="357"/>
                  </a:moveTo>
                  <a:cubicBezTo>
                    <a:pt x="200" y="351"/>
                    <a:pt x="193" y="346"/>
                    <a:pt x="187" y="343"/>
                  </a:cubicBezTo>
                  <a:cubicBezTo>
                    <a:pt x="187" y="283"/>
                    <a:pt x="182" y="271"/>
                    <a:pt x="212" y="234"/>
                  </a:cubicBezTo>
                  <a:cubicBezTo>
                    <a:pt x="212" y="236"/>
                    <a:pt x="212" y="238"/>
                    <a:pt x="214" y="241"/>
                  </a:cubicBezTo>
                  <a:cubicBezTo>
                    <a:pt x="208" y="250"/>
                    <a:pt x="184" y="264"/>
                    <a:pt x="205" y="285"/>
                  </a:cubicBezTo>
                  <a:cubicBezTo>
                    <a:pt x="205" y="297"/>
                    <a:pt x="194" y="318"/>
                    <a:pt x="224" y="330"/>
                  </a:cubicBezTo>
                  <a:cubicBezTo>
                    <a:pt x="229" y="330"/>
                    <a:pt x="245" y="325"/>
                    <a:pt x="245" y="346"/>
                  </a:cubicBezTo>
                  <a:cubicBezTo>
                    <a:pt x="236" y="355"/>
                    <a:pt x="217" y="355"/>
                    <a:pt x="207" y="357"/>
                  </a:cubicBezTo>
                  <a:close/>
                  <a:moveTo>
                    <a:pt x="105" y="355"/>
                  </a:moveTo>
                  <a:cubicBezTo>
                    <a:pt x="89" y="351"/>
                    <a:pt x="75" y="348"/>
                    <a:pt x="61" y="346"/>
                  </a:cubicBezTo>
                  <a:cubicBezTo>
                    <a:pt x="61" y="309"/>
                    <a:pt x="61" y="274"/>
                    <a:pt x="61" y="239"/>
                  </a:cubicBezTo>
                  <a:cubicBezTo>
                    <a:pt x="68" y="255"/>
                    <a:pt x="72" y="299"/>
                    <a:pt x="73" y="332"/>
                  </a:cubicBezTo>
                  <a:cubicBezTo>
                    <a:pt x="75" y="334"/>
                    <a:pt x="77" y="336"/>
                    <a:pt x="79" y="337"/>
                  </a:cubicBezTo>
                  <a:cubicBezTo>
                    <a:pt x="87" y="329"/>
                    <a:pt x="87" y="290"/>
                    <a:pt x="87" y="287"/>
                  </a:cubicBezTo>
                  <a:cubicBezTo>
                    <a:pt x="98" y="285"/>
                    <a:pt x="108" y="283"/>
                    <a:pt x="121" y="283"/>
                  </a:cubicBezTo>
                  <a:cubicBezTo>
                    <a:pt x="121" y="288"/>
                    <a:pt x="121" y="295"/>
                    <a:pt x="122" y="302"/>
                  </a:cubicBezTo>
                  <a:cubicBezTo>
                    <a:pt x="119" y="302"/>
                    <a:pt x="115" y="302"/>
                    <a:pt x="114" y="304"/>
                  </a:cubicBezTo>
                  <a:cubicBezTo>
                    <a:pt x="110" y="299"/>
                    <a:pt x="108" y="294"/>
                    <a:pt x="107" y="290"/>
                  </a:cubicBezTo>
                  <a:cubicBezTo>
                    <a:pt x="103" y="290"/>
                    <a:pt x="100" y="290"/>
                    <a:pt x="98" y="292"/>
                  </a:cubicBezTo>
                  <a:cubicBezTo>
                    <a:pt x="94" y="330"/>
                    <a:pt x="91" y="337"/>
                    <a:pt x="142" y="344"/>
                  </a:cubicBezTo>
                  <a:cubicBezTo>
                    <a:pt x="154" y="341"/>
                    <a:pt x="159" y="329"/>
                    <a:pt x="161" y="323"/>
                  </a:cubicBezTo>
                  <a:cubicBezTo>
                    <a:pt x="163" y="323"/>
                    <a:pt x="164" y="323"/>
                    <a:pt x="166" y="323"/>
                  </a:cubicBezTo>
                  <a:cubicBezTo>
                    <a:pt x="164" y="311"/>
                    <a:pt x="163" y="301"/>
                    <a:pt x="161" y="290"/>
                  </a:cubicBezTo>
                  <a:cubicBezTo>
                    <a:pt x="149" y="302"/>
                    <a:pt x="151" y="299"/>
                    <a:pt x="142" y="302"/>
                  </a:cubicBezTo>
                  <a:cubicBezTo>
                    <a:pt x="140" y="295"/>
                    <a:pt x="140" y="288"/>
                    <a:pt x="140" y="283"/>
                  </a:cubicBezTo>
                  <a:cubicBezTo>
                    <a:pt x="151" y="283"/>
                    <a:pt x="161" y="283"/>
                    <a:pt x="171" y="285"/>
                  </a:cubicBezTo>
                  <a:cubicBezTo>
                    <a:pt x="171" y="290"/>
                    <a:pt x="180" y="337"/>
                    <a:pt x="166" y="351"/>
                  </a:cubicBezTo>
                  <a:cubicBezTo>
                    <a:pt x="145" y="351"/>
                    <a:pt x="124" y="353"/>
                    <a:pt x="105" y="355"/>
                  </a:cubicBezTo>
                  <a:close/>
                  <a:moveTo>
                    <a:pt x="263" y="351"/>
                  </a:moveTo>
                  <a:cubicBezTo>
                    <a:pt x="261" y="350"/>
                    <a:pt x="259" y="348"/>
                    <a:pt x="257" y="348"/>
                  </a:cubicBezTo>
                  <a:cubicBezTo>
                    <a:pt x="259" y="329"/>
                    <a:pt x="261" y="315"/>
                    <a:pt x="268" y="308"/>
                  </a:cubicBezTo>
                  <a:cubicBezTo>
                    <a:pt x="278" y="318"/>
                    <a:pt x="280" y="329"/>
                    <a:pt x="280" y="351"/>
                  </a:cubicBezTo>
                  <a:cubicBezTo>
                    <a:pt x="273" y="351"/>
                    <a:pt x="268" y="351"/>
                    <a:pt x="263" y="351"/>
                  </a:cubicBezTo>
                  <a:close/>
                  <a:moveTo>
                    <a:pt x="310" y="351"/>
                  </a:moveTo>
                  <a:cubicBezTo>
                    <a:pt x="305" y="348"/>
                    <a:pt x="296" y="339"/>
                    <a:pt x="296" y="332"/>
                  </a:cubicBezTo>
                  <a:cubicBezTo>
                    <a:pt x="305" y="327"/>
                    <a:pt x="315" y="323"/>
                    <a:pt x="326" y="320"/>
                  </a:cubicBezTo>
                  <a:cubicBezTo>
                    <a:pt x="345" y="281"/>
                    <a:pt x="329" y="257"/>
                    <a:pt x="306" y="245"/>
                  </a:cubicBezTo>
                  <a:cubicBezTo>
                    <a:pt x="282" y="245"/>
                    <a:pt x="259" y="245"/>
                    <a:pt x="236" y="246"/>
                  </a:cubicBezTo>
                  <a:cubicBezTo>
                    <a:pt x="236" y="231"/>
                    <a:pt x="236" y="215"/>
                    <a:pt x="236" y="201"/>
                  </a:cubicBezTo>
                  <a:cubicBezTo>
                    <a:pt x="231" y="197"/>
                    <a:pt x="226" y="194"/>
                    <a:pt x="222" y="190"/>
                  </a:cubicBezTo>
                  <a:cubicBezTo>
                    <a:pt x="222" y="187"/>
                    <a:pt x="222" y="183"/>
                    <a:pt x="222" y="180"/>
                  </a:cubicBezTo>
                  <a:cubicBezTo>
                    <a:pt x="233" y="189"/>
                    <a:pt x="243" y="197"/>
                    <a:pt x="254" y="208"/>
                  </a:cubicBezTo>
                  <a:cubicBezTo>
                    <a:pt x="254" y="252"/>
                    <a:pt x="280" y="239"/>
                    <a:pt x="333" y="236"/>
                  </a:cubicBezTo>
                  <a:cubicBezTo>
                    <a:pt x="341" y="227"/>
                    <a:pt x="343" y="213"/>
                    <a:pt x="343" y="206"/>
                  </a:cubicBezTo>
                  <a:cubicBezTo>
                    <a:pt x="343" y="252"/>
                    <a:pt x="343" y="299"/>
                    <a:pt x="345" y="346"/>
                  </a:cubicBezTo>
                  <a:cubicBezTo>
                    <a:pt x="333" y="348"/>
                    <a:pt x="320" y="350"/>
                    <a:pt x="310" y="351"/>
                  </a:cubicBezTo>
                  <a:close/>
                  <a:moveTo>
                    <a:pt x="28" y="350"/>
                  </a:moveTo>
                  <a:cubicBezTo>
                    <a:pt x="23" y="339"/>
                    <a:pt x="17" y="330"/>
                    <a:pt x="12" y="322"/>
                  </a:cubicBezTo>
                  <a:cubicBezTo>
                    <a:pt x="12" y="285"/>
                    <a:pt x="12" y="250"/>
                    <a:pt x="12" y="215"/>
                  </a:cubicBezTo>
                  <a:cubicBezTo>
                    <a:pt x="21" y="215"/>
                    <a:pt x="30" y="215"/>
                    <a:pt x="38" y="217"/>
                  </a:cubicBezTo>
                  <a:cubicBezTo>
                    <a:pt x="33" y="231"/>
                    <a:pt x="28" y="246"/>
                    <a:pt x="23" y="262"/>
                  </a:cubicBezTo>
                  <a:cubicBezTo>
                    <a:pt x="23" y="281"/>
                    <a:pt x="14" y="313"/>
                    <a:pt x="23" y="341"/>
                  </a:cubicBezTo>
                  <a:cubicBezTo>
                    <a:pt x="24" y="339"/>
                    <a:pt x="26" y="339"/>
                    <a:pt x="30" y="339"/>
                  </a:cubicBezTo>
                  <a:cubicBezTo>
                    <a:pt x="31" y="308"/>
                    <a:pt x="33" y="278"/>
                    <a:pt x="37" y="248"/>
                  </a:cubicBezTo>
                  <a:cubicBezTo>
                    <a:pt x="38" y="246"/>
                    <a:pt x="42" y="245"/>
                    <a:pt x="45" y="245"/>
                  </a:cubicBezTo>
                  <a:cubicBezTo>
                    <a:pt x="44" y="278"/>
                    <a:pt x="44" y="313"/>
                    <a:pt x="44" y="348"/>
                  </a:cubicBezTo>
                  <a:cubicBezTo>
                    <a:pt x="38" y="348"/>
                    <a:pt x="33" y="348"/>
                    <a:pt x="28" y="350"/>
                  </a:cubicBezTo>
                  <a:close/>
                  <a:moveTo>
                    <a:pt x="122" y="332"/>
                  </a:moveTo>
                  <a:cubicBezTo>
                    <a:pt x="114" y="323"/>
                    <a:pt x="117" y="320"/>
                    <a:pt x="119" y="315"/>
                  </a:cubicBezTo>
                  <a:cubicBezTo>
                    <a:pt x="128" y="315"/>
                    <a:pt x="138" y="316"/>
                    <a:pt x="149" y="318"/>
                  </a:cubicBezTo>
                  <a:cubicBezTo>
                    <a:pt x="149" y="322"/>
                    <a:pt x="149" y="325"/>
                    <a:pt x="149" y="329"/>
                  </a:cubicBezTo>
                  <a:cubicBezTo>
                    <a:pt x="140" y="329"/>
                    <a:pt x="131" y="330"/>
                    <a:pt x="122" y="332"/>
                  </a:cubicBezTo>
                  <a:close/>
                  <a:moveTo>
                    <a:pt x="229" y="322"/>
                  </a:moveTo>
                  <a:cubicBezTo>
                    <a:pt x="226" y="316"/>
                    <a:pt x="224" y="311"/>
                    <a:pt x="222" y="306"/>
                  </a:cubicBezTo>
                  <a:cubicBezTo>
                    <a:pt x="228" y="304"/>
                    <a:pt x="235" y="302"/>
                    <a:pt x="242" y="302"/>
                  </a:cubicBezTo>
                  <a:cubicBezTo>
                    <a:pt x="254" y="308"/>
                    <a:pt x="249" y="315"/>
                    <a:pt x="247" y="320"/>
                  </a:cubicBezTo>
                  <a:cubicBezTo>
                    <a:pt x="240" y="320"/>
                    <a:pt x="235" y="320"/>
                    <a:pt x="229" y="322"/>
                  </a:cubicBezTo>
                  <a:close/>
                  <a:moveTo>
                    <a:pt x="299" y="316"/>
                  </a:moveTo>
                  <a:cubicBezTo>
                    <a:pt x="296" y="315"/>
                    <a:pt x="294" y="313"/>
                    <a:pt x="292" y="313"/>
                  </a:cubicBezTo>
                  <a:cubicBezTo>
                    <a:pt x="292" y="309"/>
                    <a:pt x="292" y="308"/>
                    <a:pt x="292" y="306"/>
                  </a:cubicBezTo>
                  <a:cubicBezTo>
                    <a:pt x="298" y="304"/>
                    <a:pt x="305" y="304"/>
                    <a:pt x="312" y="304"/>
                  </a:cubicBezTo>
                  <a:cubicBezTo>
                    <a:pt x="312" y="308"/>
                    <a:pt x="312" y="311"/>
                    <a:pt x="312" y="315"/>
                  </a:cubicBezTo>
                  <a:cubicBezTo>
                    <a:pt x="306" y="315"/>
                    <a:pt x="303" y="315"/>
                    <a:pt x="299" y="316"/>
                  </a:cubicBezTo>
                  <a:close/>
                  <a:moveTo>
                    <a:pt x="233" y="295"/>
                  </a:moveTo>
                  <a:cubicBezTo>
                    <a:pt x="229" y="292"/>
                    <a:pt x="226" y="288"/>
                    <a:pt x="222" y="287"/>
                  </a:cubicBezTo>
                  <a:cubicBezTo>
                    <a:pt x="235" y="274"/>
                    <a:pt x="282" y="278"/>
                    <a:pt x="319" y="285"/>
                  </a:cubicBezTo>
                  <a:cubicBezTo>
                    <a:pt x="319" y="285"/>
                    <a:pt x="319" y="287"/>
                    <a:pt x="319" y="288"/>
                  </a:cubicBezTo>
                  <a:cubicBezTo>
                    <a:pt x="289" y="290"/>
                    <a:pt x="261" y="292"/>
                    <a:pt x="233" y="295"/>
                  </a:cubicBezTo>
                  <a:close/>
                  <a:moveTo>
                    <a:pt x="228" y="273"/>
                  </a:moveTo>
                  <a:cubicBezTo>
                    <a:pt x="224" y="269"/>
                    <a:pt x="222" y="266"/>
                    <a:pt x="221" y="262"/>
                  </a:cubicBezTo>
                  <a:cubicBezTo>
                    <a:pt x="252" y="262"/>
                    <a:pt x="284" y="262"/>
                    <a:pt x="315" y="262"/>
                  </a:cubicBezTo>
                  <a:cubicBezTo>
                    <a:pt x="313" y="264"/>
                    <a:pt x="312" y="266"/>
                    <a:pt x="312" y="269"/>
                  </a:cubicBezTo>
                  <a:cubicBezTo>
                    <a:pt x="284" y="269"/>
                    <a:pt x="256" y="271"/>
                    <a:pt x="228" y="273"/>
                  </a:cubicBezTo>
                  <a:close/>
                  <a:moveTo>
                    <a:pt x="87" y="271"/>
                  </a:moveTo>
                  <a:cubicBezTo>
                    <a:pt x="86" y="269"/>
                    <a:pt x="84" y="267"/>
                    <a:pt x="82" y="267"/>
                  </a:cubicBezTo>
                  <a:cubicBezTo>
                    <a:pt x="82" y="234"/>
                    <a:pt x="63" y="227"/>
                    <a:pt x="63" y="217"/>
                  </a:cubicBezTo>
                  <a:cubicBezTo>
                    <a:pt x="70" y="215"/>
                    <a:pt x="77" y="215"/>
                    <a:pt x="86" y="215"/>
                  </a:cubicBezTo>
                  <a:cubicBezTo>
                    <a:pt x="89" y="218"/>
                    <a:pt x="93" y="222"/>
                    <a:pt x="98" y="227"/>
                  </a:cubicBezTo>
                  <a:cubicBezTo>
                    <a:pt x="122" y="227"/>
                    <a:pt x="149" y="227"/>
                    <a:pt x="175" y="227"/>
                  </a:cubicBezTo>
                  <a:cubicBezTo>
                    <a:pt x="171" y="229"/>
                    <a:pt x="170" y="231"/>
                    <a:pt x="168" y="234"/>
                  </a:cubicBezTo>
                  <a:cubicBezTo>
                    <a:pt x="133" y="225"/>
                    <a:pt x="122" y="234"/>
                    <a:pt x="96" y="236"/>
                  </a:cubicBezTo>
                  <a:cubicBezTo>
                    <a:pt x="96" y="250"/>
                    <a:pt x="94" y="252"/>
                    <a:pt x="105" y="267"/>
                  </a:cubicBezTo>
                  <a:cubicBezTo>
                    <a:pt x="98" y="267"/>
                    <a:pt x="93" y="269"/>
                    <a:pt x="87" y="271"/>
                  </a:cubicBezTo>
                  <a:close/>
                  <a:moveTo>
                    <a:pt x="142" y="271"/>
                  </a:moveTo>
                  <a:cubicBezTo>
                    <a:pt x="142" y="267"/>
                    <a:pt x="142" y="264"/>
                    <a:pt x="142" y="262"/>
                  </a:cubicBezTo>
                  <a:cubicBezTo>
                    <a:pt x="147" y="260"/>
                    <a:pt x="152" y="260"/>
                    <a:pt x="158" y="260"/>
                  </a:cubicBezTo>
                  <a:cubicBezTo>
                    <a:pt x="168" y="250"/>
                    <a:pt x="159" y="253"/>
                    <a:pt x="179" y="248"/>
                  </a:cubicBezTo>
                  <a:cubicBezTo>
                    <a:pt x="186" y="238"/>
                    <a:pt x="193" y="227"/>
                    <a:pt x="201" y="218"/>
                  </a:cubicBezTo>
                  <a:cubicBezTo>
                    <a:pt x="201" y="225"/>
                    <a:pt x="186" y="259"/>
                    <a:pt x="173" y="269"/>
                  </a:cubicBezTo>
                  <a:cubicBezTo>
                    <a:pt x="163" y="269"/>
                    <a:pt x="152" y="269"/>
                    <a:pt x="142" y="271"/>
                  </a:cubicBezTo>
                  <a:close/>
                  <a:moveTo>
                    <a:pt x="117" y="253"/>
                  </a:moveTo>
                  <a:cubicBezTo>
                    <a:pt x="114" y="250"/>
                    <a:pt x="112" y="248"/>
                    <a:pt x="110" y="246"/>
                  </a:cubicBezTo>
                  <a:cubicBezTo>
                    <a:pt x="121" y="245"/>
                    <a:pt x="133" y="243"/>
                    <a:pt x="145" y="243"/>
                  </a:cubicBezTo>
                  <a:cubicBezTo>
                    <a:pt x="145" y="245"/>
                    <a:pt x="145" y="246"/>
                    <a:pt x="145" y="250"/>
                  </a:cubicBezTo>
                  <a:cubicBezTo>
                    <a:pt x="135" y="250"/>
                    <a:pt x="126" y="252"/>
                    <a:pt x="117" y="253"/>
                  </a:cubicBezTo>
                  <a:close/>
                  <a:moveTo>
                    <a:pt x="280" y="224"/>
                  </a:moveTo>
                  <a:cubicBezTo>
                    <a:pt x="277" y="218"/>
                    <a:pt x="273" y="215"/>
                    <a:pt x="271" y="211"/>
                  </a:cubicBezTo>
                  <a:cubicBezTo>
                    <a:pt x="287" y="211"/>
                    <a:pt x="303" y="213"/>
                    <a:pt x="319" y="215"/>
                  </a:cubicBezTo>
                  <a:cubicBezTo>
                    <a:pt x="305" y="217"/>
                    <a:pt x="292" y="220"/>
                    <a:pt x="280" y="224"/>
                  </a:cubicBezTo>
                  <a:close/>
                  <a:moveTo>
                    <a:pt x="179" y="218"/>
                  </a:moveTo>
                  <a:cubicBezTo>
                    <a:pt x="171" y="213"/>
                    <a:pt x="164" y="210"/>
                    <a:pt x="158" y="206"/>
                  </a:cubicBezTo>
                  <a:cubicBezTo>
                    <a:pt x="161" y="199"/>
                    <a:pt x="164" y="192"/>
                    <a:pt x="170" y="185"/>
                  </a:cubicBezTo>
                  <a:cubicBezTo>
                    <a:pt x="166" y="183"/>
                    <a:pt x="163" y="183"/>
                    <a:pt x="161" y="183"/>
                  </a:cubicBezTo>
                  <a:cubicBezTo>
                    <a:pt x="154" y="185"/>
                    <a:pt x="147" y="189"/>
                    <a:pt x="142" y="192"/>
                  </a:cubicBezTo>
                  <a:cubicBezTo>
                    <a:pt x="140" y="189"/>
                    <a:pt x="138" y="185"/>
                    <a:pt x="138" y="183"/>
                  </a:cubicBezTo>
                  <a:cubicBezTo>
                    <a:pt x="135" y="183"/>
                    <a:pt x="133" y="183"/>
                    <a:pt x="131" y="183"/>
                  </a:cubicBezTo>
                  <a:cubicBezTo>
                    <a:pt x="129" y="187"/>
                    <a:pt x="128" y="192"/>
                    <a:pt x="128" y="197"/>
                  </a:cubicBezTo>
                  <a:cubicBezTo>
                    <a:pt x="124" y="197"/>
                    <a:pt x="121" y="197"/>
                    <a:pt x="117" y="197"/>
                  </a:cubicBezTo>
                  <a:cubicBezTo>
                    <a:pt x="108" y="189"/>
                    <a:pt x="105" y="185"/>
                    <a:pt x="96" y="185"/>
                  </a:cubicBezTo>
                  <a:cubicBezTo>
                    <a:pt x="96" y="194"/>
                    <a:pt x="107" y="203"/>
                    <a:pt x="108" y="211"/>
                  </a:cubicBezTo>
                  <a:cubicBezTo>
                    <a:pt x="100" y="208"/>
                    <a:pt x="91" y="204"/>
                    <a:pt x="82" y="201"/>
                  </a:cubicBezTo>
                  <a:cubicBezTo>
                    <a:pt x="58" y="201"/>
                    <a:pt x="35" y="201"/>
                    <a:pt x="12" y="203"/>
                  </a:cubicBezTo>
                  <a:cubicBezTo>
                    <a:pt x="12" y="192"/>
                    <a:pt x="12" y="183"/>
                    <a:pt x="12" y="175"/>
                  </a:cubicBezTo>
                  <a:cubicBezTo>
                    <a:pt x="26" y="175"/>
                    <a:pt x="33" y="143"/>
                    <a:pt x="52" y="143"/>
                  </a:cubicBezTo>
                  <a:cubicBezTo>
                    <a:pt x="54" y="152"/>
                    <a:pt x="56" y="162"/>
                    <a:pt x="58" y="173"/>
                  </a:cubicBezTo>
                  <a:cubicBezTo>
                    <a:pt x="59" y="171"/>
                    <a:pt x="61" y="169"/>
                    <a:pt x="65" y="169"/>
                  </a:cubicBezTo>
                  <a:cubicBezTo>
                    <a:pt x="66" y="159"/>
                    <a:pt x="68" y="148"/>
                    <a:pt x="70" y="140"/>
                  </a:cubicBezTo>
                  <a:cubicBezTo>
                    <a:pt x="72" y="140"/>
                    <a:pt x="73" y="140"/>
                    <a:pt x="75" y="140"/>
                  </a:cubicBezTo>
                  <a:cubicBezTo>
                    <a:pt x="84" y="152"/>
                    <a:pt x="91" y="173"/>
                    <a:pt x="121" y="173"/>
                  </a:cubicBezTo>
                  <a:cubicBezTo>
                    <a:pt x="122" y="126"/>
                    <a:pt x="124" y="78"/>
                    <a:pt x="126" y="33"/>
                  </a:cubicBezTo>
                  <a:cubicBezTo>
                    <a:pt x="136" y="22"/>
                    <a:pt x="179" y="26"/>
                    <a:pt x="210" y="26"/>
                  </a:cubicBezTo>
                  <a:cubicBezTo>
                    <a:pt x="212" y="42"/>
                    <a:pt x="219" y="52"/>
                    <a:pt x="203" y="75"/>
                  </a:cubicBezTo>
                  <a:cubicBezTo>
                    <a:pt x="203" y="64"/>
                    <a:pt x="205" y="54"/>
                    <a:pt x="207" y="45"/>
                  </a:cubicBezTo>
                  <a:cubicBezTo>
                    <a:pt x="189" y="45"/>
                    <a:pt x="184" y="64"/>
                    <a:pt x="184" y="85"/>
                  </a:cubicBezTo>
                  <a:cubicBezTo>
                    <a:pt x="193" y="94"/>
                    <a:pt x="179" y="133"/>
                    <a:pt x="173" y="157"/>
                  </a:cubicBezTo>
                  <a:cubicBezTo>
                    <a:pt x="142" y="157"/>
                    <a:pt x="151" y="63"/>
                    <a:pt x="151" y="59"/>
                  </a:cubicBezTo>
                  <a:cubicBezTo>
                    <a:pt x="152" y="59"/>
                    <a:pt x="154" y="59"/>
                    <a:pt x="158" y="59"/>
                  </a:cubicBezTo>
                  <a:cubicBezTo>
                    <a:pt x="158" y="61"/>
                    <a:pt x="154" y="122"/>
                    <a:pt x="171" y="122"/>
                  </a:cubicBezTo>
                  <a:cubicBezTo>
                    <a:pt x="187" y="89"/>
                    <a:pt x="173" y="17"/>
                    <a:pt x="140" y="50"/>
                  </a:cubicBezTo>
                  <a:cubicBezTo>
                    <a:pt x="138" y="66"/>
                    <a:pt x="136" y="82"/>
                    <a:pt x="136" y="98"/>
                  </a:cubicBezTo>
                  <a:cubicBezTo>
                    <a:pt x="140" y="133"/>
                    <a:pt x="136" y="147"/>
                    <a:pt x="179" y="182"/>
                  </a:cubicBezTo>
                  <a:cubicBezTo>
                    <a:pt x="196" y="164"/>
                    <a:pt x="200" y="120"/>
                    <a:pt x="201" y="105"/>
                  </a:cubicBezTo>
                  <a:cubicBezTo>
                    <a:pt x="210" y="105"/>
                    <a:pt x="235" y="98"/>
                    <a:pt x="245" y="87"/>
                  </a:cubicBezTo>
                  <a:cubicBezTo>
                    <a:pt x="247" y="82"/>
                    <a:pt x="250" y="77"/>
                    <a:pt x="254" y="71"/>
                  </a:cubicBezTo>
                  <a:cubicBezTo>
                    <a:pt x="252" y="68"/>
                    <a:pt x="250" y="64"/>
                    <a:pt x="249" y="63"/>
                  </a:cubicBezTo>
                  <a:cubicBezTo>
                    <a:pt x="233" y="63"/>
                    <a:pt x="231" y="75"/>
                    <a:pt x="228" y="84"/>
                  </a:cubicBezTo>
                  <a:cubicBezTo>
                    <a:pt x="224" y="84"/>
                    <a:pt x="222" y="84"/>
                    <a:pt x="221" y="85"/>
                  </a:cubicBezTo>
                  <a:cubicBezTo>
                    <a:pt x="221" y="71"/>
                    <a:pt x="229" y="63"/>
                    <a:pt x="236" y="54"/>
                  </a:cubicBezTo>
                  <a:cubicBezTo>
                    <a:pt x="254" y="54"/>
                    <a:pt x="271" y="54"/>
                    <a:pt x="291" y="54"/>
                  </a:cubicBezTo>
                  <a:cubicBezTo>
                    <a:pt x="291" y="68"/>
                    <a:pt x="305" y="71"/>
                    <a:pt x="306" y="84"/>
                  </a:cubicBezTo>
                  <a:cubicBezTo>
                    <a:pt x="289" y="84"/>
                    <a:pt x="284" y="66"/>
                    <a:pt x="271" y="66"/>
                  </a:cubicBezTo>
                  <a:cubicBezTo>
                    <a:pt x="271" y="68"/>
                    <a:pt x="271" y="71"/>
                    <a:pt x="271" y="75"/>
                  </a:cubicBezTo>
                  <a:cubicBezTo>
                    <a:pt x="282" y="82"/>
                    <a:pt x="285" y="92"/>
                    <a:pt x="315" y="99"/>
                  </a:cubicBezTo>
                  <a:cubicBezTo>
                    <a:pt x="326" y="110"/>
                    <a:pt x="343" y="166"/>
                    <a:pt x="343" y="203"/>
                  </a:cubicBezTo>
                  <a:cubicBezTo>
                    <a:pt x="338" y="196"/>
                    <a:pt x="334" y="189"/>
                    <a:pt x="331" y="183"/>
                  </a:cubicBezTo>
                  <a:cubicBezTo>
                    <a:pt x="312" y="203"/>
                    <a:pt x="292" y="197"/>
                    <a:pt x="275" y="197"/>
                  </a:cubicBezTo>
                  <a:cubicBezTo>
                    <a:pt x="268" y="175"/>
                    <a:pt x="250" y="183"/>
                    <a:pt x="249" y="183"/>
                  </a:cubicBezTo>
                  <a:cubicBezTo>
                    <a:pt x="229" y="173"/>
                    <a:pt x="224" y="166"/>
                    <a:pt x="210" y="166"/>
                  </a:cubicBezTo>
                  <a:cubicBezTo>
                    <a:pt x="205" y="171"/>
                    <a:pt x="196" y="183"/>
                    <a:pt x="212" y="199"/>
                  </a:cubicBezTo>
                  <a:cubicBezTo>
                    <a:pt x="200" y="204"/>
                    <a:pt x="189" y="211"/>
                    <a:pt x="179" y="218"/>
                  </a:cubicBezTo>
                  <a:close/>
                  <a:moveTo>
                    <a:pt x="30" y="197"/>
                  </a:moveTo>
                  <a:cubicBezTo>
                    <a:pt x="0" y="168"/>
                    <a:pt x="54" y="185"/>
                    <a:pt x="79" y="183"/>
                  </a:cubicBezTo>
                  <a:cubicBezTo>
                    <a:pt x="79" y="185"/>
                    <a:pt x="79" y="189"/>
                    <a:pt x="80" y="192"/>
                  </a:cubicBezTo>
                  <a:cubicBezTo>
                    <a:pt x="63" y="194"/>
                    <a:pt x="45" y="196"/>
                    <a:pt x="30" y="197"/>
                  </a:cubicBezTo>
                  <a:close/>
                  <a:moveTo>
                    <a:pt x="303" y="182"/>
                  </a:moveTo>
                  <a:cubicBezTo>
                    <a:pt x="289" y="178"/>
                    <a:pt x="275" y="175"/>
                    <a:pt x="263" y="173"/>
                  </a:cubicBezTo>
                  <a:cubicBezTo>
                    <a:pt x="249" y="169"/>
                    <a:pt x="245" y="164"/>
                    <a:pt x="236" y="150"/>
                  </a:cubicBezTo>
                  <a:cubicBezTo>
                    <a:pt x="226" y="148"/>
                    <a:pt x="217" y="147"/>
                    <a:pt x="208" y="147"/>
                  </a:cubicBezTo>
                  <a:cubicBezTo>
                    <a:pt x="207" y="143"/>
                    <a:pt x="205" y="140"/>
                    <a:pt x="203" y="138"/>
                  </a:cubicBezTo>
                  <a:cubicBezTo>
                    <a:pt x="208" y="92"/>
                    <a:pt x="229" y="120"/>
                    <a:pt x="242" y="94"/>
                  </a:cubicBezTo>
                  <a:cubicBezTo>
                    <a:pt x="243" y="94"/>
                    <a:pt x="247" y="94"/>
                    <a:pt x="250" y="94"/>
                  </a:cubicBezTo>
                  <a:cubicBezTo>
                    <a:pt x="252" y="112"/>
                    <a:pt x="254" y="129"/>
                    <a:pt x="256" y="148"/>
                  </a:cubicBezTo>
                  <a:cubicBezTo>
                    <a:pt x="257" y="148"/>
                    <a:pt x="259" y="148"/>
                    <a:pt x="263" y="150"/>
                  </a:cubicBezTo>
                  <a:cubicBezTo>
                    <a:pt x="264" y="131"/>
                    <a:pt x="266" y="112"/>
                    <a:pt x="270" y="94"/>
                  </a:cubicBezTo>
                  <a:cubicBezTo>
                    <a:pt x="277" y="94"/>
                    <a:pt x="291" y="108"/>
                    <a:pt x="294" y="110"/>
                  </a:cubicBezTo>
                  <a:cubicBezTo>
                    <a:pt x="301" y="112"/>
                    <a:pt x="308" y="113"/>
                    <a:pt x="315" y="115"/>
                  </a:cubicBezTo>
                  <a:cubicBezTo>
                    <a:pt x="315" y="126"/>
                    <a:pt x="315" y="136"/>
                    <a:pt x="315" y="147"/>
                  </a:cubicBezTo>
                  <a:cubicBezTo>
                    <a:pt x="303" y="148"/>
                    <a:pt x="291" y="150"/>
                    <a:pt x="280" y="154"/>
                  </a:cubicBezTo>
                  <a:cubicBezTo>
                    <a:pt x="280" y="155"/>
                    <a:pt x="282" y="159"/>
                    <a:pt x="284" y="162"/>
                  </a:cubicBezTo>
                  <a:cubicBezTo>
                    <a:pt x="298" y="162"/>
                    <a:pt x="312" y="164"/>
                    <a:pt x="326" y="166"/>
                  </a:cubicBezTo>
                  <a:cubicBezTo>
                    <a:pt x="324" y="178"/>
                    <a:pt x="310" y="180"/>
                    <a:pt x="303" y="182"/>
                  </a:cubicBezTo>
                  <a:close/>
                  <a:moveTo>
                    <a:pt x="107" y="159"/>
                  </a:moveTo>
                  <a:cubicBezTo>
                    <a:pt x="86" y="143"/>
                    <a:pt x="79" y="126"/>
                    <a:pt x="79" y="117"/>
                  </a:cubicBezTo>
                  <a:cubicBezTo>
                    <a:pt x="87" y="110"/>
                    <a:pt x="96" y="103"/>
                    <a:pt x="105" y="98"/>
                  </a:cubicBezTo>
                  <a:cubicBezTo>
                    <a:pt x="105" y="82"/>
                    <a:pt x="73" y="105"/>
                    <a:pt x="70" y="105"/>
                  </a:cubicBezTo>
                  <a:cubicBezTo>
                    <a:pt x="70" y="101"/>
                    <a:pt x="70" y="98"/>
                    <a:pt x="70" y="96"/>
                  </a:cubicBezTo>
                  <a:cubicBezTo>
                    <a:pt x="80" y="87"/>
                    <a:pt x="91" y="78"/>
                    <a:pt x="103" y="70"/>
                  </a:cubicBezTo>
                  <a:cubicBezTo>
                    <a:pt x="101" y="66"/>
                    <a:pt x="100" y="64"/>
                    <a:pt x="98" y="63"/>
                  </a:cubicBezTo>
                  <a:cubicBezTo>
                    <a:pt x="89" y="66"/>
                    <a:pt x="80" y="71"/>
                    <a:pt x="72" y="77"/>
                  </a:cubicBezTo>
                  <a:cubicBezTo>
                    <a:pt x="72" y="50"/>
                    <a:pt x="84" y="43"/>
                    <a:pt x="108" y="49"/>
                  </a:cubicBezTo>
                  <a:cubicBezTo>
                    <a:pt x="117" y="66"/>
                    <a:pt x="114" y="126"/>
                    <a:pt x="114" y="159"/>
                  </a:cubicBezTo>
                  <a:cubicBezTo>
                    <a:pt x="110" y="159"/>
                    <a:pt x="108" y="159"/>
                    <a:pt x="107" y="159"/>
                  </a:cubicBezTo>
                  <a:close/>
                  <a:moveTo>
                    <a:pt x="17" y="157"/>
                  </a:moveTo>
                  <a:cubicBezTo>
                    <a:pt x="16" y="155"/>
                    <a:pt x="14" y="154"/>
                    <a:pt x="12" y="154"/>
                  </a:cubicBezTo>
                  <a:cubicBezTo>
                    <a:pt x="10" y="126"/>
                    <a:pt x="10" y="98"/>
                    <a:pt x="10" y="70"/>
                  </a:cubicBezTo>
                  <a:cubicBezTo>
                    <a:pt x="19" y="70"/>
                    <a:pt x="49" y="89"/>
                    <a:pt x="54" y="105"/>
                  </a:cubicBezTo>
                  <a:cubicBezTo>
                    <a:pt x="49" y="103"/>
                    <a:pt x="44" y="103"/>
                    <a:pt x="38" y="103"/>
                  </a:cubicBezTo>
                  <a:cubicBezTo>
                    <a:pt x="38" y="92"/>
                    <a:pt x="23" y="94"/>
                    <a:pt x="17" y="94"/>
                  </a:cubicBezTo>
                  <a:cubicBezTo>
                    <a:pt x="17" y="96"/>
                    <a:pt x="17" y="99"/>
                    <a:pt x="17" y="103"/>
                  </a:cubicBezTo>
                  <a:cubicBezTo>
                    <a:pt x="26" y="108"/>
                    <a:pt x="37" y="113"/>
                    <a:pt x="47" y="120"/>
                  </a:cubicBezTo>
                  <a:cubicBezTo>
                    <a:pt x="37" y="133"/>
                    <a:pt x="26" y="145"/>
                    <a:pt x="17" y="157"/>
                  </a:cubicBezTo>
                  <a:close/>
                  <a:moveTo>
                    <a:pt x="222" y="138"/>
                  </a:moveTo>
                  <a:cubicBezTo>
                    <a:pt x="221" y="133"/>
                    <a:pt x="221" y="127"/>
                    <a:pt x="221" y="122"/>
                  </a:cubicBezTo>
                  <a:cubicBezTo>
                    <a:pt x="228" y="122"/>
                    <a:pt x="235" y="122"/>
                    <a:pt x="242" y="122"/>
                  </a:cubicBezTo>
                  <a:cubicBezTo>
                    <a:pt x="240" y="126"/>
                    <a:pt x="238" y="129"/>
                    <a:pt x="238" y="134"/>
                  </a:cubicBezTo>
                  <a:cubicBezTo>
                    <a:pt x="233" y="134"/>
                    <a:pt x="228" y="136"/>
                    <a:pt x="222" y="138"/>
                  </a:cubicBezTo>
                  <a:close/>
                  <a:moveTo>
                    <a:pt x="285" y="138"/>
                  </a:moveTo>
                  <a:cubicBezTo>
                    <a:pt x="284" y="133"/>
                    <a:pt x="282" y="127"/>
                    <a:pt x="280" y="122"/>
                  </a:cubicBezTo>
                  <a:cubicBezTo>
                    <a:pt x="284" y="120"/>
                    <a:pt x="292" y="115"/>
                    <a:pt x="303" y="126"/>
                  </a:cubicBezTo>
                  <a:cubicBezTo>
                    <a:pt x="301" y="127"/>
                    <a:pt x="301" y="131"/>
                    <a:pt x="301" y="134"/>
                  </a:cubicBezTo>
                  <a:cubicBezTo>
                    <a:pt x="296" y="134"/>
                    <a:pt x="291" y="136"/>
                    <a:pt x="285" y="138"/>
                  </a:cubicBezTo>
                  <a:close/>
                  <a:moveTo>
                    <a:pt x="343" y="115"/>
                  </a:moveTo>
                  <a:cubicBezTo>
                    <a:pt x="327" y="84"/>
                    <a:pt x="338" y="84"/>
                    <a:pt x="336" y="63"/>
                  </a:cubicBezTo>
                  <a:cubicBezTo>
                    <a:pt x="327" y="45"/>
                    <a:pt x="324" y="45"/>
                    <a:pt x="324" y="33"/>
                  </a:cubicBezTo>
                  <a:cubicBezTo>
                    <a:pt x="329" y="33"/>
                    <a:pt x="334" y="33"/>
                    <a:pt x="340" y="33"/>
                  </a:cubicBezTo>
                  <a:cubicBezTo>
                    <a:pt x="347" y="40"/>
                    <a:pt x="347" y="87"/>
                    <a:pt x="347" y="110"/>
                  </a:cubicBezTo>
                  <a:cubicBezTo>
                    <a:pt x="345" y="112"/>
                    <a:pt x="343" y="113"/>
                    <a:pt x="343" y="115"/>
                  </a:cubicBezTo>
                  <a:close/>
                  <a:moveTo>
                    <a:pt x="44" y="80"/>
                  </a:moveTo>
                  <a:cubicBezTo>
                    <a:pt x="24" y="66"/>
                    <a:pt x="19" y="63"/>
                    <a:pt x="12" y="66"/>
                  </a:cubicBezTo>
                  <a:cubicBezTo>
                    <a:pt x="12" y="61"/>
                    <a:pt x="12" y="56"/>
                    <a:pt x="12" y="52"/>
                  </a:cubicBezTo>
                  <a:cubicBezTo>
                    <a:pt x="16" y="50"/>
                    <a:pt x="19" y="49"/>
                    <a:pt x="24" y="49"/>
                  </a:cubicBezTo>
                  <a:cubicBezTo>
                    <a:pt x="33" y="59"/>
                    <a:pt x="42" y="70"/>
                    <a:pt x="52" y="80"/>
                  </a:cubicBezTo>
                  <a:cubicBezTo>
                    <a:pt x="49" y="80"/>
                    <a:pt x="45" y="80"/>
                    <a:pt x="44" y="80"/>
                  </a:cubicBezTo>
                  <a:close/>
                  <a:moveTo>
                    <a:pt x="315" y="68"/>
                  </a:moveTo>
                  <a:cubicBezTo>
                    <a:pt x="312" y="63"/>
                    <a:pt x="308" y="57"/>
                    <a:pt x="306" y="52"/>
                  </a:cubicBezTo>
                  <a:cubicBezTo>
                    <a:pt x="308" y="52"/>
                    <a:pt x="312" y="52"/>
                    <a:pt x="315" y="52"/>
                  </a:cubicBezTo>
                  <a:cubicBezTo>
                    <a:pt x="317" y="57"/>
                    <a:pt x="320" y="63"/>
                    <a:pt x="324" y="68"/>
                  </a:cubicBezTo>
                  <a:cubicBezTo>
                    <a:pt x="320" y="68"/>
                    <a:pt x="317" y="68"/>
                    <a:pt x="315" y="68"/>
                  </a:cubicBezTo>
                  <a:close/>
                  <a:moveTo>
                    <a:pt x="54" y="61"/>
                  </a:moveTo>
                  <a:cubicBezTo>
                    <a:pt x="51" y="59"/>
                    <a:pt x="49" y="57"/>
                    <a:pt x="47" y="57"/>
                  </a:cubicBezTo>
                  <a:cubicBezTo>
                    <a:pt x="47" y="52"/>
                    <a:pt x="47" y="49"/>
                    <a:pt x="47" y="45"/>
                  </a:cubicBezTo>
                  <a:cubicBezTo>
                    <a:pt x="54" y="45"/>
                    <a:pt x="61" y="45"/>
                    <a:pt x="70" y="45"/>
                  </a:cubicBezTo>
                  <a:cubicBezTo>
                    <a:pt x="68" y="49"/>
                    <a:pt x="66" y="52"/>
                    <a:pt x="65" y="57"/>
                  </a:cubicBezTo>
                  <a:cubicBezTo>
                    <a:pt x="61" y="57"/>
                    <a:pt x="58" y="59"/>
                    <a:pt x="54" y="61"/>
                  </a:cubicBezTo>
                  <a:close/>
                  <a:moveTo>
                    <a:pt x="238" y="42"/>
                  </a:moveTo>
                  <a:cubicBezTo>
                    <a:pt x="235" y="36"/>
                    <a:pt x="231" y="31"/>
                    <a:pt x="229" y="28"/>
                  </a:cubicBezTo>
                  <a:cubicBezTo>
                    <a:pt x="254" y="28"/>
                    <a:pt x="278" y="29"/>
                    <a:pt x="303" y="31"/>
                  </a:cubicBezTo>
                  <a:cubicBezTo>
                    <a:pt x="301" y="33"/>
                    <a:pt x="301" y="36"/>
                    <a:pt x="301" y="40"/>
                  </a:cubicBezTo>
                  <a:cubicBezTo>
                    <a:pt x="280" y="40"/>
                    <a:pt x="259" y="40"/>
                    <a:pt x="238" y="42"/>
                  </a:cubicBezTo>
                  <a:close/>
                  <a:moveTo>
                    <a:pt x="231" y="19"/>
                  </a:moveTo>
                  <a:cubicBezTo>
                    <a:pt x="228" y="17"/>
                    <a:pt x="224" y="15"/>
                    <a:pt x="222" y="14"/>
                  </a:cubicBezTo>
                  <a:cubicBezTo>
                    <a:pt x="222" y="12"/>
                    <a:pt x="222" y="10"/>
                    <a:pt x="222" y="8"/>
                  </a:cubicBezTo>
                  <a:cubicBezTo>
                    <a:pt x="224" y="7"/>
                    <a:pt x="228" y="5"/>
                    <a:pt x="231" y="5"/>
                  </a:cubicBezTo>
                  <a:cubicBezTo>
                    <a:pt x="254" y="5"/>
                    <a:pt x="278" y="5"/>
                    <a:pt x="303" y="7"/>
                  </a:cubicBezTo>
                  <a:cubicBezTo>
                    <a:pt x="303" y="8"/>
                    <a:pt x="303" y="12"/>
                    <a:pt x="303" y="15"/>
                  </a:cubicBezTo>
                  <a:cubicBezTo>
                    <a:pt x="278" y="15"/>
                    <a:pt x="254" y="17"/>
                    <a:pt x="231" y="19"/>
                  </a:cubicBezTo>
                  <a:close/>
                  <a:moveTo>
                    <a:pt x="54" y="1"/>
                  </a:moveTo>
                  <a:cubicBezTo>
                    <a:pt x="72" y="0"/>
                    <a:pt x="89" y="0"/>
                    <a:pt x="108" y="0"/>
                  </a:cubicBezTo>
                  <a:cubicBezTo>
                    <a:pt x="89" y="0"/>
                    <a:pt x="72" y="0"/>
                    <a:pt x="5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10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en-US" smtClean="0">
              <a:latin typeface="Arial" pitchFamily="34" charset="0"/>
            </a:endParaRPr>
          </a:p>
        </p:txBody>
      </p:sp>
      <p:pic>
        <p:nvPicPr>
          <p:cNvPr id="3075" name="内容占位符 3" descr="04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776663" y="3208338"/>
            <a:ext cx="47148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方正卡通简体" pitchFamily="65" charset="-122"/>
                <a:ea typeface="方正卡通简体" pitchFamily="65" charset="-122"/>
              </a:rPr>
              <a:t>新春快乐</a:t>
            </a:r>
            <a:r>
              <a:rPr lang="en-US" altLang="zh-CN" sz="2000">
                <a:solidFill>
                  <a:schemeClr val="bg1"/>
                </a:solidFill>
              </a:rPr>
              <a:t> </a:t>
            </a:r>
            <a:r>
              <a:rPr lang="zh-CN" altLang="en-US" sz="2000">
                <a:solidFill>
                  <a:schemeClr val="bg1"/>
                </a:solidFill>
                <a:latin typeface="方正卡通简体" pitchFamily="65" charset="-122"/>
                <a:ea typeface="方正卡通简体" pitchFamily="65" charset="-122"/>
              </a:rPr>
              <a:t>热爱锐普</a:t>
            </a:r>
            <a:r>
              <a:rPr lang="en-US" altLang="zh-CN" sz="2000">
                <a:solidFill>
                  <a:schemeClr val="bg1"/>
                </a:solidFill>
                <a:latin typeface="方正卡通简体" pitchFamily="65" charset="-122"/>
                <a:ea typeface="方正卡通简体" pitchFamily="65" charset="-122"/>
              </a:rPr>
              <a:t>PPT</a:t>
            </a:r>
            <a:r>
              <a:rPr lang="zh-CN" altLang="en-US" sz="2000">
                <a:solidFill>
                  <a:schemeClr val="bg1"/>
                </a:solidFill>
                <a:latin typeface="方正卡通简体" pitchFamily="65" charset="-122"/>
                <a:ea typeface="方正卡通简体" pitchFamily="65" charset="-122"/>
              </a:rPr>
              <a:t>的朋友们！愿你们年年圆满如意，月月事事顺心，日日喜悦无忧，时时高兴欢喜，刻刻充满朝气，祝福你们！</a:t>
            </a:r>
          </a:p>
        </p:txBody>
      </p:sp>
      <p:grpSp>
        <p:nvGrpSpPr>
          <p:cNvPr id="2" name="组合 12"/>
          <p:cNvGrpSpPr/>
          <p:nvPr/>
        </p:nvGrpSpPr>
        <p:grpSpPr>
          <a:xfrm>
            <a:off x="564421" y="1741714"/>
            <a:ext cx="3913188" cy="4084638"/>
            <a:chOff x="-5769046" y="-571528"/>
            <a:chExt cx="3913188" cy="4084638"/>
          </a:xfrm>
          <a:solidFill>
            <a:srgbClr val="FFFF00"/>
          </a:solidFill>
        </p:grpSpPr>
        <p:sp>
          <p:nvSpPr>
            <p:cNvPr id="4102" name="Freeform 6"/>
            <p:cNvSpPr>
              <a:spLocks noEditPoints="1"/>
            </p:cNvSpPr>
            <p:nvPr/>
          </p:nvSpPr>
          <p:spPr bwMode="auto">
            <a:xfrm>
              <a:off x="-4403796" y="3082897"/>
              <a:ext cx="206375" cy="430213"/>
            </a:xfrm>
            <a:custGeom>
              <a:avLst/>
              <a:gdLst/>
              <a:ahLst/>
              <a:cxnLst>
                <a:cxn ang="0">
                  <a:pos x="56" y="287"/>
                </a:cxn>
                <a:cxn ang="0">
                  <a:pos x="75" y="262"/>
                </a:cxn>
                <a:cxn ang="0">
                  <a:pos x="73" y="243"/>
                </a:cxn>
                <a:cxn ang="0">
                  <a:pos x="54" y="211"/>
                </a:cxn>
                <a:cxn ang="0">
                  <a:pos x="64" y="201"/>
                </a:cxn>
                <a:cxn ang="0">
                  <a:pos x="40" y="166"/>
                </a:cxn>
                <a:cxn ang="0">
                  <a:pos x="108" y="169"/>
                </a:cxn>
                <a:cxn ang="0">
                  <a:pos x="94" y="208"/>
                </a:cxn>
                <a:cxn ang="0">
                  <a:pos x="105" y="218"/>
                </a:cxn>
                <a:cxn ang="0">
                  <a:pos x="106" y="253"/>
                </a:cxn>
                <a:cxn ang="0">
                  <a:pos x="87" y="297"/>
                </a:cxn>
                <a:cxn ang="0">
                  <a:pos x="131" y="222"/>
                </a:cxn>
                <a:cxn ang="0">
                  <a:pos x="115" y="208"/>
                </a:cxn>
                <a:cxn ang="0">
                  <a:pos x="147" y="108"/>
                </a:cxn>
                <a:cxn ang="0">
                  <a:pos x="113" y="303"/>
                </a:cxn>
                <a:cxn ang="0">
                  <a:pos x="75" y="318"/>
                </a:cxn>
                <a:cxn ang="0">
                  <a:pos x="12" y="196"/>
                </a:cxn>
                <a:cxn ang="0">
                  <a:pos x="45" y="271"/>
                </a:cxn>
                <a:cxn ang="0">
                  <a:pos x="35" y="222"/>
                </a:cxn>
                <a:cxn ang="0">
                  <a:pos x="38" y="215"/>
                </a:cxn>
                <a:cxn ang="0">
                  <a:pos x="110" y="166"/>
                </a:cxn>
                <a:cxn ang="0">
                  <a:pos x="36" y="155"/>
                </a:cxn>
                <a:cxn ang="0">
                  <a:pos x="43" y="119"/>
                </a:cxn>
                <a:cxn ang="0">
                  <a:pos x="52" y="122"/>
                </a:cxn>
                <a:cxn ang="0">
                  <a:pos x="71" y="136"/>
                </a:cxn>
                <a:cxn ang="0">
                  <a:pos x="56" y="148"/>
                </a:cxn>
                <a:cxn ang="0">
                  <a:pos x="112" y="140"/>
                </a:cxn>
                <a:cxn ang="0">
                  <a:pos x="91" y="127"/>
                </a:cxn>
                <a:cxn ang="0">
                  <a:pos x="110" y="166"/>
                </a:cxn>
                <a:cxn ang="0">
                  <a:pos x="0" y="152"/>
                </a:cxn>
                <a:cxn ang="0">
                  <a:pos x="8" y="127"/>
                </a:cxn>
                <a:cxn ang="0">
                  <a:pos x="3" y="161"/>
                </a:cxn>
                <a:cxn ang="0">
                  <a:pos x="5" y="112"/>
                </a:cxn>
                <a:cxn ang="0">
                  <a:pos x="8" y="119"/>
                </a:cxn>
                <a:cxn ang="0">
                  <a:pos x="43" y="103"/>
                </a:cxn>
                <a:cxn ang="0">
                  <a:pos x="45" y="112"/>
                </a:cxn>
                <a:cxn ang="0">
                  <a:pos x="75" y="87"/>
                </a:cxn>
                <a:cxn ang="0">
                  <a:pos x="28" y="50"/>
                </a:cxn>
                <a:cxn ang="0">
                  <a:pos x="43" y="70"/>
                </a:cxn>
                <a:cxn ang="0">
                  <a:pos x="75" y="24"/>
                </a:cxn>
                <a:cxn ang="0">
                  <a:pos x="63" y="14"/>
                </a:cxn>
                <a:cxn ang="0">
                  <a:pos x="92" y="17"/>
                </a:cxn>
                <a:cxn ang="0">
                  <a:pos x="112" y="68"/>
                </a:cxn>
                <a:cxn ang="0">
                  <a:pos x="133" y="66"/>
                </a:cxn>
                <a:cxn ang="0">
                  <a:pos x="96" y="94"/>
                </a:cxn>
                <a:cxn ang="0">
                  <a:pos x="115" y="108"/>
                </a:cxn>
              </a:cxnLst>
              <a:rect l="0" t="0" r="r" b="b"/>
              <a:pathLst>
                <a:path w="152" h="318">
                  <a:moveTo>
                    <a:pt x="75" y="318"/>
                  </a:moveTo>
                  <a:cubicBezTo>
                    <a:pt x="59" y="303"/>
                    <a:pt x="54" y="290"/>
                    <a:pt x="56" y="287"/>
                  </a:cubicBezTo>
                  <a:cubicBezTo>
                    <a:pt x="61" y="289"/>
                    <a:pt x="68" y="292"/>
                    <a:pt x="75" y="296"/>
                  </a:cubicBezTo>
                  <a:cubicBezTo>
                    <a:pt x="75" y="283"/>
                    <a:pt x="75" y="273"/>
                    <a:pt x="75" y="262"/>
                  </a:cubicBezTo>
                  <a:cubicBezTo>
                    <a:pt x="68" y="257"/>
                    <a:pt x="61" y="253"/>
                    <a:pt x="56" y="250"/>
                  </a:cubicBezTo>
                  <a:cubicBezTo>
                    <a:pt x="61" y="246"/>
                    <a:pt x="66" y="245"/>
                    <a:pt x="73" y="243"/>
                  </a:cubicBezTo>
                  <a:cubicBezTo>
                    <a:pt x="73" y="225"/>
                    <a:pt x="68" y="222"/>
                    <a:pt x="56" y="218"/>
                  </a:cubicBezTo>
                  <a:cubicBezTo>
                    <a:pt x="54" y="215"/>
                    <a:pt x="54" y="213"/>
                    <a:pt x="54" y="211"/>
                  </a:cubicBezTo>
                  <a:cubicBezTo>
                    <a:pt x="57" y="210"/>
                    <a:pt x="61" y="208"/>
                    <a:pt x="64" y="206"/>
                  </a:cubicBezTo>
                  <a:cubicBezTo>
                    <a:pt x="64" y="204"/>
                    <a:pt x="64" y="203"/>
                    <a:pt x="64" y="201"/>
                  </a:cubicBezTo>
                  <a:cubicBezTo>
                    <a:pt x="40" y="189"/>
                    <a:pt x="43" y="194"/>
                    <a:pt x="28" y="199"/>
                  </a:cubicBezTo>
                  <a:cubicBezTo>
                    <a:pt x="31" y="187"/>
                    <a:pt x="35" y="176"/>
                    <a:pt x="40" y="166"/>
                  </a:cubicBezTo>
                  <a:cubicBezTo>
                    <a:pt x="49" y="171"/>
                    <a:pt x="63" y="192"/>
                    <a:pt x="84" y="192"/>
                  </a:cubicBezTo>
                  <a:cubicBezTo>
                    <a:pt x="91" y="183"/>
                    <a:pt x="99" y="176"/>
                    <a:pt x="108" y="169"/>
                  </a:cubicBezTo>
                  <a:cubicBezTo>
                    <a:pt x="110" y="176"/>
                    <a:pt x="113" y="183"/>
                    <a:pt x="117" y="192"/>
                  </a:cubicBezTo>
                  <a:cubicBezTo>
                    <a:pt x="105" y="192"/>
                    <a:pt x="87" y="192"/>
                    <a:pt x="94" y="208"/>
                  </a:cubicBezTo>
                  <a:cubicBezTo>
                    <a:pt x="98" y="208"/>
                    <a:pt x="101" y="208"/>
                    <a:pt x="105" y="210"/>
                  </a:cubicBezTo>
                  <a:cubicBezTo>
                    <a:pt x="105" y="211"/>
                    <a:pt x="105" y="215"/>
                    <a:pt x="105" y="218"/>
                  </a:cubicBezTo>
                  <a:cubicBezTo>
                    <a:pt x="89" y="224"/>
                    <a:pt x="85" y="224"/>
                    <a:pt x="91" y="243"/>
                  </a:cubicBezTo>
                  <a:cubicBezTo>
                    <a:pt x="98" y="243"/>
                    <a:pt x="103" y="245"/>
                    <a:pt x="106" y="253"/>
                  </a:cubicBezTo>
                  <a:cubicBezTo>
                    <a:pt x="99" y="255"/>
                    <a:pt x="92" y="257"/>
                    <a:pt x="87" y="259"/>
                  </a:cubicBezTo>
                  <a:cubicBezTo>
                    <a:pt x="87" y="271"/>
                    <a:pt x="87" y="283"/>
                    <a:pt x="87" y="297"/>
                  </a:cubicBezTo>
                  <a:cubicBezTo>
                    <a:pt x="91" y="299"/>
                    <a:pt x="94" y="301"/>
                    <a:pt x="98" y="304"/>
                  </a:cubicBezTo>
                  <a:cubicBezTo>
                    <a:pt x="117" y="280"/>
                    <a:pt x="131" y="252"/>
                    <a:pt x="131" y="222"/>
                  </a:cubicBezTo>
                  <a:cubicBezTo>
                    <a:pt x="124" y="220"/>
                    <a:pt x="119" y="218"/>
                    <a:pt x="113" y="218"/>
                  </a:cubicBezTo>
                  <a:cubicBezTo>
                    <a:pt x="113" y="215"/>
                    <a:pt x="113" y="211"/>
                    <a:pt x="115" y="208"/>
                  </a:cubicBezTo>
                  <a:cubicBezTo>
                    <a:pt x="120" y="206"/>
                    <a:pt x="126" y="204"/>
                    <a:pt x="133" y="204"/>
                  </a:cubicBezTo>
                  <a:cubicBezTo>
                    <a:pt x="136" y="171"/>
                    <a:pt x="141" y="140"/>
                    <a:pt x="147" y="108"/>
                  </a:cubicBezTo>
                  <a:cubicBezTo>
                    <a:pt x="148" y="108"/>
                    <a:pt x="150" y="108"/>
                    <a:pt x="152" y="108"/>
                  </a:cubicBezTo>
                  <a:cubicBezTo>
                    <a:pt x="152" y="164"/>
                    <a:pt x="145" y="241"/>
                    <a:pt x="113" y="303"/>
                  </a:cubicBezTo>
                  <a:cubicBezTo>
                    <a:pt x="110" y="304"/>
                    <a:pt x="106" y="308"/>
                    <a:pt x="105" y="311"/>
                  </a:cubicBezTo>
                  <a:cubicBezTo>
                    <a:pt x="94" y="313"/>
                    <a:pt x="84" y="315"/>
                    <a:pt x="75" y="318"/>
                  </a:cubicBezTo>
                  <a:close/>
                  <a:moveTo>
                    <a:pt x="40" y="271"/>
                  </a:moveTo>
                  <a:cubicBezTo>
                    <a:pt x="22" y="253"/>
                    <a:pt x="8" y="203"/>
                    <a:pt x="12" y="196"/>
                  </a:cubicBezTo>
                  <a:cubicBezTo>
                    <a:pt x="28" y="201"/>
                    <a:pt x="29" y="231"/>
                    <a:pt x="35" y="252"/>
                  </a:cubicBezTo>
                  <a:cubicBezTo>
                    <a:pt x="38" y="257"/>
                    <a:pt x="42" y="264"/>
                    <a:pt x="45" y="271"/>
                  </a:cubicBezTo>
                  <a:cubicBezTo>
                    <a:pt x="43" y="271"/>
                    <a:pt x="42" y="271"/>
                    <a:pt x="40" y="271"/>
                  </a:cubicBezTo>
                  <a:close/>
                  <a:moveTo>
                    <a:pt x="35" y="222"/>
                  </a:moveTo>
                  <a:cubicBezTo>
                    <a:pt x="33" y="220"/>
                    <a:pt x="31" y="218"/>
                    <a:pt x="31" y="217"/>
                  </a:cubicBezTo>
                  <a:cubicBezTo>
                    <a:pt x="33" y="215"/>
                    <a:pt x="35" y="215"/>
                    <a:pt x="38" y="215"/>
                  </a:cubicBezTo>
                  <a:cubicBezTo>
                    <a:pt x="36" y="217"/>
                    <a:pt x="35" y="218"/>
                    <a:pt x="35" y="222"/>
                  </a:cubicBezTo>
                  <a:close/>
                  <a:moveTo>
                    <a:pt x="110" y="166"/>
                  </a:moveTo>
                  <a:cubicBezTo>
                    <a:pt x="106" y="162"/>
                    <a:pt x="103" y="159"/>
                    <a:pt x="101" y="157"/>
                  </a:cubicBezTo>
                  <a:cubicBezTo>
                    <a:pt x="78" y="155"/>
                    <a:pt x="57" y="155"/>
                    <a:pt x="36" y="155"/>
                  </a:cubicBezTo>
                  <a:cubicBezTo>
                    <a:pt x="35" y="152"/>
                    <a:pt x="33" y="148"/>
                    <a:pt x="31" y="147"/>
                  </a:cubicBezTo>
                  <a:cubicBezTo>
                    <a:pt x="35" y="136"/>
                    <a:pt x="38" y="127"/>
                    <a:pt x="43" y="119"/>
                  </a:cubicBezTo>
                  <a:cubicBezTo>
                    <a:pt x="45" y="119"/>
                    <a:pt x="49" y="119"/>
                    <a:pt x="52" y="119"/>
                  </a:cubicBezTo>
                  <a:cubicBezTo>
                    <a:pt x="52" y="119"/>
                    <a:pt x="52" y="120"/>
                    <a:pt x="52" y="122"/>
                  </a:cubicBezTo>
                  <a:cubicBezTo>
                    <a:pt x="57" y="122"/>
                    <a:pt x="64" y="124"/>
                    <a:pt x="71" y="126"/>
                  </a:cubicBezTo>
                  <a:cubicBezTo>
                    <a:pt x="71" y="129"/>
                    <a:pt x="71" y="133"/>
                    <a:pt x="71" y="136"/>
                  </a:cubicBezTo>
                  <a:cubicBezTo>
                    <a:pt x="64" y="136"/>
                    <a:pt x="59" y="138"/>
                    <a:pt x="54" y="140"/>
                  </a:cubicBezTo>
                  <a:cubicBezTo>
                    <a:pt x="54" y="141"/>
                    <a:pt x="54" y="145"/>
                    <a:pt x="56" y="148"/>
                  </a:cubicBezTo>
                  <a:cubicBezTo>
                    <a:pt x="73" y="147"/>
                    <a:pt x="91" y="145"/>
                    <a:pt x="110" y="145"/>
                  </a:cubicBezTo>
                  <a:cubicBezTo>
                    <a:pt x="110" y="143"/>
                    <a:pt x="110" y="141"/>
                    <a:pt x="112" y="140"/>
                  </a:cubicBezTo>
                  <a:cubicBezTo>
                    <a:pt x="105" y="138"/>
                    <a:pt x="98" y="136"/>
                    <a:pt x="91" y="136"/>
                  </a:cubicBezTo>
                  <a:cubicBezTo>
                    <a:pt x="91" y="133"/>
                    <a:pt x="91" y="129"/>
                    <a:pt x="91" y="127"/>
                  </a:cubicBezTo>
                  <a:cubicBezTo>
                    <a:pt x="98" y="122"/>
                    <a:pt x="106" y="117"/>
                    <a:pt x="115" y="113"/>
                  </a:cubicBezTo>
                  <a:cubicBezTo>
                    <a:pt x="120" y="119"/>
                    <a:pt x="133" y="155"/>
                    <a:pt x="110" y="166"/>
                  </a:cubicBezTo>
                  <a:close/>
                  <a:moveTo>
                    <a:pt x="3" y="161"/>
                  </a:moveTo>
                  <a:cubicBezTo>
                    <a:pt x="1" y="157"/>
                    <a:pt x="0" y="154"/>
                    <a:pt x="0" y="152"/>
                  </a:cubicBezTo>
                  <a:cubicBezTo>
                    <a:pt x="0" y="143"/>
                    <a:pt x="1" y="134"/>
                    <a:pt x="3" y="127"/>
                  </a:cubicBezTo>
                  <a:cubicBezTo>
                    <a:pt x="5" y="127"/>
                    <a:pt x="7" y="127"/>
                    <a:pt x="8" y="127"/>
                  </a:cubicBezTo>
                  <a:cubicBezTo>
                    <a:pt x="8" y="136"/>
                    <a:pt x="8" y="147"/>
                    <a:pt x="8" y="157"/>
                  </a:cubicBezTo>
                  <a:cubicBezTo>
                    <a:pt x="7" y="157"/>
                    <a:pt x="5" y="159"/>
                    <a:pt x="3" y="161"/>
                  </a:cubicBezTo>
                  <a:close/>
                  <a:moveTo>
                    <a:pt x="8" y="119"/>
                  </a:moveTo>
                  <a:cubicBezTo>
                    <a:pt x="7" y="115"/>
                    <a:pt x="5" y="113"/>
                    <a:pt x="5" y="112"/>
                  </a:cubicBezTo>
                  <a:cubicBezTo>
                    <a:pt x="5" y="108"/>
                    <a:pt x="7" y="106"/>
                    <a:pt x="8" y="105"/>
                  </a:cubicBezTo>
                  <a:cubicBezTo>
                    <a:pt x="17" y="105"/>
                    <a:pt x="12" y="115"/>
                    <a:pt x="8" y="119"/>
                  </a:cubicBezTo>
                  <a:close/>
                  <a:moveTo>
                    <a:pt x="45" y="112"/>
                  </a:moveTo>
                  <a:cubicBezTo>
                    <a:pt x="43" y="108"/>
                    <a:pt x="43" y="105"/>
                    <a:pt x="43" y="103"/>
                  </a:cubicBezTo>
                  <a:cubicBezTo>
                    <a:pt x="45" y="103"/>
                    <a:pt x="49" y="103"/>
                    <a:pt x="52" y="103"/>
                  </a:cubicBezTo>
                  <a:cubicBezTo>
                    <a:pt x="49" y="105"/>
                    <a:pt x="47" y="108"/>
                    <a:pt x="45" y="112"/>
                  </a:cubicBezTo>
                  <a:close/>
                  <a:moveTo>
                    <a:pt x="70" y="112"/>
                  </a:moveTo>
                  <a:cubicBezTo>
                    <a:pt x="71" y="103"/>
                    <a:pt x="73" y="94"/>
                    <a:pt x="75" y="87"/>
                  </a:cubicBezTo>
                  <a:cubicBezTo>
                    <a:pt x="56" y="73"/>
                    <a:pt x="28" y="73"/>
                    <a:pt x="22" y="73"/>
                  </a:cubicBezTo>
                  <a:cubicBezTo>
                    <a:pt x="24" y="64"/>
                    <a:pt x="26" y="57"/>
                    <a:pt x="28" y="50"/>
                  </a:cubicBezTo>
                  <a:cubicBezTo>
                    <a:pt x="31" y="49"/>
                    <a:pt x="35" y="49"/>
                    <a:pt x="38" y="49"/>
                  </a:cubicBezTo>
                  <a:cubicBezTo>
                    <a:pt x="40" y="56"/>
                    <a:pt x="42" y="63"/>
                    <a:pt x="43" y="70"/>
                  </a:cubicBezTo>
                  <a:cubicBezTo>
                    <a:pt x="54" y="70"/>
                    <a:pt x="64" y="70"/>
                    <a:pt x="75" y="70"/>
                  </a:cubicBezTo>
                  <a:cubicBezTo>
                    <a:pt x="75" y="54"/>
                    <a:pt x="75" y="38"/>
                    <a:pt x="75" y="24"/>
                  </a:cubicBezTo>
                  <a:cubicBezTo>
                    <a:pt x="70" y="22"/>
                    <a:pt x="66" y="22"/>
                    <a:pt x="63" y="22"/>
                  </a:cubicBezTo>
                  <a:cubicBezTo>
                    <a:pt x="63" y="19"/>
                    <a:pt x="63" y="15"/>
                    <a:pt x="63" y="14"/>
                  </a:cubicBezTo>
                  <a:cubicBezTo>
                    <a:pt x="71" y="5"/>
                    <a:pt x="89" y="0"/>
                    <a:pt x="112" y="15"/>
                  </a:cubicBezTo>
                  <a:cubicBezTo>
                    <a:pt x="105" y="15"/>
                    <a:pt x="98" y="15"/>
                    <a:pt x="92" y="17"/>
                  </a:cubicBezTo>
                  <a:cubicBezTo>
                    <a:pt x="92" y="24"/>
                    <a:pt x="77" y="50"/>
                    <a:pt x="98" y="71"/>
                  </a:cubicBezTo>
                  <a:cubicBezTo>
                    <a:pt x="101" y="70"/>
                    <a:pt x="106" y="68"/>
                    <a:pt x="112" y="68"/>
                  </a:cubicBezTo>
                  <a:cubicBezTo>
                    <a:pt x="113" y="56"/>
                    <a:pt x="115" y="45"/>
                    <a:pt x="119" y="35"/>
                  </a:cubicBezTo>
                  <a:cubicBezTo>
                    <a:pt x="127" y="40"/>
                    <a:pt x="127" y="47"/>
                    <a:pt x="133" y="66"/>
                  </a:cubicBezTo>
                  <a:cubicBezTo>
                    <a:pt x="120" y="78"/>
                    <a:pt x="103" y="80"/>
                    <a:pt x="92" y="82"/>
                  </a:cubicBezTo>
                  <a:cubicBezTo>
                    <a:pt x="92" y="85"/>
                    <a:pt x="94" y="89"/>
                    <a:pt x="96" y="94"/>
                  </a:cubicBezTo>
                  <a:cubicBezTo>
                    <a:pt x="103" y="96"/>
                    <a:pt x="110" y="98"/>
                    <a:pt x="117" y="99"/>
                  </a:cubicBezTo>
                  <a:cubicBezTo>
                    <a:pt x="115" y="101"/>
                    <a:pt x="115" y="105"/>
                    <a:pt x="115" y="108"/>
                  </a:cubicBezTo>
                  <a:cubicBezTo>
                    <a:pt x="99" y="108"/>
                    <a:pt x="84" y="110"/>
                    <a:pt x="70" y="1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03" name="Freeform 7"/>
            <p:cNvSpPr>
              <a:spLocks noEditPoints="1"/>
            </p:cNvSpPr>
            <p:nvPr/>
          </p:nvSpPr>
          <p:spPr bwMode="auto">
            <a:xfrm>
              <a:off x="-5500758" y="-571528"/>
              <a:ext cx="3644900" cy="3883025"/>
            </a:xfrm>
            <a:custGeom>
              <a:avLst/>
              <a:gdLst/>
              <a:ahLst/>
              <a:cxnLst>
                <a:cxn ang="0">
                  <a:pos x="443" y="2671"/>
                </a:cxn>
                <a:cxn ang="0">
                  <a:pos x="583" y="2608"/>
                </a:cxn>
                <a:cxn ang="0">
                  <a:pos x="397" y="2300"/>
                </a:cxn>
                <a:cxn ang="0">
                  <a:pos x="572" y="2088"/>
                </a:cxn>
                <a:cxn ang="0">
                  <a:pos x="528" y="1955"/>
                </a:cxn>
                <a:cxn ang="0">
                  <a:pos x="289" y="1899"/>
                </a:cxn>
                <a:cxn ang="0">
                  <a:pos x="303" y="1736"/>
                </a:cxn>
                <a:cxn ang="0">
                  <a:pos x="486" y="1472"/>
                </a:cxn>
                <a:cxn ang="0">
                  <a:pos x="971" y="1654"/>
                </a:cxn>
                <a:cxn ang="0">
                  <a:pos x="826" y="1838"/>
                </a:cxn>
                <a:cxn ang="0">
                  <a:pos x="828" y="1953"/>
                </a:cxn>
                <a:cxn ang="0">
                  <a:pos x="704" y="2344"/>
                </a:cxn>
                <a:cxn ang="0">
                  <a:pos x="646" y="2865"/>
                </a:cxn>
                <a:cxn ang="0">
                  <a:pos x="458" y="2240"/>
                </a:cxn>
                <a:cxn ang="0">
                  <a:pos x="1502" y="2197"/>
                </a:cxn>
                <a:cxn ang="0">
                  <a:pos x="1619" y="2099"/>
                </a:cxn>
                <a:cxn ang="0">
                  <a:pos x="1651" y="1892"/>
                </a:cxn>
                <a:cxn ang="0">
                  <a:pos x="1575" y="1959"/>
                </a:cxn>
                <a:cxn ang="0">
                  <a:pos x="1150" y="2172"/>
                </a:cxn>
                <a:cxn ang="0">
                  <a:pos x="1521" y="1584"/>
                </a:cxn>
                <a:cxn ang="0">
                  <a:pos x="1012" y="1913"/>
                </a:cxn>
                <a:cxn ang="0">
                  <a:pos x="1392" y="1565"/>
                </a:cxn>
                <a:cxn ang="0">
                  <a:pos x="1304" y="1475"/>
                </a:cxn>
                <a:cxn ang="0">
                  <a:pos x="1322" y="1229"/>
                </a:cxn>
                <a:cxn ang="0">
                  <a:pos x="1581" y="1281"/>
                </a:cxn>
                <a:cxn ang="0">
                  <a:pos x="1742" y="1451"/>
                </a:cxn>
                <a:cxn ang="0">
                  <a:pos x="1565" y="1677"/>
                </a:cxn>
                <a:cxn ang="0">
                  <a:pos x="1195" y="2202"/>
                </a:cxn>
                <a:cxn ang="0">
                  <a:pos x="639" y="2064"/>
                </a:cxn>
                <a:cxn ang="0">
                  <a:pos x="520" y="1845"/>
                </a:cxn>
                <a:cxn ang="0">
                  <a:pos x="1474" y="1710"/>
                </a:cxn>
                <a:cxn ang="0">
                  <a:pos x="521" y="1265"/>
                </a:cxn>
                <a:cxn ang="0">
                  <a:pos x="432" y="1208"/>
                </a:cxn>
                <a:cxn ang="0">
                  <a:pos x="247" y="1330"/>
                </a:cxn>
                <a:cxn ang="0">
                  <a:pos x="210" y="1124"/>
                </a:cxn>
                <a:cxn ang="0">
                  <a:pos x="283" y="968"/>
                </a:cxn>
                <a:cxn ang="0">
                  <a:pos x="310" y="686"/>
                </a:cxn>
                <a:cxn ang="0">
                  <a:pos x="653" y="327"/>
                </a:cxn>
                <a:cxn ang="0">
                  <a:pos x="620" y="565"/>
                </a:cxn>
                <a:cxn ang="0">
                  <a:pos x="730" y="889"/>
                </a:cxn>
                <a:cxn ang="0">
                  <a:pos x="865" y="1125"/>
                </a:cxn>
                <a:cxn ang="0">
                  <a:pos x="677" y="1192"/>
                </a:cxn>
                <a:cxn ang="0">
                  <a:pos x="739" y="1122"/>
                </a:cxn>
                <a:cxn ang="0">
                  <a:pos x="539" y="1106"/>
                </a:cxn>
                <a:cxn ang="0">
                  <a:pos x="966" y="950"/>
                </a:cxn>
                <a:cxn ang="0">
                  <a:pos x="1152" y="954"/>
                </a:cxn>
                <a:cxn ang="0">
                  <a:pos x="961" y="731"/>
                </a:cxn>
                <a:cxn ang="0">
                  <a:pos x="1185" y="0"/>
                </a:cxn>
                <a:cxn ang="0">
                  <a:pos x="1260" y="113"/>
                </a:cxn>
                <a:cxn ang="0">
                  <a:pos x="1469" y="374"/>
                </a:cxn>
                <a:cxn ang="0">
                  <a:pos x="1780" y="504"/>
                </a:cxn>
                <a:cxn ang="0">
                  <a:pos x="1863" y="642"/>
                </a:cxn>
                <a:cxn ang="0">
                  <a:pos x="2225" y="590"/>
                </a:cxn>
                <a:cxn ang="0">
                  <a:pos x="2642" y="815"/>
                </a:cxn>
                <a:cxn ang="0">
                  <a:pos x="2216" y="777"/>
                </a:cxn>
                <a:cxn ang="0">
                  <a:pos x="2193" y="695"/>
                </a:cxn>
                <a:cxn ang="0">
                  <a:pos x="1533" y="931"/>
                </a:cxn>
                <a:cxn ang="0">
                  <a:pos x="1379" y="931"/>
                </a:cxn>
                <a:cxn ang="0">
                  <a:pos x="401" y="1046"/>
                </a:cxn>
                <a:cxn ang="0">
                  <a:pos x="504" y="1027"/>
                </a:cxn>
                <a:cxn ang="0">
                  <a:pos x="565" y="950"/>
                </a:cxn>
                <a:cxn ang="0">
                  <a:pos x="1237" y="740"/>
                </a:cxn>
                <a:cxn ang="0">
                  <a:pos x="1276" y="819"/>
                </a:cxn>
              </a:cxnLst>
              <a:rect l="0" t="0" r="r" b="b"/>
              <a:pathLst>
                <a:path w="2689" h="2865">
                  <a:moveTo>
                    <a:pt x="646" y="2865"/>
                  </a:moveTo>
                  <a:cubicBezTo>
                    <a:pt x="595" y="2857"/>
                    <a:pt x="595" y="2846"/>
                    <a:pt x="576" y="2823"/>
                  </a:cubicBezTo>
                  <a:cubicBezTo>
                    <a:pt x="514" y="2794"/>
                    <a:pt x="514" y="2774"/>
                    <a:pt x="488" y="2736"/>
                  </a:cubicBezTo>
                  <a:cubicBezTo>
                    <a:pt x="465" y="2725"/>
                    <a:pt x="457" y="2718"/>
                    <a:pt x="451" y="2706"/>
                  </a:cubicBezTo>
                  <a:cubicBezTo>
                    <a:pt x="457" y="2706"/>
                    <a:pt x="469" y="2704"/>
                    <a:pt x="476" y="2697"/>
                  </a:cubicBezTo>
                  <a:cubicBezTo>
                    <a:pt x="462" y="2683"/>
                    <a:pt x="455" y="2687"/>
                    <a:pt x="443" y="2678"/>
                  </a:cubicBezTo>
                  <a:cubicBezTo>
                    <a:pt x="443" y="2675"/>
                    <a:pt x="443" y="2673"/>
                    <a:pt x="443" y="2671"/>
                  </a:cubicBezTo>
                  <a:cubicBezTo>
                    <a:pt x="444" y="2669"/>
                    <a:pt x="446" y="2668"/>
                    <a:pt x="450" y="2668"/>
                  </a:cubicBezTo>
                  <a:cubicBezTo>
                    <a:pt x="450" y="2664"/>
                    <a:pt x="450" y="2662"/>
                    <a:pt x="450" y="2661"/>
                  </a:cubicBezTo>
                  <a:cubicBezTo>
                    <a:pt x="427" y="2650"/>
                    <a:pt x="406" y="2640"/>
                    <a:pt x="385" y="2631"/>
                  </a:cubicBezTo>
                  <a:cubicBezTo>
                    <a:pt x="383" y="2620"/>
                    <a:pt x="381" y="2612"/>
                    <a:pt x="380" y="2603"/>
                  </a:cubicBezTo>
                  <a:cubicBezTo>
                    <a:pt x="422" y="2612"/>
                    <a:pt x="457" y="2633"/>
                    <a:pt x="514" y="2643"/>
                  </a:cubicBezTo>
                  <a:cubicBezTo>
                    <a:pt x="528" y="2650"/>
                    <a:pt x="556" y="2662"/>
                    <a:pt x="590" y="2669"/>
                  </a:cubicBezTo>
                  <a:cubicBezTo>
                    <a:pt x="586" y="2648"/>
                    <a:pt x="585" y="2627"/>
                    <a:pt x="583" y="2608"/>
                  </a:cubicBezTo>
                  <a:cubicBezTo>
                    <a:pt x="583" y="2538"/>
                    <a:pt x="572" y="2468"/>
                    <a:pt x="570" y="2409"/>
                  </a:cubicBezTo>
                  <a:cubicBezTo>
                    <a:pt x="493" y="2424"/>
                    <a:pt x="432" y="2473"/>
                    <a:pt x="366" y="2510"/>
                  </a:cubicBezTo>
                  <a:cubicBezTo>
                    <a:pt x="359" y="2512"/>
                    <a:pt x="352" y="2514"/>
                    <a:pt x="345" y="2517"/>
                  </a:cubicBezTo>
                  <a:cubicBezTo>
                    <a:pt x="336" y="2508"/>
                    <a:pt x="327" y="2501"/>
                    <a:pt x="318" y="2494"/>
                  </a:cubicBezTo>
                  <a:cubicBezTo>
                    <a:pt x="318" y="2447"/>
                    <a:pt x="327" y="2416"/>
                    <a:pt x="348" y="2384"/>
                  </a:cubicBezTo>
                  <a:cubicBezTo>
                    <a:pt x="381" y="2377"/>
                    <a:pt x="485" y="2344"/>
                    <a:pt x="485" y="2291"/>
                  </a:cubicBezTo>
                  <a:cubicBezTo>
                    <a:pt x="446" y="2291"/>
                    <a:pt x="420" y="2289"/>
                    <a:pt x="397" y="2300"/>
                  </a:cubicBezTo>
                  <a:cubicBezTo>
                    <a:pt x="367" y="2300"/>
                    <a:pt x="338" y="2300"/>
                    <a:pt x="308" y="2302"/>
                  </a:cubicBezTo>
                  <a:cubicBezTo>
                    <a:pt x="306" y="2298"/>
                    <a:pt x="304" y="2295"/>
                    <a:pt x="304" y="2293"/>
                  </a:cubicBezTo>
                  <a:cubicBezTo>
                    <a:pt x="313" y="2265"/>
                    <a:pt x="322" y="2239"/>
                    <a:pt x="331" y="2212"/>
                  </a:cubicBezTo>
                  <a:cubicBezTo>
                    <a:pt x="339" y="2212"/>
                    <a:pt x="380" y="2191"/>
                    <a:pt x="381" y="2186"/>
                  </a:cubicBezTo>
                  <a:cubicBezTo>
                    <a:pt x="397" y="2179"/>
                    <a:pt x="415" y="2172"/>
                    <a:pt x="432" y="2167"/>
                  </a:cubicBezTo>
                  <a:cubicBezTo>
                    <a:pt x="474" y="2137"/>
                    <a:pt x="539" y="2135"/>
                    <a:pt x="581" y="2102"/>
                  </a:cubicBezTo>
                  <a:cubicBezTo>
                    <a:pt x="577" y="2097"/>
                    <a:pt x="574" y="2092"/>
                    <a:pt x="572" y="2088"/>
                  </a:cubicBezTo>
                  <a:cubicBezTo>
                    <a:pt x="551" y="2095"/>
                    <a:pt x="527" y="2100"/>
                    <a:pt x="511" y="2116"/>
                  </a:cubicBezTo>
                  <a:cubicBezTo>
                    <a:pt x="499" y="2118"/>
                    <a:pt x="486" y="2121"/>
                    <a:pt x="476" y="2125"/>
                  </a:cubicBezTo>
                  <a:cubicBezTo>
                    <a:pt x="451" y="2149"/>
                    <a:pt x="388" y="2163"/>
                    <a:pt x="360" y="2167"/>
                  </a:cubicBezTo>
                  <a:cubicBezTo>
                    <a:pt x="350" y="2163"/>
                    <a:pt x="339" y="2160"/>
                    <a:pt x="331" y="2158"/>
                  </a:cubicBezTo>
                  <a:cubicBezTo>
                    <a:pt x="329" y="2153"/>
                    <a:pt x="327" y="2148"/>
                    <a:pt x="327" y="2144"/>
                  </a:cubicBezTo>
                  <a:cubicBezTo>
                    <a:pt x="345" y="2100"/>
                    <a:pt x="362" y="2090"/>
                    <a:pt x="399" y="2064"/>
                  </a:cubicBezTo>
                  <a:cubicBezTo>
                    <a:pt x="409" y="2058"/>
                    <a:pt x="546" y="1973"/>
                    <a:pt x="528" y="1955"/>
                  </a:cubicBezTo>
                  <a:cubicBezTo>
                    <a:pt x="490" y="1962"/>
                    <a:pt x="457" y="1983"/>
                    <a:pt x="425" y="1997"/>
                  </a:cubicBezTo>
                  <a:cubicBezTo>
                    <a:pt x="397" y="1990"/>
                    <a:pt x="383" y="1973"/>
                    <a:pt x="373" y="1964"/>
                  </a:cubicBezTo>
                  <a:cubicBezTo>
                    <a:pt x="373" y="1917"/>
                    <a:pt x="411" y="1887"/>
                    <a:pt x="416" y="1854"/>
                  </a:cubicBezTo>
                  <a:cubicBezTo>
                    <a:pt x="441" y="1827"/>
                    <a:pt x="465" y="1801"/>
                    <a:pt x="490" y="1777"/>
                  </a:cubicBezTo>
                  <a:cubicBezTo>
                    <a:pt x="499" y="1766"/>
                    <a:pt x="507" y="1757"/>
                    <a:pt x="518" y="1749"/>
                  </a:cubicBezTo>
                  <a:cubicBezTo>
                    <a:pt x="472" y="1759"/>
                    <a:pt x="434" y="1794"/>
                    <a:pt x="406" y="1827"/>
                  </a:cubicBezTo>
                  <a:cubicBezTo>
                    <a:pt x="366" y="1850"/>
                    <a:pt x="327" y="1875"/>
                    <a:pt x="289" y="1899"/>
                  </a:cubicBezTo>
                  <a:cubicBezTo>
                    <a:pt x="238" y="1913"/>
                    <a:pt x="163" y="1932"/>
                    <a:pt x="124" y="1924"/>
                  </a:cubicBezTo>
                  <a:cubicBezTo>
                    <a:pt x="94" y="1901"/>
                    <a:pt x="73" y="1894"/>
                    <a:pt x="52" y="1883"/>
                  </a:cubicBezTo>
                  <a:cubicBezTo>
                    <a:pt x="35" y="1868"/>
                    <a:pt x="17" y="1852"/>
                    <a:pt x="0" y="1836"/>
                  </a:cubicBezTo>
                  <a:cubicBezTo>
                    <a:pt x="0" y="1831"/>
                    <a:pt x="2" y="1826"/>
                    <a:pt x="3" y="1820"/>
                  </a:cubicBezTo>
                  <a:cubicBezTo>
                    <a:pt x="44" y="1820"/>
                    <a:pt x="98" y="1810"/>
                    <a:pt x="145" y="1799"/>
                  </a:cubicBezTo>
                  <a:cubicBezTo>
                    <a:pt x="164" y="1792"/>
                    <a:pt x="184" y="1787"/>
                    <a:pt x="205" y="1782"/>
                  </a:cubicBezTo>
                  <a:cubicBezTo>
                    <a:pt x="236" y="1766"/>
                    <a:pt x="269" y="1750"/>
                    <a:pt x="303" y="1736"/>
                  </a:cubicBezTo>
                  <a:cubicBezTo>
                    <a:pt x="332" y="1719"/>
                    <a:pt x="364" y="1703"/>
                    <a:pt x="395" y="1687"/>
                  </a:cubicBezTo>
                  <a:cubicBezTo>
                    <a:pt x="413" y="1687"/>
                    <a:pt x="481" y="1640"/>
                    <a:pt x="497" y="1624"/>
                  </a:cubicBezTo>
                  <a:cubicBezTo>
                    <a:pt x="532" y="1607"/>
                    <a:pt x="567" y="1591"/>
                    <a:pt x="602" y="1575"/>
                  </a:cubicBezTo>
                  <a:cubicBezTo>
                    <a:pt x="602" y="1542"/>
                    <a:pt x="604" y="1512"/>
                    <a:pt x="597" y="1491"/>
                  </a:cubicBezTo>
                  <a:cubicBezTo>
                    <a:pt x="548" y="1479"/>
                    <a:pt x="513" y="1488"/>
                    <a:pt x="479" y="1493"/>
                  </a:cubicBezTo>
                  <a:cubicBezTo>
                    <a:pt x="478" y="1489"/>
                    <a:pt x="476" y="1486"/>
                    <a:pt x="476" y="1484"/>
                  </a:cubicBezTo>
                  <a:cubicBezTo>
                    <a:pt x="479" y="1479"/>
                    <a:pt x="483" y="1475"/>
                    <a:pt x="486" y="1472"/>
                  </a:cubicBezTo>
                  <a:cubicBezTo>
                    <a:pt x="518" y="1467"/>
                    <a:pt x="555" y="1442"/>
                    <a:pt x="593" y="1426"/>
                  </a:cubicBezTo>
                  <a:cubicBezTo>
                    <a:pt x="656" y="1416"/>
                    <a:pt x="656" y="1416"/>
                    <a:pt x="681" y="1484"/>
                  </a:cubicBezTo>
                  <a:cubicBezTo>
                    <a:pt x="679" y="1503"/>
                    <a:pt x="677" y="1523"/>
                    <a:pt x="677" y="1544"/>
                  </a:cubicBezTo>
                  <a:cubicBezTo>
                    <a:pt x="686" y="1552"/>
                    <a:pt x="795" y="1510"/>
                    <a:pt x="835" y="1510"/>
                  </a:cubicBezTo>
                  <a:cubicBezTo>
                    <a:pt x="840" y="1516"/>
                    <a:pt x="847" y="1523"/>
                    <a:pt x="854" y="1530"/>
                  </a:cubicBezTo>
                  <a:cubicBezTo>
                    <a:pt x="903" y="1535"/>
                    <a:pt x="922" y="1545"/>
                    <a:pt x="956" y="1607"/>
                  </a:cubicBezTo>
                  <a:cubicBezTo>
                    <a:pt x="971" y="1615"/>
                    <a:pt x="975" y="1624"/>
                    <a:pt x="971" y="1654"/>
                  </a:cubicBezTo>
                  <a:cubicBezTo>
                    <a:pt x="966" y="1661"/>
                    <a:pt x="961" y="1668"/>
                    <a:pt x="957" y="1677"/>
                  </a:cubicBezTo>
                  <a:cubicBezTo>
                    <a:pt x="886" y="1675"/>
                    <a:pt x="810" y="1664"/>
                    <a:pt x="756" y="1678"/>
                  </a:cubicBezTo>
                  <a:cubicBezTo>
                    <a:pt x="739" y="1703"/>
                    <a:pt x="684" y="1708"/>
                    <a:pt x="665" y="1714"/>
                  </a:cubicBezTo>
                  <a:cubicBezTo>
                    <a:pt x="655" y="1721"/>
                    <a:pt x="644" y="1728"/>
                    <a:pt x="634" y="1735"/>
                  </a:cubicBezTo>
                  <a:cubicBezTo>
                    <a:pt x="634" y="1756"/>
                    <a:pt x="616" y="1757"/>
                    <a:pt x="651" y="1780"/>
                  </a:cubicBezTo>
                  <a:cubicBezTo>
                    <a:pt x="707" y="1738"/>
                    <a:pt x="767" y="1742"/>
                    <a:pt x="821" y="1810"/>
                  </a:cubicBezTo>
                  <a:cubicBezTo>
                    <a:pt x="823" y="1819"/>
                    <a:pt x="824" y="1827"/>
                    <a:pt x="826" y="1838"/>
                  </a:cubicBezTo>
                  <a:cubicBezTo>
                    <a:pt x="819" y="1845"/>
                    <a:pt x="798" y="1847"/>
                    <a:pt x="793" y="1847"/>
                  </a:cubicBezTo>
                  <a:cubicBezTo>
                    <a:pt x="784" y="1850"/>
                    <a:pt x="775" y="1855"/>
                    <a:pt x="767" y="1861"/>
                  </a:cubicBezTo>
                  <a:cubicBezTo>
                    <a:pt x="735" y="1873"/>
                    <a:pt x="705" y="1897"/>
                    <a:pt x="695" y="1929"/>
                  </a:cubicBezTo>
                  <a:cubicBezTo>
                    <a:pt x="698" y="1929"/>
                    <a:pt x="702" y="1929"/>
                    <a:pt x="707" y="1929"/>
                  </a:cubicBezTo>
                  <a:cubicBezTo>
                    <a:pt x="716" y="1920"/>
                    <a:pt x="756" y="1910"/>
                    <a:pt x="775" y="1929"/>
                  </a:cubicBezTo>
                  <a:cubicBezTo>
                    <a:pt x="779" y="1929"/>
                    <a:pt x="782" y="1929"/>
                    <a:pt x="786" y="1929"/>
                  </a:cubicBezTo>
                  <a:cubicBezTo>
                    <a:pt x="796" y="1939"/>
                    <a:pt x="805" y="1945"/>
                    <a:pt x="828" y="1953"/>
                  </a:cubicBezTo>
                  <a:cubicBezTo>
                    <a:pt x="833" y="1962"/>
                    <a:pt x="838" y="1971"/>
                    <a:pt x="844" y="1981"/>
                  </a:cubicBezTo>
                  <a:cubicBezTo>
                    <a:pt x="838" y="2015"/>
                    <a:pt x="840" y="2029"/>
                    <a:pt x="852" y="2074"/>
                  </a:cubicBezTo>
                  <a:cubicBezTo>
                    <a:pt x="849" y="2074"/>
                    <a:pt x="847" y="2074"/>
                    <a:pt x="845" y="2074"/>
                  </a:cubicBezTo>
                  <a:cubicBezTo>
                    <a:pt x="838" y="2086"/>
                    <a:pt x="826" y="2095"/>
                    <a:pt x="826" y="2109"/>
                  </a:cubicBezTo>
                  <a:cubicBezTo>
                    <a:pt x="847" y="2109"/>
                    <a:pt x="931" y="2114"/>
                    <a:pt x="952" y="2146"/>
                  </a:cubicBezTo>
                  <a:cubicBezTo>
                    <a:pt x="952" y="2176"/>
                    <a:pt x="950" y="2202"/>
                    <a:pt x="935" y="2233"/>
                  </a:cubicBezTo>
                  <a:cubicBezTo>
                    <a:pt x="879" y="2302"/>
                    <a:pt x="779" y="2326"/>
                    <a:pt x="704" y="2344"/>
                  </a:cubicBezTo>
                  <a:cubicBezTo>
                    <a:pt x="691" y="2351"/>
                    <a:pt x="681" y="2358"/>
                    <a:pt x="670" y="2365"/>
                  </a:cubicBezTo>
                  <a:cubicBezTo>
                    <a:pt x="670" y="2388"/>
                    <a:pt x="681" y="2410"/>
                    <a:pt x="686" y="2454"/>
                  </a:cubicBezTo>
                  <a:cubicBezTo>
                    <a:pt x="684" y="2465"/>
                    <a:pt x="683" y="2475"/>
                    <a:pt x="683" y="2487"/>
                  </a:cubicBezTo>
                  <a:cubicBezTo>
                    <a:pt x="683" y="2526"/>
                    <a:pt x="683" y="2566"/>
                    <a:pt x="683" y="2606"/>
                  </a:cubicBezTo>
                  <a:cubicBezTo>
                    <a:pt x="691" y="2673"/>
                    <a:pt x="714" y="2755"/>
                    <a:pt x="690" y="2837"/>
                  </a:cubicBezTo>
                  <a:cubicBezTo>
                    <a:pt x="670" y="2850"/>
                    <a:pt x="672" y="2846"/>
                    <a:pt x="663" y="2860"/>
                  </a:cubicBezTo>
                  <a:cubicBezTo>
                    <a:pt x="656" y="2862"/>
                    <a:pt x="651" y="2864"/>
                    <a:pt x="646" y="2865"/>
                  </a:cubicBezTo>
                  <a:close/>
                  <a:moveTo>
                    <a:pt x="660" y="2270"/>
                  </a:moveTo>
                  <a:cubicBezTo>
                    <a:pt x="658" y="2267"/>
                    <a:pt x="656" y="2265"/>
                    <a:pt x="655" y="2263"/>
                  </a:cubicBezTo>
                  <a:cubicBezTo>
                    <a:pt x="679" y="2223"/>
                    <a:pt x="723" y="2191"/>
                    <a:pt x="754" y="2160"/>
                  </a:cubicBezTo>
                  <a:cubicBezTo>
                    <a:pt x="756" y="2160"/>
                    <a:pt x="760" y="2160"/>
                    <a:pt x="763" y="2160"/>
                  </a:cubicBezTo>
                  <a:cubicBezTo>
                    <a:pt x="770" y="2169"/>
                    <a:pt x="791" y="2188"/>
                    <a:pt x="791" y="2216"/>
                  </a:cubicBezTo>
                  <a:cubicBezTo>
                    <a:pt x="751" y="2235"/>
                    <a:pt x="704" y="2261"/>
                    <a:pt x="660" y="2270"/>
                  </a:cubicBezTo>
                  <a:close/>
                  <a:moveTo>
                    <a:pt x="458" y="2240"/>
                  </a:moveTo>
                  <a:cubicBezTo>
                    <a:pt x="458" y="2212"/>
                    <a:pt x="481" y="2200"/>
                    <a:pt x="500" y="2184"/>
                  </a:cubicBezTo>
                  <a:cubicBezTo>
                    <a:pt x="506" y="2167"/>
                    <a:pt x="539" y="2163"/>
                    <a:pt x="563" y="2169"/>
                  </a:cubicBezTo>
                  <a:cubicBezTo>
                    <a:pt x="563" y="2170"/>
                    <a:pt x="563" y="2174"/>
                    <a:pt x="563" y="2177"/>
                  </a:cubicBezTo>
                  <a:cubicBezTo>
                    <a:pt x="528" y="2200"/>
                    <a:pt x="486" y="2232"/>
                    <a:pt x="458" y="2240"/>
                  </a:cubicBezTo>
                  <a:close/>
                  <a:moveTo>
                    <a:pt x="1532" y="2211"/>
                  </a:moveTo>
                  <a:cubicBezTo>
                    <a:pt x="1521" y="2207"/>
                    <a:pt x="1511" y="2204"/>
                    <a:pt x="1502" y="2202"/>
                  </a:cubicBezTo>
                  <a:cubicBezTo>
                    <a:pt x="1502" y="2200"/>
                    <a:pt x="1502" y="2198"/>
                    <a:pt x="1502" y="2197"/>
                  </a:cubicBezTo>
                  <a:cubicBezTo>
                    <a:pt x="1484" y="2191"/>
                    <a:pt x="1467" y="2188"/>
                    <a:pt x="1449" y="2184"/>
                  </a:cubicBezTo>
                  <a:cubicBezTo>
                    <a:pt x="1430" y="2174"/>
                    <a:pt x="1411" y="2165"/>
                    <a:pt x="1392" y="2156"/>
                  </a:cubicBezTo>
                  <a:cubicBezTo>
                    <a:pt x="1350" y="2095"/>
                    <a:pt x="1344" y="2100"/>
                    <a:pt x="1365" y="2051"/>
                  </a:cubicBezTo>
                  <a:cubicBezTo>
                    <a:pt x="1369" y="2050"/>
                    <a:pt x="1374" y="2048"/>
                    <a:pt x="1379" y="2046"/>
                  </a:cubicBezTo>
                  <a:cubicBezTo>
                    <a:pt x="1393" y="2053"/>
                    <a:pt x="1418" y="2099"/>
                    <a:pt x="1451" y="2114"/>
                  </a:cubicBezTo>
                  <a:cubicBezTo>
                    <a:pt x="1465" y="2116"/>
                    <a:pt x="1479" y="2118"/>
                    <a:pt x="1495" y="2120"/>
                  </a:cubicBezTo>
                  <a:cubicBezTo>
                    <a:pt x="1535" y="2113"/>
                    <a:pt x="1577" y="2106"/>
                    <a:pt x="1619" y="2099"/>
                  </a:cubicBezTo>
                  <a:cubicBezTo>
                    <a:pt x="1619" y="2069"/>
                    <a:pt x="1596" y="2067"/>
                    <a:pt x="1596" y="2055"/>
                  </a:cubicBezTo>
                  <a:cubicBezTo>
                    <a:pt x="1579" y="2043"/>
                    <a:pt x="1563" y="2030"/>
                    <a:pt x="1547" y="2020"/>
                  </a:cubicBezTo>
                  <a:cubicBezTo>
                    <a:pt x="1530" y="2025"/>
                    <a:pt x="1530" y="2037"/>
                    <a:pt x="1519" y="2044"/>
                  </a:cubicBezTo>
                  <a:cubicBezTo>
                    <a:pt x="1474" y="2044"/>
                    <a:pt x="1460" y="2023"/>
                    <a:pt x="1437" y="2009"/>
                  </a:cubicBezTo>
                  <a:cubicBezTo>
                    <a:pt x="1428" y="2009"/>
                    <a:pt x="1418" y="2002"/>
                    <a:pt x="1414" y="1999"/>
                  </a:cubicBezTo>
                  <a:cubicBezTo>
                    <a:pt x="1414" y="1943"/>
                    <a:pt x="1481" y="1953"/>
                    <a:pt x="1530" y="1948"/>
                  </a:cubicBezTo>
                  <a:cubicBezTo>
                    <a:pt x="1567" y="1929"/>
                    <a:pt x="1605" y="1903"/>
                    <a:pt x="1651" y="1892"/>
                  </a:cubicBezTo>
                  <a:cubicBezTo>
                    <a:pt x="1691" y="1873"/>
                    <a:pt x="1733" y="1854"/>
                    <a:pt x="1775" y="1836"/>
                  </a:cubicBezTo>
                  <a:cubicBezTo>
                    <a:pt x="1780" y="1836"/>
                    <a:pt x="1819" y="1852"/>
                    <a:pt x="1834" y="1845"/>
                  </a:cubicBezTo>
                  <a:cubicBezTo>
                    <a:pt x="1843" y="1848"/>
                    <a:pt x="1864" y="1857"/>
                    <a:pt x="1878" y="1887"/>
                  </a:cubicBezTo>
                  <a:cubicBezTo>
                    <a:pt x="1889" y="1887"/>
                    <a:pt x="1905" y="1938"/>
                    <a:pt x="1883" y="1959"/>
                  </a:cubicBezTo>
                  <a:cubicBezTo>
                    <a:pt x="1861" y="1964"/>
                    <a:pt x="1820" y="1978"/>
                    <a:pt x="1806" y="1964"/>
                  </a:cubicBezTo>
                  <a:cubicBezTo>
                    <a:pt x="1766" y="1948"/>
                    <a:pt x="1726" y="1934"/>
                    <a:pt x="1686" y="1920"/>
                  </a:cubicBezTo>
                  <a:cubicBezTo>
                    <a:pt x="1654" y="1920"/>
                    <a:pt x="1561" y="1913"/>
                    <a:pt x="1575" y="1959"/>
                  </a:cubicBezTo>
                  <a:cubicBezTo>
                    <a:pt x="1600" y="1964"/>
                    <a:pt x="1631" y="1997"/>
                    <a:pt x="1684" y="1997"/>
                  </a:cubicBezTo>
                  <a:cubicBezTo>
                    <a:pt x="1687" y="2004"/>
                    <a:pt x="1691" y="2011"/>
                    <a:pt x="1696" y="2018"/>
                  </a:cubicBezTo>
                  <a:cubicBezTo>
                    <a:pt x="1724" y="2022"/>
                    <a:pt x="1752" y="2027"/>
                    <a:pt x="1782" y="2032"/>
                  </a:cubicBezTo>
                  <a:cubicBezTo>
                    <a:pt x="1782" y="2036"/>
                    <a:pt x="1785" y="2064"/>
                    <a:pt x="1808" y="2074"/>
                  </a:cubicBezTo>
                  <a:cubicBezTo>
                    <a:pt x="1808" y="2198"/>
                    <a:pt x="1605" y="2198"/>
                    <a:pt x="1532" y="2211"/>
                  </a:cubicBezTo>
                  <a:close/>
                  <a:moveTo>
                    <a:pt x="1180" y="2204"/>
                  </a:moveTo>
                  <a:cubicBezTo>
                    <a:pt x="1169" y="2193"/>
                    <a:pt x="1159" y="2183"/>
                    <a:pt x="1150" y="2172"/>
                  </a:cubicBezTo>
                  <a:cubicBezTo>
                    <a:pt x="1141" y="2151"/>
                    <a:pt x="1132" y="2130"/>
                    <a:pt x="1124" y="2111"/>
                  </a:cubicBezTo>
                  <a:cubicBezTo>
                    <a:pt x="1138" y="2097"/>
                    <a:pt x="1150" y="2071"/>
                    <a:pt x="1157" y="2055"/>
                  </a:cubicBezTo>
                  <a:cubicBezTo>
                    <a:pt x="1215" y="2044"/>
                    <a:pt x="1281" y="1990"/>
                    <a:pt x="1337" y="1957"/>
                  </a:cubicBezTo>
                  <a:cubicBezTo>
                    <a:pt x="1337" y="1924"/>
                    <a:pt x="1330" y="1901"/>
                    <a:pt x="1327" y="1887"/>
                  </a:cubicBezTo>
                  <a:cubicBezTo>
                    <a:pt x="1327" y="1855"/>
                    <a:pt x="1327" y="1824"/>
                    <a:pt x="1329" y="1792"/>
                  </a:cubicBezTo>
                  <a:cubicBezTo>
                    <a:pt x="1341" y="1749"/>
                    <a:pt x="1357" y="1696"/>
                    <a:pt x="1383" y="1670"/>
                  </a:cubicBezTo>
                  <a:cubicBezTo>
                    <a:pt x="1425" y="1670"/>
                    <a:pt x="1488" y="1615"/>
                    <a:pt x="1521" y="1584"/>
                  </a:cubicBezTo>
                  <a:cubicBezTo>
                    <a:pt x="1521" y="1580"/>
                    <a:pt x="1521" y="1577"/>
                    <a:pt x="1521" y="1575"/>
                  </a:cubicBezTo>
                  <a:cubicBezTo>
                    <a:pt x="1518" y="1577"/>
                    <a:pt x="1514" y="1579"/>
                    <a:pt x="1512" y="1582"/>
                  </a:cubicBezTo>
                  <a:cubicBezTo>
                    <a:pt x="1490" y="1589"/>
                    <a:pt x="1467" y="1596"/>
                    <a:pt x="1446" y="1605"/>
                  </a:cubicBezTo>
                  <a:cubicBezTo>
                    <a:pt x="1395" y="1614"/>
                    <a:pt x="1385" y="1621"/>
                    <a:pt x="1350" y="1643"/>
                  </a:cubicBezTo>
                  <a:cubicBezTo>
                    <a:pt x="1262" y="1689"/>
                    <a:pt x="1180" y="1738"/>
                    <a:pt x="1108" y="1798"/>
                  </a:cubicBezTo>
                  <a:cubicBezTo>
                    <a:pt x="1089" y="1822"/>
                    <a:pt x="1071" y="1847"/>
                    <a:pt x="1054" y="1873"/>
                  </a:cubicBezTo>
                  <a:cubicBezTo>
                    <a:pt x="1045" y="1903"/>
                    <a:pt x="1038" y="1904"/>
                    <a:pt x="1012" y="1913"/>
                  </a:cubicBezTo>
                  <a:cubicBezTo>
                    <a:pt x="999" y="1913"/>
                    <a:pt x="987" y="1913"/>
                    <a:pt x="977" y="1915"/>
                  </a:cubicBezTo>
                  <a:cubicBezTo>
                    <a:pt x="947" y="1901"/>
                    <a:pt x="917" y="1889"/>
                    <a:pt x="887" y="1876"/>
                  </a:cubicBezTo>
                  <a:cubicBezTo>
                    <a:pt x="886" y="1871"/>
                    <a:pt x="884" y="1866"/>
                    <a:pt x="884" y="1861"/>
                  </a:cubicBezTo>
                  <a:cubicBezTo>
                    <a:pt x="903" y="1834"/>
                    <a:pt x="908" y="1831"/>
                    <a:pt x="945" y="1815"/>
                  </a:cubicBezTo>
                  <a:cubicBezTo>
                    <a:pt x="973" y="1778"/>
                    <a:pt x="1033" y="1766"/>
                    <a:pt x="1064" y="1735"/>
                  </a:cubicBezTo>
                  <a:cubicBezTo>
                    <a:pt x="1129" y="1701"/>
                    <a:pt x="1201" y="1659"/>
                    <a:pt x="1267" y="1635"/>
                  </a:cubicBezTo>
                  <a:cubicBezTo>
                    <a:pt x="1308" y="1612"/>
                    <a:pt x="1353" y="1580"/>
                    <a:pt x="1392" y="1565"/>
                  </a:cubicBezTo>
                  <a:cubicBezTo>
                    <a:pt x="1397" y="1559"/>
                    <a:pt x="1402" y="1554"/>
                    <a:pt x="1407" y="1549"/>
                  </a:cubicBezTo>
                  <a:cubicBezTo>
                    <a:pt x="1441" y="1533"/>
                    <a:pt x="1469" y="1493"/>
                    <a:pt x="1474" y="1461"/>
                  </a:cubicBezTo>
                  <a:cubicBezTo>
                    <a:pt x="1435" y="1461"/>
                    <a:pt x="1399" y="1498"/>
                    <a:pt x="1379" y="1517"/>
                  </a:cubicBezTo>
                  <a:cubicBezTo>
                    <a:pt x="1372" y="1530"/>
                    <a:pt x="1357" y="1561"/>
                    <a:pt x="1339" y="1566"/>
                  </a:cubicBezTo>
                  <a:cubicBezTo>
                    <a:pt x="1332" y="1591"/>
                    <a:pt x="1264" y="1591"/>
                    <a:pt x="1257" y="1591"/>
                  </a:cubicBezTo>
                  <a:cubicBezTo>
                    <a:pt x="1244" y="1545"/>
                    <a:pt x="1218" y="1528"/>
                    <a:pt x="1267" y="1519"/>
                  </a:cubicBezTo>
                  <a:cubicBezTo>
                    <a:pt x="1280" y="1503"/>
                    <a:pt x="1292" y="1489"/>
                    <a:pt x="1304" y="1475"/>
                  </a:cubicBezTo>
                  <a:cubicBezTo>
                    <a:pt x="1306" y="1465"/>
                    <a:pt x="1308" y="1454"/>
                    <a:pt x="1311" y="1444"/>
                  </a:cubicBezTo>
                  <a:cubicBezTo>
                    <a:pt x="1290" y="1433"/>
                    <a:pt x="1280" y="1439"/>
                    <a:pt x="1267" y="1439"/>
                  </a:cubicBezTo>
                  <a:cubicBezTo>
                    <a:pt x="1262" y="1437"/>
                    <a:pt x="1257" y="1435"/>
                    <a:pt x="1252" y="1433"/>
                  </a:cubicBezTo>
                  <a:cubicBezTo>
                    <a:pt x="1250" y="1418"/>
                    <a:pt x="1248" y="1402"/>
                    <a:pt x="1248" y="1386"/>
                  </a:cubicBezTo>
                  <a:cubicBezTo>
                    <a:pt x="1269" y="1369"/>
                    <a:pt x="1290" y="1353"/>
                    <a:pt x="1311" y="1337"/>
                  </a:cubicBezTo>
                  <a:cubicBezTo>
                    <a:pt x="1325" y="1309"/>
                    <a:pt x="1357" y="1269"/>
                    <a:pt x="1357" y="1246"/>
                  </a:cubicBezTo>
                  <a:cubicBezTo>
                    <a:pt x="1344" y="1239"/>
                    <a:pt x="1332" y="1234"/>
                    <a:pt x="1322" y="1229"/>
                  </a:cubicBezTo>
                  <a:cubicBezTo>
                    <a:pt x="1313" y="1197"/>
                    <a:pt x="1295" y="1152"/>
                    <a:pt x="1297" y="1143"/>
                  </a:cubicBezTo>
                  <a:cubicBezTo>
                    <a:pt x="1329" y="1136"/>
                    <a:pt x="1362" y="1129"/>
                    <a:pt x="1395" y="1124"/>
                  </a:cubicBezTo>
                  <a:cubicBezTo>
                    <a:pt x="1418" y="1101"/>
                    <a:pt x="1439" y="1099"/>
                    <a:pt x="1477" y="1092"/>
                  </a:cubicBezTo>
                  <a:cubicBezTo>
                    <a:pt x="1497" y="1108"/>
                    <a:pt x="1512" y="1125"/>
                    <a:pt x="1553" y="1136"/>
                  </a:cubicBezTo>
                  <a:cubicBezTo>
                    <a:pt x="1554" y="1139"/>
                    <a:pt x="1558" y="1143"/>
                    <a:pt x="1561" y="1148"/>
                  </a:cubicBezTo>
                  <a:cubicBezTo>
                    <a:pt x="1561" y="1166"/>
                    <a:pt x="1561" y="1171"/>
                    <a:pt x="1579" y="1199"/>
                  </a:cubicBezTo>
                  <a:cubicBezTo>
                    <a:pt x="1579" y="1225"/>
                    <a:pt x="1579" y="1253"/>
                    <a:pt x="1581" y="1281"/>
                  </a:cubicBezTo>
                  <a:cubicBezTo>
                    <a:pt x="1579" y="1292"/>
                    <a:pt x="1577" y="1302"/>
                    <a:pt x="1575" y="1314"/>
                  </a:cubicBezTo>
                  <a:cubicBezTo>
                    <a:pt x="1560" y="1337"/>
                    <a:pt x="1488" y="1370"/>
                    <a:pt x="1488" y="1398"/>
                  </a:cubicBezTo>
                  <a:cubicBezTo>
                    <a:pt x="1509" y="1400"/>
                    <a:pt x="1530" y="1404"/>
                    <a:pt x="1553" y="1407"/>
                  </a:cubicBezTo>
                  <a:cubicBezTo>
                    <a:pt x="1554" y="1409"/>
                    <a:pt x="1595" y="1442"/>
                    <a:pt x="1575" y="1468"/>
                  </a:cubicBezTo>
                  <a:cubicBezTo>
                    <a:pt x="1575" y="1470"/>
                    <a:pt x="1577" y="1474"/>
                    <a:pt x="1579" y="1477"/>
                  </a:cubicBezTo>
                  <a:cubicBezTo>
                    <a:pt x="1607" y="1472"/>
                    <a:pt x="1635" y="1468"/>
                    <a:pt x="1665" y="1465"/>
                  </a:cubicBezTo>
                  <a:cubicBezTo>
                    <a:pt x="1684" y="1453"/>
                    <a:pt x="1710" y="1440"/>
                    <a:pt x="1742" y="1451"/>
                  </a:cubicBezTo>
                  <a:cubicBezTo>
                    <a:pt x="1742" y="1453"/>
                    <a:pt x="1742" y="1454"/>
                    <a:pt x="1742" y="1456"/>
                  </a:cubicBezTo>
                  <a:cubicBezTo>
                    <a:pt x="1761" y="1472"/>
                    <a:pt x="1806" y="1489"/>
                    <a:pt x="1794" y="1540"/>
                  </a:cubicBezTo>
                  <a:cubicBezTo>
                    <a:pt x="1785" y="1549"/>
                    <a:pt x="1778" y="1558"/>
                    <a:pt x="1771" y="1566"/>
                  </a:cubicBezTo>
                  <a:cubicBezTo>
                    <a:pt x="1752" y="1561"/>
                    <a:pt x="1735" y="1556"/>
                    <a:pt x="1717" y="1552"/>
                  </a:cubicBezTo>
                  <a:cubicBezTo>
                    <a:pt x="1675" y="1558"/>
                    <a:pt x="1658" y="1568"/>
                    <a:pt x="1626" y="1582"/>
                  </a:cubicBezTo>
                  <a:cubicBezTo>
                    <a:pt x="1572" y="1593"/>
                    <a:pt x="1554" y="1600"/>
                    <a:pt x="1528" y="1640"/>
                  </a:cubicBezTo>
                  <a:cubicBezTo>
                    <a:pt x="1533" y="1640"/>
                    <a:pt x="1565" y="1645"/>
                    <a:pt x="1565" y="1677"/>
                  </a:cubicBezTo>
                  <a:cubicBezTo>
                    <a:pt x="1535" y="1736"/>
                    <a:pt x="1567" y="1820"/>
                    <a:pt x="1539" y="1904"/>
                  </a:cubicBezTo>
                  <a:cubicBezTo>
                    <a:pt x="1526" y="1917"/>
                    <a:pt x="1514" y="1929"/>
                    <a:pt x="1502" y="1941"/>
                  </a:cubicBezTo>
                  <a:cubicBezTo>
                    <a:pt x="1484" y="1941"/>
                    <a:pt x="1481" y="1936"/>
                    <a:pt x="1469" y="1924"/>
                  </a:cubicBezTo>
                  <a:cubicBezTo>
                    <a:pt x="1383" y="1932"/>
                    <a:pt x="1343" y="1978"/>
                    <a:pt x="1278" y="2022"/>
                  </a:cubicBezTo>
                  <a:cubicBezTo>
                    <a:pt x="1271" y="2029"/>
                    <a:pt x="1264" y="2036"/>
                    <a:pt x="1257" y="2043"/>
                  </a:cubicBezTo>
                  <a:cubicBezTo>
                    <a:pt x="1250" y="2055"/>
                    <a:pt x="1243" y="2067"/>
                    <a:pt x="1237" y="2081"/>
                  </a:cubicBezTo>
                  <a:cubicBezTo>
                    <a:pt x="1223" y="2121"/>
                    <a:pt x="1210" y="2162"/>
                    <a:pt x="1195" y="2202"/>
                  </a:cubicBezTo>
                  <a:cubicBezTo>
                    <a:pt x="1190" y="2202"/>
                    <a:pt x="1185" y="2202"/>
                    <a:pt x="1180" y="2204"/>
                  </a:cubicBezTo>
                  <a:close/>
                  <a:moveTo>
                    <a:pt x="639" y="2064"/>
                  </a:moveTo>
                  <a:cubicBezTo>
                    <a:pt x="637" y="2055"/>
                    <a:pt x="635" y="2048"/>
                    <a:pt x="635" y="2041"/>
                  </a:cubicBezTo>
                  <a:cubicBezTo>
                    <a:pt x="644" y="2036"/>
                    <a:pt x="653" y="2032"/>
                    <a:pt x="662" y="2029"/>
                  </a:cubicBezTo>
                  <a:cubicBezTo>
                    <a:pt x="665" y="2030"/>
                    <a:pt x="669" y="2032"/>
                    <a:pt x="672" y="2034"/>
                  </a:cubicBezTo>
                  <a:cubicBezTo>
                    <a:pt x="672" y="2036"/>
                    <a:pt x="672" y="2039"/>
                    <a:pt x="672" y="2043"/>
                  </a:cubicBezTo>
                  <a:cubicBezTo>
                    <a:pt x="660" y="2050"/>
                    <a:pt x="649" y="2057"/>
                    <a:pt x="639" y="2064"/>
                  </a:cubicBezTo>
                  <a:close/>
                  <a:moveTo>
                    <a:pt x="1407" y="1854"/>
                  </a:moveTo>
                  <a:cubicBezTo>
                    <a:pt x="1388" y="1841"/>
                    <a:pt x="1390" y="1831"/>
                    <a:pt x="1388" y="1822"/>
                  </a:cubicBezTo>
                  <a:cubicBezTo>
                    <a:pt x="1416" y="1813"/>
                    <a:pt x="1437" y="1785"/>
                    <a:pt x="1477" y="1805"/>
                  </a:cubicBezTo>
                  <a:cubicBezTo>
                    <a:pt x="1477" y="1815"/>
                    <a:pt x="1472" y="1831"/>
                    <a:pt x="1456" y="1841"/>
                  </a:cubicBezTo>
                  <a:cubicBezTo>
                    <a:pt x="1427" y="1841"/>
                    <a:pt x="1421" y="1852"/>
                    <a:pt x="1407" y="1854"/>
                  </a:cubicBezTo>
                  <a:close/>
                  <a:moveTo>
                    <a:pt x="523" y="1850"/>
                  </a:moveTo>
                  <a:cubicBezTo>
                    <a:pt x="521" y="1848"/>
                    <a:pt x="520" y="1847"/>
                    <a:pt x="520" y="1845"/>
                  </a:cubicBezTo>
                  <a:cubicBezTo>
                    <a:pt x="525" y="1829"/>
                    <a:pt x="565" y="1782"/>
                    <a:pt x="585" y="1791"/>
                  </a:cubicBezTo>
                  <a:cubicBezTo>
                    <a:pt x="585" y="1794"/>
                    <a:pt x="586" y="1813"/>
                    <a:pt x="579" y="1824"/>
                  </a:cubicBezTo>
                  <a:cubicBezTo>
                    <a:pt x="555" y="1831"/>
                    <a:pt x="539" y="1843"/>
                    <a:pt x="523" y="1850"/>
                  </a:cubicBezTo>
                  <a:close/>
                  <a:moveTo>
                    <a:pt x="1439" y="1756"/>
                  </a:moveTo>
                  <a:cubicBezTo>
                    <a:pt x="1430" y="1750"/>
                    <a:pt x="1423" y="1745"/>
                    <a:pt x="1416" y="1740"/>
                  </a:cubicBezTo>
                  <a:cubicBezTo>
                    <a:pt x="1414" y="1733"/>
                    <a:pt x="1414" y="1728"/>
                    <a:pt x="1414" y="1722"/>
                  </a:cubicBezTo>
                  <a:cubicBezTo>
                    <a:pt x="1428" y="1715"/>
                    <a:pt x="1449" y="1712"/>
                    <a:pt x="1474" y="1710"/>
                  </a:cubicBezTo>
                  <a:cubicBezTo>
                    <a:pt x="1486" y="1722"/>
                    <a:pt x="1481" y="1735"/>
                    <a:pt x="1477" y="1745"/>
                  </a:cubicBezTo>
                  <a:cubicBezTo>
                    <a:pt x="1463" y="1749"/>
                    <a:pt x="1451" y="1752"/>
                    <a:pt x="1439" y="1756"/>
                  </a:cubicBezTo>
                  <a:close/>
                  <a:moveTo>
                    <a:pt x="697" y="1414"/>
                  </a:moveTo>
                  <a:cubicBezTo>
                    <a:pt x="679" y="1390"/>
                    <a:pt x="667" y="1372"/>
                    <a:pt x="653" y="1362"/>
                  </a:cubicBezTo>
                  <a:cubicBezTo>
                    <a:pt x="642" y="1321"/>
                    <a:pt x="628" y="1288"/>
                    <a:pt x="611" y="1276"/>
                  </a:cubicBezTo>
                  <a:cubicBezTo>
                    <a:pt x="576" y="1276"/>
                    <a:pt x="556" y="1241"/>
                    <a:pt x="555" y="1234"/>
                  </a:cubicBezTo>
                  <a:cubicBezTo>
                    <a:pt x="541" y="1234"/>
                    <a:pt x="532" y="1257"/>
                    <a:pt x="521" y="1265"/>
                  </a:cubicBezTo>
                  <a:cubicBezTo>
                    <a:pt x="518" y="1267"/>
                    <a:pt x="514" y="1271"/>
                    <a:pt x="511" y="1274"/>
                  </a:cubicBezTo>
                  <a:cubicBezTo>
                    <a:pt x="493" y="1290"/>
                    <a:pt x="478" y="1302"/>
                    <a:pt x="458" y="1311"/>
                  </a:cubicBezTo>
                  <a:cubicBezTo>
                    <a:pt x="457" y="1313"/>
                    <a:pt x="455" y="1314"/>
                    <a:pt x="453" y="1318"/>
                  </a:cubicBezTo>
                  <a:cubicBezTo>
                    <a:pt x="443" y="1318"/>
                    <a:pt x="432" y="1318"/>
                    <a:pt x="422" y="1318"/>
                  </a:cubicBezTo>
                  <a:cubicBezTo>
                    <a:pt x="416" y="1309"/>
                    <a:pt x="413" y="1302"/>
                    <a:pt x="409" y="1295"/>
                  </a:cubicBezTo>
                  <a:cubicBezTo>
                    <a:pt x="409" y="1269"/>
                    <a:pt x="409" y="1244"/>
                    <a:pt x="409" y="1220"/>
                  </a:cubicBezTo>
                  <a:cubicBezTo>
                    <a:pt x="416" y="1215"/>
                    <a:pt x="423" y="1211"/>
                    <a:pt x="432" y="1208"/>
                  </a:cubicBezTo>
                  <a:cubicBezTo>
                    <a:pt x="432" y="1204"/>
                    <a:pt x="432" y="1201"/>
                    <a:pt x="432" y="1199"/>
                  </a:cubicBezTo>
                  <a:cubicBezTo>
                    <a:pt x="416" y="1204"/>
                    <a:pt x="402" y="1209"/>
                    <a:pt x="388" y="1215"/>
                  </a:cubicBezTo>
                  <a:cubicBezTo>
                    <a:pt x="374" y="1225"/>
                    <a:pt x="360" y="1236"/>
                    <a:pt x="348" y="1246"/>
                  </a:cubicBezTo>
                  <a:cubicBezTo>
                    <a:pt x="348" y="1269"/>
                    <a:pt x="369" y="1302"/>
                    <a:pt x="385" y="1337"/>
                  </a:cubicBezTo>
                  <a:cubicBezTo>
                    <a:pt x="385" y="1381"/>
                    <a:pt x="362" y="1379"/>
                    <a:pt x="331" y="1383"/>
                  </a:cubicBezTo>
                  <a:cubicBezTo>
                    <a:pt x="306" y="1358"/>
                    <a:pt x="287" y="1351"/>
                    <a:pt x="278" y="1339"/>
                  </a:cubicBezTo>
                  <a:cubicBezTo>
                    <a:pt x="264" y="1339"/>
                    <a:pt x="254" y="1337"/>
                    <a:pt x="247" y="1330"/>
                  </a:cubicBezTo>
                  <a:cubicBezTo>
                    <a:pt x="217" y="1330"/>
                    <a:pt x="206" y="1337"/>
                    <a:pt x="194" y="1363"/>
                  </a:cubicBezTo>
                  <a:cubicBezTo>
                    <a:pt x="180" y="1370"/>
                    <a:pt x="166" y="1377"/>
                    <a:pt x="152" y="1384"/>
                  </a:cubicBezTo>
                  <a:cubicBezTo>
                    <a:pt x="119" y="1369"/>
                    <a:pt x="126" y="1349"/>
                    <a:pt x="126" y="1337"/>
                  </a:cubicBezTo>
                  <a:cubicBezTo>
                    <a:pt x="142" y="1321"/>
                    <a:pt x="136" y="1309"/>
                    <a:pt x="152" y="1293"/>
                  </a:cubicBezTo>
                  <a:cubicBezTo>
                    <a:pt x="173" y="1290"/>
                    <a:pt x="243" y="1272"/>
                    <a:pt x="252" y="1243"/>
                  </a:cubicBezTo>
                  <a:cubicBezTo>
                    <a:pt x="240" y="1222"/>
                    <a:pt x="227" y="1201"/>
                    <a:pt x="215" y="1180"/>
                  </a:cubicBezTo>
                  <a:cubicBezTo>
                    <a:pt x="213" y="1160"/>
                    <a:pt x="212" y="1141"/>
                    <a:pt x="210" y="1124"/>
                  </a:cubicBezTo>
                  <a:cubicBezTo>
                    <a:pt x="219" y="1113"/>
                    <a:pt x="224" y="1101"/>
                    <a:pt x="238" y="1115"/>
                  </a:cubicBezTo>
                  <a:cubicBezTo>
                    <a:pt x="254" y="1104"/>
                    <a:pt x="280" y="1113"/>
                    <a:pt x="310" y="1134"/>
                  </a:cubicBezTo>
                  <a:cubicBezTo>
                    <a:pt x="317" y="1155"/>
                    <a:pt x="324" y="1176"/>
                    <a:pt x="331" y="1199"/>
                  </a:cubicBezTo>
                  <a:cubicBezTo>
                    <a:pt x="341" y="1199"/>
                    <a:pt x="437" y="1167"/>
                    <a:pt x="427" y="1146"/>
                  </a:cubicBezTo>
                  <a:cubicBezTo>
                    <a:pt x="415" y="1141"/>
                    <a:pt x="406" y="1138"/>
                    <a:pt x="401" y="1125"/>
                  </a:cubicBezTo>
                  <a:cubicBezTo>
                    <a:pt x="390" y="1122"/>
                    <a:pt x="381" y="1118"/>
                    <a:pt x="373" y="1115"/>
                  </a:cubicBezTo>
                  <a:cubicBezTo>
                    <a:pt x="327" y="1059"/>
                    <a:pt x="301" y="1008"/>
                    <a:pt x="283" y="968"/>
                  </a:cubicBezTo>
                  <a:cubicBezTo>
                    <a:pt x="276" y="955"/>
                    <a:pt x="269" y="943"/>
                    <a:pt x="262" y="933"/>
                  </a:cubicBezTo>
                  <a:cubicBezTo>
                    <a:pt x="222" y="901"/>
                    <a:pt x="208" y="896"/>
                    <a:pt x="238" y="866"/>
                  </a:cubicBezTo>
                  <a:cubicBezTo>
                    <a:pt x="262" y="870"/>
                    <a:pt x="287" y="875"/>
                    <a:pt x="313" y="880"/>
                  </a:cubicBezTo>
                  <a:cubicBezTo>
                    <a:pt x="331" y="873"/>
                    <a:pt x="350" y="857"/>
                    <a:pt x="362" y="840"/>
                  </a:cubicBezTo>
                  <a:cubicBezTo>
                    <a:pt x="360" y="833"/>
                    <a:pt x="360" y="826"/>
                    <a:pt x="360" y="821"/>
                  </a:cubicBezTo>
                  <a:cubicBezTo>
                    <a:pt x="339" y="796"/>
                    <a:pt x="320" y="773"/>
                    <a:pt x="301" y="751"/>
                  </a:cubicBezTo>
                  <a:cubicBezTo>
                    <a:pt x="289" y="714"/>
                    <a:pt x="292" y="703"/>
                    <a:pt x="310" y="686"/>
                  </a:cubicBezTo>
                  <a:cubicBezTo>
                    <a:pt x="317" y="682"/>
                    <a:pt x="348" y="663"/>
                    <a:pt x="348" y="651"/>
                  </a:cubicBezTo>
                  <a:cubicBezTo>
                    <a:pt x="313" y="633"/>
                    <a:pt x="297" y="584"/>
                    <a:pt x="292" y="567"/>
                  </a:cubicBezTo>
                  <a:cubicBezTo>
                    <a:pt x="292" y="537"/>
                    <a:pt x="292" y="507"/>
                    <a:pt x="292" y="479"/>
                  </a:cubicBezTo>
                  <a:cubicBezTo>
                    <a:pt x="306" y="469"/>
                    <a:pt x="320" y="460"/>
                    <a:pt x="336" y="451"/>
                  </a:cubicBezTo>
                  <a:cubicBezTo>
                    <a:pt x="411" y="432"/>
                    <a:pt x="514" y="404"/>
                    <a:pt x="579" y="339"/>
                  </a:cubicBezTo>
                  <a:cubicBezTo>
                    <a:pt x="588" y="336"/>
                    <a:pt x="597" y="332"/>
                    <a:pt x="607" y="330"/>
                  </a:cubicBezTo>
                  <a:cubicBezTo>
                    <a:pt x="621" y="329"/>
                    <a:pt x="637" y="327"/>
                    <a:pt x="653" y="327"/>
                  </a:cubicBezTo>
                  <a:cubicBezTo>
                    <a:pt x="653" y="337"/>
                    <a:pt x="662" y="355"/>
                    <a:pt x="688" y="360"/>
                  </a:cubicBezTo>
                  <a:cubicBezTo>
                    <a:pt x="693" y="364"/>
                    <a:pt x="698" y="367"/>
                    <a:pt x="704" y="372"/>
                  </a:cubicBezTo>
                  <a:cubicBezTo>
                    <a:pt x="705" y="399"/>
                    <a:pt x="721" y="439"/>
                    <a:pt x="716" y="486"/>
                  </a:cubicBezTo>
                  <a:cubicBezTo>
                    <a:pt x="698" y="509"/>
                    <a:pt x="653" y="546"/>
                    <a:pt x="627" y="551"/>
                  </a:cubicBezTo>
                  <a:cubicBezTo>
                    <a:pt x="625" y="553"/>
                    <a:pt x="625" y="555"/>
                    <a:pt x="625" y="556"/>
                  </a:cubicBezTo>
                  <a:cubicBezTo>
                    <a:pt x="621" y="556"/>
                    <a:pt x="618" y="556"/>
                    <a:pt x="616" y="558"/>
                  </a:cubicBezTo>
                  <a:cubicBezTo>
                    <a:pt x="616" y="560"/>
                    <a:pt x="618" y="562"/>
                    <a:pt x="620" y="565"/>
                  </a:cubicBezTo>
                  <a:cubicBezTo>
                    <a:pt x="667" y="593"/>
                    <a:pt x="681" y="625"/>
                    <a:pt x="665" y="698"/>
                  </a:cubicBezTo>
                  <a:cubicBezTo>
                    <a:pt x="634" y="717"/>
                    <a:pt x="604" y="724"/>
                    <a:pt x="585" y="751"/>
                  </a:cubicBezTo>
                  <a:cubicBezTo>
                    <a:pt x="549" y="779"/>
                    <a:pt x="518" y="775"/>
                    <a:pt x="521" y="826"/>
                  </a:cubicBezTo>
                  <a:cubicBezTo>
                    <a:pt x="525" y="826"/>
                    <a:pt x="528" y="826"/>
                    <a:pt x="532" y="826"/>
                  </a:cubicBezTo>
                  <a:cubicBezTo>
                    <a:pt x="532" y="817"/>
                    <a:pt x="570" y="810"/>
                    <a:pt x="585" y="808"/>
                  </a:cubicBezTo>
                  <a:cubicBezTo>
                    <a:pt x="627" y="787"/>
                    <a:pt x="695" y="807"/>
                    <a:pt x="733" y="856"/>
                  </a:cubicBezTo>
                  <a:cubicBezTo>
                    <a:pt x="732" y="866"/>
                    <a:pt x="730" y="877"/>
                    <a:pt x="730" y="889"/>
                  </a:cubicBezTo>
                  <a:cubicBezTo>
                    <a:pt x="719" y="899"/>
                    <a:pt x="711" y="910"/>
                    <a:pt x="702" y="920"/>
                  </a:cubicBezTo>
                  <a:cubicBezTo>
                    <a:pt x="676" y="966"/>
                    <a:pt x="655" y="1025"/>
                    <a:pt x="616" y="1071"/>
                  </a:cubicBezTo>
                  <a:cubicBezTo>
                    <a:pt x="618" y="1071"/>
                    <a:pt x="620" y="1071"/>
                    <a:pt x="621" y="1073"/>
                  </a:cubicBezTo>
                  <a:cubicBezTo>
                    <a:pt x="630" y="1064"/>
                    <a:pt x="681" y="1054"/>
                    <a:pt x="704" y="1048"/>
                  </a:cubicBezTo>
                  <a:cubicBezTo>
                    <a:pt x="721" y="1041"/>
                    <a:pt x="739" y="1032"/>
                    <a:pt x="765" y="1038"/>
                  </a:cubicBezTo>
                  <a:cubicBezTo>
                    <a:pt x="793" y="1050"/>
                    <a:pt x="821" y="1062"/>
                    <a:pt x="849" y="1076"/>
                  </a:cubicBezTo>
                  <a:cubicBezTo>
                    <a:pt x="854" y="1092"/>
                    <a:pt x="859" y="1108"/>
                    <a:pt x="865" y="1125"/>
                  </a:cubicBezTo>
                  <a:cubicBezTo>
                    <a:pt x="858" y="1134"/>
                    <a:pt x="851" y="1145"/>
                    <a:pt x="845" y="1155"/>
                  </a:cubicBezTo>
                  <a:cubicBezTo>
                    <a:pt x="833" y="1222"/>
                    <a:pt x="821" y="1316"/>
                    <a:pt x="775" y="1377"/>
                  </a:cubicBezTo>
                  <a:cubicBezTo>
                    <a:pt x="775" y="1384"/>
                    <a:pt x="761" y="1402"/>
                    <a:pt x="756" y="1407"/>
                  </a:cubicBezTo>
                  <a:cubicBezTo>
                    <a:pt x="735" y="1409"/>
                    <a:pt x="716" y="1411"/>
                    <a:pt x="697" y="1414"/>
                  </a:cubicBezTo>
                  <a:close/>
                  <a:moveTo>
                    <a:pt x="698" y="1269"/>
                  </a:moveTo>
                  <a:cubicBezTo>
                    <a:pt x="686" y="1248"/>
                    <a:pt x="677" y="1248"/>
                    <a:pt x="665" y="1248"/>
                  </a:cubicBezTo>
                  <a:cubicBezTo>
                    <a:pt x="669" y="1229"/>
                    <a:pt x="672" y="1209"/>
                    <a:pt x="677" y="1192"/>
                  </a:cubicBezTo>
                  <a:cubicBezTo>
                    <a:pt x="637" y="1152"/>
                    <a:pt x="597" y="1155"/>
                    <a:pt x="553" y="1166"/>
                  </a:cubicBezTo>
                  <a:cubicBezTo>
                    <a:pt x="539" y="1180"/>
                    <a:pt x="530" y="1181"/>
                    <a:pt x="520" y="1185"/>
                  </a:cubicBezTo>
                  <a:cubicBezTo>
                    <a:pt x="518" y="1180"/>
                    <a:pt x="516" y="1174"/>
                    <a:pt x="516" y="1171"/>
                  </a:cubicBezTo>
                  <a:cubicBezTo>
                    <a:pt x="518" y="1164"/>
                    <a:pt x="520" y="1159"/>
                    <a:pt x="521" y="1153"/>
                  </a:cubicBezTo>
                  <a:cubicBezTo>
                    <a:pt x="544" y="1146"/>
                    <a:pt x="569" y="1139"/>
                    <a:pt x="593" y="1134"/>
                  </a:cubicBezTo>
                  <a:cubicBezTo>
                    <a:pt x="593" y="1129"/>
                    <a:pt x="669" y="1099"/>
                    <a:pt x="681" y="1094"/>
                  </a:cubicBezTo>
                  <a:cubicBezTo>
                    <a:pt x="695" y="1094"/>
                    <a:pt x="726" y="1083"/>
                    <a:pt x="739" y="1122"/>
                  </a:cubicBezTo>
                  <a:cubicBezTo>
                    <a:pt x="730" y="1166"/>
                    <a:pt x="721" y="1211"/>
                    <a:pt x="712" y="1257"/>
                  </a:cubicBezTo>
                  <a:cubicBezTo>
                    <a:pt x="707" y="1260"/>
                    <a:pt x="702" y="1264"/>
                    <a:pt x="698" y="1269"/>
                  </a:cubicBezTo>
                  <a:close/>
                  <a:moveTo>
                    <a:pt x="516" y="1108"/>
                  </a:moveTo>
                  <a:cubicBezTo>
                    <a:pt x="514" y="1104"/>
                    <a:pt x="513" y="1101"/>
                    <a:pt x="513" y="1099"/>
                  </a:cubicBezTo>
                  <a:cubicBezTo>
                    <a:pt x="528" y="1076"/>
                    <a:pt x="546" y="1085"/>
                    <a:pt x="581" y="1089"/>
                  </a:cubicBezTo>
                  <a:cubicBezTo>
                    <a:pt x="567" y="1092"/>
                    <a:pt x="555" y="1096"/>
                    <a:pt x="542" y="1101"/>
                  </a:cubicBezTo>
                  <a:cubicBezTo>
                    <a:pt x="541" y="1103"/>
                    <a:pt x="539" y="1104"/>
                    <a:pt x="539" y="1106"/>
                  </a:cubicBezTo>
                  <a:cubicBezTo>
                    <a:pt x="530" y="1106"/>
                    <a:pt x="523" y="1106"/>
                    <a:pt x="516" y="1108"/>
                  </a:cubicBezTo>
                  <a:close/>
                  <a:moveTo>
                    <a:pt x="1181" y="1103"/>
                  </a:moveTo>
                  <a:cubicBezTo>
                    <a:pt x="1146" y="1094"/>
                    <a:pt x="1131" y="1078"/>
                    <a:pt x="1117" y="1067"/>
                  </a:cubicBezTo>
                  <a:cubicBezTo>
                    <a:pt x="1103" y="1064"/>
                    <a:pt x="1090" y="1060"/>
                    <a:pt x="1078" y="1057"/>
                  </a:cubicBezTo>
                  <a:cubicBezTo>
                    <a:pt x="1038" y="1031"/>
                    <a:pt x="987" y="1004"/>
                    <a:pt x="970" y="987"/>
                  </a:cubicBezTo>
                  <a:cubicBezTo>
                    <a:pt x="973" y="985"/>
                    <a:pt x="977" y="983"/>
                    <a:pt x="982" y="983"/>
                  </a:cubicBezTo>
                  <a:cubicBezTo>
                    <a:pt x="977" y="971"/>
                    <a:pt x="971" y="961"/>
                    <a:pt x="966" y="950"/>
                  </a:cubicBezTo>
                  <a:cubicBezTo>
                    <a:pt x="973" y="950"/>
                    <a:pt x="980" y="950"/>
                    <a:pt x="987" y="952"/>
                  </a:cubicBezTo>
                  <a:cubicBezTo>
                    <a:pt x="971" y="936"/>
                    <a:pt x="975" y="931"/>
                    <a:pt x="978" y="926"/>
                  </a:cubicBezTo>
                  <a:cubicBezTo>
                    <a:pt x="975" y="915"/>
                    <a:pt x="973" y="906"/>
                    <a:pt x="971" y="898"/>
                  </a:cubicBezTo>
                  <a:cubicBezTo>
                    <a:pt x="984" y="903"/>
                    <a:pt x="996" y="908"/>
                    <a:pt x="1010" y="915"/>
                  </a:cubicBezTo>
                  <a:cubicBezTo>
                    <a:pt x="1017" y="924"/>
                    <a:pt x="1031" y="931"/>
                    <a:pt x="1045" y="934"/>
                  </a:cubicBezTo>
                  <a:cubicBezTo>
                    <a:pt x="1050" y="940"/>
                    <a:pt x="1076" y="943"/>
                    <a:pt x="1103" y="959"/>
                  </a:cubicBezTo>
                  <a:cubicBezTo>
                    <a:pt x="1118" y="957"/>
                    <a:pt x="1134" y="955"/>
                    <a:pt x="1152" y="954"/>
                  </a:cubicBezTo>
                  <a:cubicBezTo>
                    <a:pt x="1152" y="950"/>
                    <a:pt x="1152" y="947"/>
                    <a:pt x="1153" y="945"/>
                  </a:cubicBezTo>
                  <a:cubicBezTo>
                    <a:pt x="1120" y="901"/>
                    <a:pt x="1108" y="868"/>
                    <a:pt x="1101" y="835"/>
                  </a:cubicBezTo>
                  <a:cubicBezTo>
                    <a:pt x="1080" y="814"/>
                    <a:pt x="1017" y="856"/>
                    <a:pt x="1010" y="863"/>
                  </a:cubicBezTo>
                  <a:cubicBezTo>
                    <a:pt x="999" y="864"/>
                    <a:pt x="989" y="866"/>
                    <a:pt x="978" y="870"/>
                  </a:cubicBezTo>
                  <a:cubicBezTo>
                    <a:pt x="942" y="842"/>
                    <a:pt x="929" y="838"/>
                    <a:pt x="908" y="838"/>
                  </a:cubicBezTo>
                  <a:cubicBezTo>
                    <a:pt x="900" y="821"/>
                    <a:pt x="891" y="803"/>
                    <a:pt x="884" y="786"/>
                  </a:cubicBezTo>
                  <a:cubicBezTo>
                    <a:pt x="894" y="763"/>
                    <a:pt x="942" y="763"/>
                    <a:pt x="961" y="731"/>
                  </a:cubicBezTo>
                  <a:cubicBezTo>
                    <a:pt x="994" y="716"/>
                    <a:pt x="1047" y="684"/>
                    <a:pt x="1066" y="649"/>
                  </a:cubicBezTo>
                  <a:cubicBezTo>
                    <a:pt x="1064" y="555"/>
                    <a:pt x="1062" y="460"/>
                    <a:pt x="1062" y="367"/>
                  </a:cubicBezTo>
                  <a:cubicBezTo>
                    <a:pt x="1075" y="260"/>
                    <a:pt x="1069" y="148"/>
                    <a:pt x="1108" y="63"/>
                  </a:cubicBezTo>
                  <a:cubicBezTo>
                    <a:pt x="1118" y="50"/>
                    <a:pt x="1134" y="31"/>
                    <a:pt x="1139" y="15"/>
                  </a:cubicBezTo>
                  <a:cubicBezTo>
                    <a:pt x="1141" y="15"/>
                    <a:pt x="1143" y="15"/>
                    <a:pt x="1146" y="15"/>
                  </a:cubicBezTo>
                  <a:cubicBezTo>
                    <a:pt x="1145" y="12"/>
                    <a:pt x="1145" y="8"/>
                    <a:pt x="1145" y="7"/>
                  </a:cubicBezTo>
                  <a:cubicBezTo>
                    <a:pt x="1157" y="3"/>
                    <a:pt x="1171" y="1"/>
                    <a:pt x="1185" y="0"/>
                  </a:cubicBezTo>
                  <a:cubicBezTo>
                    <a:pt x="1185" y="1"/>
                    <a:pt x="1185" y="5"/>
                    <a:pt x="1187" y="8"/>
                  </a:cubicBezTo>
                  <a:cubicBezTo>
                    <a:pt x="1188" y="7"/>
                    <a:pt x="1190" y="7"/>
                    <a:pt x="1194" y="7"/>
                  </a:cubicBezTo>
                  <a:cubicBezTo>
                    <a:pt x="1194" y="8"/>
                    <a:pt x="1194" y="12"/>
                    <a:pt x="1194" y="15"/>
                  </a:cubicBezTo>
                  <a:cubicBezTo>
                    <a:pt x="1199" y="15"/>
                    <a:pt x="1201" y="21"/>
                    <a:pt x="1206" y="15"/>
                  </a:cubicBezTo>
                  <a:cubicBezTo>
                    <a:pt x="1206" y="29"/>
                    <a:pt x="1201" y="35"/>
                    <a:pt x="1229" y="54"/>
                  </a:cubicBezTo>
                  <a:cubicBezTo>
                    <a:pt x="1237" y="66"/>
                    <a:pt x="1248" y="78"/>
                    <a:pt x="1259" y="91"/>
                  </a:cubicBezTo>
                  <a:cubicBezTo>
                    <a:pt x="1259" y="98"/>
                    <a:pt x="1259" y="105"/>
                    <a:pt x="1260" y="113"/>
                  </a:cubicBezTo>
                  <a:cubicBezTo>
                    <a:pt x="1239" y="143"/>
                    <a:pt x="1239" y="234"/>
                    <a:pt x="1234" y="283"/>
                  </a:cubicBezTo>
                  <a:cubicBezTo>
                    <a:pt x="1232" y="364"/>
                    <a:pt x="1231" y="444"/>
                    <a:pt x="1231" y="527"/>
                  </a:cubicBezTo>
                  <a:cubicBezTo>
                    <a:pt x="1262" y="527"/>
                    <a:pt x="1295" y="506"/>
                    <a:pt x="1336" y="490"/>
                  </a:cubicBezTo>
                  <a:cubicBezTo>
                    <a:pt x="1350" y="448"/>
                    <a:pt x="1329" y="427"/>
                    <a:pt x="1336" y="397"/>
                  </a:cubicBezTo>
                  <a:cubicBezTo>
                    <a:pt x="1337" y="393"/>
                    <a:pt x="1339" y="392"/>
                    <a:pt x="1341" y="390"/>
                  </a:cubicBezTo>
                  <a:cubicBezTo>
                    <a:pt x="1374" y="383"/>
                    <a:pt x="1406" y="339"/>
                    <a:pt x="1449" y="339"/>
                  </a:cubicBezTo>
                  <a:cubicBezTo>
                    <a:pt x="1455" y="350"/>
                    <a:pt x="1462" y="362"/>
                    <a:pt x="1469" y="374"/>
                  </a:cubicBezTo>
                  <a:cubicBezTo>
                    <a:pt x="1472" y="395"/>
                    <a:pt x="1460" y="423"/>
                    <a:pt x="1507" y="416"/>
                  </a:cubicBezTo>
                  <a:cubicBezTo>
                    <a:pt x="1519" y="407"/>
                    <a:pt x="1532" y="399"/>
                    <a:pt x="1544" y="392"/>
                  </a:cubicBezTo>
                  <a:cubicBezTo>
                    <a:pt x="1554" y="402"/>
                    <a:pt x="1563" y="399"/>
                    <a:pt x="1575" y="401"/>
                  </a:cubicBezTo>
                  <a:cubicBezTo>
                    <a:pt x="1579" y="397"/>
                    <a:pt x="1582" y="390"/>
                    <a:pt x="1598" y="390"/>
                  </a:cubicBezTo>
                  <a:cubicBezTo>
                    <a:pt x="1602" y="395"/>
                    <a:pt x="1607" y="401"/>
                    <a:pt x="1612" y="406"/>
                  </a:cubicBezTo>
                  <a:cubicBezTo>
                    <a:pt x="1670" y="409"/>
                    <a:pt x="1721" y="401"/>
                    <a:pt x="1768" y="469"/>
                  </a:cubicBezTo>
                  <a:cubicBezTo>
                    <a:pt x="1771" y="479"/>
                    <a:pt x="1775" y="492"/>
                    <a:pt x="1780" y="504"/>
                  </a:cubicBezTo>
                  <a:cubicBezTo>
                    <a:pt x="1777" y="534"/>
                    <a:pt x="1756" y="584"/>
                    <a:pt x="1745" y="621"/>
                  </a:cubicBezTo>
                  <a:cubicBezTo>
                    <a:pt x="1735" y="644"/>
                    <a:pt x="1698" y="675"/>
                    <a:pt x="1677" y="696"/>
                  </a:cubicBezTo>
                  <a:cubicBezTo>
                    <a:pt x="1684" y="696"/>
                    <a:pt x="1708" y="707"/>
                    <a:pt x="1731" y="703"/>
                  </a:cubicBezTo>
                  <a:cubicBezTo>
                    <a:pt x="1743" y="695"/>
                    <a:pt x="1756" y="688"/>
                    <a:pt x="1768" y="681"/>
                  </a:cubicBezTo>
                  <a:cubicBezTo>
                    <a:pt x="1785" y="672"/>
                    <a:pt x="1803" y="663"/>
                    <a:pt x="1820" y="656"/>
                  </a:cubicBezTo>
                  <a:cubicBezTo>
                    <a:pt x="1819" y="653"/>
                    <a:pt x="1819" y="649"/>
                    <a:pt x="1819" y="646"/>
                  </a:cubicBezTo>
                  <a:cubicBezTo>
                    <a:pt x="1831" y="654"/>
                    <a:pt x="1838" y="642"/>
                    <a:pt x="1863" y="642"/>
                  </a:cubicBezTo>
                  <a:cubicBezTo>
                    <a:pt x="1871" y="633"/>
                    <a:pt x="1898" y="630"/>
                    <a:pt x="1906" y="621"/>
                  </a:cubicBezTo>
                  <a:cubicBezTo>
                    <a:pt x="1908" y="621"/>
                    <a:pt x="1912" y="621"/>
                    <a:pt x="1915" y="623"/>
                  </a:cubicBezTo>
                  <a:cubicBezTo>
                    <a:pt x="1915" y="621"/>
                    <a:pt x="1915" y="619"/>
                    <a:pt x="1915" y="619"/>
                  </a:cubicBezTo>
                  <a:cubicBezTo>
                    <a:pt x="1926" y="618"/>
                    <a:pt x="1938" y="618"/>
                    <a:pt x="1950" y="618"/>
                  </a:cubicBezTo>
                  <a:cubicBezTo>
                    <a:pt x="1948" y="614"/>
                    <a:pt x="1948" y="612"/>
                    <a:pt x="1948" y="611"/>
                  </a:cubicBezTo>
                  <a:cubicBezTo>
                    <a:pt x="1950" y="612"/>
                    <a:pt x="1954" y="614"/>
                    <a:pt x="1957" y="616"/>
                  </a:cubicBezTo>
                  <a:cubicBezTo>
                    <a:pt x="2034" y="616"/>
                    <a:pt x="2127" y="595"/>
                    <a:pt x="2225" y="590"/>
                  </a:cubicBezTo>
                  <a:cubicBezTo>
                    <a:pt x="2228" y="588"/>
                    <a:pt x="2234" y="586"/>
                    <a:pt x="2239" y="586"/>
                  </a:cubicBezTo>
                  <a:cubicBezTo>
                    <a:pt x="2293" y="586"/>
                    <a:pt x="2374" y="588"/>
                    <a:pt x="2440" y="598"/>
                  </a:cubicBezTo>
                  <a:cubicBezTo>
                    <a:pt x="2468" y="598"/>
                    <a:pt x="2496" y="593"/>
                    <a:pt x="2524" y="600"/>
                  </a:cubicBezTo>
                  <a:cubicBezTo>
                    <a:pt x="2531" y="607"/>
                    <a:pt x="2535" y="633"/>
                    <a:pt x="2563" y="642"/>
                  </a:cubicBezTo>
                  <a:cubicBezTo>
                    <a:pt x="2577" y="642"/>
                    <a:pt x="2591" y="644"/>
                    <a:pt x="2605" y="646"/>
                  </a:cubicBezTo>
                  <a:cubicBezTo>
                    <a:pt x="2624" y="661"/>
                    <a:pt x="2645" y="677"/>
                    <a:pt x="2666" y="695"/>
                  </a:cubicBezTo>
                  <a:cubicBezTo>
                    <a:pt x="2689" y="730"/>
                    <a:pt x="2668" y="784"/>
                    <a:pt x="2642" y="815"/>
                  </a:cubicBezTo>
                  <a:cubicBezTo>
                    <a:pt x="2629" y="822"/>
                    <a:pt x="2617" y="829"/>
                    <a:pt x="2605" y="836"/>
                  </a:cubicBezTo>
                  <a:cubicBezTo>
                    <a:pt x="2586" y="838"/>
                    <a:pt x="2568" y="840"/>
                    <a:pt x="2551" y="843"/>
                  </a:cubicBezTo>
                  <a:cubicBezTo>
                    <a:pt x="2521" y="838"/>
                    <a:pt x="2493" y="833"/>
                    <a:pt x="2465" y="828"/>
                  </a:cubicBezTo>
                  <a:cubicBezTo>
                    <a:pt x="2423" y="800"/>
                    <a:pt x="2361" y="812"/>
                    <a:pt x="2335" y="814"/>
                  </a:cubicBezTo>
                  <a:cubicBezTo>
                    <a:pt x="2267" y="845"/>
                    <a:pt x="2186" y="822"/>
                    <a:pt x="2127" y="817"/>
                  </a:cubicBezTo>
                  <a:cubicBezTo>
                    <a:pt x="2139" y="791"/>
                    <a:pt x="2153" y="798"/>
                    <a:pt x="2188" y="793"/>
                  </a:cubicBezTo>
                  <a:cubicBezTo>
                    <a:pt x="2197" y="787"/>
                    <a:pt x="2206" y="782"/>
                    <a:pt x="2216" y="777"/>
                  </a:cubicBezTo>
                  <a:cubicBezTo>
                    <a:pt x="2223" y="773"/>
                    <a:pt x="2230" y="772"/>
                    <a:pt x="2239" y="770"/>
                  </a:cubicBezTo>
                  <a:cubicBezTo>
                    <a:pt x="2253" y="784"/>
                    <a:pt x="2351" y="749"/>
                    <a:pt x="2370" y="744"/>
                  </a:cubicBezTo>
                  <a:cubicBezTo>
                    <a:pt x="2423" y="737"/>
                    <a:pt x="2475" y="730"/>
                    <a:pt x="2528" y="724"/>
                  </a:cubicBezTo>
                  <a:cubicBezTo>
                    <a:pt x="2528" y="721"/>
                    <a:pt x="2528" y="719"/>
                    <a:pt x="2528" y="717"/>
                  </a:cubicBezTo>
                  <a:cubicBezTo>
                    <a:pt x="2505" y="709"/>
                    <a:pt x="2482" y="700"/>
                    <a:pt x="2459" y="693"/>
                  </a:cubicBezTo>
                  <a:cubicBezTo>
                    <a:pt x="2400" y="689"/>
                    <a:pt x="2342" y="686"/>
                    <a:pt x="2284" y="682"/>
                  </a:cubicBezTo>
                  <a:cubicBezTo>
                    <a:pt x="2253" y="686"/>
                    <a:pt x="2223" y="689"/>
                    <a:pt x="2193" y="695"/>
                  </a:cubicBezTo>
                  <a:cubicBezTo>
                    <a:pt x="2116" y="702"/>
                    <a:pt x="2004" y="702"/>
                    <a:pt x="1950" y="745"/>
                  </a:cubicBezTo>
                  <a:cubicBezTo>
                    <a:pt x="1948" y="744"/>
                    <a:pt x="1947" y="742"/>
                    <a:pt x="1947" y="742"/>
                  </a:cubicBezTo>
                  <a:cubicBezTo>
                    <a:pt x="1931" y="745"/>
                    <a:pt x="1924" y="747"/>
                    <a:pt x="1915" y="756"/>
                  </a:cubicBezTo>
                  <a:cubicBezTo>
                    <a:pt x="1877" y="759"/>
                    <a:pt x="1855" y="787"/>
                    <a:pt x="1824" y="794"/>
                  </a:cubicBezTo>
                  <a:cubicBezTo>
                    <a:pt x="1812" y="801"/>
                    <a:pt x="1799" y="810"/>
                    <a:pt x="1789" y="819"/>
                  </a:cubicBezTo>
                  <a:cubicBezTo>
                    <a:pt x="1768" y="863"/>
                    <a:pt x="1735" y="873"/>
                    <a:pt x="1701" y="889"/>
                  </a:cubicBezTo>
                  <a:cubicBezTo>
                    <a:pt x="1645" y="903"/>
                    <a:pt x="1589" y="917"/>
                    <a:pt x="1533" y="931"/>
                  </a:cubicBezTo>
                  <a:cubicBezTo>
                    <a:pt x="1479" y="926"/>
                    <a:pt x="1469" y="861"/>
                    <a:pt x="1469" y="831"/>
                  </a:cubicBezTo>
                  <a:cubicBezTo>
                    <a:pt x="1474" y="777"/>
                    <a:pt x="1497" y="744"/>
                    <a:pt x="1521" y="700"/>
                  </a:cubicBezTo>
                  <a:cubicBezTo>
                    <a:pt x="1539" y="647"/>
                    <a:pt x="1563" y="581"/>
                    <a:pt x="1567" y="541"/>
                  </a:cubicBezTo>
                  <a:cubicBezTo>
                    <a:pt x="1512" y="541"/>
                    <a:pt x="1470" y="565"/>
                    <a:pt x="1435" y="593"/>
                  </a:cubicBezTo>
                  <a:cubicBezTo>
                    <a:pt x="1432" y="600"/>
                    <a:pt x="1428" y="607"/>
                    <a:pt x="1427" y="616"/>
                  </a:cubicBezTo>
                  <a:cubicBezTo>
                    <a:pt x="1414" y="668"/>
                    <a:pt x="1402" y="723"/>
                    <a:pt x="1392" y="777"/>
                  </a:cubicBezTo>
                  <a:cubicBezTo>
                    <a:pt x="1385" y="829"/>
                    <a:pt x="1372" y="868"/>
                    <a:pt x="1379" y="931"/>
                  </a:cubicBezTo>
                  <a:cubicBezTo>
                    <a:pt x="1390" y="950"/>
                    <a:pt x="1409" y="994"/>
                    <a:pt x="1383" y="1031"/>
                  </a:cubicBezTo>
                  <a:cubicBezTo>
                    <a:pt x="1364" y="1040"/>
                    <a:pt x="1344" y="1052"/>
                    <a:pt x="1339" y="1064"/>
                  </a:cubicBezTo>
                  <a:cubicBezTo>
                    <a:pt x="1336" y="1064"/>
                    <a:pt x="1332" y="1064"/>
                    <a:pt x="1329" y="1064"/>
                  </a:cubicBezTo>
                  <a:cubicBezTo>
                    <a:pt x="1285" y="1031"/>
                    <a:pt x="1273" y="1055"/>
                    <a:pt x="1246" y="1082"/>
                  </a:cubicBezTo>
                  <a:cubicBezTo>
                    <a:pt x="1223" y="1089"/>
                    <a:pt x="1202" y="1096"/>
                    <a:pt x="1181" y="1103"/>
                  </a:cubicBezTo>
                  <a:close/>
                  <a:moveTo>
                    <a:pt x="416" y="1067"/>
                  </a:moveTo>
                  <a:cubicBezTo>
                    <a:pt x="406" y="1067"/>
                    <a:pt x="402" y="1050"/>
                    <a:pt x="401" y="1046"/>
                  </a:cubicBezTo>
                  <a:cubicBezTo>
                    <a:pt x="395" y="1008"/>
                    <a:pt x="381" y="992"/>
                    <a:pt x="374" y="985"/>
                  </a:cubicBezTo>
                  <a:cubicBezTo>
                    <a:pt x="388" y="971"/>
                    <a:pt x="404" y="952"/>
                    <a:pt x="430" y="952"/>
                  </a:cubicBezTo>
                  <a:cubicBezTo>
                    <a:pt x="439" y="975"/>
                    <a:pt x="406" y="975"/>
                    <a:pt x="406" y="996"/>
                  </a:cubicBezTo>
                  <a:cubicBezTo>
                    <a:pt x="420" y="1010"/>
                    <a:pt x="427" y="1010"/>
                    <a:pt x="441" y="1046"/>
                  </a:cubicBezTo>
                  <a:cubicBezTo>
                    <a:pt x="437" y="1052"/>
                    <a:pt x="434" y="1057"/>
                    <a:pt x="432" y="1064"/>
                  </a:cubicBezTo>
                  <a:cubicBezTo>
                    <a:pt x="427" y="1064"/>
                    <a:pt x="422" y="1066"/>
                    <a:pt x="416" y="1067"/>
                  </a:cubicBezTo>
                  <a:close/>
                  <a:moveTo>
                    <a:pt x="504" y="1027"/>
                  </a:moveTo>
                  <a:cubicBezTo>
                    <a:pt x="509" y="964"/>
                    <a:pt x="500" y="971"/>
                    <a:pt x="548" y="948"/>
                  </a:cubicBezTo>
                  <a:cubicBezTo>
                    <a:pt x="553" y="952"/>
                    <a:pt x="558" y="955"/>
                    <a:pt x="563" y="959"/>
                  </a:cubicBezTo>
                  <a:cubicBezTo>
                    <a:pt x="563" y="976"/>
                    <a:pt x="563" y="994"/>
                    <a:pt x="563" y="1011"/>
                  </a:cubicBezTo>
                  <a:cubicBezTo>
                    <a:pt x="560" y="1011"/>
                    <a:pt x="556" y="1011"/>
                    <a:pt x="555" y="1011"/>
                  </a:cubicBezTo>
                  <a:cubicBezTo>
                    <a:pt x="555" y="1010"/>
                    <a:pt x="555" y="1008"/>
                    <a:pt x="555" y="1006"/>
                  </a:cubicBezTo>
                  <a:cubicBezTo>
                    <a:pt x="537" y="1013"/>
                    <a:pt x="520" y="1020"/>
                    <a:pt x="504" y="1027"/>
                  </a:cubicBezTo>
                  <a:close/>
                  <a:moveTo>
                    <a:pt x="565" y="950"/>
                  </a:moveTo>
                  <a:cubicBezTo>
                    <a:pt x="560" y="938"/>
                    <a:pt x="555" y="926"/>
                    <a:pt x="549" y="915"/>
                  </a:cubicBezTo>
                  <a:cubicBezTo>
                    <a:pt x="542" y="912"/>
                    <a:pt x="535" y="908"/>
                    <a:pt x="528" y="906"/>
                  </a:cubicBezTo>
                  <a:cubicBezTo>
                    <a:pt x="528" y="903"/>
                    <a:pt x="528" y="899"/>
                    <a:pt x="528" y="898"/>
                  </a:cubicBezTo>
                  <a:cubicBezTo>
                    <a:pt x="542" y="891"/>
                    <a:pt x="551" y="875"/>
                    <a:pt x="576" y="887"/>
                  </a:cubicBezTo>
                  <a:cubicBezTo>
                    <a:pt x="576" y="891"/>
                    <a:pt x="576" y="934"/>
                    <a:pt x="565" y="950"/>
                  </a:cubicBezTo>
                  <a:close/>
                  <a:moveTo>
                    <a:pt x="1276" y="819"/>
                  </a:moveTo>
                  <a:cubicBezTo>
                    <a:pt x="1262" y="793"/>
                    <a:pt x="1250" y="766"/>
                    <a:pt x="1237" y="740"/>
                  </a:cubicBezTo>
                  <a:cubicBezTo>
                    <a:pt x="1237" y="730"/>
                    <a:pt x="1237" y="721"/>
                    <a:pt x="1237" y="712"/>
                  </a:cubicBezTo>
                  <a:cubicBezTo>
                    <a:pt x="1248" y="702"/>
                    <a:pt x="1255" y="686"/>
                    <a:pt x="1276" y="686"/>
                  </a:cubicBezTo>
                  <a:cubicBezTo>
                    <a:pt x="1276" y="675"/>
                    <a:pt x="1288" y="679"/>
                    <a:pt x="1302" y="677"/>
                  </a:cubicBezTo>
                  <a:cubicBezTo>
                    <a:pt x="1304" y="681"/>
                    <a:pt x="1306" y="684"/>
                    <a:pt x="1308" y="689"/>
                  </a:cubicBezTo>
                  <a:cubicBezTo>
                    <a:pt x="1299" y="716"/>
                    <a:pt x="1290" y="744"/>
                    <a:pt x="1283" y="772"/>
                  </a:cubicBezTo>
                  <a:cubicBezTo>
                    <a:pt x="1281" y="787"/>
                    <a:pt x="1281" y="803"/>
                    <a:pt x="1281" y="819"/>
                  </a:cubicBezTo>
                  <a:cubicBezTo>
                    <a:pt x="1280" y="819"/>
                    <a:pt x="1278" y="819"/>
                    <a:pt x="1276" y="819"/>
                  </a:cubicBezTo>
                  <a:close/>
                  <a:moveTo>
                    <a:pt x="479" y="546"/>
                  </a:moveTo>
                  <a:cubicBezTo>
                    <a:pt x="453" y="528"/>
                    <a:pt x="464" y="516"/>
                    <a:pt x="462" y="502"/>
                  </a:cubicBezTo>
                  <a:cubicBezTo>
                    <a:pt x="472" y="474"/>
                    <a:pt x="495" y="427"/>
                    <a:pt x="534" y="427"/>
                  </a:cubicBezTo>
                  <a:cubicBezTo>
                    <a:pt x="527" y="455"/>
                    <a:pt x="518" y="474"/>
                    <a:pt x="495" y="502"/>
                  </a:cubicBezTo>
                  <a:cubicBezTo>
                    <a:pt x="493" y="514"/>
                    <a:pt x="490" y="535"/>
                    <a:pt x="479" y="5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05" name="Freeform 9"/>
            <p:cNvSpPr>
              <a:spLocks noEditPoints="1"/>
            </p:cNvSpPr>
            <p:nvPr/>
          </p:nvSpPr>
          <p:spPr bwMode="auto">
            <a:xfrm>
              <a:off x="-5769046" y="19022"/>
              <a:ext cx="484188" cy="487363"/>
            </a:xfrm>
            <a:custGeom>
              <a:avLst/>
              <a:gdLst/>
              <a:ahLst/>
              <a:cxnLst>
                <a:cxn ang="0">
                  <a:pos x="30" y="15"/>
                </a:cxn>
                <a:cxn ang="0">
                  <a:pos x="114" y="33"/>
                </a:cxn>
                <a:cxn ang="0">
                  <a:pos x="324" y="0"/>
                </a:cxn>
                <a:cxn ang="0">
                  <a:pos x="63" y="360"/>
                </a:cxn>
                <a:cxn ang="0">
                  <a:pos x="205" y="285"/>
                </a:cxn>
                <a:cxn ang="0">
                  <a:pos x="61" y="346"/>
                </a:cxn>
                <a:cxn ang="0">
                  <a:pos x="121" y="283"/>
                </a:cxn>
                <a:cxn ang="0">
                  <a:pos x="142" y="344"/>
                </a:cxn>
                <a:cxn ang="0">
                  <a:pos x="140" y="283"/>
                </a:cxn>
                <a:cxn ang="0">
                  <a:pos x="257" y="348"/>
                </a:cxn>
                <a:cxn ang="0">
                  <a:pos x="296" y="332"/>
                </a:cxn>
                <a:cxn ang="0">
                  <a:pos x="222" y="190"/>
                </a:cxn>
                <a:cxn ang="0">
                  <a:pos x="345" y="346"/>
                </a:cxn>
                <a:cxn ang="0">
                  <a:pos x="38" y="217"/>
                </a:cxn>
                <a:cxn ang="0">
                  <a:pos x="45" y="245"/>
                </a:cxn>
                <a:cxn ang="0">
                  <a:pos x="149" y="318"/>
                </a:cxn>
                <a:cxn ang="0">
                  <a:pos x="242" y="302"/>
                </a:cxn>
                <a:cxn ang="0">
                  <a:pos x="292" y="306"/>
                </a:cxn>
                <a:cxn ang="0">
                  <a:pos x="222" y="287"/>
                </a:cxn>
                <a:cxn ang="0">
                  <a:pos x="221" y="262"/>
                </a:cxn>
                <a:cxn ang="0">
                  <a:pos x="82" y="267"/>
                </a:cxn>
                <a:cxn ang="0">
                  <a:pos x="168" y="234"/>
                </a:cxn>
                <a:cxn ang="0">
                  <a:pos x="142" y="262"/>
                </a:cxn>
                <a:cxn ang="0">
                  <a:pos x="142" y="271"/>
                </a:cxn>
                <a:cxn ang="0">
                  <a:pos x="117" y="253"/>
                </a:cxn>
                <a:cxn ang="0">
                  <a:pos x="179" y="218"/>
                </a:cxn>
                <a:cxn ang="0">
                  <a:pos x="138" y="183"/>
                </a:cxn>
                <a:cxn ang="0">
                  <a:pos x="108" y="211"/>
                </a:cxn>
                <a:cxn ang="0">
                  <a:pos x="58" y="173"/>
                </a:cxn>
                <a:cxn ang="0">
                  <a:pos x="126" y="33"/>
                </a:cxn>
                <a:cxn ang="0">
                  <a:pos x="173" y="157"/>
                </a:cxn>
                <a:cxn ang="0">
                  <a:pos x="136" y="98"/>
                </a:cxn>
                <a:cxn ang="0">
                  <a:pos x="249" y="63"/>
                </a:cxn>
                <a:cxn ang="0">
                  <a:pos x="306" y="84"/>
                </a:cxn>
                <a:cxn ang="0">
                  <a:pos x="331" y="183"/>
                </a:cxn>
                <a:cxn ang="0">
                  <a:pos x="179" y="218"/>
                </a:cxn>
                <a:cxn ang="0">
                  <a:pos x="303" y="182"/>
                </a:cxn>
                <a:cxn ang="0">
                  <a:pos x="242" y="94"/>
                </a:cxn>
                <a:cxn ang="0">
                  <a:pos x="294" y="110"/>
                </a:cxn>
                <a:cxn ang="0">
                  <a:pos x="326" y="166"/>
                </a:cxn>
                <a:cxn ang="0">
                  <a:pos x="70" y="105"/>
                </a:cxn>
                <a:cxn ang="0">
                  <a:pos x="108" y="49"/>
                </a:cxn>
                <a:cxn ang="0">
                  <a:pos x="10" y="70"/>
                </a:cxn>
                <a:cxn ang="0">
                  <a:pos x="47" y="120"/>
                </a:cxn>
                <a:cxn ang="0">
                  <a:pos x="238" y="134"/>
                </a:cxn>
                <a:cxn ang="0">
                  <a:pos x="301" y="134"/>
                </a:cxn>
                <a:cxn ang="0">
                  <a:pos x="340" y="33"/>
                </a:cxn>
                <a:cxn ang="0">
                  <a:pos x="12" y="52"/>
                </a:cxn>
                <a:cxn ang="0">
                  <a:pos x="306" y="52"/>
                </a:cxn>
                <a:cxn ang="0">
                  <a:pos x="47" y="57"/>
                </a:cxn>
                <a:cxn ang="0">
                  <a:pos x="238" y="42"/>
                </a:cxn>
                <a:cxn ang="0">
                  <a:pos x="231" y="19"/>
                </a:cxn>
                <a:cxn ang="0">
                  <a:pos x="303" y="15"/>
                </a:cxn>
              </a:cxnLst>
              <a:rect l="0" t="0" r="r" b="b"/>
              <a:pathLst>
                <a:path w="357" h="360">
                  <a:moveTo>
                    <a:pt x="63" y="360"/>
                  </a:moveTo>
                  <a:cubicBezTo>
                    <a:pt x="30" y="358"/>
                    <a:pt x="17" y="348"/>
                    <a:pt x="10" y="346"/>
                  </a:cubicBezTo>
                  <a:cubicBezTo>
                    <a:pt x="7" y="250"/>
                    <a:pt x="3" y="155"/>
                    <a:pt x="2" y="61"/>
                  </a:cubicBezTo>
                  <a:cubicBezTo>
                    <a:pt x="5" y="22"/>
                    <a:pt x="2" y="15"/>
                    <a:pt x="30" y="1"/>
                  </a:cubicBezTo>
                  <a:cubicBezTo>
                    <a:pt x="30" y="8"/>
                    <a:pt x="24" y="3"/>
                    <a:pt x="30" y="15"/>
                  </a:cubicBezTo>
                  <a:cubicBezTo>
                    <a:pt x="54" y="15"/>
                    <a:pt x="79" y="15"/>
                    <a:pt x="105" y="17"/>
                  </a:cubicBezTo>
                  <a:cubicBezTo>
                    <a:pt x="105" y="19"/>
                    <a:pt x="105" y="22"/>
                    <a:pt x="105" y="26"/>
                  </a:cubicBezTo>
                  <a:cubicBezTo>
                    <a:pt x="75" y="26"/>
                    <a:pt x="45" y="26"/>
                    <a:pt x="16" y="26"/>
                  </a:cubicBezTo>
                  <a:cubicBezTo>
                    <a:pt x="14" y="28"/>
                    <a:pt x="14" y="31"/>
                    <a:pt x="14" y="35"/>
                  </a:cubicBezTo>
                  <a:cubicBezTo>
                    <a:pt x="47" y="33"/>
                    <a:pt x="80" y="33"/>
                    <a:pt x="114" y="33"/>
                  </a:cubicBezTo>
                  <a:cubicBezTo>
                    <a:pt x="115" y="28"/>
                    <a:pt x="117" y="22"/>
                    <a:pt x="121" y="17"/>
                  </a:cubicBezTo>
                  <a:cubicBezTo>
                    <a:pt x="149" y="15"/>
                    <a:pt x="179" y="15"/>
                    <a:pt x="208" y="15"/>
                  </a:cubicBezTo>
                  <a:cubicBezTo>
                    <a:pt x="207" y="12"/>
                    <a:pt x="205" y="8"/>
                    <a:pt x="205" y="5"/>
                  </a:cubicBezTo>
                  <a:cubicBezTo>
                    <a:pt x="175" y="3"/>
                    <a:pt x="145" y="1"/>
                    <a:pt x="115" y="0"/>
                  </a:cubicBezTo>
                  <a:cubicBezTo>
                    <a:pt x="184" y="0"/>
                    <a:pt x="254" y="0"/>
                    <a:pt x="324" y="0"/>
                  </a:cubicBezTo>
                  <a:cubicBezTo>
                    <a:pt x="334" y="3"/>
                    <a:pt x="341" y="8"/>
                    <a:pt x="350" y="22"/>
                  </a:cubicBezTo>
                  <a:cubicBezTo>
                    <a:pt x="352" y="78"/>
                    <a:pt x="354" y="134"/>
                    <a:pt x="357" y="190"/>
                  </a:cubicBezTo>
                  <a:cubicBezTo>
                    <a:pt x="348" y="217"/>
                    <a:pt x="357" y="304"/>
                    <a:pt x="357" y="343"/>
                  </a:cubicBezTo>
                  <a:cubicBezTo>
                    <a:pt x="355" y="346"/>
                    <a:pt x="354" y="350"/>
                    <a:pt x="352" y="355"/>
                  </a:cubicBezTo>
                  <a:cubicBezTo>
                    <a:pt x="256" y="357"/>
                    <a:pt x="159" y="358"/>
                    <a:pt x="63" y="360"/>
                  </a:cubicBezTo>
                  <a:close/>
                  <a:moveTo>
                    <a:pt x="207" y="357"/>
                  </a:moveTo>
                  <a:cubicBezTo>
                    <a:pt x="200" y="351"/>
                    <a:pt x="193" y="346"/>
                    <a:pt x="187" y="343"/>
                  </a:cubicBezTo>
                  <a:cubicBezTo>
                    <a:pt x="187" y="283"/>
                    <a:pt x="182" y="271"/>
                    <a:pt x="212" y="234"/>
                  </a:cubicBezTo>
                  <a:cubicBezTo>
                    <a:pt x="212" y="236"/>
                    <a:pt x="212" y="238"/>
                    <a:pt x="214" y="241"/>
                  </a:cubicBezTo>
                  <a:cubicBezTo>
                    <a:pt x="208" y="250"/>
                    <a:pt x="184" y="264"/>
                    <a:pt x="205" y="285"/>
                  </a:cubicBezTo>
                  <a:cubicBezTo>
                    <a:pt x="205" y="297"/>
                    <a:pt x="194" y="318"/>
                    <a:pt x="224" y="330"/>
                  </a:cubicBezTo>
                  <a:cubicBezTo>
                    <a:pt x="229" y="330"/>
                    <a:pt x="245" y="325"/>
                    <a:pt x="245" y="346"/>
                  </a:cubicBezTo>
                  <a:cubicBezTo>
                    <a:pt x="236" y="355"/>
                    <a:pt x="217" y="355"/>
                    <a:pt x="207" y="357"/>
                  </a:cubicBezTo>
                  <a:close/>
                  <a:moveTo>
                    <a:pt x="105" y="355"/>
                  </a:moveTo>
                  <a:cubicBezTo>
                    <a:pt x="89" y="351"/>
                    <a:pt x="75" y="348"/>
                    <a:pt x="61" y="346"/>
                  </a:cubicBezTo>
                  <a:cubicBezTo>
                    <a:pt x="61" y="309"/>
                    <a:pt x="61" y="274"/>
                    <a:pt x="61" y="239"/>
                  </a:cubicBezTo>
                  <a:cubicBezTo>
                    <a:pt x="68" y="255"/>
                    <a:pt x="72" y="299"/>
                    <a:pt x="73" y="332"/>
                  </a:cubicBezTo>
                  <a:cubicBezTo>
                    <a:pt x="75" y="334"/>
                    <a:pt x="77" y="336"/>
                    <a:pt x="79" y="337"/>
                  </a:cubicBezTo>
                  <a:cubicBezTo>
                    <a:pt x="87" y="329"/>
                    <a:pt x="87" y="290"/>
                    <a:pt x="87" y="287"/>
                  </a:cubicBezTo>
                  <a:cubicBezTo>
                    <a:pt x="98" y="285"/>
                    <a:pt x="108" y="283"/>
                    <a:pt x="121" y="283"/>
                  </a:cubicBezTo>
                  <a:cubicBezTo>
                    <a:pt x="121" y="288"/>
                    <a:pt x="121" y="295"/>
                    <a:pt x="122" y="302"/>
                  </a:cubicBezTo>
                  <a:cubicBezTo>
                    <a:pt x="119" y="302"/>
                    <a:pt x="115" y="302"/>
                    <a:pt x="114" y="304"/>
                  </a:cubicBezTo>
                  <a:cubicBezTo>
                    <a:pt x="110" y="299"/>
                    <a:pt x="108" y="294"/>
                    <a:pt x="107" y="290"/>
                  </a:cubicBezTo>
                  <a:cubicBezTo>
                    <a:pt x="103" y="290"/>
                    <a:pt x="100" y="290"/>
                    <a:pt x="98" y="292"/>
                  </a:cubicBezTo>
                  <a:cubicBezTo>
                    <a:pt x="94" y="330"/>
                    <a:pt x="91" y="337"/>
                    <a:pt x="142" y="344"/>
                  </a:cubicBezTo>
                  <a:cubicBezTo>
                    <a:pt x="154" y="341"/>
                    <a:pt x="159" y="329"/>
                    <a:pt x="161" y="323"/>
                  </a:cubicBezTo>
                  <a:cubicBezTo>
                    <a:pt x="163" y="323"/>
                    <a:pt x="164" y="323"/>
                    <a:pt x="166" y="323"/>
                  </a:cubicBezTo>
                  <a:cubicBezTo>
                    <a:pt x="164" y="311"/>
                    <a:pt x="163" y="301"/>
                    <a:pt x="161" y="290"/>
                  </a:cubicBezTo>
                  <a:cubicBezTo>
                    <a:pt x="149" y="302"/>
                    <a:pt x="151" y="299"/>
                    <a:pt x="142" y="302"/>
                  </a:cubicBezTo>
                  <a:cubicBezTo>
                    <a:pt x="140" y="295"/>
                    <a:pt x="140" y="288"/>
                    <a:pt x="140" y="283"/>
                  </a:cubicBezTo>
                  <a:cubicBezTo>
                    <a:pt x="151" y="283"/>
                    <a:pt x="161" y="283"/>
                    <a:pt x="171" y="285"/>
                  </a:cubicBezTo>
                  <a:cubicBezTo>
                    <a:pt x="171" y="290"/>
                    <a:pt x="180" y="337"/>
                    <a:pt x="166" y="351"/>
                  </a:cubicBezTo>
                  <a:cubicBezTo>
                    <a:pt x="145" y="351"/>
                    <a:pt x="124" y="353"/>
                    <a:pt x="105" y="355"/>
                  </a:cubicBezTo>
                  <a:close/>
                  <a:moveTo>
                    <a:pt x="263" y="351"/>
                  </a:moveTo>
                  <a:cubicBezTo>
                    <a:pt x="261" y="350"/>
                    <a:pt x="259" y="348"/>
                    <a:pt x="257" y="348"/>
                  </a:cubicBezTo>
                  <a:cubicBezTo>
                    <a:pt x="259" y="329"/>
                    <a:pt x="261" y="315"/>
                    <a:pt x="268" y="308"/>
                  </a:cubicBezTo>
                  <a:cubicBezTo>
                    <a:pt x="278" y="318"/>
                    <a:pt x="280" y="329"/>
                    <a:pt x="280" y="351"/>
                  </a:cubicBezTo>
                  <a:cubicBezTo>
                    <a:pt x="273" y="351"/>
                    <a:pt x="268" y="351"/>
                    <a:pt x="263" y="351"/>
                  </a:cubicBezTo>
                  <a:close/>
                  <a:moveTo>
                    <a:pt x="310" y="351"/>
                  </a:moveTo>
                  <a:cubicBezTo>
                    <a:pt x="305" y="348"/>
                    <a:pt x="296" y="339"/>
                    <a:pt x="296" y="332"/>
                  </a:cubicBezTo>
                  <a:cubicBezTo>
                    <a:pt x="305" y="327"/>
                    <a:pt x="315" y="323"/>
                    <a:pt x="326" y="320"/>
                  </a:cubicBezTo>
                  <a:cubicBezTo>
                    <a:pt x="345" y="281"/>
                    <a:pt x="329" y="257"/>
                    <a:pt x="306" y="245"/>
                  </a:cubicBezTo>
                  <a:cubicBezTo>
                    <a:pt x="282" y="245"/>
                    <a:pt x="259" y="245"/>
                    <a:pt x="236" y="246"/>
                  </a:cubicBezTo>
                  <a:cubicBezTo>
                    <a:pt x="236" y="231"/>
                    <a:pt x="236" y="215"/>
                    <a:pt x="236" y="201"/>
                  </a:cubicBezTo>
                  <a:cubicBezTo>
                    <a:pt x="231" y="197"/>
                    <a:pt x="226" y="194"/>
                    <a:pt x="222" y="190"/>
                  </a:cubicBezTo>
                  <a:cubicBezTo>
                    <a:pt x="222" y="187"/>
                    <a:pt x="222" y="183"/>
                    <a:pt x="222" y="180"/>
                  </a:cubicBezTo>
                  <a:cubicBezTo>
                    <a:pt x="233" y="189"/>
                    <a:pt x="243" y="197"/>
                    <a:pt x="254" y="208"/>
                  </a:cubicBezTo>
                  <a:cubicBezTo>
                    <a:pt x="254" y="252"/>
                    <a:pt x="280" y="239"/>
                    <a:pt x="333" y="236"/>
                  </a:cubicBezTo>
                  <a:cubicBezTo>
                    <a:pt x="341" y="227"/>
                    <a:pt x="343" y="213"/>
                    <a:pt x="343" y="206"/>
                  </a:cubicBezTo>
                  <a:cubicBezTo>
                    <a:pt x="343" y="252"/>
                    <a:pt x="343" y="299"/>
                    <a:pt x="345" y="346"/>
                  </a:cubicBezTo>
                  <a:cubicBezTo>
                    <a:pt x="333" y="348"/>
                    <a:pt x="320" y="350"/>
                    <a:pt x="310" y="351"/>
                  </a:cubicBezTo>
                  <a:close/>
                  <a:moveTo>
                    <a:pt x="28" y="350"/>
                  </a:moveTo>
                  <a:cubicBezTo>
                    <a:pt x="23" y="339"/>
                    <a:pt x="17" y="330"/>
                    <a:pt x="12" y="322"/>
                  </a:cubicBezTo>
                  <a:cubicBezTo>
                    <a:pt x="12" y="285"/>
                    <a:pt x="12" y="250"/>
                    <a:pt x="12" y="215"/>
                  </a:cubicBezTo>
                  <a:cubicBezTo>
                    <a:pt x="21" y="215"/>
                    <a:pt x="30" y="215"/>
                    <a:pt x="38" y="217"/>
                  </a:cubicBezTo>
                  <a:cubicBezTo>
                    <a:pt x="33" y="231"/>
                    <a:pt x="28" y="246"/>
                    <a:pt x="23" y="262"/>
                  </a:cubicBezTo>
                  <a:cubicBezTo>
                    <a:pt x="23" y="281"/>
                    <a:pt x="14" y="313"/>
                    <a:pt x="23" y="341"/>
                  </a:cubicBezTo>
                  <a:cubicBezTo>
                    <a:pt x="24" y="339"/>
                    <a:pt x="26" y="339"/>
                    <a:pt x="30" y="339"/>
                  </a:cubicBezTo>
                  <a:cubicBezTo>
                    <a:pt x="31" y="308"/>
                    <a:pt x="33" y="278"/>
                    <a:pt x="37" y="248"/>
                  </a:cubicBezTo>
                  <a:cubicBezTo>
                    <a:pt x="38" y="246"/>
                    <a:pt x="42" y="245"/>
                    <a:pt x="45" y="245"/>
                  </a:cubicBezTo>
                  <a:cubicBezTo>
                    <a:pt x="44" y="278"/>
                    <a:pt x="44" y="313"/>
                    <a:pt x="44" y="348"/>
                  </a:cubicBezTo>
                  <a:cubicBezTo>
                    <a:pt x="38" y="348"/>
                    <a:pt x="33" y="348"/>
                    <a:pt x="28" y="350"/>
                  </a:cubicBezTo>
                  <a:close/>
                  <a:moveTo>
                    <a:pt x="122" y="332"/>
                  </a:moveTo>
                  <a:cubicBezTo>
                    <a:pt x="114" y="323"/>
                    <a:pt x="117" y="320"/>
                    <a:pt x="119" y="315"/>
                  </a:cubicBezTo>
                  <a:cubicBezTo>
                    <a:pt x="128" y="315"/>
                    <a:pt x="138" y="316"/>
                    <a:pt x="149" y="318"/>
                  </a:cubicBezTo>
                  <a:cubicBezTo>
                    <a:pt x="149" y="322"/>
                    <a:pt x="149" y="325"/>
                    <a:pt x="149" y="329"/>
                  </a:cubicBezTo>
                  <a:cubicBezTo>
                    <a:pt x="140" y="329"/>
                    <a:pt x="131" y="330"/>
                    <a:pt x="122" y="332"/>
                  </a:cubicBezTo>
                  <a:close/>
                  <a:moveTo>
                    <a:pt x="229" y="322"/>
                  </a:moveTo>
                  <a:cubicBezTo>
                    <a:pt x="226" y="316"/>
                    <a:pt x="224" y="311"/>
                    <a:pt x="222" y="306"/>
                  </a:cubicBezTo>
                  <a:cubicBezTo>
                    <a:pt x="228" y="304"/>
                    <a:pt x="235" y="302"/>
                    <a:pt x="242" y="302"/>
                  </a:cubicBezTo>
                  <a:cubicBezTo>
                    <a:pt x="254" y="308"/>
                    <a:pt x="249" y="315"/>
                    <a:pt x="247" y="320"/>
                  </a:cubicBezTo>
                  <a:cubicBezTo>
                    <a:pt x="240" y="320"/>
                    <a:pt x="235" y="320"/>
                    <a:pt x="229" y="322"/>
                  </a:cubicBezTo>
                  <a:close/>
                  <a:moveTo>
                    <a:pt x="299" y="316"/>
                  </a:moveTo>
                  <a:cubicBezTo>
                    <a:pt x="296" y="315"/>
                    <a:pt x="294" y="313"/>
                    <a:pt x="292" y="313"/>
                  </a:cubicBezTo>
                  <a:cubicBezTo>
                    <a:pt x="292" y="309"/>
                    <a:pt x="292" y="308"/>
                    <a:pt x="292" y="306"/>
                  </a:cubicBezTo>
                  <a:cubicBezTo>
                    <a:pt x="298" y="304"/>
                    <a:pt x="305" y="304"/>
                    <a:pt x="312" y="304"/>
                  </a:cubicBezTo>
                  <a:cubicBezTo>
                    <a:pt x="312" y="308"/>
                    <a:pt x="312" y="311"/>
                    <a:pt x="312" y="315"/>
                  </a:cubicBezTo>
                  <a:cubicBezTo>
                    <a:pt x="306" y="315"/>
                    <a:pt x="303" y="315"/>
                    <a:pt x="299" y="316"/>
                  </a:cubicBezTo>
                  <a:close/>
                  <a:moveTo>
                    <a:pt x="233" y="295"/>
                  </a:moveTo>
                  <a:cubicBezTo>
                    <a:pt x="229" y="292"/>
                    <a:pt x="226" y="288"/>
                    <a:pt x="222" y="287"/>
                  </a:cubicBezTo>
                  <a:cubicBezTo>
                    <a:pt x="235" y="274"/>
                    <a:pt x="282" y="278"/>
                    <a:pt x="319" y="285"/>
                  </a:cubicBezTo>
                  <a:cubicBezTo>
                    <a:pt x="319" y="285"/>
                    <a:pt x="319" y="287"/>
                    <a:pt x="319" y="288"/>
                  </a:cubicBezTo>
                  <a:cubicBezTo>
                    <a:pt x="289" y="290"/>
                    <a:pt x="261" y="292"/>
                    <a:pt x="233" y="295"/>
                  </a:cubicBezTo>
                  <a:close/>
                  <a:moveTo>
                    <a:pt x="228" y="273"/>
                  </a:moveTo>
                  <a:cubicBezTo>
                    <a:pt x="224" y="269"/>
                    <a:pt x="222" y="266"/>
                    <a:pt x="221" y="262"/>
                  </a:cubicBezTo>
                  <a:cubicBezTo>
                    <a:pt x="252" y="262"/>
                    <a:pt x="284" y="262"/>
                    <a:pt x="315" y="262"/>
                  </a:cubicBezTo>
                  <a:cubicBezTo>
                    <a:pt x="313" y="264"/>
                    <a:pt x="312" y="266"/>
                    <a:pt x="312" y="269"/>
                  </a:cubicBezTo>
                  <a:cubicBezTo>
                    <a:pt x="284" y="269"/>
                    <a:pt x="256" y="271"/>
                    <a:pt x="228" y="273"/>
                  </a:cubicBezTo>
                  <a:close/>
                  <a:moveTo>
                    <a:pt x="87" y="271"/>
                  </a:moveTo>
                  <a:cubicBezTo>
                    <a:pt x="86" y="269"/>
                    <a:pt x="84" y="267"/>
                    <a:pt x="82" y="267"/>
                  </a:cubicBezTo>
                  <a:cubicBezTo>
                    <a:pt x="82" y="234"/>
                    <a:pt x="63" y="227"/>
                    <a:pt x="63" y="217"/>
                  </a:cubicBezTo>
                  <a:cubicBezTo>
                    <a:pt x="70" y="215"/>
                    <a:pt x="77" y="215"/>
                    <a:pt x="86" y="215"/>
                  </a:cubicBezTo>
                  <a:cubicBezTo>
                    <a:pt x="89" y="218"/>
                    <a:pt x="93" y="222"/>
                    <a:pt x="98" y="227"/>
                  </a:cubicBezTo>
                  <a:cubicBezTo>
                    <a:pt x="122" y="227"/>
                    <a:pt x="149" y="227"/>
                    <a:pt x="175" y="227"/>
                  </a:cubicBezTo>
                  <a:cubicBezTo>
                    <a:pt x="171" y="229"/>
                    <a:pt x="170" y="231"/>
                    <a:pt x="168" y="234"/>
                  </a:cubicBezTo>
                  <a:cubicBezTo>
                    <a:pt x="133" y="225"/>
                    <a:pt x="122" y="234"/>
                    <a:pt x="96" y="236"/>
                  </a:cubicBezTo>
                  <a:cubicBezTo>
                    <a:pt x="96" y="250"/>
                    <a:pt x="94" y="252"/>
                    <a:pt x="105" y="267"/>
                  </a:cubicBezTo>
                  <a:cubicBezTo>
                    <a:pt x="98" y="267"/>
                    <a:pt x="93" y="269"/>
                    <a:pt x="87" y="271"/>
                  </a:cubicBezTo>
                  <a:close/>
                  <a:moveTo>
                    <a:pt x="142" y="271"/>
                  </a:moveTo>
                  <a:cubicBezTo>
                    <a:pt x="142" y="267"/>
                    <a:pt x="142" y="264"/>
                    <a:pt x="142" y="262"/>
                  </a:cubicBezTo>
                  <a:cubicBezTo>
                    <a:pt x="147" y="260"/>
                    <a:pt x="152" y="260"/>
                    <a:pt x="158" y="260"/>
                  </a:cubicBezTo>
                  <a:cubicBezTo>
                    <a:pt x="168" y="250"/>
                    <a:pt x="159" y="253"/>
                    <a:pt x="179" y="248"/>
                  </a:cubicBezTo>
                  <a:cubicBezTo>
                    <a:pt x="186" y="238"/>
                    <a:pt x="193" y="227"/>
                    <a:pt x="201" y="218"/>
                  </a:cubicBezTo>
                  <a:cubicBezTo>
                    <a:pt x="201" y="225"/>
                    <a:pt x="186" y="259"/>
                    <a:pt x="173" y="269"/>
                  </a:cubicBezTo>
                  <a:cubicBezTo>
                    <a:pt x="163" y="269"/>
                    <a:pt x="152" y="269"/>
                    <a:pt x="142" y="271"/>
                  </a:cubicBezTo>
                  <a:close/>
                  <a:moveTo>
                    <a:pt x="117" y="253"/>
                  </a:moveTo>
                  <a:cubicBezTo>
                    <a:pt x="114" y="250"/>
                    <a:pt x="112" y="248"/>
                    <a:pt x="110" y="246"/>
                  </a:cubicBezTo>
                  <a:cubicBezTo>
                    <a:pt x="121" y="245"/>
                    <a:pt x="133" y="243"/>
                    <a:pt x="145" y="243"/>
                  </a:cubicBezTo>
                  <a:cubicBezTo>
                    <a:pt x="145" y="245"/>
                    <a:pt x="145" y="246"/>
                    <a:pt x="145" y="250"/>
                  </a:cubicBezTo>
                  <a:cubicBezTo>
                    <a:pt x="135" y="250"/>
                    <a:pt x="126" y="252"/>
                    <a:pt x="117" y="253"/>
                  </a:cubicBezTo>
                  <a:close/>
                  <a:moveTo>
                    <a:pt x="280" y="224"/>
                  </a:moveTo>
                  <a:cubicBezTo>
                    <a:pt x="277" y="218"/>
                    <a:pt x="273" y="215"/>
                    <a:pt x="271" y="211"/>
                  </a:cubicBezTo>
                  <a:cubicBezTo>
                    <a:pt x="287" y="211"/>
                    <a:pt x="303" y="213"/>
                    <a:pt x="319" y="215"/>
                  </a:cubicBezTo>
                  <a:cubicBezTo>
                    <a:pt x="305" y="217"/>
                    <a:pt x="292" y="220"/>
                    <a:pt x="280" y="224"/>
                  </a:cubicBezTo>
                  <a:close/>
                  <a:moveTo>
                    <a:pt x="179" y="218"/>
                  </a:moveTo>
                  <a:cubicBezTo>
                    <a:pt x="171" y="213"/>
                    <a:pt x="164" y="210"/>
                    <a:pt x="158" y="206"/>
                  </a:cubicBezTo>
                  <a:cubicBezTo>
                    <a:pt x="161" y="199"/>
                    <a:pt x="164" y="192"/>
                    <a:pt x="170" y="185"/>
                  </a:cubicBezTo>
                  <a:cubicBezTo>
                    <a:pt x="166" y="183"/>
                    <a:pt x="163" y="183"/>
                    <a:pt x="161" y="183"/>
                  </a:cubicBezTo>
                  <a:cubicBezTo>
                    <a:pt x="154" y="185"/>
                    <a:pt x="147" y="189"/>
                    <a:pt x="142" y="192"/>
                  </a:cubicBezTo>
                  <a:cubicBezTo>
                    <a:pt x="140" y="189"/>
                    <a:pt x="138" y="185"/>
                    <a:pt x="138" y="183"/>
                  </a:cubicBezTo>
                  <a:cubicBezTo>
                    <a:pt x="135" y="183"/>
                    <a:pt x="133" y="183"/>
                    <a:pt x="131" y="183"/>
                  </a:cubicBezTo>
                  <a:cubicBezTo>
                    <a:pt x="129" y="187"/>
                    <a:pt x="128" y="192"/>
                    <a:pt x="128" y="197"/>
                  </a:cubicBezTo>
                  <a:cubicBezTo>
                    <a:pt x="124" y="197"/>
                    <a:pt x="121" y="197"/>
                    <a:pt x="117" y="197"/>
                  </a:cubicBezTo>
                  <a:cubicBezTo>
                    <a:pt x="108" y="189"/>
                    <a:pt x="105" y="185"/>
                    <a:pt x="96" y="185"/>
                  </a:cubicBezTo>
                  <a:cubicBezTo>
                    <a:pt x="96" y="194"/>
                    <a:pt x="107" y="203"/>
                    <a:pt x="108" y="211"/>
                  </a:cubicBezTo>
                  <a:cubicBezTo>
                    <a:pt x="100" y="208"/>
                    <a:pt x="91" y="204"/>
                    <a:pt x="82" y="201"/>
                  </a:cubicBezTo>
                  <a:cubicBezTo>
                    <a:pt x="58" y="201"/>
                    <a:pt x="35" y="201"/>
                    <a:pt x="12" y="203"/>
                  </a:cubicBezTo>
                  <a:cubicBezTo>
                    <a:pt x="12" y="192"/>
                    <a:pt x="12" y="183"/>
                    <a:pt x="12" y="175"/>
                  </a:cubicBezTo>
                  <a:cubicBezTo>
                    <a:pt x="26" y="175"/>
                    <a:pt x="33" y="143"/>
                    <a:pt x="52" y="143"/>
                  </a:cubicBezTo>
                  <a:cubicBezTo>
                    <a:pt x="54" y="152"/>
                    <a:pt x="56" y="162"/>
                    <a:pt x="58" y="173"/>
                  </a:cubicBezTo>
                  <a:cubicBezTo>
                    <a:pt x="59" y="171"/>
                    <a:pt x="61" y="169"/>
                    <a:pt x="65" y="169"/>
                  </a:cubicBezTo>
                  <a:cubicBezTo>
                    <a:pt x="66" y="159"/>
                    <a:pt x="68" y="148"/>
                    <a:pt x="70" y="140"/>
                  </a:cubicBezTo>
                  <a:cubicBezTo>
                    <a:pt x="72" y="140"/>
                    <a:pt x="73" y="140"/>
                    <a:pt x="75" y="140"/>
                  </a:cubicBezTo>
                  <a:cubicBezTo>
                    <a:pt x="84" y="152"/>
                    <a:pt x="91" y="173"/>
                    <a:pt x="121" y="173"/>
                  </a:cubicBezTo>
                  <a:cubicBezTo>
                    <a:pt x="122" y="126"/>
                    <a:pt x="124" y="78"/>
                    <a:pt x="126" y="33"/>
                  </a:cubicBezTo>
                  <a:cubicBezTo>
                    <a:pt x="136" y="22"/>
                    <a:pt x="179" y="26"/>
                    <a:pt x="210" y="26"/>
                  </a:cubicBezTo>
                  <a:cubicBezTo>
                    <a:pt x="212" y="42"/>
                    <a:pt x="219" y="52"/>
                    <a:pt x="203" y="75"/>
                  </a:cubicBezTo>
                  <a:cubicBezTo>
                    <a:pt x="203" y="64"/>
                    <a:pt x="205" y="54"/>
                    <a:pt x="207" y="45"/>
                  </a:cubicBezTo>
                  <a:cubicBezTo>
                    <a:pt x="189" y="45"/>
                    <a:pt x="184" y="64"/>
                    <a:pt x="184" y="85"/>
                  </a:cubicBezTo>
                  <a:cubicBezTo>
                    <a:pt x="193" y="94"/>
                    <a:pt x="179" y="133"/>
                    <a:pt x="173" y="157"/>
                  </a:cubicBezTo>
                  <a:cubicBezTo>
                    <a:pt x="142" y="157"/>
                    <a:pt x="151" y="63"/>
                    <a:pt x="151" y="59"/>
                  </a:cubicBezTo>
                  <a:cubicBezTo>
                    <a:pt x="152" y="59"/>
                    <a:pt x="154" y="59"/>
                    <a:pt x="158" y="59"/>
                  </a:cubicBezTo>
                  <a:cubicBezTo>
                    <a:pt x="158" y="61"/>
                    <a:pt x="154" y="122"/>
                    <a:pt x="171" y="122"/>
                  </a:cubicBezTo>
                  <a:cubicBezTo>
                    <a:pt x="187" y="89"/>
                    <a:pt x="173" y="17"/>
                    <a:pt x="140" y="50"/>
                  </a:cubicBezTo>
                  <a:cubicBezTo>
                    <a:pt x="138" y="66"/>
                    <a:pt x="136" y="82"/>
                    <a:pt x="136" y="98"/>
                  </a:cubicBezTo>
                  <a:cubicBezTo>
                    <a:pt x="140" y="133"/>
                    <a:pt x="136" y="147"/>
                    <a:pt x="179" y="182"/>
                  </a:cubicBezTo>
                  <a:cubicBezTo>
                    <a:pt x="196" y="164"/>
                    <a:pt x="200" y="120"/>
                    <a:pt x="201" y="105"/>
                  </a:cubicBezTo>
                  <a:cubicBezTo>
                    <a:pt x="210" y="105"/>
                    <a:pt x="235" y="98"/>
                    <a:pt x="245" y="87"/>
                  </a:cubicBezTo>
                  <a:cubicBezTo>
                    <a:pt x="247" y="82"/>
                    <a:pt x="250" y="77"/>
                    <a:pt x="254" y="71"/>
                  </a:cubicBezTo>
                  <a:cubicBezTo>
                    <a:pt x="252" y="68"/>
                    <a:pt x="250" y="64"/>
                    <a:pt x="249" y="63"/>
                  </a:cubicBezTo>
                  <a:cubicBezTo>
                    <a:pt x="233" y="63"/>
                    <a:pt x="231" y="75"/>
                    <a:pt x="228" y="84"/>
                  </a:cubicBezTo>
                  <a:cubicBezTo>
                    <a:pt x="224" y="84"/>
                    <a:pt x="222" y="84"/>
                    <a:pt x="221" y="85"/>
                  </a:cubicBezTo>
                  <a:cubicBezTo>
                    <a:pt x="221" y="71"/>
                    <a:pt x="229" y="63"/>
                    <a:pt x="236" y="54"/>
                  </a:cubicBezTo>
                  <a:cubicBezTo>
                    <a:pt x="254" y="54"/>
                    <a:pt x="271" y="54"/>
                    <a:pt x="291" y="54"/>
                  </a:cubicBezTo>
                  <a:cubicBezTo>
                    <a:pt x="291" y="68"/>
                    <a:pt x="305" y="71"/>
                    <a:pt x="306" y="84"/>
                  </a:cubicBezTo>
                  <a:cubicBezTo>
                    <a:pt x="289" y="84"/>
                    <a:pt x="284" y="66"/>
                    <a:pt x="271" y="66"/>
                  </a:cubicBezTo>
                  <a:cubicBezTo>
                    <a:pt x="271" y="68"/>
                    <a:pt x="271" y="71"/>
                    <a:pt x="271" y="75"/>
                  </a:cubicBezTo>
                  <a:cubicBezTo>
                    <a:pt x="282" y="82"/>
                    <a:pt x="285" y="92"/>
                    <a:pt x="315" y="99"/>
                  </a:cubicBezTo>
                  <a:cubicBezTo>
                    <a:pt x="326" y="110"/>
                    <a:pt x="343" y="166"/>
                    <a:pt x="343" y="203"/>
                  </a:cubicBezTo>
                  <a:cubicBezTo>
                    <a:pt x="338" y="196"/>
                    <a:pt x="334" y="189"/>
                    <a:pt x="331" y="183"/>
                  </a:cubicBezTo>
                  <a:cubicBezTo>
                    <a:pt x="312" y="203"/>
                    <a:pt x="292" y="197"/>
                    <a:pt x="275" y="197"/>
                  </a:cubicBezTo>
                  <a:cubicBezTo>
                    <a:pt x="268" y="175"/>
                    <a:pt x="250" y="183"/>
                    <a:pt x="249" y="183"/>
                  </a:cubicBezTo>
                  <a:cubicBezTo>
                    <a:pt x="229" y="173"/>
                    <a:pt x="224" y="166"/>
                    <a:pt x="210" y="166"/>
                  </a:cubicBezTo>
                  <a:cubicBezTo>
                    <a:pt x="205" y="171"/>
                    <a:pt x="196" y="183"/>
                    <a:pt x="212" y="199"/>
                  </a:cubicBezTo>
                  <a:cubicBezTo>
                    <a:pt x="200" y="204"/>
                    <a:pt x="189" y="211"/>
                    <a:pt x="179" y="218"/>
                  </a:cubicBezTo>
                  <a:close/>
                  <a:moveTo>
                    <a:pt x="30" y="197"/>
                  </a:moveTo>
                  <a:cubicBezTo>
                    <a:pt x="0" y="168"/>
                    <a:pt x="54" y="185"/>
                    <a:pt x="79" y="183"/>
                  </a:cubicBezTo>
                  <a:cubicBezTo>
                    <a:pt x="79" y="185"/>
                    <a:pt x="79" y="189"/>
                    <a:pt x="80" y="192"/>
                  </a:cubicBezTo>
                  <a:cubicBezTo>
                    <a:pt x="63" y="194"/>
                    <a:pt x="45" y="196"/>
                    <a:pt x="30" y="197"/>
                  </a:cubicBezTo>
                  <a:close/>
                  <a:moveTo>
                    <a:pt x="303" y="182"/>
                  </a:moveTo>
                  <a:cubicBezTo>
                    <a:pt x="289" y="178"/>
                    <a:pt x="275" y="175"/>
                    <a:pt x="263" y="173"/>
                  </a:cubicBezTo>
                  <a:cubicBezTo>
                    <a:pt x="249" y="169"/>
                    <a:pt x="245" y="164"/>
                    <a:pt x="236" y="150"/>
                  </a:cubicBezTo>
                  <a:cubicBezTo>
                    <a:pt x="226" y="148"/>
                    <a:pt x="217" y="147"/>
                    <a:pt x="208" y="147"/>
                  </a:cubicBezTo>
                  <a:cubicBezTo>
                    <a:pt x="207" y="143"/>
                    <a:pt x="205" y="140"/>
                    <a:pt x="203" y="138"/>
                  </a:cubicBezTo>
                  <a:cubicBezTo>
                    <a:pt x="208" y="92"/>
                    <a:pt x="229" y="120"/>
                    <a:pt x="242" y="94"/>
                  </a:cubicBezTo>
                  <a:cubicBezTo>
                    <a:pt x="243" y="94"/>
                    <a:pt x="247" y="94"/>
                    <a:pt x="250" y="94"/>
                  </a:cubicBezTo>
                  <a:cubicBezTo>
                    <a:pt x="252" y="112"/>
                    <a:pt x="254" y="129"/>
                    <a:pt x="256" y="148"/>
                  </a:cubicBezTo>
                  <a:cubicBezTo>
                    <a:pt x="257" y="148"/>
                    <a:pt x="259" y="148"/>
                    <a:pt x="263" y="150"/>
                  </a:cubicBezTo>
                  <a:cubicBezTo>
                    <a:pt x="264" y="131"/>
                    <a:pt x="266" y="112"/>
                    <a:pt x="270" y="94"/>
                  </a:cubicBezTo>
                  <a:cubicBezTo>
                    <a:pt x="277" y="94"/>
                    <a:pt x="291" y="108"/>
                    <a:pt x="294" y="110"/>
                  </a:cubicBezTo>
                  <a:cubicBezTo>
                    <a:pt x="301" y="112"/>
                    <a:pt x="308" y="113"/>
                    <a:pt x="315" y="115"/>
                  </a:cubicBezTo>
                  <a:cubicBezTo>
                    <a:pt x="315" y="126"/>
                    <a:pt x="315" y="136"/>
                    <a:pt x="315" y="147"/>
                  </a:cubicBezTo>
                  <a:cubicBezTo>
                    <a:pt x="303" y="148"/>
                    <a:pt x="291" y="150"/>
                    <a:pt x="280" y="154"/>
                  </a:cubicBezTo>
                  <a:cubicBezTo>
                    <a:pt x="280" y="155"/>
                    <a:pt x="282" y="159"/>
                    <a:pt x="284" y="162"/>
                  </a:cubicBezTo>
                  <a:cubicBezTo>
                    <a:pt x="298" y="162"/>
                    <a:pt x="312" y="164"/>
                    <a:pt x="326" y="166"/>
                  </a:cubicBezTo>
                  <a:cubicBezTo>
                    <a:pt x="324" y="178"/>
                    <a:pt x="310" y="180"/>
                    <a:pt x="303" y="182"/>
                  </a:cubicBezTo>
                  <a:close/>
                  <a:moveTo>
                    <a:pt x="107" y="159"/>
                  </a:moveTo>
                  <a:cubicBezTo>
                    <a:pt x="86" y="143"/>
                    <a:pt x="79" y="126"/>
                    <a:pt x="79" y="117"/>
                  </a:cubicBezTo>
                  <a:cubicBezTo>
                    <a:pt x="87" y="110"/>
                    <a:pt x="96" y="103"/>
                    <a:pt x="105" y="98"/>
                  </a:cubicBezTo>
                  <a:cubicBezTo>
                    <a:pt x="105" y="82"/>
                    <a:pt x="73" y="105"/>
                    <a:pt x="70" y="105"/>
                  </a:cubicBezTo>
                  <a:cubicBezTo>
                    <a:pt x="70" y="101"/>
                    <a:pt x="70" y="98"/>
                    <a:pt x="70" y="96"/>
                  </a:cubicBezTo>
                  <a:cubicBezTo>
                    <a:pt x="80" y="87"/>
                    <a:pt x="91" y="78"/>
                    <a:pt x="103" y="70"/>
                  </a:cubicBezTo>
                  <a:cubicBezTo>
                    <a:pt x="101" y="66"/>
                    <a:pt x="100" y="64"/>
                    <a:pt x="98" y="63"/>
                  </a:cubicBezTo>
                  <a:cubicBezTo>
                    <a:pt x="89" y="66"/>
                    <a:pt x="80" y="71"/>
                    <a:pt x="72" y="77"/>
                  </a:cubicBezTo>
                  <a:cubicBezTo>
                    <a:pt x="72" y="50"/>
                    <a:pt x="84" y="43"/>
                    <a:pt x="108" y="49"/>
                  </a:cubicBezTo>
                  <a:cubicBezTo>
                    <a:pt x="117" y="66"/>
                    <a:pt x="114" y="126"/>
                    <a:pt x="114" y="159"/>
                  </a:cubicBezTo>
                  <a:cubicBezTo>
                    <a:pt x="110" y="159"/>
                    <a:pt x="108" y="159"/>
                    <a:pt x="107" y="159"/>
                  </a:cubicBezTo>
                  <a:close/>
                  <a:moveTo>
                    <a:pt x="17" y="157"/>
                  </a:moveTo>
                  <a:cubicBezTo>
                    <a:pt x="16" y="155"/>
                    <a:pt x="14" y="154"/>
                    <a:pt x="12" y="154"/>
                  </a:cubicBezTo>
                  <a:cubicBezTo>
                    <a:pt x="10" y="126"/>
                    <a:pt x="10" y="98"/>
                    <a:pt x="10" y="70"/>
                  </a:cubicBezTo>
                  <a:cubicBezTo>
                    <a:pt x="19" y="70"/>
                    <a:pt x="49" y="89"/>
                    <a:pt x="54" y="105"/>
                  </a:cubicBezTo>
                  <a:cubicBezTo>
                    <a:pt x="49" y="103"/>
                    <a:pt x="44" y="103"/>
                    <a:pt x="38" y="103"/>
                  </a:cubicBezTo>
                  <a:cubicBezTo>
                    <a:pt x="38" y="92"/>
                    <a:pt x="23" y="94"/>
                    <a:pt x="17" y="94"/>
                  </a:cubicBezTo>
                  <a:cubicBezTo>
                    <a:pt x="17" y="96"/>
                    <a:pt x="17" y="99"/>
                    <a:pt x="17" y="103"/>
                  </a:cubicBezTo>
                  <a:cubicBezTo>
                    <a:pt x="26" y="108"/>
                    <a:pt x="37" y="113"/>
                    <a:pt x="47" y="120"/>
                  </a:cubicBezTo>
                  <a:cubicBezTo>
                    <a:pt x="37" y="133"/>
                    <a:pt x="26" y="145"/>
                    <a:pt x="17" y="157"/>
                  </a:cubicBezTo>
                  <a:close/>
                  <a:moveTo>
                    <a:pt x="222" y="138"/>
                  </a:moveTo>
                  <a:cubicBezTo>
                    <a:pt x="221" y="133"/>
                    <a:pt x="221" y="127"/>
                    <a:pt x="221" y="122"/>
                  </a:cubicBezTo>
                  <a:cubicBezTo>
                    <a:pt x="228" y="122"/>
                    <a:pt x="235" y="122"/>
                    <a:pt x="242" y="122"/>
                  </a:cubicBezTo>
                  <a:cubicBezTo>
                    <a:pt x="240" y="126"/>
                    <a:pt x="238" y="129"/>
                    <a:pt x="238" y="134"/>
                  </a:cubicBezTo>
                  <a:cubicBezTo>
                    <a:pt x="233" y="134"/>
                    <a:pt x="228" y="136"/>
                    <a:pt x="222" y="138"/>
                  </a:cubicBezTo>
                  <a:close/>
                  <a:moveTo>
                    <a:pt x="285" y="138"/>
                  </a:moveTo>
                  <a:cubicBezTo>
                    <a:pt x="284" y="133"/>
                    <a:pt x="282" y="127"/>
                    <a:pt x="280" y="122"/>
                  </a:cubicBezTo>
                  <a:cubicBezTo>
                    <a:pt x="284" y="120"/>
                    <a:pt x="292" y="115"/>
                    <a:pt x="303" y="126"/>
                  </a:cubicBezTo>
                  <a:cubicBezTo>
                    <a:pt x="301" y="127"/>
                    <a:pt x="301" y="131"/>
                    <a:pt x="301" y="134"/>
                  </a:cubicBezTo>
                  <a:cubicBezTo>
                    <a:pt x="296" y="134"/>
                    <a:pt x="291" y="136"/>
                    <a:pt x="285" y="138"/>
                  </a:cubicBezTo>
                  <a:close/>
                  <a:moveTo>
                    <a:pt x="343" y="115"/>
                  </a:moveTo>
                  <a:cubicBezTo>
                    <a:pt x="327" y="84"/>
                    <a:pt x="338" y="84"/>
                    <a:pt x="336" y="63"/>
                  </a:cubicBezTo>
                  <a:cubicBezTo>
                    <a:pt x="327" y="45"/>
                    <a:pt x="324" y="45"/>
                    <a:pt x="324" y="33"/>
                  </a:cubicBezTo>
                  <a:cubicBezTo>
                    <a:pt x="329" y="33"/>
                    <a:pt x="334" y="33"/>
                    <a:pt x="340" y="33"/>
                  </a:cubicBezTo>
                  <a:cubicBezTo>
                    <a:pt x="347" y="40"/>
                    <a:pt x="347" y="87"/>
                    <a:pt x="347" y="110"/>
                  </a:cubicBezTo>
                  <a:cubicBezTo>
                    <a:pt x="345" y="112"/>
                    <a:pt x="343" y="113"/>
                    <a:pt x="343" y="115"/>
                  </a:cubicBezTo>
                  <a:close/>
                  <a:moveTo>
                    <a:pt x="44" y="80"/>
                  </a:moveTo>
                  <a:cubicBezTo>
                    <a:pt x="24" y="66"/>
                    <a:pt x="19" y="63"/>
                    <a:pt x="12" y="66"/>
                  </a:cubicBezTo>
                  <a:cubicBezTo>
                    <a:pt x="12" y="61"/>
                    <a:pt x="12" y="56"/>
                    <a:pt x="12" y="52"/>
                  </a:cubicBezTo>
                  <a:cubicBezTo>
                    <a:pt x="16" y="50"/>
                    <a:pt x="19" y="49"/>
                    <a:pt x="24" y="49"/>
                  </a:cubicBezTo>
                  <a:cubicBezTo>
                    <a:pt x="33" y="59"/>
                    <a:pt x="42" y="70"/>
                    <a:pt x="52" y="80"/>
                  </a:cubicBezTo>
                  <a:cubicBezTo>
                    <a:pt x="49" y="80"/>
                    <a:pt x="45" y="80"/>
                    <a:pt x="44" y="80"/>
                  </a:cubicBezTo>
                  <a:close/>
                  <a:moveTo>
                    <a:pt x="315" y="68"/>
                  </a:moveTo>
                  <a:cubicBezTo>
                    <a:pt x="312" y="63"/>
                    <a:pt x="308" y="57"/>
                    <a:pt x="306" y="52"/>
                  </a:cubicBezTo>
                  <a:cubicBezTo>
                    <a:pt x="308" y="52"/>
                    <a:pt x="312" y="52"/>
                    <a:pt x="315" y="52"/>
                  </a:cubicBezTo>
                  <a:cubicBezTo>
                    <a:pt x="317" y="57"/>
                    <a:pt x="320" y="63"/>
                    <a:pt x="324" y="68"/>
                  </a:cubicBezTo>
                  <a:cubicBezTo>
                    <a:pt x="320" y="68"/>
                    <a:pt x="317" y="68"/>
                    <a:pt x="315" y="68"/>
                  </a:cubicBezTo>
                  <a:close/>
                  <a:moveTo>
                    <a:pt x="54" y="61"/>
                  </a:moveTo>
                  <a:cubicBezTo>
                    <a:pt x="51" y="59"/>
                    <a:pt x="49" y="57"/>
                    <a:pt x="47" y="57"/>
                  </a:cubicBezTo>
                  <a:cubicBezTo>
                    <a:pt x="47" y="52"/>
                    <a:pt x="47" y="49"/>
                    <a:pt x="47" y="45"/>
                  </a:cubicBezTo>
                  <a:cubicBezTo>
                    <a:pt x="54" y="45"/>
                    <a:pt x="61" y="45"/>
                    <a:pt x="70" y="45"/>
                  </a:cubicBezTo>
                  <a:cubicBezTo>
                    <a:pt x="68" y="49"/>
                    <a:pt x="66" y="52"/>
                    <a:pt x="65" y="57"/>
                  </a:cubicBezTo>
                  <a:cubicBezTo>
                    <a:pt x="61" y="57"/>
                    <a:pt x="58" y="59"/>
                    <a:pt x="54" y="61"/>
                  </a:cubicBezTo>
                  <a:close/>
                  <a:moveTo>
                    <a:pt x="238" y="42"/>
                  </a:moveTo>
                  <a:cubicBezTo>
                    <a:pt x="235" y="36"/>
                    <a:pt x="231" y="31"/>
                    <a:pt x="229" y="28"/>
                  </a:cubicBezTo>
                  <a:cubicBezTo>
                    <a:pt x="254" y="28"/>
                    <a:pt x="278" y="29"/>
                    <a:pt x="303" y="31"/>
                  </a:cubicBezTo>
                  <a:cubicBezTo>
                    <a:pt x="301" y="33"/>
                    <a:pt x="301" y="36"/>
                    <a:pt x="301" y="40"/>
                  </a:cubicBezTo>
                  <a:cubicBezTo>
                    <a:pt x="280" y="40"/>
                    <a:pt x="259" y="40"/>
                    <a:pt x="238" y="42"/>
                  </a:cubicBezTo>
                  <a:close/>
                  <a:moveTo>
                    <a:pt x="231" y="19"/>
                  </a:moveTo>
                  <a:cubicBezTo>
                    <a:pt x="228" y="17"/>
                    <a:pt x="224" y="15"/>
                    <a:pt x="222" y="14"/>
                  </a:cubicBezTo>
                  <a:cubicBezTo>
                    <a:pt x="222" y="12"/>
                    <a:pt x="222" y="10"/>
                    <a:pt x="222" y="8"/>
                  </a:cubicBezTo>
                  <a:cubicBezTo>
                    <a:pt x="224" y="7"/>
                    <a:pt x="228" y="5"/>
                    <a:pt x="231" y="5"/>
                  </a:cubicBezTo>
                  <a:cubicBezTo>
                    <a:pt x="254" y="5"/>
                    <a:pt x="278" y="5"/>
                    <a:pt x="303" y="7"/>
                  </a:cubicBezTo>
                  <a:cubicBezTo>
                    <a:pt x="303" y="8"/>
                    <a:pt x="303" y="12"/>
                    <a:pt x="303" y="15"/>
                  </a:cubicBezTo>
                  <a:cubicBezTo>
                    <a:pt x="278" y="15"/>
                    <a:pt x="254" y="17"/>
                    <a:pt x="231" y="19"/>
                  </a:cubicBezTo>
                  <a:close/>
                  <a:moveTo>
                    <a:pt x="54" y="1"/>
                  </a:moveTo>
                  <a:cubicBezTo>
                    <a:pt x="72" y="0"/>
                    <a:pt x="89" y="0"/>
                    <a:pt x="108" y="0"/>
                  </a:cubicBezTo>
                  <a:cubicBezTo>
                    <a:pt x="89" y="0"/>
                    <a:pt x="72" y="0"/>
                    <a:pt x="5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3078" name="图片 13" descr="LOGO白副本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150" y="266700"/>
            <a:ext cx="1420813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内容占位符 3" descr="04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9" name="内容占位符 3" descr="0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776663" y="3208338"/>
            <a:ext cx="47148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方正卡通简体" pitchFamily="65" charset="-122"/>
                <a:ea typeface="方正卡通简体" pitchFamily="65" charset="-122"/>
              </a:rPr>
              <a:t>新春快乐</a:t>
            </a:r>
            <a:r>
              <a:rPr lang="en-US" altLang="zh-CN" sz="2000">
                <a:solidFill>
                  <a:schemeClr val="bg1"/>
                </a:solidFill>
              </a:rPr>
              <a:t> </a:t>
            </a:r>
            <a:r>
              <a:rPr lang="zh-CN" altLang="en-US" sz="2000">
                <a:solidFill>
                  <a:schemeClr val="bg1"/>
                </a:solidFill>
                <a:latin typeface="方正卡通简体" pitchFamily="65" charset="-122"/>
                <a:ea typeface="方正卡通简体" pitchFamily="65" charset="-122"/>
              </a:rPr>
              <a:t>热爱锐普</a:t>
            </a:r>
            <a:r>
              <a:rPr lang="en-US" altLang="zh-CN" sz="2000">
                <a:solidFill>
                  <a:schemeClr val="bg1"/>
                </a:solidFill>
                <a:latin typeface="方正卡通简体" pitchFamily="65" charset="-122"/>
                <a:ea typeface="方正卡通简体" pitchFamily="65" charset="-122"/>
              </a:rPr>
              <a:t>PPT</a:t>
            </a:r>
            <a:r>
              <a:rPr lang="zh-CN" altLang="en-US" sz="2000">
                <a:solidFill>
                  <a:schemeClr val="bg1"/>
                </a:solidFill>
                <a:latin typeface="方正卡通简体" pitchFamily="65" charset="-122"/>
                <a:ea typeface="方正卡通简体" pitchFamily="65" charset="-122"/>
              </a:rPr>
              <a:t>的朋友们！愿你们年年圆满如意，月月事事顺心，日日喜悦无忧，时时高兴欢喜，刻刻充满朝气，祝福你们！</a:t>
            </a:r>
          </a:p>
        </p:txBody>
      </p:sp>
      <p:grpSp>
        <p:nvGrpSpPr>
          <p:cNvPr id="2" name="组合 15"/>
          <p:cNvGrpSpPr/>
          <p:nvPr/>
        </p:nvGrpSpPr>
        <p:grpSpPr>
          <a:xfrm>
            <a:off x="564421" y="1741714"/>
            <a:ext cx="3913188" cy="4084638"/>
            <a:chOff x="-5769046" y="-571528"/>
            <a:chExt cx="3913188" cy="4084638"/>
          </a:xfrm>
          <a:solidFill>
            <a:srgbClr val="FFFF00"/>
          </a:solidFill>
        </p:grpSpPr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-4403796" y="3082897"/>
              <a:ext cx="206375" cy="430213"/>
            </a:xfrm>
            <a:custGeom>
              <a:avLst/>
              <a:gdLst/>
              <a:ahLst/>
              <a:cxnLst>
                <a:cxn ang="0">
                  <a:pos x="56" y="287"/>
                </a:cxn>
                <a:cxn ang="0">
                  <a:pos x="75" y="262"/>
                </a:cxn>
                <a:cxn ang="0">
                  <a:pos x="73" y="243"/>
                </a:cxn>
                <a:cxn ang="0">
                  <a:pos x="54" y="211"/>
                </a:cxn>
                <a:cxn ang="0">
                  <a:pos x="64" y="201"/>
                </a:cxn>
                <a:cxn ang="0">
                  <a:pos x="40" y="166"/>
                </a:cxn>
                <a:cxn ang="0">
                  <a:pos x="108" y="169"/>
                </a:cxn>
                <a:cxn ang="0">
                  <a:pos x="94" y="208"/>
                </a:cxn>
                <a:cxn ang="0">
                  <a:pos x="105" y="218"/>
                </a:cxn>
                <a:cxn ang="0">
                  <a:pos x="106" y="253"/>
                </a:cxn>
                <a:cxn ang="0">
                  <a:pos x="87" y="297"/>
                </a:cxn>
                <a:cxn ang="0">
                  <a:pos x="131" y="222"/>
                </a:cxn>
                <a:cxn ang="0">
                  <a:pos x="115" y="208"/>
                </a:cxn>
                <a:cxn ang="0">
                  <a:pos x="147" y="108"/>
                </a:cxn>
                <a:cxn ang="0">
                  <a:pos x="113" y="303"/>
                </a:cxn>
                <a:cxn ang="0">
                  <a:pos x="75" y="318"/>
                </a:cxn>
                <a:cxn ang="0">
                  <a:pos x="12" y="196"/>
                </a:cxn>
                <a:cxn ang="0">
                  <a:pos x="45" y="271"/>
                </a:cxn>
                <a:cxn ang="0">
                  <a:pos x="35" y="222"/>
                </a:cxn>
                <a:cxn ang="0">
                  <a:pos x="38" y="215"/>
                </a:cxn>
                <a:cxn ang="0">
                  <a:pos x="110" y="166"/>
                </a:cxn>
                <a:cxn ang="0">
                  <a:pos x="36" y="155"/>
                </a:cxn>
                <a:cxn ang="0">
                  <a:pos x="43" y="119"/>
                </a:cxn>
                <a:cxn ang="0">
                  <a:pos x="52" y="122"/>
                </a:cxn>
                <a:cxn ang="0">
                  <a:pos x="71" y="136"/>
                </a:cxn>
                <a:cxn ang="0">
                  <a:pos x="56" y="148"/>
                </a:cxn>
                <a:cxn ang="0">
                  <a:pos x="112" y="140"/>
                </a:cxn>
                <a:cxn ang="0">
                  <a:pos x="91" y="127"/>
                </a:cxn>
                <a:cxn ang="0">
                  <a:pos x="110" y="166"/>
                </a:cxn>
                <a:cxn ang="0">
                  <a:pos x="0" y="152"/>
                </a:cxn>
                <a:cxn ang="0">
                  <a:pos x="8" y="127"/>
                </a:cxn>
                <a:cxn ang="0">
                  <a:pos x="3" y="161"/>
                </a:cxn>
                <a:cxn ang="0">
                  <a:pos x="5" y="112"/>
                </a:cxn>
                <a:cxn ang="0">
                  <a:pos x="8" y="119"/>
                </a:cxn>
                <a:cxn ang="0">
                  <a:pos x="43" y="103"/>
                </a:cxn>
                <a:cxn ang="0">
                  <a:pos x="45" y="112"/>
                </a:cxn>
                <a:cxn ang="0">
                  <a:pos x="75" y="87"/>
                </a:cxn>
                <a:cxn ang="0">
                  <a:pos x="28" y="50"/>
                </a:cxn>
                <a:cxn ang="0">
                  <a:pos x="43" y="70"/>
                </a:cxn>
                <a:cxn ang="0">
                  <a:pos x="75" y="24"/>
                </a:cxn>
                <a:cxn ang="0">
                  <a:pos x="63" y="14"/>
                </a:cxn>
                <a:cxn ang="0">
                  <a:pos x="92" y="17"/>
                </a:cxn>
                <a:cxn ang="0">
                  <a:pos x="112" y="68"/>
                </a:cxn>
                <a:cxn ang="0">
                  <a:pos x="133" y="66"/>
                </a:cxn>
                <a:cxn ang="0">
                  <a:pos x="96" y="94"/>
                </a:cxn>
                <a:cxn ang="0">
                  <a:pos x="115" y="108"/>
                </a:cxn>
              </a:cxnLst>
              <a:rect l="0" t="0" r="r" b="b"/>
              <a:pathLst>
                <a:path w="152" h="318">
                  <a:moveTo>
                    <a:pt x="75" y="318"/>
                  </a:moveTo>
                  <a:cubicBezTo>
                    <a:pt x="59" y="303"/>
                    <a:pt x="54" y="290"/>
                    <a:pt x="56" y="287"/>
                  </a:cubicBezTo>
                  <a:cubicBezTo>
                    <a:pt x="61" y="289"/>
                    <a:pt x="68" y="292"/>
                    <a:pt x="75" y="296"/>
                  </a:cubicBezTo>
                  <a:cubicBezTo>
                    <a:pt x="75" y="283"/>
                    <a:pt x="75" y="273"/>
                    <a:pt x="75" y="262"/>
                  </a:cubicBezTo>
                  <a:cubicBezTo>
                    <a:pt x="68" y="257"/>
                    <a:pt x="61" y="253"/>
                    <a:pt x="56" y="250"/>
                  </a:cubicBezTo>
                  <a:cubicBezTo>
                    <a:pt x="61" y="246"/>
                    <a:pt x="66" y="245"/>
                    <a:pt x="73" y="243"/>
                  </a:cubicBezTo>
                  <a:cubicBezTo>
                    <a:pt x="73" y="225"/>
                    <a:pt x="68" y="222"/>
                    <a:pt x="56" y="218"/>
                  </a:cubicBezTo>
                  <a:cubicBezTo>
                    <a:pt x="54" y="215"/>
                    <a:pt x="54" y="213"/>
                    <a:pt x="54" y="211"/>
                  </a:cubicBezTo>
                  <a:cubicBezTo>
                    <a:pt x="57" y="210"/>
                    <a:pt x="61" y="208"/>
                    <a:pt x="64" y="206"/>
                  </a:cubicBezTo>
                  <a:cubicBezTo>
                    <a:pt x="64" y="204"/>
                    <a:pt x="64" y="203"/>
                    <a:pt x="64" y="201"/>
                  </a:cubicBezTo>
                  <a:cubicBezTo>
                    <a:pt x="40" y="189"/>
                    <a:pt x="43" y="194"/>
                    <a:pt x="28" y="199"/>
                  </a:cubicBezTo>
                  <a:cubicBezTo>
                    <a:pt x="31" y="187"/>
                    <a:pt x="35" y="176"/>
                    <a:pt x="40" y="166"/>
                  </a:cubicBezTo>
                  <a:cubicBezTo>
                    <a:pt x="49" y="171"/>
                    <a:pt x="63" y="192"/>
                    <a:pt x="84" y="192"/>
                  </a:cubicBezTo>
                  <a:cubicBezTo>
                    <a:pt x="91" y="183"/>
                    <a:pt x="99" y="176"/>
                    <a:pt x="108" y="169"/>
                  </a:cubicBezTo>
                  <a:cubicBezTo>
                    <a:pt x="110" y="176"/>
                    <a:pt x="113" y="183"/>
                    <a:pt x="117" y="192"/>
                  </a:cubicBezTo>
                  <a:cubicBezTo>
                    <a:pt x="105" y="192"/>
                    <a:pt x="87" y="192"/>
                    <a:pt x="94" y="208"/>
                  </a:cubicBezTo>
                  <a:cubicBezTo>
                    <a:pt x="98" y="208"/>
                    <a:pt x="101" y="208"/>
                    <a:pt x="105" y="210"/>
                  </a:cubicBezTo>
                  <a:cubicBezTo>
                    <a:pt x="105" y="211"/>
                    <a:pt x="105" y="215"/>
                    <a:pt x="105" y="218"/>
                  </a:cubicBezTo>
                  <a:cubicBezTo>
                    <a:pt x="89" y="224"/>
                    <a:pt x="85" y="224"/>
                    <a:pt x="91" y="243"/>
                  </a:cubicBezTo>
                  <a:cubicBezTo>
                    <a:pt x="98" y="243"/>
                    <a:pt x="103" y="245"/>
                    <a:pt x="106" y="253"/>
                  </a:cubicBezTo>
                  <a:cubicBezTo>
                    <a:pt x="99" y="255"/>
                    <a:pt x="92" y="257"/>
                    <a:pt x="87" y="259"/>
                  </a:cubicBezTo>
                  <a:cubicBezTo>
                    <a:pt x="87" y="271"/>
                    <a:pt x="87" y="283"/>
                    <a:pt x="87" y="297"/>
                  </a:cubicBezTo>
                  <a:cubicBezTo>
                    <a:pt x="91" y="299"/>
                    <a:pt x="94" y="301"/>
                    <a:pt x="98" y="304"/>
                  </a:cubicBezTo>
                  <a:cubicBezTo>
                    <a:pt x="117" y="280"/>
                    <a:pt x="131" y="252"/>
                    <a:pt x="131" y="222"/>
                  </a:cubicBezTo>
                  <a:cubicBezTo>
                    <a:pt x="124" y="220"/>
                    <a:pt x="119" y="218"/>
                    <a:pt x="113" y="218"/>
                  </a:cubicBezTo>
                  <a:cubicBezTo>
                    <a:pt x="113" y="215"/>
                    <a:pt x="113" y="211"/>
                    <a:pt x="115" y="208"/>
                  </a:cubicBezTo>
                  <a:cubicBezTo>
                    <a:pt x="120" y="206"/>
                    <a:pt x="126" y="204"/>
                    <a:pt x="133" y="204"/>
                  </a:cubicBezTo>
                  <a:cubicBezTo>
                    <a:pt x="136" y="171"/>
                    <a:pt x="141" y="140"/>
                    <a:pt x="147" y="108"/>
                  </a:cubicBezTo>
                  <a:cubicBezTo>
                    <a:pt x="148" y="108"/>
                    <a:pt x="150" y="108"/>
                    <a:pt x="152" y="108"/>
                  </a:cubicBezTo>
                  <a:cubicBezTo>
                    <a:pt x="152" y="164"/>
                    <a:pt x="145" y="241"/>
                    <a:pt x="113" y="303"/>
                  </a:cubicBezTo>
                  <a:cubicBezTo>
                    <a:pt x="110" y="304"/>
                    <a:pt x="106" y="308"/>
                    <a:pt x="105" y="311"/>
                  </a:cubicBezTo>
                  <a:cubicBezTo>
                    <a:pt x="94" y="313"/>
                    <a:pt x="84" y="315"/>
                    <a:pt x="75" y="318"/>
                  </a:cubicBezTo>
                  <a:close/>
                  <a:moveTo>
                    <a:pt x="40" y="271"/>
                  </a:moveTo>
                  <a:cubicBezTo>
                    <a:pt x="22" y="253"/>
                    <a:pt x="8" y="203"/>
                    <a:pt x="12" y="196"/>
                  </a:cubicBezTo>
                  <a:cubicBezTo>
                    <a:pt x="28" y="201"/>
                    <a:pt x="29" y="231"/>
                    <a:pt x="35" y="252"/>
                  </a:cubicBezTo>
                  <a:cubicBezTo>
                    <a:pt x="38" y="257"/>
                    <a:pt x="42" y="264"/>
                    <a:pt x="45" y="271"/>
                  </a:cubicBezTo>
                  <a:cubicBezTo>
                    <a:pt x="43" y="271"/>
                    <a:pt x="42" y="271"/>
                    <a:pt x="40" y="271"/>
                  </a:cubicBezTo>
                  <a:close/>
                  <a:moveTo>
                    <a:pt x="35" y="222"/>
                  </a:moveTo>
                  <a:cubicBezTo>
                    <a:pt x="33" y="220"/>
                    <a:pt x="31" y="218"/>
                    <a:pt x="31" y="217"/>
                  </a:cubicBezTo>
                  <a:cubicBezTo>
                    <a:pt x="33" y="215"/>
                    <a:pt x="35" y="215"/>
                    <a:pt x="38" y="215"/>
                  </a:cubicBezTo>
                  <a:cubicBezTo>
                    <a:pt x="36" y="217"/>
                    <a:pt x="35" y="218"/>
                    <a:pt x="35" y="222"/>
                  </a:cubicBezTo>
                  <a:close/>
                  <a:moveTo>
                    <a:pt x="110" y="166"/>
                  </a:moveTo>
                  <a:cubicBezTo>
                    <a:pt x="106" y="162"/>
                    <a:pt x="103" y="159"/>
                    <a:pt x="101" y="157"/>
                  </a:cubicBezTo>
                  <a:cubicBezTo>
                    <a:pt x="78" y="155"/>
                    <a:pt x="57" y="155"/>
                    <a:pt x="36" y="155"/>
                  </a:cubicBezTo>
                  <a:cubicBezTo>
                    <a:pt x="35" y="152"/>
                    <a:pt x="33" y="148"/>
                    <a:pt x="31" y="147"/>
                  </a:cubicBezTo>
                  <a:cubicBezTo>
                    <a:pt x="35" y="136"/>
                    <a:pt x="38" y="127"/>
                    <a:pt x="43" y="119"/>
                  </a:cubicBezTo>
                  <a:cubicBezTo>
                    <a:pt x="45" y="119"/>
                    <a:pt x="49" y="119"/>
                    <a:pt x="52" y="119"/>
                  </a:cubicBezTo>
                  <a:cubicBezTo>
                    <a:pt x="52" y="119"/>
                    <a:pt x="52" y="120"/>
                    <a:pt x="52" y="122"/>
                  </a:cubicBezTo>
                  <a:cubicBezTo>
                    <a:pt x="57" y="122"/>
                    <a:pt x="64" y="124"/>
                    <a:pt x="71" y="126"/>
                  </a:cubicBezTo>
                  <a:cubicBezTo>
                    <a:pt x="71" y="129"/>
                    <a:pt x="71" y="133"/>
                    <a:pt x="71" y="136"/>
                  </a:cubicBezTo>
                  <a:cubicBezTo>
                    <a:pt x="64" y="136"/>
                    <a:pt x="59" y="138"/>
                    <a:pt x="54" y="140"/>
                  </a:cubicBezTo>
                  <a:cubicBezTo>
                    <a:pt x="54" y="141"/>
                    <a:pt x="54" y="145"/>
                    <a:pt x="56" y="148"/>
                  </a:cubicBezTo>
                  <a:cubicBezTo>
                    <a:pt x="73" y="147"/>
                    <a:pt x="91" y="145"/>
                    <a:pt x="110" y="145"/>
                  </a:cubicBezTo>
                  <a:cubicBezTo>
                    <a:pt x="110" y="143"/>
                    <a:pt x="110" y="141"/>
                    <a:pt x="112" y="140"/>
                  </a:cubicBezTo>
                  <a:cubicBezTo>
                    <a:pt x="105" y="138"/>
                    <a:pt x="98" y="136"/>
                    <a:pt x="91" y="136"/>
                  </a:cubicBezTo>
                  <a:cubicBezTo>
                    <a:pt x="91" y="133"/>
                    <a:pt x="91" y="129"/>
                    <a:pt x="91" y="127"/>
                  </a:cubicBezTo>
                  <a:cubicBezTo>
                    <a:pt x="98" y="122"/>
                    <a:pt x="106" y="117"/>
                    <a:pt x="115" y="113"/>
                  </a:cubicBezTo>
                  <a:cubicBezTo>
                    <a:pt x="120" y="119"/>
                    <a:pt x="133" y="155"/>
                    <a:pt x="110" y="166"/>
                  </a:cubicBezTo>
                  <a:close/>
                  <a:moveTo>
                    <a:pt x="3" y="161"/>
                  </a:moveTo>
                  <a:cubicBezTo>
                    <a:pt x="1" y="157"/>
                    <a:pt x="0" y="154"/>
                    <a:pt x="0" y="152"/>
                  </a:cubicBezTo>
                  <a:cubicBezTo>
                    <a:pt x="0" y="143"/>
                    <a:pt x="1" y="134"/>
                    <a:pt x="3" y="127"/>
                  </a:cubicBezTo>
                  <a:cubicBezTo>
                    <a:pt x="5" y="127"/>
                    <a:pt x="7" y="127"/>
                    <a:pt x="8" y="127"/>
                  </a:cubicBezTo>
                  <a:cubicBezTo>
                    <a:pt x="8" y="136"/>
                    <a:pt x="8" y="147"/>
                    <a:pt x="8" y="157"/>
                  </a:cubicBezTo>
                  <a:cubicBezTo>
                    <a:pt x="7" y="157"/>
                    <a:pt x="5" y="159"/>
                    <a:pt x="3" y="161"/>
                  </a:cubicBezTo>
                  <a:close/>
                  <a:moveTo>
                    <a:pt x="8" y="119"/>
                  </a:moveTo>
                  <a:cubicBezTo>
                    <a:pt x="7" y="115"/>
                    <a:pt x="5" y="113"/>
                    <a:pt x="5" y="112"/>
                  </a:cubicBezTo>
                  <a:cubicBezTo>
                    <a:pt x="5" y="108"/>
                    <a:pt x="7" y="106"/>
                    <a:pt x="8" y="105"/>
                  </a:cubicBezTo>
                  <a:cubicBezTo>
                    <a:pt x="17" y="105"/>
                    <a:pt x="12" y="115"/>
                    <a:pt x="8" y="119"/>
                  </a:cubicBezTo>
                  <a:close/>
                  <a:moveTo>
                    <a:pt x="45" y="112"/>
                  </a:moveTo>
                  <a:cubicBezTo>
                    <a:pt x="43" y="108"/>
                    <a:pt x="43" y="105"/>
                    <a:pt x="43" y="103"/>
                  </a:cubicBezTo>
                  <a:cubicBezTo>
                    <a:pt x="45" y="103"/>
                    <a:pt x="49" y="103"/>
                    <a:pt x="52" y="103"/>
                  </a:cubicBezTo>
                  <a:cubicBezTo>
                    <a:pt x="49" y="105"/>
                    <a:pt x="47" y="108"/>
                    <a:pt x="45" y="112"/>
                  </a:cubicBezTo>
                  <a:close/>
                  <a:moveTo>
                    <a:pt x="70" y="112"/>
                  </a:moveTo>
                  <a:cubicBezTo>
                    <a:pt x="71" y="103"/>
                    <a:pt x="73" y="94"/>
                    <a:pt x="75" y="87"/>
                  </a:cubicBezTo>
                  <a:cubicBezTo>
                    <a:pt x="56" y="73"/>
                    <a:pt x="28" y="73"/>
                    <a:pt x="22" y="73"/>
                  </a:cubicBezTo>
                  <a:cubicBezTo>
                    <a:pt x="24" y="64"/>
                    <a:pt x="26" y="57"/>
                    <a:pt x="28" y="50"/>
                  </a:cubicBezTo>
                  <a:cubicBezTo>
                    <a:pt x="31" y="49"/>
                    <a:pt x="35" y="49"/>
                    <a:pt x="38" y="49"/>
                  </a:cubicBezTo>
                  <a:cubicBezTo>
                    <a:pt x="40" y="56"/>
                    <a:pt x="42" y="63"/>
                    <a:pt x="43" y="70"/>
                  </a:cubicBezTo>
                  <a:cubicBezTo>
                    <a:pt x="54" y="70"/>
                    <a:pt x="64" y="70"/>
                    <a:pt x="75" y="70"/>
                  </a:cubicBezTo>
                  <a:cubicBezTo>
                    <a:pt x="75" y="54"/>
                    <a:pt x="75" y="38"/>
                    <a:pt x="75" y="24"/>
                  </a:cubicBezTo>
                  <a:cubicBezTo>
                    <a:pt x="70" y="22"/>
                    <a:pt x="66" y="22"/>
                    <a:pt x="63" y="22"/>
                  </a:cubicBezTo>
                  <a:cubicBezTo>
                    <a:pt x="63" y="19"/>
                    <a:pt x="63" y="15"/>
                    <a:pt x="63" y="14"/>
                  </a:cubicBezTo>
                  <a:cubicBezTo>
                    <a:pt x="71" y="5"/>
                    <a:pt x="89" y="0"/>
                    <a:pt x="112" y="15"/>
                  </a:cubicBezTo>
                  <a:cubicBezTo>
                    <a:pt x="105" y="15"/>
                    <a:pt x="98" y="15"/>
                    <a:pt x="92" y="17"/>
                  </a:cubicBezTo>
                  <a:cubicBezTo>
                    <a:pt x="92" y="24"/>
                    <a:pt x="77" y="50"/>
                    <a:pt x="98" y="71"/>
                  </a:cubicBezTo>
                  <a:cubicBezTo>
                    <a:pt x="101" y="70"/>
                    <a:pt x="106" y="68"/>
                    <a:pt x="112" y="68"/>
                  </a:cubicBezTo>
                  <a:cubicBezTo>
                    <a:pt x="113" y="56"/>
                    <a:pt x="115" y="45"/>
                    <a:pt x="119" y="35"/>
                  </a:cubicBezTo>
                  <a:cubicBezTo>
                    <a:pt x="127" y="40"/>
                    <a:pt x="127" y="47"/>
                    <a:pt x="133" y="66"/>
                  </a:cubicBezTo>
                  <a:cubicBezTo>
                    <a:pt x="120" y="78"/>
                    <a:pt x="103" y="80"/>
                    <a:pt x="92" y="82"/>
                  </a:cubicBezTo>
                  <a:cubicBezTo>
                    <a:pt x="92" y="85"/>
                    <a:pt x="94" y="89"/>
                    <a:pt x="96" y="94"/>
                  </a:cubicBezTo>
                  <a:cubicBezTo>
                    <a:pt x="103" y="96"/>
                    <a:pt x="110" y="98"/>
                    <a:pt x="117" y="99"/>
                  </a:cubicBezTo>
                  <a:cubicBezTo>
                    <a:pt x="115" y="101"/>
                    <a:pt x="115" y="105"/>
                    <a:pt x="115" y="108"/>
                  </a:cubicBezTo>
                  <a:cubicBezTo>
                    <a:pt x="99" y="108"/>
                    <a:pt x="84" y="110"/>
                    <a:pt x="70" y="1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-5500758" y="-571528"/>
              <a:ext cx="3644900" cy="3883025"/>
            </a:xfrm>
            <a:custGeom>
              <a:avLst/>
              <a:gdLst/>
              <a:ahLst/>
              <a:cxnLst>
                <a:cxn ang="0">
                  <a:pos x="443" y="2671"/>
                </a:cxn>
                <a:cxn ang="0">
                  <a:pos x="583" y="2608"/>
                </a:cxn>
                <a:cxn ang="0">
                  <a:pos x="397" y="2300"/>
                </a:cxn>
                <a:cxn ang="0">
                  <a:pos x="572" y="2088"/>
                </a:cxn>
                <a:cxn ang="0">
                  <a:pos x="528" y="1955"/>
                </a:cxn>
                <a:cxn ang="0">
                  <a:pos x="289" y="1899"/>
                </a:cxn>
                <a:cxn ang="0">
                  <a:pos x="303" y="1736"/>
                </a:cxn>
                <a:cxn ang="0">
                  <a:pos x="486" y="1472"/>
                </a:cxn>
                <a:cxn ang="0">
                  <a:pos x="971" y="1654"/>
                </a:cxn>
                <a:cxn ang="0">
                  <a:pos x="826" y="1838"/>
                </a:cxn>
                <a:cxn ang="0">
                  <a:pos x="828" y="1953"/>
                </a:cxn>
                <a:cxn ang="0">
                  <a:pos x="704" y="2344"/>
                </a:cxn>
                <a:cxn ang="0">
                  <a:pos x="646" y="2865"/>
                </a:cxn>
                <a:cxn ang="0">
                  <a:pos x="458" y="2240"/>
                </a:cxn>
                <a:cxn ang="0">
                  <a:pos x="1502" y="2197"/>
                </a:cxn>
                <a:cxn ang="0">
                  <a:pos x="1619" y="2099"/>
                </a:cxn>
                <a:cxn ang="0">
                  <a:pos x="1651" y="1892"/>
                </a:cxn>
                <a:cxn ang="0">
                  <a:pos x="1575" y="1959"/>
                </a:cxn>
                <a:cxn ang="0">
                  <a:pos x="1150" y="2172"/>
                </a:cxn>
                <a:cxn ang="0">
                  <a:pos x="1521" y="1584"/>
                </a:cxn>
                <a:cxn ang="0">
                  <a:pos x="1012" y="1913"/>
                </a:cxn>
                <a:cxn ang="0">
                  <a:pos x="1392" y="1565"/>
                </a:cxn>
                <a:cxn ang="0">
                  <a:pos x="1304" y="1475"/>
                </a:cxn>
                <a:cxn ang="0">
                  <a:pos x="1322" y="1229"/>
                </a:cxn>
                <a:cxn ang="0">
                  <a:pos x="1581" y="1281"/>
                </a:cxn>
                <a:cxn ang="0">
                  <a:pos x="1742" y="1451"/>
                </a:cxn>
                <a:cxn ang="0">
                  <a:pos x="1565" y="1677"/>
                </a:cxn>
                <a:cxn ang="0">
                  <a:pos x="1195" y="2202"/>
                </a:cxn>
                <a:cxn ang="0">
                  <a:pos x="639" y="2064"/>
                </a:cxn>
                <a:cxn ang="0">
                  <a:pos x="520" y="1845"/>
                </a:cxn>
                <a:cxn ang="0">
                  <a:pos x="1474" y="1710"/>
                </a:cxn>
                <a:cxn ang="0">
                  <a:pos x="521" y="1265"/>
                </a:cxn>
                <a:cxn ang="0">
                  <a:pos x="432" y="1208"/>
                </a:cxn>
                <a:cxn ang="0">
                  <a:pos x="247" y="1330"/>
                </a:cxn>
                <a:cxn ang="0">
                  <a:pos x="210" y="1124"/>
                </a:cxn>
                <a:cxn ang="0">
                  <a:pos x="283" y="968"/>
                </a:cxn>
                <a:cxn ang="0">
                  <a:pos x="310" y="686"/>
                </a:cxn>
                <a:cxn ang="0">
                  <a:pos x="653" y="327"/>
                </a:cxn>
                <a:cxn ang="0">
                  <a:pos x="620" y="565"/>
                </a:cxn>
                <a:cxn ang="0">
                  <a:pos x="730" y="889"/>
                </a:cxn>
                <a:cxn ang="0">
                  <a:pos x="865" y="1125"/>
                </a:cxn>
                <a:cxn ang="0">
                  <a:pos x="677" y="1192"/>
                </a:cxn>
                <a:cxn ang="0">
                  <a:pos x="739" y="1122"/>
                </a:cxn>
                <a:cxn ang="0">
                  <a:pos x="539" y="1106"/>
                </a:cxn>
                <a:cxn ang="0">
                  <a:pos x="966" y="950"/>
                </a:cxn>
                <a:cxn ang="0">
                  <a:pos x="1152" y="954"/>
                </a:cxn>
                <a:cxn ang="0">
                  <a:pos x="961" y="731"/>
                </a:cxn>
                <a:cxn ang="0">
                  <a:pos x="1185" y="0"/>
                </a:cxn>
                <a:cxn ang="0">
                  <a:pos x="1260" y="113"/>
                </a:cxn>
                <a:cxn ang="0">
                  <a:pos x="1469" y="374"/>
                </a:cxn>
                <a:cxn ang="0">
                  <a:pos x="1780" y="504"/>
                </a:cxn>
                <a:cxn ang="0">
                  <a:pos x="1863" y="642"/>
                </a:cxn>
                <a:cxn ang="0">
                  <a:pos x="2225" y="590"/>
                </a:cxn>
                <a:cxn ang="0">
                  <a:pos x="2642" y="815"/>
                </a:cxn>
                <a:cxn ang="0">
                  <a:pos x="2216" y="777"/>
                </a:cxn>
                <a:cxn ang="0">
                  <a:pos x="2193" y="695"/>
                </a:cxn>
                <a:cxn ang="0">
                  <a:pos x="1533" y="931"/>
                </a:cxn>
                <a:cxn ang="0">
                  <a:pos x="1379" y="931"/>
                </a:cxn>
                <a:cxn ang="0">
                  <a:pos x="401" y="1046"/>
                </a:cxn>
                <a:cxn ang="0">
                  <a:pos x="504" y="1027"/>
                </a:cxn>
                <a:cxn ang="0">
                  <a:pos x="565" y="950"/>
                </a:cxn>
                <a:cxn ang="0">
                  <a:pos x="1237" y="740"/>
                </a:cxn>
                <a:cxn ang="0">
                  <a:pos x="1276" y="819"/>
                </a:cxn>
              </a:cxnLst>
              <a:rect l="0" t="0" r="r" b="b"/>
              <a:pathLst>
                <a:path w="2689" h="2865">
                  <a:moveTo>
                    <a:pt x="646" y="2865"/>
                  </a:moveTo>
                  <a:cubicBezTo>
                    <a:pt x="595" y="2857"/>
                    <a:pt x="595" y="2846"/>
                    <a:pt x="576" y="2823"/>
                  </a:cubicBezTo>
                  <a:cubicBezTo>
                    <a:pt x="514" y="2794"/>
                    <a:pt x="514" y="2774"/>
                    <a:pt x="488" y="2736"/>
                  </a:cubicBezTo>
                  <a:cubicBezTo>
                    <a:pt x="465" y="2725"/>
                    <a:pt x="457" y="2718"/>
                    <a:pt x="451" y="2706"/>
                  </a:cubicBezTo>
                  <a:cubicBezTo>
                    <a:pt x="457" y="2706"/>
                    <a:pt x="469" y="2704"/>
                    <a:pt x="476" y="2697"/>
                  </a:cubicBezTo>
                  <a:cubicBezTo>
                    <a:pt x="462" y="2683"/>
                    <a:pt x="455" y="2687"/>
                    <a:pt x="443" y="2678"/>
                  </a:cubicBezTo>
                  <a:cubicBezTo>
                    <a:pt x="443" y="2675"/>
                    <a:pt x="443" y="2673"/>
                    <a:pt x="443" y="2671"/>
                  </a:cubicBezTo>
                  <a:cubicBezTo>
                    <a:pt x="444" y="2669"/>
                    <a:pt x="446" y="2668"/>
                    <a:pt x="450" y="2668"/>
                  </a:cubicBezTo>
                  <a:cubicBezTo>
                    <a:pt x="450" y="2664"/>
                    <a:pt x="450" y="2662"/>
                    <a:pt x="450" y="2661"/>
                  </a:cubicBezTo>
                  <a:cubicBezTo>
                    <a:pt x="427" y="2650"/>
                    <a:pt x="406" y="2640"/>
                    <a:pt x="385" y="2631"/>
                  </a:cubicBezTo>
                  <a:cubicBezTo>
                    <a:pt x="383" y="2620"/>
                    <a:pt x="381" y="2612"/>
                    <a:pt x="380" y="2603"/>
                  </a:cubicBezTo>
                  <a:cubicBezTo>
                    <a:pt x="422" y="2612"/>
                    <a:pt x="457" y="2633"/>
                    <a:pt x="514" y="2643"/>
                  </a:cubicBezTo>
                  <a:cubicBezTo>
                    <a:pt x="528" y="2650"/>
                    <a:pt x="556" y="2662"/>
                    <a:pt x="590" y="2669"/>
                  </a:cubicBezTo>
                  <a:cubicBezTo>
                    <a:pt x="586" y="2648"/>
                    <a:pt x="585" y="2627"/>
                    <a:pt x="583" y="2608"/>
                  </a:cubicBezTo>
                  <a:cubicBezTo>
                    <a:pt x="583" y="2538"/>
                    <a:pt x="572" y="2468"/>
                    <a:pt x="570" y="2409"/>
                  </a:cubicBezTo>
                  <a:cubicBezTo>
                    <a:pt x="493" y="2424"/>
                    <a:pt x="432" y="2473"/>
                    <a:pt x="366" y="2510"/>
                  </a:cubicBezTo>
                  <a:cubicBezTo>
                    <a:pt x="359" y="2512"/>
                    <a:pt x="352" y="2514"/>
                    <a:pt x="345" y="2517"/>
                  </a:cubicBezTo>
                  <a:cubicBezTo>
                    <a:pt x="336" y="2508"/>
                    <a:pt x="327" y="2501"/>
                    <a:pt x="318" y="2494"/>
                  </a:cubicBezTo>
                  <a:cubicBezTo>
                    <a:pt x="318" y="2447"/>
                    <a:pt x="327" y="2416"/>
                    <a:pt x="348" y="2384"/>
                  </a:cubicBezTo>
                  <a:cubicBezTo>
                    <a:pt x="381" y="2377"/>
                    <a:pt x="485" y="2344"/>
                    <a:pt x="485" y="2291"/>
                  </a:cubicBezTo>
                  <a:cubicBezTo>
                    <a:pt x="446" y="2291"/>
                    <a:pt x="420" y="2289"/>
                    <a:pt x="397" y="2300"/>
                  </a:cubicBezTo>
                  <a:cubicBezTo>
                    <a:pt x="367" y="2300"/>
                    <a:pt x="338" y="2300"/>
                    <a:pt x="308" y="2302"/>
                  </a:cubicBezTo>
                  <a:cubicBezTo>
                    <a:pt x="306" y="2298"/>
                    <a:pt x="304" y="2295"/>
                    <a:pt x="304" y="2293"/>
                  </a:cubicBezTo>
                  <a:cubicBezTo>
                    <a:pt x="313" y="2265"/>
                    <a:pt x="322" y="2239"/>
                    <a:pt x="331" y="2212"/>
                  </a:cubicBezTo>
                  <a:cubicBezTo>
                    <a:pt x="339" y="2212"/>
                    <a:pt x="380" y="2191"/>
                    <a:pt x="381" y="2186"/>
                  </a:cubicBezTo>
                  <a:cubicBezTo>
                    <a:pt x="397" y="2179"/>
                    <a:pt x="415" y="2172"/>
                    <a:pt x="432" y="2167"/>
                  </a:cubicBezTo>
                  <a:cubicBezTo>
                    <a:pt x="474" y="2137"/>
                    <a:pt x="539" y="2135"/>
                    <a:pt x="581" y="2102"/>
                  </a:cubicBezTo>
                  <a:cubicBezTo>
                    <a:pt x="577" y="2097"/>
                    <a:pt x="574" y="2092"/>
                    <a:pt x="572" y="2088"/>
                  </a:cubicBezTo>
                  <a:cubicBezTo>
                    <a:pt x="551" y="2095"/>
                    <a:pt x="527" y="2100"/>
                    <a:pt x="511" y="2116"/>
                  </a:cubicBezTo>
                  <a:cubicBezTo>
                    <a:pt x="499" y="2118"/>
                    <a:pt x="486" y="2121"/>
                    <a:pt x="476" y="2125"/>
                  </a:cubicBezTo>
                  <a:cubicBezTo>
                    <a:pt x="451" y="2149"/>
                    <a:pt x="388" y="2163"/>
                    <a:pt x="360" y="2167"/>
                  </a:cubicBezTo>
                  <a:cubicBezTo>
                    <a:pt x="350" y="2163"/>
                    <a:pt x="339" y="2160"/>
                    <a:pt x="331" y="2158"/>
                  </a:cubicBezTo>
                  <a:cubicBezTo>
                    <a:pt x="329" y="2153"/>
                    <a:pt x="327" y="2148"/>
                    <a:pt x="327" y="2144"/>
                  </a:cubicBezTo>
                  <a:cubicBezTo>
                    <a:pt x="345" y="2100"/>
                    <a:pt x="362" y="2090"/>
                    <a:pt x="399" y="2064"/>
                  </a:cubicBezTo>
                  <a:cubicBezTo>
                    <a:pt x="409" y="2058"/>
                    <a:pt x="546" y="1973"/>
                    <a:pt x="528" y="1955"/>
                  </a:cubicBezTo>
                  <a:cubicBezTo>
                    <a:pt x="490" y="1962"/>
                    <a:pt x="457" y="1983"/>
                    <a:pt x="425" y="1997"/>
                  </a:cubicBezTo>
                  <a:cubicBezTo>
                    <a:pt x="397" y="1990"/>
                    <a:pt x="383" y="1973"/>
                    <a:pt x="373" y="1964"/>
                  </a:cubicBezTo>
                  <a:cubicBezTo>
                    <a:pt x="373" y="1917"/>
                    <a:pt x="411" y="1887"/>
                    <a:pt x="416" y="1854"/>
                  </a:cubicBezTo>
                  <a:cubicBezTo>
                    <a:pt x="441" y="1827"/>
                    <a:pt x="465" y="1801"/>
                    <a:pt x="490" y="1777"/>
                  </a:cubicBezTo>
                  <a:cubicBezTo>
                    <a:pt x="499" y="1766"/>
                    <a:pt x="507" y="1757"/>
                    <a:pt x="518" y="1749"/>
                  </a:cubicBezTo>
                  <a:cubicBezTo>
                    <a:pt x="472" y="1759"/>
                    <a:pt x="434" y="1794"/>
                    <a:pt x="406" y="1827"/>
                  </a:cubicBezTo>
                  <a:cubicBezTo>
                    <a:pt x="366" y="1850"/>
                    <a:pt x="327" y="1875"/>
                    <a:pt x="289" y="1899"/>
                  </a:cubicBezTo>
                  <a:cubicBezTo>
                    <a:pt x="238" y="1913"/>
                    <a:pt x="163" y="1932"/>
                    <a:pt x="124" y="1924"/>
                  </a:cubicBezTo>
                  <a:cubicBezTo>
                    <a:pt x="94" y="1901"/>
                    <a:pt x="73" y="1894"/>
                    <a:pt x="52" y="1883"/>
                  </a:cubicBezTo>
                  <a:cubicBezTo>
                    <a:pt x="35" y="1868"/>
                    <a:pt x="17" y="1852"/>
                    <a:pt x="0" y="1836"/>
                  </a:cubicBezTo>
                  <a:cubicBezTo>
                    <a:pt x="0" y="1831"/>
                    <a:pt x="2" y="1826"/>
                    <a:pt x="3" y="1820"/>
                  </a:cubicBezTo>
                  <a:cubicBezTo>
                    <a:pt x="44" y="1820"/>
                    <a:pt x="98" y="1810"/>
                    <a:pt x="145" y="1799"/>
                  </a:cubicBezTo>
                  <a:cubicBezTo>
                    <a:pt x="164" y="1792"/>
                    <a:pt x="184" y="1787"/>
                    <a:pt x="205" y="1782"/>
                  </a:cubicBezTo>
                  <a:cubicBezTo>
                    <a:pt x="236" y="1766"/>
                    <a:pt x="269" y="1750"/>
                    <a:pt x="303" y="1736"/>
                  </a:cubicBezTo>
                  <a:cubicBezTo>
                    <a:pt x="332" y="1719"/>
                    <a:pt x="364" y="1703"/>
                    <a:pt x="395" y="1687"/>
                  </a:cubicBezTo>
                  <a:cubicBezTo>
                    <a:pt x="413" y="1687"/>
                    <a:pt x="481" y="1640"/>
                    <a:pt x="497" y="1624"/>
                  </a:cubicBezTo>
                  <a:cubicBezTo>
                    <a:pt x="532" y="1607"/>
                    <a:pt x="567" y="1591"/>
                    <a:pt x="602" y="1575"/>
                  </a:cubicBezTo>
                  <a:cubicBezTo>
                    <a:pt x="602" y="1542"/>
                    <a:pt x="604" y="1512"/>
                    <a:pt x="597" y="1491"/>
                  </a:cubicBezTo>
                  <a:cubicBezTo>
                    <a:pt x="548" y="1479"/>
                    <a:pt x="513" y="1488"/>
                    <a:pt x="479" y="1493"/>
                  </a:cubicBezTo>
                  <a:cubicBezTo>
                    <a:pt x="478" y="1489"/>
                    <a:pt x="476" y="1486"/>
                    <a:pt x="476" y="1484"/>
                  </a:cubicBezTo>
                  <a:cubicBezTo>
                    <a:pt x="479" y="1479"/>
                    <a:pt x="483" y="1475"/>
                    <a:pt x="486" y="1472"/>
                  </a:cubicBezTo>
                  <a:cubicBezTo>
                    <a:pt x="518" y="1467"/>
                    <a:pt x="555" y="1442"/>
                    <a:pt x="593" y="1426"/>
                  </a:cubicBezTo>
                  <a:cubicBezTo>
                    <a:pt x="656" y="1416"/>
                    <a:pt x="656" y="1416"/>
                    <a:pt x="681" y="1484"/>
                  </a:cubicBezTo>
                  <a:cubicBezTo>
                    <a:pt x="679" y="1503"/>
                    <a:pt x="677" y="1523"/>
                    <a:pt x="677" y="1544"/>
                  </a:cubicBezTo>
                  <a:cubicBezTo>
                    <a:pt x="686" y="1552"/>
                    <a:pt x="795" y="1510"/>
                    <a:pt x="835" y="1510"/>
                  </a:cubicBezTo>
                  <a:cubicBezTo>
                    <a:pt x="840" y="1516"/>
                    <a:pt x="847" y="1523"/>
                    <a:pt x="854" y="1530"/>
                  </a:cubicBezTo>
                  <a:cubicBezTo>
                    <a:pt x="903" y="1535"/>
                    <a:pt x="922" y="1545"/>
                    <a:pt x="956" y="1607"/>
                  </a:cubicBezTo>
                  <a:cubicBezTo>
                    <a:pt x="971" y="1615"/>
                    <a:pt x="975" y="1624"/>
                    <a:pt x="971" y="1654"/>
                  </a:cubicBezTo>
                  <a:cubicBezTo>
                    <a:pt x="966" y="1661"/>
                    <a:pt x="961" y="1668"/>
                    <a:pt x="957" y="1677"/>
                  </a:cubicBezTo>
                  <a:cubicBezTo>
                    <a:pt x="886" y="1675"/>
                    <a:pt x="810" y="1664"/>
                    <a:pt x="756" y="1678"/>
                  </a:cubicBezTo>
                  <a:cubicBezTo>
                    <a:pt x="739" y="1703"/>
                    <a:pt x="684" y="1708"/>
                    <a:pt x="665" y="1714"/>
                  </a:cubicBezTo>
                  <a:cubicBezTo>
                    <a:pt x="655" y="1721"/>
                    <a:pt x="644" y="1728"/>
                    <a:pt x="634" y="1735"/>
                  </a:cubicBezTo>
                  <a:cubicBezTo>
                    <a:pt x="634" y="1756"/>
                    <a:pt x="616" y="1757"/>
                    <a:pt x="651" y="1780"/>
                  </a:cubicBezTo>
                  <a:cubicBezTo>
                    <a:pt x="707" y="1738"/>
                    <a:pt x="767" y="1742"/>
                    <a:pt x="821" y="1810"/>
                  </a:cubicBezTo>
                  <a:cubicBezTo>
                    <a:pt x="823" y="1819"/>
                    <a:pt x="824" y="1827"/>
                    <a:pt x="826" y="1838"/>
                  </a:cubicBezTo>
                  <a:cubicBezTo>
                    <a:pt x="819" y="1845"/>
                    <a:pt x="798" y="1847"/>
                    <a:pt x="793" y="1847"/>
                  </a:cubicBezTo>
                  <a:cubicBezTo>
                    <a:pt x="784" y="1850"/>
                    <a:pt x="775" y="1855"/>
                    <a:pt x="767" y="1861"/>
                  </a:cubicBezTo>
                  <a:cubicBezTo>
                    <a:pt x="735" y="1873"/>
                    <a:pt x="705" y="1897"/>
                    <a:pt x="695" y="1929"/>
                  </a:cubicBezTo>
                  <a:cubicBezTo>
                    <a:pt x="698" y="1929"/>
                    <a:pt x="702" y="1929"/>
                    <a:pt x="707" y="1929"/>
                  </a:cubicBezTo>
                  <a:cubicBezTo>
                    <a:pt x="716" y="1920"/>
                    <a:pt x="756" y="1910"/>
                    <a:pt x="775" y="1929"/>
                  </a:cubicBezTo>
                  <a:cubicBezTo>
                    <a:pt x="779" y="1929"/>
                    <a:pt x="782" y="1929"/>
                    <a:pt x="786" y="1929"/>
                  </a:cubicBezTo>
                  <a:cubicBezTo>
                    <a:pt x="796" y="1939"/>
                    <a:pt x="805" y="1945"/>
                    <a:pt x="828" y="1953"/>
                  </a:cubicBezTo>
                  <a:cubicBezTo>
                    <a:pt x="833" y="1962"/>
                    <a:pt x="838" y="1971"/>
                    <a:pt x="844" y="1981"/>
                  </a:cubicBezTo>
                  <a:cubicBezTo>
                    <a:pt x="838" y="2015"/>
                    <a:pt x="840" y="2029"/>
                    <a:pt x="852" y="2074"/>
                  </a:cubicBezTo>
                  <a:cubicBezTo>
                    <a:pt x="849" y="2074"/>
                    <a:pt x="847" y="2074"/>
                    <a:pt x="845" y="2074"/>
                  </a:cubicBezTo>
                  <a:cubicBezTo>
                    <a:pt x="838" y="2086"/>
                    <a:pt x="826" y="2095"/>
                    <a:pt x="826" y="2109"/>
                  </a:cubicBezTo>
                  <a:cubicBezTo>
                    <a:pt x="847" y="2109"/>
                    <a:pt x="931" y="2114"/>
                    <a:pt x="952" y="2146"/>
                  </a:cubicBezTo>
                  <a:cubicBezTo>
                    <a:pt x="952" y="2176"/>
                    <a:pt x="950" y="2202"/>
                    <a:pt x="935" y="2233"/>
                  </a:cubicBezTo>
                  <a:cubicBezTo>
                    <a:pt x="879" y="2302"/>
                    <a:pt x="779" y="2326"/>
                    <a:pt x="704" y="2344"/>
                  </a:cubicBezTo>
                  <a:cubicBezTo>
                    <a:pt x="691" y="2351"/>
                    <a:pt x="681" y="2358"/>
                    <a:pt x="670" y="2365"/>
                  </a:cubicBezTo>
                  <a:cubicBezTo>
                    <a:pt x="670" y="2388"/>
                    <a:pt x="681" y="2410"/>
                    <a:pt x="686" y="2454"/>
                  </a:cubicBezTo>
                  <a:cubicBezTo>
                    <a:pt x="684" y="2465"/>
                    <a:pt x="683" y="2475"/>
                    <a:pt x="683" y="2487"/>
                  </a:cubicBezTo>
                  <a:cubicBezTo>
                    <a:pt x="683" y="2526"/>
                    <a:pt x="683" y="2566"/>
                    <a:pt x="683" y="2606"/>
                  </a:cubicBezTo>
                  <a:cubicBezTo>
                    <a:pt x="691" y="2673"/>
                    <a:pt x="714" y="2755"/>
                    <a:pt x="690" y="2837"/>
                  </a:cubicBezTo>
                  <a:cubicBezTo>
                    <a:pt x="670" y="2850"/>
                    <a:pt x="672" y="2846"/>
                    <a:pt x="663" y="2860"/>
                  </a:cubicBezTo>
                  <a:cubicBezTo>
                    <a:pt x="656" y="2862"/>
                    <a:pt x="651" y="2864"/>
                    <a:pt x="646" y="2865"/>
                  </a:cubicBezTo>
                  <a:close/>
                  <a:moveTo>
                    <a:pt x="660" y="2270"/>
                  </a:moveTo>
                  <a:cubicBezTo>
                    <a:pt x="658" y="2267"/>
                    <a:pt x="656" y="2265"/>
                    <a:pt x="655" y="2263"/>
                  </a:cubicBezTo>
                  <a:cubicBezTo>
                    <a:pt x="679" y="2223"/>
                    <a:pt x="723" y="2191"/>
                    <a:pt x="754" y="2160"/>
                  </a:cubicBezTo>
                  <a:cubicBezTo>
                    <a:pt x="756" y="2160"/>
                    <a:pt x="760" y="2160"/>
                    <a:pt x="763" y="2160"/>
                  </a:cubicBezTo>
                  <a:cubicBezTo>
                    <a:pt x="770" y="2169"/>
                    <a:pt x="791" y="2188"/>
                    <a:pt x="791" y="2216"/>
                  </a:cubicBezTo>
                  <a:cubicBezTo>
                    <a:pt x="751" y="2235"/>
                    <a:pt x="704" y="2261"/>
                    <a:pt x="660" y="2270"/>
                  </a:cubicBezTo>
                  <a:close/>
                  <a:moveTo>
                    <a:pt x="458" y="2240"/>
                  </a:moveTo>
                  <a:cubicBezTo>
                    <a:pt x="458" y="2212"/>
                    <a:pt x="481" y="2200"/>
                    <a:pt x="500" y="2184"/>
                  </a:cubicBezTo>
                  <a:cubicBezTo>
                    <a:pt x="506" y="2167"/>
                    <a:pt x="539" y="2163"/>
                    <a:pt x="563" y="2169"/>
                  </a:cubicBezTo>
                  <a:cubicBezTo>
                    <a:pt x="563" y="2170"/>
                    <a:pt x="563" y="2174"/>
                    <a:pt x="563" y="2177"/>
                  </a:cubicBezTo>
                  <a:cubicBezTo>
                    <a:pt x="528" y="2200"/>
                    <a:pt x="486" y="2232"/>
                    <a:pt x="458" y="2240"/>
                  </a:cubicBezTo>
                  <a:close/>
                  <a:moveTo>
                    <a:pt x="1532" y="2211"/>
                  </a:moveTo>
                  <a:cubicBezTo>
                    <a:pt x="1521" y="2207"/>
                    <a:pt x="1511" y="2204"/>
                    <a:pt x="1502" y="2202"/>
                  </a:cubicBezTo>
                  <a:cubicBezTo>
                    <a:pt x="1502" y="2200"/>
                    <a:pt x="1502" y="2198"/>
                    <a:pt x="1502" y="2197"/>
                  </a:cubicBezTo>
                  <a:cubicBezTo>
                    <a:pt x="1484" y="2191"/>
                    <a:pt x="1467" y="2188"/>
                    <a:pt x="1449" y="2184"/>
                  </a:cubicBezTo>
                  <a:cubicBezTo>
                    <a:pt x="1430" y="2174"/>
                    <a:pt x="1411" y="2165"/>
                    <a:pt x="1392" y="2156"/>
                  </a:cubicBezTo>
                  <a:cubicBezTo>
                    <a:pt x="1350" y="2095"/>
                    <a:pt x="1344" y="2100"/>
                    <a:pt x="1365" y="2051"/>
                  </a:cubicBezTo>
                  <a:cubicBezTo>
                    <a:pt x="1369" y="2050"/>
                    <a:pt x="1374" y="2048"/>
                    <a:pt x="1379" y="2046"/>
                  </a:cubicBezTo>
                  <a:cubicBezTo>
                    <a:pt x="1393" y="2053"/>
                    <a:pt x="1418" y="2099"/>
                    <a:pt x="1451" y="2114"/>
                  </a:cubicBezTo>
                  <a:cubicBezTo>
                    <a:pt x="1465" y="2116"/>
                    <a:pt x="1479" y="2118"/>
                    <a:pt x="1495" y="2120"/>
                  </a:cubicBezTo>
                  <a:cubicBezTo>
                    <a:pt x="1535" y="2113"/>
                    <a:pt x="1577" y="2106"/>
                    <a:pt x="1619" y="2099"/>
                  </a:cubicBezTo>
                  <a:cubicBezTo>
                    <a:pt x="1619" y="2069"/>
                    <a:pt x="1596" y="2067"/>
                    <a:pt x="1596" y="2055"/>
                  </a:cubicBezTo>
                  <a:cubicBezTo>
                    <a:pt x="1579" y="2043"/>
                    <a:pt x="1563" y="2030"/>
                    <a:pt x="1547" y="2020"/>
                  </a:cubicBezTo>
                  <a:cubicBezTo>
                    <a:pt x="1530" y="2025"/>
                    <a:pt x="1530" y="2037"/>
                    <a:pt x="1519" y="2044"/>
                  </a:cubicBezTo>
                  <a:cubicBezTo>
                    <a:pt x="1474" y="2044"/>
                    <a:pt x="1460" y="2023"/>
                    <a:pt x="1437" y="2009"/>
                  </a:cubicBezTo>
                  <a:cubicBezTo>
                    <a:pt x="1428" y="2009"/>
                    <a:pt x="1418" y="2002"/>
                    <a:pt x="1414" y="1999"/>
                  </a:cubicBezTo>
                  <a:cubicBezTo>
                    <a:pt x="1414" y="1943"/>
                    <a:pt x="1481" y="1953"/>
                    <a:pt x="1530" y="1948"/>
                  </a:cubicBezTo>
                  <a:cubicBezTo>
                    <a:pt x="1567" y="1929"/>
                    <a:pt x="1605" y="1903"/>
                    <a:pt x="1651" y="1892"/>
                  </a:cubicBezTo>
                  <a:cubicBezTo>
                    <a:pt x="1691" y="1873"/>
                    <a:pt x="1733" y="1854"/>
                    <a:pt x="1775" y="1836"/>
                  </a:cubicBezTo>
                  <a:cubicBezTo>
                    <a:pt x="1780" y="1836"/>
                    <a:pt x="1819" y="1852"/>
                    <a:pt x="1834" y="1845"/>
                  </a:cubicBezTo>
                  <a:cubicBezTo>
                    <a:pt x="1843" y="1848"/>
                    <a:pt x="1864" y="1857"/>
                    <a:pt x="1878" y="1887"/>
                  </a:cubicBezTo>
                  <a:cubicBezTo>
                    <a:pt x="1889" y="1887"/>
                    <a:pt x="1905" y="1938"/>
                    <a:pt x="1883" y="1959"/>
                  </a:cubicBezTo>
                  <a:cubicBezTo>
                    <a:pt x="1861" y="1964"/>
                    <a:pt x="1820" y="1978"/>
                    <a:pt x="1806" y="1964"/>
                  </a:cubicBezTo>
                  <a:cubicBezTo>
                    <a:pt x="1766" y="1948"/>
                    <a:pt x="1726" y="1934"/>
                    <a:pt x="1686" y="1920"/>
                  </a:cubicBezTo>
                  <a:cubicBezTo>
                    <a:pt x="1654" y="1920"/>
                    <a:pt x="1561" y="1913"/>
                    <a:pt x="1575" y="1959"/>
                  </a:cubicBezTo>
                  <a:cubicBezTo>
                    <a:pt x="1600" y="1964"/>
                    <a:pt x="1631" y="1997"/>
                    <a:pt x="1684" y="1997"/>
                  </a:cubicBezTo>
                  <a:cubicBezTo>
                    <a:pt x="1687" y="2004"/>
                    <a:pt x="1691" y="2011"/>
                    <a:pt x="1696" y="2018"/>
                  </a:cubicBezTo>
                  <a:cubicBezTo>
                    <a:pt x="1724" y="2022"/>
                    <a:pt x="1752" y="2027"/>
                    <a:pt x="1782" y="2032"/>
                  </a:cubicBezTo>
                  <a:cubicBezTo>
                    <a:pt x="1782" y="2036"/>
                    <a:pt x="1785" y="2064"/>
                    <a:pt x="1808" y="2074"/>
                  </a:cubicBezTo>
                  <a:cubicBezTo>
                    <a:pt x="1808" y="2198"/>
                    <a:pt x="1605" y="2198"/>
                    <a:pt x="1532" y="2211"/>
                  </a:cubicBezTo>
                  <a:close/>
                  <a:moveTo>
                    <a:pt x="1180" y="2204"/>
                  </a:moveTo>
                  <a:cubicBezTo>
                    <a:pt x="1169" y="2193"/>
                    <a:pt x="1159" y="2183"/>
                    <a:pt x="1150" y="2172"/>
                  </a:cubicBezTo>
                  <a:cubicBezTo>
                    <a:pt x="1141" y="2151"/>
                    <a:pt x="1132" y="2130"/>
                    <a:pt x="1124" y="2111"/>
                  </a:cubicBezTo>
                  <a:cubicBezTo>
                    <a:pt x="1138" y="2097"/>
                    <a:pt x="1150" y="2071"/>
                    <a:pt x="1157" y="2055"/>
                  </a:cubicBezTo>
                  <a:cubicBezTo>
                    <a:pt x="1215" y="2044"/>
                    <a:pt x="1281" y="1990"/>
                    <a:pt x="1337" y="1957"/>
                  </a:cubicBezTo>
                  <a:cubicBezTo>
                    <a:pt x="1337" y="1924"/>
                    <a:pt x="1330" y="1901"/>
                    <a:pt x="1327" y="1887"/>
                  </a:cubicBezTo>
                  <a:cubicBezTo>
                    <a:pt x="1327" y="1855"/>
                    <a:pt x="1327" y="1824"/>
                    <a:pt x="1329" y="1792"/>
                  </a:cubicBezTo>
                  <a:cubicBezTo>
                    <a:pt x="1341" y="1749"/>
                    <a:pt x="1357" y="1696"/>
                    <a:pt x="1383" y="1670"/>
                  </a:cubicBezTo>
                  <a:cubicBezTo>
                    <a:pt x="1425" y="1670"/>
                    <a:pt x="1488" y="1615"/>
                    <a:pt x="1521" y="1584"/>
                  </a:cubicBezTo>
                  <a:cubicBezTo>
                    <a:pt x="1521" y="1580"/>
                    <a:pt x="1521" y="1577"/>
                    <a:pt x="1521" y="1575"/>
                  </a:cubicBezTo>
                  <a:cubicBezTo>
                    <a:pt x="1518" y="1577"/>
                    <a:pt x="1514" y="1579"/>
                    <a:pt x="1512" y="1582"/>
                  </a:cubicBezTo>
                  <a:cubicBezTo>
                    <a:pt x="1490" y="1589"/>
                    <a:pt x="1467" y="1596"/>
                    <a:pt x="1446" y="1605"/>
                  </a:cubicBezTo>
                  <a:cubicBezTo>
                    <a:pt x="1395" y="1614"/>
                    <a:pt x="1385" y="1621"/>
                    <a:pt x="1350" y="1643"/>
                  </a:cubicBezTo>
                  <a:cubicBezTo>
                    <a:pt x="1262" y="1689"/>
                    <a:pt x="1180" y="1738"/>
                    <a:pt x="1108" y="1798"/>
                  </a:cubicBezTo>
                  <a:cubicBezTo>
                    <a:pt x="1089" y="1822"/>
                    <a:pt x="1071" y="1847"/>
                    <a:pt x="1054" y="1873"/>
                  </a:cubicBezTo>
                  <a:cubicBezTo>
                    <a:pt x="1045" y="1903"/>
                    <a:pt x="1038" y="1904"/>
                    <a:pt x="1012" y="1913"/>
                  </a:cubicBezTo>
                  <a:cubicBezTo>
                    <a:pt x="999" y="1913"/>
                    <a:pt x="987" y="1913"/>
                    <a:pt x="977" y="1915"/>
                  </a:cubicBezTo>
                  <a:cubicBezTo>
                    <a:pt x="947" y="1901"/>
                    <a:pt x="917" y="1889"/>
                    <a:pt x="887" y="1876"/>
                  </a:cubicBezTo>
                  <a:cubicBezTo>
                    <a:pt x="886" y="1871"/>
                    <a:pt x="884" y="1866"/>
                    <a:pt x="884" y="1861"/>
                  </a:cubicBezTo>
                  <a:cubicBezTo>
                    <a:pt x="903" y="1834"/>
                    <a:pt x="908" y="1831"/>
                    <a:pt x="945" y="1815"/>
                  </a:cubicBezTo>
                  <a:cubicBezTo>
                    <a:pt x="973" y="1778"/>
                    <a:pt x="1033" y="1766"/>
                    <a:pt x="1064" y="1735"/>
                  </a:cubicBezTo>
                  <a:cubicBezTo>
                    <a:pt x="1129" y="1701"/>
                    <a:pt x="1201" y="1659"/>
                    <a:pt x="1267" y="1635"/>
                  </a:cubicBezTo>
                  <a:cubicBezTo>
                    <a:pt x="1308" y="1612"/>
                    <a:pt x="1353" y="1580"/>
                    <a:pt x="1392" y="1565"/>
                  </a:cubicBezTo>
                  <a:cubicBezTo>
                    <a:pt x="1397" y="1559"/>
                    <a:pt x="1402" y="1554"/>
                    <a:pt x="1407" y="1549"/>
                  </a:cubicBezTo>
                  <a:cubicBezTo>
                    <a:pt x="1441" y="1533"/>
                    <a:pt x="1469" y="1493"/>
                    <a:pt x="1474" y="1461"/>
                  </a:cubicBezTo>
                  <a:cubicBezTo>
                    <a:pt x="1435" y="1461"/>
                    <a:pt x="1399" y="1498"/>
                    <a:pt x="1379" y="1517"/>
                  </a:cubicBezTo>
                  <a:cubicBezTo>
                    <a:pt x="1372" y="1530"/>
                    <a:pt x="1357" y="1561"/>
                    <a:pt x="1339" y="1566"/>
                  </a:cubicBezTo>
                  <a:cubicBezTo>
                    <a:pt x="1332" y="1591"/>
                    <a:pt x="1264" y="1591"/>
                    <a:pt x="1257" y="1591"/>
                  </a:cubicBezTo>
                  <a:cubicBezTo>
                    <a:pt x="1244" y="1545"/>
                    <a:pt x="1218" y="1528"/>
                    <a:pt x="1267" y="1519"/>
                  </a:cubicBezTo>
                  <a:cubicBezTo>
                    <a:pt x="1280" y="1503"/>
                    <a:pt x="1292" y="1489"/>
                    <a:pt x="1304" y="1475"/>
                  </a:cubicBezTo>
                  <a:cubicBezTo>
                    <a:pt x="1306" y="1465"/>
                    <a:pt x="1308" y="1454"/>
                    <a:pt x="1311" y="1444"/>
                  </a:cubicBezTo>
                  <a:cubicBezTo>
                    <a:pt x="1290" y="1433"/>
                    <a:pt x="1280" y="1439"/>
                    <a:pt x="1267" y="1439"/>
                  </a:cubicBezTo>
                  <a:cubicBezTo>
                    <a:pt x="1262" y="1437"/>
                    <a:pt x="1257" y="1435"/>
                    <a:pt x="1252" y="1433"/>
                  </a:cubicBezTo>
                  <a:cubicBezTo>
                    <a:pt x="1250" y="1418"/>
                    <a:pt x="1248" y="1402"/>
                    <a:pt x="1248" y="1386"/>
                  </a:cubicBezTo>
                  <a:cubicBezTo>
                    <a:pt x="1269" y="1369"/>
                    <a:pt x="1290" y="1353"/>
                    <a:pt x="1311" y="1337"/>
                  </a:cubicBezTo>
                  <a:cubicBezTo>
                    <a:pt x="1325" y="1309"/>
                    <a:pt x="1357" y="1269"/>
                    <a:pt x="1357" y="1246"/>
                  </a:cubicBezTo>
                  <a:cubicBezTo>
                    <a:pt x="1344" y="1239"/>
                    <a:pt x="1332" y="1234"/>
                    <a:pt x="1322" y="1229"/>
                  </a:cubicBezTo>
                  <a:cubicBezTo>
                    <a:pt x="1313" y="1197"/>
                    <a:pt x="1295" y="1152"/>
                    <a:pt x="1297" y="1143"/>
                  </a:cubicBezTo>
                  <a:cubicBezTo>
                    <a:pt x="1329" y="1136"/>
                    <a:pt x="1362" y="1129"/>
                    <a:pt x="1395" y="1124"/>
                  </a:cubicBezTo>
                  <a:cubicBezTo>
                    <a:pt x="1418" y="1101"/>
                    <a:pt x="1439" y="1099"/>
                    <a:pt x="1477" y="1092"/>
                  </a:cubicBezTo>
                  <a:cubicBezTo>
                    <a:pt x="1497" y="1108"/>
                    <a:pt x="1512" y="1125"/>
                    <a:pt x="1553" y="1136"/>
                  </a:cubicBezTo>
                  <a:cubicBezTo>
                    <a:pt x="1554" y="1139"/>
                    <a:pt x="1558" y="1143"/>
                    <a:pt x="1561" y="1148"/>
                  </a:cubicBezTo>
                  <a:cubicBezTo>
                    <a:pt x="1561" y="1166"/>
                    <a:pt x="1561" y="1171"/>
                    <a:pt x="1579" y="1199"/>
                  </a:cubicBezTo>
                  <a:cubicBezTo>
                    <a:pt x="1579" y="1225"/>
                    <a:pt x="1579" y="1253"/>
                    <a:pt x="1581" y="1281"/>
                  </a:cubicBezTo>
                  <a:cubicBezTo>
                    <a:pt x="1579" y="1292"/>
                    <a:pt x="1577" y="1302"/>
                    <a:pt x="1575" y="1314"/>
                  </a:cubicBezTo>
                  <a:cubicBezTo>
                    <a:pt x="1560" y="1337"/>
                    <a:pt x="1488" y="1370"/>
                    <a:pt x="1488" y="1398"/>
                  </a:cubicBezTo>
                  <a:cubicBezTo>
                    <a:pt x="1509" y="1400"/>
                    <a:pt x="1530" y="1404"/>
                    <a:pt x="1553" y="1407"/>
                  </a:cubicBezTo>
                  <a:cubicBezTo>
                    <a:pt x="1554" y="1409"/>
                    <a:pt x="1595" y="1442"/>
                    <a:pt x="1575" y="1468"/>
                  </a:cubicBezTo>
                  <a:cubicBezTo>
                    <a:pt x="1575" y="1470"/>
                    <a:pt x="1577" y="1474"/>
                    <a:pt x="1579" y="1477"/>
                  </a:cubicBezTo>
                  <a:cubicBezTo>
                    <a:pt x="1607" y="1472"/>
                    <a:pt x="1635" y="1468"/>
                    <a:pt x="1665" y="1465"/>
                  </a:cubicBezTo>
                  <a:cubicBezTo>
                    <a:pt x="1684" y="1453"/>
                    <a:pt x="1710" y="1440"/>
                    <a:pt x="1742" y="1451"/>
                  </a:cubicBezTo>
                  <a:cubicBezTo>
                    <a:pt x="1742" y="1453"/>
                    <a:pt x="1742" y="1454"/>
                    <a:pt x="1742" y="1456"/>
                  </a:cubicBezTo>
                  <a:cubicBezTo>
                    <a:pt x="1761" y="1472"/>
                    <a:pt x="1806" y="1489"/>
                    <a:pt x="1794" y="1540"/>
                  </a:cubicBezTo>
                  <a:cubicBezTo>
                    <a:pt x="1785" y="1549"/>
                    <a:pt x="1778" y="1558"/>
                    <a:pt x="1771" y="1566"/>
                  </a:cubicBezTo>
                  <a:cubicBezTo>
                    <a:pt x="1752" y="1561"/>
                    <a:pt x="1735" y="1556"/>
                    <a:pt x="1717" y="1552"/>
                  </a:cubicBezTo>
                  <a:cubicBezTo>
                    <a:pt x="1675" y="1558"/>
                    <a:pt x="1658" y="1568"/>
                    <a:pt x="1626" y="1582"/>
                  </a:cubicBezTo>
                  <a:cubicBezTo>
                    <a:pt x="1572" y="1593"/>
                    <a:pt x="1554" y="1600"/>
                    <a:pt x="1528" y="1640"/>
                  </a:cubicBezTo>
                  <a:cubicBezTo>
                    <a:pt x="1533" y="1640"/>
                    <a:pt x="1565" y="1645"/>
                    <a:pt x="1565" y="1677"/>
                  </a:cubicBezTo>
                  <a:cubicBezTo>
                    <a:pt x="1535" y="1736"/>
                    <a:pt x="1567" y="1820"/>
                    <a:pt x="1539" y="1904"/>
                  </a:cubicBezTo>
                  <a:cubicBezTo>
                    <a:pt x="1526" y="1917"/>
                    <a:pt x="1514" y="1929"/>
                    <a:pt x="1502" y="1941"/>
                  </a:cubicBezTo>
                  <a:cubicBezTo>
                    <a:pt x="1484" y="1941"/>
                    <a:pt x="1481" y="1936"/>
                    <a:pt x="1469" y="1924"/>
                  </a:cubicBezTo>
                  <a:cubicBezTo>
                    <a:pt x="1383" y="1932"/>
                    <a:pt x="1343" y="1978"/>
                    <a:pt x="1278" y="2022"/>
                  </a:cubicBezTo>
                  <a:cubicBezTo>
                    <a:pt x="1271" y="2029"/>
                    <a:pt x="1264" y="2036"/>
                    <a:pt x="1257" y="2043"/>
                  </a:cubicBezTo>
                  <a:cubicBezTo>
                    <a:pt x="1250" y="2055"/>
                    <a:pt x="1243" y="2067"/>
                    <a:pt x="1237" y="2081"/>
                  </a:cubicBezTo>
                  <a:cubicBezTo>
                    <a:pt x="1223" y="2121"/>
                    <a:pt x="1210" y="2162"/>
                    <a:pt x="1195" y="2202"/>
                  </a:cubicBezTo>
                  <a:cubicBezTo>
                    <a:pt x="1190" y="2202"/>
                    <a:pt x="1185" y="2202"/>
                    <a:pt x="1180" y="2204"/>
                  </a:cubicBezTo>
                  <a:close/>
                  <a:moveTo>
                    <a:pt x="639" y="2064"/>
                  </a:moveTo>
                  <a:cubicBezTo>
                    <a:pt x="637" y="2055"/>
                    <a:pt x="635" y="2048"/>
                    <a:pt x="635" y="2041"/>
                  </a:cubicBezTo>
                  <a:cubicBezTo>
                    <a:pt x="644" y="2036"/>
                    <a:pt x="653" y="2032"/>
                    <a:pt x="662" y="2029"/>
                  </a:cubicBezTo>
                  <a:cubicBezTo>
                    <a:pt x="665" y="2030"/>
                    <a:pt x="669" y="2032"/>
                    <a:pt x="672" y="2034"/>
                  </a:cubicBezTo>
                  <a:cubicBezTo>
                    <a:pt x="672" y="2036"/>
                    <a:pt x="672" y="2039"/>
                    <a:pt x="672" y="2043"/>
                  </a:cubicBezTo>
                  <a:cubicBezTo>
                    <a:pt x="660" y="2050"/>
                    <a:pt x="649" y="2057"/>
                    <a:pt x="639" y="2064"/>
                  </a:cubicBezTo>
                  <a:close/>
                  <a:moveTo>
                    <a:pt x="1407" y="1854"/>
                  </a:moveTo>
                  <a:cubicBezTo>
                    <a:pt x="1388" y="1841"/>
                    <a:pt x="1390" y="1831"/>
                    <a:pt x="1388" y="1822"/>
                  </a:cubicBezTo>
                  <a:cubicBezTo>
                    <a:pt x="1416" y="1813"/>
                    <a:pt x="1437" y="1785"/>
                    <a:pt x="1477" y="1805"/>
                  </a:cubicBezTo>
                  <a:cubicBezTo>
                    <a:pt x="1477" y="1815"/>
                    <a:pt x="1472" y="1831"/>
                    <a:pt x="1456" y="1841"/>
                  </a:cubicBezTo>
                  <a:cubicBezTo>
                    <a:pt x="1427" y="1841"/>
                    <a:pt x="1421" y="1852"/>
                    <a:pt x="1407" y="1854"/>
                  </a:cubicBezTo>
                  <a:close/>
                  <a:moveTo>
                    <a:pt x="523" y="1850"/>
                  </a:moveTo>
                  <a:cubicBezTo>
                    <a:pt x="521" y="1848"/>
                    <a:pt x="520" y="1847"/>
                    <a:pt x="520" y="1845"/>
                  </a:cubicBezTo>
                  <a:cubicBezTo>
                    <a:pt x="525" y="1829"/>
                    <a:pt x="565" y="1782"/>
                    <a:pt x="585" y="1791"/>
                  </a:cubicBezTo>
                  <a:cubicBezTo>
                    <a:pt x="585" y="1794"/>
                    <a:pt x="586" y="1813"/>
                    <a:pt x="579" y="1824"/>
                  </a:cubicBezTo>
                  <a:cubicBezTo>
                    <a:pt x="555" y="1831"/>
                    <a:pt x="539" y="1843"/>
                    <a:pt x="523" y="1850"/>
                  </a:cubicBezTo>
                  <a:close/>
                  <a:moveTo>
                    <a:pt x="1439" y="1756"/>
                  </a:moveTo>
                  <a:cubicBezTo>
                    <a:pt x="1430" y="1750"/>
                    <a:pt x="1423" y="1745"/>
                    <a:pt x="1416" y="1740"/>
                  </a:cubicBezTo>
                  <a:cubicBezTo>
                    <a:pt x="1414" y="1733"/>
                    <a:pt x="1414" y="1728"/>
                    <a:pt x="1414" y="1722"/>
                  </a:cubicBezTo>
                  <a:cubicBezTo>
                    <a:pt x="1428" y="1715"/>
                    <a:pt x="1449" y="1712"/>
                    <a:pt x="1474" y="1710"/>
                  </a:cubicBezTo>
                  <a:cubicBezTo>
                    <a:pt x="1486" y="1722"/>
                    <a:pt x="1481" y="1735"/>
                    <a:pt x="1477" y="1745"/>
                  </a:cubicBezTo>
                  <a:cubicBezTo>
                    <a:pt x="1463" y="1749"/>
                    <a:pt x="1451" y="1752"/>
                    <a:pt x="1439" y="1756"/>
                  </a:cubicBezTo>
                  <a:close/>
                  <a:moveTo>
                    <a:pt x="697" y="1414"/>
                  </a:moveTo>
                  <a:cubicBezTo>
                    <a:pt x="679" y="1390"/>
                    <a:pt x="667" y="1372"/>
                    <a:pt x="653" y="1362"/>
                  </a:cubicBezTo>
                  <a:cubicBezTo>
                    <a:pt x="642" y="1321"/>
                    <a:pt x="628" y="1288"/>
                    <a:pt x="611" y="1276"/>
                  </a:cubicBezTo>
                  <a:cubicBezTo>
                    <a:pt x="576" y="1276"/>
                    <a:pt x="556" y="1241"/>
                    <a:pt x="555" y="1234"/>
                  </a:cubicBezTo>
                  <a:cubicBezTo>
                    <a:pt x="541" y="1234"/>
                    <a:pt x="532" y="1257"/>
                    <a:pt x="521" y="1265"/>
                  </a:cubicBezTo>
                  <a:cubicBezTo>
                    <a:pt x="518" y="1267"/>
                    <a:pt x="514" y="1271"/>
                    <a:pt x="511" y="1274"/>
                  </a:cubicBezTo>
                  <a:cubicBezTo>
                    <a:pt x="493" y="1290"/>
                    <a:pt x="478" y="1302"/>
                    <a:pt x="458" y="1311"/>
                  </a:cubicBezTo>
                  <a:cubicBezTo>
                    <a:pt x="457" y="1313"/>
                    <a:pt x="455" y="1314"/>
                    <a:pt x="453" y="1318"/>
                  </a:cubicBezTo>
                  <a:cubicBezTo>
                    <a:pt x="443" y="1318"/>
                    <a:pt x="432" y="1318"/>
                    <a:pt x="422" y="1318"/>
                  </a:cubicBezTo>
                  <a:cubicBezTo>
                    <a:pt x="416" y="1309"/>
                    <a:pt x="413" y="1302"/>
                    <a:pt x="409" y="1295"/>
                  </a:cubicBezTo>
                  <a:cubicBezTo>
                    <a:pt x="409" y="1269"/>
                    <a:pt x="409" y="1244"/>
                    <a:pt x="409" y="1220"/>
                  </a:cubicBezTo>
                  <a:cubicBezTo>
                    <a:pt x="416" y="1215"/>
                    <a:pt x="423" y="1211"/>
                    <a:pt x="432" y="1208"/>
                  </a:cubicBezTo>
                  <a:cubicBezTo>
                    <a:pt x="432" y="1204"/>
                    <a:pt x="432" y="1201"/>
                    <a:pt x="432" y="1199"/>
                  </a:cubicBezTo>
                  <a:cubicBezTo>
                    <a:pt x="416" y="1204"/>
                    <a:pt x="402" y="1209"/>
                    <a:pt x="388" y="1215"/>
                  </a:cubicBezTo>
                  <a:cubicBezTo>
                    <a:pt x="374" y="1225"/>
                    <a:pt x="360" y="1236"/>
                    <a:pt x="348" y="1246"/>
                  </a:cubicBezTo>
                  <a:cubicBezTo>
                    <a:pt x="348" y="1269"/>
                    <a:pt x="369" y="1302"/>
                    <a:pt x="385" y="1337"/>
                  </a:cubicBezTo>
                  <a:cubicBezTo>
                    <a:pt x="385" y="1381"/>
                    <a:pt x="362" y="1379"/>
                    <a:pt x="331" y="1383"/>
                  </a:cubicBezTo>
                  <a:cubicBezTo>
                    <a:pt x="306" y="1358"/>
                    <a:pt x="287" y="1351"/>
                    <a:pt x="278" y="1339"/>
                  </a:cubicBezTo>
                  <a:cubicBezTo>
                    <a:pt x="264" y="1339"/>
                    <a:pt x="254" y="1337"/>
                    <a:pt x="247" y="1330"/>
                  </a:cubicBezTo>
                  <a:cubicBezTo>
                    <a:pt x="217" y="1330"/>
                    <a:pt x="206" y="1337"/>
                    <a:pt x="194" y="1363"/>
                  </a:cubicBezTo>
                  <a:cubicBezTo>
                    <a:pt x="180" y="1370"/>
                    <a:pt x="166" y="1377"/>
                    <a:pt x="152" y="1384"/>
                  </a:cubicBezTo>
                  <a:cubicBezTo>
                    <a:pt x="119" y="1369"/>
                    <a:pt x="126" y="1349"/>
                    <a:pt x="126" y="1337"/>
                  </a:cubicBezTo>
                  <a:cubicBezTo>
                    <a:pt x="142" y="1321"/>
                    <a:pt x="136" y="1309"/>
                    <a:pt x="152" y="1293"/>
                  </a:cubicBezTo>
                  <a:cubicBezTo>
                    <a:pt x="173" y="1290"/>
                    <a:pt x="243" y="1272"/>
                    <a:pt x="252" y="1243"/>
                  </a:cubicBezTo>
                  <a:cubicBezTo>
                    <a:pt x="240" y="1222"/>
                    <a:pt x="227" y="1201"/>
                    <a:pt x="215" y="1180"/>
                  </a:cubicBezTo>
                  <a:cubicBezTo>
                    <a:pt x="213" y="1160"/>
                    <a:pt x="212" y="1141"/>
                    <a:pt x="210" y="1124"/>
                  </a:cubicBezTo>
                  <a:cubicBezTo>
                    <a:pt x="219" y="1113"/>
                    <a:pt x="224" y="1101"/>
                    <a:pt x="238" y="1115"/>
                  </a:cubicBezTo>
                  <a:cubicBezTo>
                    <a:pt x="254" y="1104"/>
                    <a:pt x="280" y="1113"/>
                    <a:pt x="310" y="1134"/>
                  </a:cubicBezTo>
                  <a:cubicBezTo>
                    <a:pt x="317" y="1155"/>
                    <a:pt x="324" y="1176"/>
                    <a:pt x="331" y="1199"/>
                  </a:cubicBezTo>
                  <a:cubicBezTo>
                    <a:pt x="341" y="1199"/>
                    <a:pt x="437" y="1167"/>
                    <a:pt x="427" y="1146"/>
                  </a:cubicBezTo>
                  <a:cubicBezTo>
                    <a:pt x="415" y="1141"/>
                    <a:pt x="406" y="1138"/>
                    <a:pt x="401" y="1125"/>
                  </a:cubicBezTo>
                  <a:cubicBezTo>
                    <a:pt x="390" y="1122"/>
                    <a:pt x="381" y="1118"/>
                    <a:pt x="373" y="1115"/>
                  </a:cubicBezTo>
                  <a:cubicBezTo>
                    <a:pt x="327" y="1059"/>
                    <a:pt x="301" y="1008"/>
                    <a:pt x="283" y="968"/>
                  </a:cubicBezTo>
                  <a:cubicBezTo>
                    <a:pt x="276" y="955"/>
                    <a:pt x="269" y="943"/>
                    <a:pt x="262" y="933"/>
                  </a:cubicBezTo>
                  <a:cubicBezTo>
                    <a:pt x="222" y="901"/>
                    <a:pt x="208" y="896"/>
                    <a:pt x="238" y="866"/>
                  </a:cubicBezTo>
                  <a:cubicBezTo>
                    <a:pt x="262" y="870"/>
                    <a:pt x="287" y="875"/>
                    <a:pt x="313" y="880"/>
                  </a:cubicBezTo>
                  <a:cubicBezTo>
                    <a:pt x="331" y="873"/>
                    <a:pt x="350" y="857"/>
                    <a:pt x="362" y="840"/>
                  </a:cubicBezTo>
                  <a:cubicBezTo>
                    <a:pt x="360" y="833"/>
                    <a:pt x="360" y="826"/>
                    <a:pt x="360" y="821"/>
                  </a:cubicBezTo>
                  <a:cubicBezTo>
                    <a:pt x="339" y="796"/>
                    <a:pt x="320" y="773"/>
                    <a:pt x="301" y="751"/>
                  </a:cubicBezTo>
                  <a:cubicBezTo>
                    <a:pt x="289" y="714"/>
                    <a:pt x="292" y="703"/>
                    <a:pt x="310" y="686"/>
                  </a:cubicBezTo>
                  <a:cubicBezTo>
                    <a:pt x="317" y="682"/>
                    <a:pt x="348" y="663"/>
                    <a:pt x="348" y="651"/>
                  </a:cubicBezTo>
                  <a:cubicBezTo>
                    <a:pt x="313" y="633"/>
                    <a:pt x="297" y="584"/>
                    <a:pt x="292" y="567"/>
                  </a:cubicBezTo>
                  <a:cubicBezTo>
                    <a:pt x="292" y="537"/>
                    <a:pt x="292" y="507"/>
                    <a:pt x="292" y="479"/>
                  </a:cubicBezTo>
                  <a:cubicBezTo>
                    <a:pt x="306" y="469"/>
                    <a:pt x="320" y="460"/>
                    <a:pt x="336" y="451"/>
                  </a:cubicBezTo>
                  <a:cubicBezTo>
                    <a:pt x="411" y="432"/>
                    <a:pt x="514" y="404"/>
                    <a:pt x="579" y="339"/>
                  </a:cubicBezTo>
                  <a:cubicBezTo>
                    <a:pt x="588" y="336"/>
                    <a:pt x="597" y="332"/>
                    <a:pt x="607" y="330"/>
                  </a:cubicBezTo>
                  <a:cubicBezTo>
                    <a:pt x="621" y="329"/>
                    <a:pt x="637" y="327"/>
                    <a:pt x="653" y="327"/>
                  </a:cubicBezTo>
                  <a:cubicBezTo>
                    <a:pt x="653" y="337"/>
                    <a:pt x="662" y="355"/>
                    <a:pt x="688" y="360"/>
                  </a:cubicBezTo>
                  <a:cubicBezTo>
                    <a:pt x="693" y="364"/>
                    <a:pt x="698" y="367"/>
                    <a:pt x="704" y="372"/>
                  </a:cubicBezTo>
                  <a:cubicBezTo>
                    <a:pt x="705" y="399"/>
                    <a:pt x="721" y="439"/>
                    <a:pt x="716" y="486"/>
                  </a:cubicBezTo>
                  <a:cubicBezTo>
                    <a:pt x="698" y="509"/>
                    <a:pt x="653" y="546"/>
                    <a:pt x="627" y="551"/>
                  </a:cubicBezTo>
                  <a:cubicBezTo>
                    <a:pt x="625" y="553"/>
                    <a:pt x="625" y="555"/>
                    <a:pt x="625" y="556"/>
                  </a:cubicBezTo>
                  <a:cubicBezTo>
                    <a:pt x="621" y="556"/>
                    <a:pt x="618" y="556"/>
                    <a:pt x="616" y="558"/>
                  </a:cubicBezTo>
                  <a:cubicBezTo>
                    <a:pt x="616" y="560"/>
                    <a:pt x="618" y="562"/>
                    <a:pt x="620" y="565"/>
                  </a:cubicBezTo>
                  <a:cubicBezTo>
                    <a:pt x="667" y="593"/>
                    <a:pt x="681" y="625"/>
                    <a:pt x="665" y="698"/>
                  </a:cubicBezTo>
                  <a:cubicBezTo>
                    <a:pt x="634" y="717"/>
                    <a:pt x="604" y="724"/>
                    <a:pt x="585" y="751"/>
                  </a:cubicBezTo>
                  <a:cubicBezTo>
                    <a:pt x="549" y="779"/>
                    <a:pt x="518" y="775"/>
                    <a:pt x="521" y="826"/>
                  </a:cubicBezTo>
                  <a:cubicBezTo>
                    <a:pt x="525" y="826"/>
                    <a:pt x="528" y="826"/>
                    <a:pt x="532" y="826"/>
                  </a:cubicBezTo>
                  <a:cubicBezTo>
                    <a:pt x="532" y="817"/>
                    <a:pt x="570" y="810"/>
                    <a:pt x="585" y="808"/>
                  </a:cubicBezTo>
                  <a:cubicBezTo>
                    <a:pt x="627" y="787"/>
                    <a:pt x="695" y="807"/>
                    <a:pt x="733" y="856"/>
                  </a:cubicBezTo>
                  <a:cubicBezTo>
                    <a:pt x="732" y="866"/>
                    <a:pt x="730" y="877"/>
                    <a:pt x="730" y="889"/>
                  </a:cubicBezTo>
                  <a:cubicBezTo>
                    <a:pt x="719" y="899"/>
                    <a:pt x="711" y="910"/>
                    <a:pt x="702" y="920"/>
                  </a:cubicBezTo>
                  <a:cubicBezTo>
                    <a:pt x="676" y="966"/>
                    <a:pt x="655" y="1025"/>
                    <a:pt x="616" y="1071"/>
                  </a:cubicBezTo>
                  <a:cubicBezTo>
                    <a:pt x="618" y="1071"/>
                    <a:pt x="620" y="1071"/>
                    <a:pt x="621" y="1073"/>
                  </a:cubicBezTo>
                  <a:cubicBezTo>
                    <a:pt x="630" y="1064"/>
                    <a:pt x="681" y="1054"/>
                    <a:pt x="704" y="1048"/>
                  </a:cubicBezTo>
                  <a:cubicBezTo>
                    <a:pt x="721" y="1041"/>
                    <a:pt x="739" y="1032"/>
                    <a:pt x="765" y="1038"/>
                  </a:cubicBezTo>
                  <a:cubicBezTo>
                    <a:pt x="793" y="1050"/>
                    <a:pt x="821" y="1062"/>
                    <a:pt x="849" y="1076"/>
                  </a:cubicBezTo>
                  <a:cubicBezTo>
                    <a:pt x="854" y="1092"/>
                    <a:pt x="859" y="1108"/>
                    <a:pt x="865" y="1125"/>
                  </a:cubicBezTo>
                  <a:cubicBezTo>
                    <a:pt x="858" y="1134"/>
                    <a:pt x="851" y="1145"/>
                    <a:pt x="845" y="1155"/>
                  </a:cubicBezTo>
                  <a:cubicBezTo>
                    <a:pt x="833" y="1222"/>
                    <a:pt x="821" y="1316"/>
                    <a:pt x="775" y="1377"/>
                  </a:cubicBezTo>
                  <a:cubicBezTo>
                    <a:pt x="775" y="1384"/>
                    <a:pt x="761" y="1402"/>
                    <a:pt x="756" y="1407"/>
                  </a:cubicBezTo>
                  <a:cubicBezTo>
                    <a:pt x="735" y="1409"/>
                    <a:pt x="716" y="1411"/>
                    <a:pt x="697" y="1414"/>
                  </a:cubicBezTo>
                  <a:close/>
                  <a:moveTo>
                    <a:pt x="698" y="1269"/>
                  </a:moveTo>
                  <a:cubicBezTo>
                    <a:pt x="686" y="1248"/>
                    <a:pt x="677" y="1248"/>
                    <a:pt x="665" y="1248"/>
                  </a:cubicBezTo>
                  <a:cubicBezTo>
                    <a:pt x="669" y="1229"/>
                    <a:pt x="672" y="1209"/>
                    <a:pt x="677" y="1192"/>
                  </a:cubicBezTo>
                  <a:cubicBezTo>
                    <a:pt x="637" y="1152"/>
                    <a:pt x="597" y="1155"/>
                    <a:pt x="553" y="1166"/>
                  </a:cubicBezTo>
                  <a:cubicBezTo>
                    <a:pt x="539" y="1180"/>
                    <a:pt x="530" y="1181"/>
                    <a:pt x="520" y="1185"/>
                  </a:cubicBezTo>
                  <a:cubicBezTo>
                    <a:pt x="518" y="1180"/>
                    <a:pt x="516" y="1174"/>
                    <a:pt x="516" y="1171"/>
                  </a:cubicBezTo>
                  <a:cubicBezTo>
                    <a:pt x="518" y="1164"/>
                    <a:pt x="520" y="1159"/>
                    <a:pt x="521" y="1153"/>
                  </a:cubicBezTo>
                  <a:cubicBezTo>
                    <a:pt x="544" y="1146"/>
                    <a:pt x="569" y="1139"/>
                    <a:pt x="593" y="1134"/>
                  </a:cubicBezTo>
                  <a:cubicBezTo>
                    <a:pt x="593" y="1129"/>
                    <a:pt x="669" y="1099"/>
                    <a:pt x="681" y="1094"/>
                  </a:cubicBezTo>
                  <a:cubicBezTo>
                    <a:pt x="695" y="1094"/>
                    <a:pt x="726" y="1083"/>
                    <a:pt x="739" y="1122"/>
                  </a:cubicBezTo>
                  <a:cubicBezTo>
                    <a:pt x="730" y="1166"/>
                    <a:pt x="721" y="1211"/>
                    <a:pt x="712" y="1257"/>
                  </a:cubicBezTo>
                  <a:cubicBezTo>
                    <a:pt x="707" y="1260"/>
                    <a:pt x="702" y="1264"/>
                    <a:pt x="698" y="1269"/>
                  </a:cubicBezTo>
                  <a:close/>
                  <a:moveTo>
                    <a:pt x="516" y="1108"/>
                  </a:moveTo>
                  <a:cubicBezTo>
                    <a:pt x="514" y="1104"/>
                    <a:pt x="513" y="1101"/>
                    <a:pt x="513" y="1099"/>
                  </a:cubicBezTo>
                  <a:cubicBezTo>
                    <a:pt x="528" y="1076"/>
                    <a:pt x="546" y="1085"/>
                    <a:pt x="581" y="1089"/>
                  </a:cubicBezTo>
                  <a:cubicBezTo>
                    <a:pt x="567" y="1092"/>
                    <a:pt x="555" y="1096"/>
                    <a:pt x="542" y="1101"/>
                  </a:cubicBezTo>
                  <a:cubicBezTo>
                    <a:pt x="541" y="1103"/>
                    <a:pt x="539" y="1104"/>
                    <a:pt x="539" y="1106"/>
                  </a:cubicBezTo>
                  <a:cubicBezTo>
                    <a:pt x="530" y="1106"/>
                    <a:pt x="523" y="1106"/>
                    <a:pt x="516" y="1108"/>
                  </a:cubicBezTo>
                  <a:close/>
                  <a:moveTo>
                    <a:pt x="1181" y="1103"/>
                  </a:moveTo>
                  <a:cubicBezTo>
                    <a:pt x="1146" y="1094"/>
                    <a:pt x="1131" y="1078"/>
                    <a:pt x="1117" y="1067"/>
                  </a:cubicBezTo>
                  <a:cubicBezTo>
                    <a:pt x="1103" y="1064"/>
                    <a:pt x="1090" y="1060"/>
                    <a:pt x="1078" y="1057"/>
                  </a:cubicBezTo>
                  <a:cubicBezTo>
                    <a:pt x="1038" y="1031"/>
                    <a:pt x="987" y="1004"/>
                    <a:pt x="970" y="987"/>
                  </a:cubicBezTo>
                  <a:cubicBezTo>
                    <a:pt x="973" y="985"/>
                    <a:pt x="977" y="983"/>
                    <a:pt x="982" y="983"/>
                  </a:cubicBezTo>
                  <a:cubicBezTo>
                    <a:pt x="977" y="971"/>
                    <a:pt x="971" y="961"/>
                    <a:pt x="966" y="950"/>
                  </a:cubicBezTo>
                  <a:cubicBezTo>
                    <a:pt x="973" y="950"/>
                    <a:pt x="980" y="950"/>
                    <a:pt x="987" y="952"/>
                  </a:cubicBezTo>
                  <a:cubicBezTo>
                    <a:pt x="971" y="936"/>
                    <a:pt x="975" y="931"/>
                    <a:pt x="978" y="926"/>
                  </a:cubicBezTo>
                  <a:cubicBezTo>
                    <a:pt x="975" y="915"/>
                    <a:pt x="973" y="906"/>
                    <a:pt x="971" y="898"/>
                  </a:cubicBezTo>
                  <a:cubicBezTo>
                    <a:pt x="984" y="903"/>
                    <a:pt x="996" y="908"/>
                    <a:pt x="1010" y="915"/>
                  </a:cubicBezTo>
                  <a:cubicBezTo>
                    <a:pt x="1017" y="924"/>
                    <a:pt x="1031" y="931"/>
                    <a:pt x="1045" y="934"/>
                  </a:cubicBezTo>
                  <a:cubicBezTo>
                    <a:pt x="1050" y="940"/>
                    <a:pt x="1076" y="943"/>
                    <a:pt x="1103" y="959"/>
                  </a:cubicBezTo>
                  <a:cubicBezTo>
                    <a:pt x="1118" y="957"/>
                    <a:pt x="1134" y="955"/>
                    <a:pt x="1152" y="954"/>
                  </a:cubicBezTo>
                  <a:cubicBezTo>
                    <a:pt x="1152" y="950"/>
                    <a:pt x="1152" y="947"/>
                    <a:pt x="1153" y="945"/>
                  </a:cubicBezTo>
                  <a:cubicBezTo>
                    <a:pt x="1120" y="901"/>
                    <a:pt x="1108" y="868"/>
                    <a:pt x="1101" y="835"/>
                  </a:cubicBezTo>
                  <a:cubicBezTo>
                    <a:pt x="1080" y="814"/>
                    <a:pt x="1017" y="856"/>
                    <a:pt x="1010" y="863"/>
                  </a:cubicBezTo>
                  <a:cubicBezTo>
                    <a:pt x="999" y="864"/>
                    <a:pt x="989" y="866"/>
                    <a:pt x="978" y="870"/>
                  </a:cubicBezTo>
                  <a:cubicBezTo>
                    <a:pt x="942" y="842"/>
                    <a:pt x="929" y="838"/>
                    <a:pt x="908" y="838"/>
                  </a:cubicBezTo>
                  <a:cubicBezTo>
                    <a:pt x="900" y="821"/>
                    <a:pt x="891" y="803"/>
                    <a:pt x="884" y="786"/>
                  </a:cubicBezTo>
                  <a:cubicBezTo>
                    <a:pt x="894" y="763"/>
                    <a:pt x="942" y="763"/>
                    <a:pt x="961" y="731"/>
                  </a:cubicBezTo>
                  <a:cubicBezTo>
                    <a:pt x="994" y="716"/>
                    <a:pt x="1047" y="684"/>
                    <a:pt x="1066" y="649"/>
                  </a:cubicBezTo>
                  <a:cubicBezTo>
                    <a:pt x="1064" y="555"/>
                    <a:pt x="1062" y="460"/>
                    <a:pt x="1062" y="367"/>
                  </a:cubicBezTo>
                  <a:cubicBezTo>
                    <a:pt x="1075" y="260"/>
                    <a:pt x="1069" y="148"/>
                    <a:pt x="1108" y="63"/>
                  </a:cubicBezTo>
                  <a:cubicBezTo>
                    <a:pt x="1118" y="50"/>
                    <a:pt x="1134" y="31"/>
                    <a:pt x="1139" y="15"/>
                  </a:cubicBezTo>
                  <a:cubicBezTo>
                    <a:pt x="1141" y="15"/>
                    <a:pt x="1143" y="15"/>
                    <a:pt x="1146" y="15"/>
                  </a:cubicBezTo>
                  <a:cubicBezTo>
                    <a:pt x="1145" y="12"/>
                    <a:pt x="1145" y="8"/>
                    <a:pt x="1145" y="7"/>
                  </a:cubicBezTo>
                  <a:cubicBezTo>
                    <a:pt x="1157" y="3"/>
                    <a:pt x="1171" y="1"/>
                    <a:pt x="1185" y="0"/>
                  </a:cubicBezTo>
                  <a:cubicBezTo>
                    <a:pt x="1185" y="1"/>
                    <a:pt x="1185" y="5"/>
                    <a:pt x="1187" y="8"/>
                  </a:cubicBezTo>
                  <a:cubicBezTo>
                    <a:pt x="1188" y="7"/>
                    <a:pt x="1190" y="7"/>
                    <a:pt x="1194" y="7"/>
                  </a:cubicBezTo>
                  <a:cubicBezTo>
                    <a:pt x="1194" y="8"/>
                    <a:pt x="1194" y="12"/>
                    <a:pt x="1194" y="15"/>
                  </a:cubicBezTo>
                  <a:cubicBezTo>
                    <a:pt x="1199" y="15"/>
                    <a:pt x="1201" y="21"/>
                    <a:pt x="1206" y="15"/>
                  </a:cubicBezTo>
                  <a:cubicBezTo>
                    <a:pt x="1206" y="29"/>
                    <a:pt x="1201" y="35"/>
                    <a:pt x="1229" y="54"/>
                  </a:cubicBezTo>
                  <a:cubicBezTo>
                    <a:pt x="1237" y="66"/>
                    <a:pt x="1248" y="78"/>
                    <a:pt x="1259" y="91"/>
                  </a:cubicBezTo>
                  <a:cubicBezTo>
                    <a:pt x="1259" y="98"/>
                    <a:pt x="1259" y="105"/>
                    <a:pt x="1260" y="113"/>
                  </a:cubicBezTo>
                  <a:cubicBezTo>
                    <a:pt x="1239" y="143"/>
                    <a:pt x="1239" y="234"/>
                    <a:pt x="1234" y="283"/>
                  </a:cubicBezTo>
                  <a:cubicBezTo>
                    <a:pt x="1232" y="364"/>
                    <a:pt x="1231" y="444"/>
                    <a:pt x="1231" y="527"/>
                  </a:cubicBezTo>
                  <a:cubicBezTo>
                    <a:pt x="1262" y="527"/>
                    <a:pt x="1295" y="506"/>
                    <a:pt x="1336" y="490"/>
                  </a:cubicBezTo>
                  <a:cubicBezTo>
                    <a:pt x="1350" y="448"/>
                    <a:pt x="1329" y="427"/>
                    <a:pt x="1336" y="397"/>
                  </a:cubicBezTo>
                  <a:cubicBezTo>
                    <a:pt x="1337" y="393"/>
                    <a:pt x="1339" y="392"/>
                    <a:pt x="1341" y="390"/>
                  </a:cubicBezTo>
                  <a:cubicBezTo>
                    <a:pt x="1374" y="383"/>
                    <a:pt x="1406" y="339"/>
                    <a:pt x="1449" y="339"/>
                  </a:cubicBezTo>
                  <a:cubicBezTo>
                    <a:pt x="1455" y="350"/>
                    <a:pt x="1462" y="362"/>
                    <a:pt x="1469" y="374"/>
                  </a:cubicBezTo>
                  <a:cubicBezTo>
                    <a:pt x="1472" y="395"/>
                    <a:pt x="1460" y="423"/>
                    <a:pt x="1507" y="416"/>
                  </a:cubicBezTo>
                  <a:cubicBezTo>
                    <a:pt x="1519" y="407"/>
                    <a:pt x="1532" y="399"/>
                    <a:pt x="1544" y="392"/>
                  </a:cubicBezTo>
                  <a:cubicBezTo>
                    <a:pt x="1554" y="402"/>
                    <a:pt x="1563" y="399"/>
                    <a:pt x="1575" y="401"/>
                  </a:cubicBezTo>
                  <a:cubicBezTo>
                    <a:pt x="1579" y="397"/>
                    <a:pt x="1582" y="390"/>
                    <a:pt x="1598" y="390"/>
                  </a:cubicBezTo>
                  <a:cubicBezTo>
                    <a:pt x="1602" y="395"/>
                    <a:pt x="1607" y="401"/>
                    <a:pt x="1612" y="406"/>
                  </a:cubicBezTo>
                  <a:cubicBezTo>
                    <a:pt x="1670" y="409"/>
                    <a:pt x="1721" y="401"/>
                    <a:pt x="1768" y="469"/>
                  </a:cubicBezTo>
                  <a:cubicBezTo>
                    <a:pt x="1771" y="479"/>
                    <a:pt x="1775" y="492"/>
                    <a:pt x="1780" y="504"/>
                  </a:cubicBezTo>
                  <a:cubicBezTo>
                    <a:pt x="1777" y="534"/>
                    <a:pt x="1756" y="584"/>
                    <a:pt x="1745" y="621"/>
                  </a:cubicBezTo>
                  <a:cubicBezTo>
                    <a:pt x="1735" y="644"/>
                    <a:pt x="1698" y="675"/>
                    <a:pt x="1677" y="696"/>
                  </a:cubicBezTo>
                  <a:cubicBezTo>
                    <a:pt x="1684" y="696"/>
                    <a:pt x="1708" y="707"/>
                    <a:pt x="1731" y="703"/>
                  </a:cubicBezTo>
                  <a:cubicBezTo>
                    <a:pt x="1743" y="695"/>
                    <a:pt x="1756" y="688"/>
                    <a:pt x="1768" y="681"/>
                  </a:cubicBezTo>
                  <a:cubicBezTo>
                    <a:pt x="1785" y="672"/>
                    <a:pt x="1803" y="663"/>
                    <a:pt x="1820" y="656"/>
                  </a:cubicBezTo>
                  <a:cubicBezTo>
                    <a:pt x="1819" y="653"/>
                    <a:pt x="1819" y="649"/>
                    <a:pt x="1819" y="646"/>
                  </a:cubicBezTo>
                  <a:cubicBezTo>
                    <a:pt x="1831" y="654"/>
                    <a:pt x="1838" y="642"/>
                    <a:pt x="1863" y="642"/>
                  </a:cubicBezTo>
                  <a:cubicBezTo>
                    <a:pt x="1871" y="633"/>
                    <a:pt x="1898" y="630"/>
                    <a:pt x="1906" y="621"/>
                  </a:cubicBezTo>
                  <a:cubicBezTo>
                    <a:pt x="1908" y="621"/>
                    <a:pt x="1912" y="621"/>
                    <a:pt x="1915" y="623"/>
                  </a:cubicBezTo>
                  <a:cubicBezTo>
                    <a:pt x="1915" y="621"/>
                    <a:pt x="1915" y="619"/>
                    <a:pt x="1915" y="619"/>
                  </a:cubicBezTo>
                  <a:cubicBezTo>
                    <a:pt x="1926" y="618"/>
                    <a:pt x="1938" y="618"/>
                    <a:pt x="1950" y="618"/>
                  </a:cubicBezTo>
                  <a:cubicBezTo>
                    <a:pt x="1948" y="614"/>
                    <a:pt x="1948" y="612"/>
                    <a:pt x="1948" y="611"/>
                  </a:cubicBezTo>
                  <a:cubicBezTo>
                    <a:pt x="1950" y="612"/>
                    <a:pt x="1954" y="614"/>
                    <a:pt x="1957" y="616"/>
                  </a:cubicBezTo>
                  <a:cubicBezTo>
                    <a:pt x="2034" y="616"/>
                    <a:pt x="2127" y="595"/>
                    <a:pt x="2225" y="590"/>
                  </a:cubicBezTo>
                  <a:cubicBezTo>
                    <a:pt x="2228" y="588"/>
                    <a:pt x="2234" y="586"/>
                    <a:pt x="2239" y="586"/>
                  </a:cubicBezTo>
                  <a:cubicBezTo>
                    <a:pt x="2293" y="586"/>
                    <a:pt x="2374" y="588"/>
                    <a:pt x="2440" y="598"/>
                  </a:cubicBezTo>
                  <a:cubicBezTo>
                    <a:pt x="2468" y="598"/>
                    <a:pt x="2496" y="593"/>
                    <a:pt x="2524" y="600"/>
                  </a:cubicBezTo>
                  <a:cubicBezTo>
                    <a:pt x="2531" y="607"/>
                    <a:pt x="2535" y="633"/>
                    <a:pt x="2563" y="642"/>
                  </a:cubicBezTo>
                  <a:cubicBezTo>
                    <a:pt x="2577" y="642"/>
                    <a:pt x="2591" y="644"/>
                    <a:pt x="2605" y="646"/>
                  </a:cubicBezTo>
                  <a:cubicBezTo>
                    <a:pt x="2624" y="661"/>
                    <a:pt x="2645" y="677"/>
                    <a:pt x="2666" y="695"/>
                  </a:cubicBezTo>
                  <a:cubicBezTo>
                    <a:pt x="2689" y="730"/>
                    <a:pt x="2668" y="784"/>
                    <a:pt x="2642" y="815"/>
                  </a:cubicBezTo>
                  <a:cubicBezTo>
                    <a:pt x="2629" y="822"/>
                    <a:pt x="2617" y="829"/>
                    <a:pt x="2605" y="836"/>
                  </a:cubicBezTo>
                  <a:cubicBezTo>
                    <a:pt x="2586" y="838"/>
                    <a:pt x="2568" y="840"/>
                    <a:pt x="2551" y="843"/>
                  </a:cubicBezTo>
                  <a:cubicBezTo>
                    <a:pt x="2521" y="838"/>
                    <a:pt x="2493" y="833"/>
                    <a:pt x="2465" y="828"/>
                  </a:cubicBezTo>
                  <a:cubicBezTo>
                    <a:pt x="2423" y="800"/>
                    <a:pt x="2361" y="812"/>
                    <a:pt x="2335" y="814"/>
                  </a:cubicBezTo>
                  <a:cubicBezTo>
                    <a:pt x="2267" y="845"/>
                    <a:pt x="2186" y="822"/>
                    <a:pt x="2127" y="817"/>
                  </a:cubicBezTo>
                  <a:cubicBezTo>
                    <a:pt x="2139" y="791"/>
                    <a:pt x="2153" y="798"/>
                    <a:pt x="2188" y="793"/>
                  </a:cubicBezTo>
                  <a:cubicBezTo>
                    <a:pt x="2197" y="787"/>
                    <a:pt x="2206" y="782"/>
                    <a:pt x="2216" y="777"/>
                  </a:cubicBezTo>
                  <a:cubicBezTo>
                    <a:pt x="2223" y="773"/>
                    <a:pt x="2230" y="772"/>
                    <a:pt x="2239" y="770"/>
                  </a:cubicBezTo>
                  <a:cubicBezTo>
                    <a:pt x="2253" y="784"/>
                    <a:pt x="2351" y="749"/>
                    <a:pt x="2370" y="744"/>
                  </a:cubicBezTo>
                  <a:cubicBezTo>
                    <a:pt x="2423" y="737"/>
                    <a:pt x="2475" y="730"/>
                    <a:pt x="2528" y="724"/>
                  </a:cubicBezTo>
                  <a:cubicBezTo>
                    <a:pt x="2528" y="721"/>
                    <a:pt x="2528" y="719"/>
                    <a:pt x="2528" y="717"/>
                  </a:cubicBezTo>
                  <a:cubicBezTo>
                    <a:pt x="2505" y="709"/>
                    <a:pt x="2482" y="700"/>
                    <a:pt x="2459" y="693"/>
                  </a:cubicBezTo>
                  <a:cubicBezTo>
                    <a:pt x="2400" y="689"/>
                    <a:pt x="2342" y="686"/>
                    <a:pt x="2284" y="682"/>
                  </a:cubicBezTo>
                  <a:cubicBezTo>
                    <a:pt x="2253" y="686"/>
                    <a:pt x="2223" y="689"/>
                    <a:pt x="2193" y="695"/>
                  </a:cubicBezTo>
                  <a:cubicBezTo>
                    <a:pt x="2116" y="702"/>
                    <a:pt x="2004" y="702"/>
                    <a:pt x="1950" y="745"/>
                  </a:cubicBezTo>
                  <a:cubicBezTo>
                    <a:pt x="1948" y="744"/>
                    <a:pt x="1947" y="742"/>
                    <a:pt x="1947" y="742"/>
                  </a:cubicBezTo>
                  <a:cubicBezTo>
                    <a:pt x="1931" y="745"/>
                    <a:pt x="1924" y="747"/>
                    <a:pt x="1915" y="756"/>
                  </a:cubicBezTo>
                  <a:cubicBezTo>
                    <a:pt x="1877" y="759"/>
                    <a:pt x="1855" y="787"/>
                    <a:pt x="1824" y="794"/>
                  </a:cubicBezTo>
                  <a:cubicBezTo>
                    <a:pt x="1812" y="801"/>
                    <a:pt x="1799" y="810"/>
                    <a:pt x="1789" y="819"/>
                  </a:cubicBezTo>
                  <a:cubicBezTo>
                    <a:pt x="1768" y="863"/>
                    <a:pt x="1735" y="873"/>
                    <a:pt x="1701" y="889"/>
                  </a:cubicBezTo>
                  <a:cubicBezTo>
                    <a:pt x="1645" y="903"/>
                    <a:pt x="1589" y="917"/>
                    <a:pt x="1533" y="931"/>
                  </a:cubicBezTo>
                  <a:cubicBezTo>
                    <a:pt x="1479" y="926"/>
                    <a:pt x="1469" y="861"/>
                    <a:pt x="1469" y="831"/>
                  </a:cubicBezTo>
                  <a:cubicBezTo>
                    <a:pt x="1474" y="777"/>
                    <a:pt x="1497" y="744"/>
                    <a:pt x="1521" y="700"/>
                  </a:cubicBezTo>
                  <a:cubicBezTo>
                    <a:pt x="1539" y="647"/>
                    <a:pt x="1563" y="581"/>
                    <a:pt x="1567" y="541"/>
                  </a:cubicBezTo>
                  <a:cubicBezTo>
                    <a:pt x="1512" y="541"/>
                    <a:pt x="1470" y="565"/>
                    <a:pt x="1435" y="593"/>
                  </a:cubicBezTo>
                  <a:cubicBezTo>
                    <a:pt x="1432" y="600"/>
                    <a:pt x="1428" y="607"/>
                    <a:pt x="1427" y="616"/>
                  </a:cubicBezTo>
                  <a:cubicBezTo>
                    <a:pt x="1414" y="668"/>
                    <a:pt x="1402" y="723"/>
                    <a:pt x="1392" y="777"/>
                  </a:cubicBezTo>
                  <a:cubicBezTo>
                    <a:pt x="1385" y="829"/>
                    <a:pt x="1372" y="868"/>
                    <a:pt x="1379" y="931"/>
                  </a:cubicBezTo>
                  <a:cubicBezTo>
                    <a:pt x="1390" y="950"/>
                    <a:pt x="1409" y="994"/>
                    <a:pt x="1383" y="1031"/>
                  </a:cubicBezTo>
                  <a:cubicBezTo>
                    <a:pt x="1364" y="1040"/>
                    <a:pt x="1344" y="1052"/>
                    <a:pt x="1339" y="1064"/>
                  </a:cubicBezTo>
                  <a:cubicBezTo>
                    <a:pt x="1336" y="1064"/>
                    <a:pt x="1332" y="1064"/>
                    <a:pt x="1329" y="1064"/>
                  </a:cubicBezTo>
                  <a:cubicBezTo>
                    <a:pt x="1285" y="1031"/>
                    <a:pt x="1273" y="1055"/>
                    <a:pt x="1246" y="1082"/>
                  </a:cubicBezTo>
                  <a:cubicBezTo>
                    <a:pt x="1223" y="1089"/>
                    <a:pt x="1202" y="1096"/>
                    <a:pt x="1181" y="1103"/>
                  </a:cubicBezTo>
                  <a:close/>
                  <a:moveTo>
                    <a:pt x="416" y="1067"/>
                  </a:moveTo>
                  <a:cubicBezTo>
                    <a:pt x="406" y="1067"/>
                    <a:pt x="402" y="1050"/>
                    <a:pt x="401" y="1046"/>
                  </a:cubicBezTo>
                  <a:cubicBezTo>
                    <a:pt x="395" y="1008"/>
                    <a:pt x="381" y="992"/>
                    <a:pt x="374" y="985"/>
                  </a:cubicBezTo>
                  <a:cubicBezTo>
                    <a:pt x="388" y="971"/>
                    <a:pt x="404" y="952"/>
                    <a:pt x="430" y="952"/>
                  </a:cubicBezTo>
                  <a:cubicBezTo>
                    <a:pt x="439" y="975"/>
                    <a:pt x="406" y="975"/>
                    <a:pt x="406" y="996"/>
                  </a:cubicBezTo>
                  <a:cubicBezTo>
                    <a:pt x="420" y="1010"/>
                    <a:pt x="427" y="1010"/>
                    <a:pt x="441" y="1046"/>
                  </a:cubicBezTo>
                  <a:cubicBezTo>
                    <a:pt x="437" y="1052"/>
                    <a:pt x="434" y="1057"/>
                    <a:pt x="432" y="1064"/>
                  </a:cubicBezTo>
                  <a:cubicBezTo>
                    <a:pt x="427" y="1064"/>
                    <a:pt x="422" y="1066"/>
                    <a:pt x="416" y="1067"/>
                  </a:cubicBezTo>
                  <a:close/>
                  <a:moveTo>
                    <a:pt x="504" y="1027"/>
                  </a:moveTo>
                  <a:cubicBezTo>
                    <a:pt x="509" y="964"/>
                    <a:pt x="500" y="971"/>
                    <a:pt x="548" y="948"/>
                  </a:cubicBezTo>
                  <a:cubicBezTo>
                    <a:pt x="553" y="952"/>
                    <a:pt x="558" y="955"/>
                    <a:pt x="563" y="959"/>
                  </a:cubicBezTo>
                  <a:cubicBezTo>
                    <a:pt x="563" y="976"/>
                    <a:pt x="563" y="994"/>
                    <a:pt x="563" y="1011"/>
                  </a:cubicBezTo>
                  <a:cubicBezTo>
                    <a:pt x="560" y="1011"/>
                    <a:pt x="556" y="1011"/>
                    <a:pt x="555" y="1011"/>
                  </a:cubicBezTo>
                  <a:cubicBezTo>
                    <a:pt x="555" y="1010"/>
                    <a:pt x="555" y="1008"/>
                    <a:pt x="555" y="1006"/>
                  </a:cubicBezTo>
                  <a:cubicBezTo>
                    <a:pt x="537" y="1013"/>
                    <a:pt x="520" y="1020"/>
                    <a:pt x="504" y="1027"/>
                  </a:cubicBezTo>
                  <a:close/>
                  <a:moveTo>
                    <a:pt x="565" y="950"/>
                  </a:moveTo>
                  <a:cubicBezTo>
                    <a:pt x="560" y="938"/>
                    <a:pt x="555" y="926"/>
                    <a:pt x="549" y="915"/>
                  </a:cubicBezTo>
                  <a:cubicBezTo>
                    <a:pt x="542" y="912"/>
                    <a:pt x="535" y="908"/>
                    <a:pt x="528" y="906"/>
                  </a:cubicBezTo>
                  <a:cubicBezTo>
                    <a:pt x="528" y="903"/>
                    <a:pt x="528" y="899"/>
                    <a:pt x="528" y="898"/>
                  </a:cubicBezTo>
                  <a:cubicBezTo>
                    <a:pt x="542" y="891"/>
                    <a:pt x="551" y="875"/>
                    <a:pt x="576" y="887"/>
                  </a:cubicBezTo>
                  <a:cubicBezTo>
                    <a:pt x="576" y="891"/>
                    <a:pt x="576" y="934"/>
                    <a:pt x="565" y="950"/>
                  </a:cubicBezTo>
                  <a:close/>
                  <a:moveTo>
                    <a:pt x="1276" y="819"/>
                  </a:moveTo>
                  <a:cubicBezTo>
                    <a:pt x="1262" y="793"/>
                    <a:pt x="1250" y="766"/>
                    <a:pt x="1237" y="740"/>
                  </a:cubicBezTo>
                  <a:cubicBezTo>
                    <a:pt x="1237" y="730"/>
                    <a:pt x="1237" y="721"/>
                    <a:pt x="1237" y="712"/>
                  </a:cubicBezTo>
                  <a:cubicBezTo>
                    <a:pt x="1248" y="702"/>
                    <a:pt x="1255" y="686"/>
                    <a:pt x="1276" y="686"/>
                  </a:cubicBezTo>
                  <a:cubicBezTo>
                    <a:pt x="1276" y="675"/>
                    <a:pt x="1288" y="679"/>
                    <a:pt x="1302" y="677"/>
                  </a:cubicBezTo>
                  <a:cubicBezTo>
                    <a:pt x="1304" y="681"/>
                    <a:pt x="1306" y="684"/>
                    <a:pt x="1308" y="689"/>
                  </a:cubicBezTo>
                  <a:cubicBezTo>
                    <a:pt x="1299" y="716"/>
                    <a:pt x="1290" y="744"/>
                    <a:pt x="1283" y="772"/>
                  </a:cubicBezTo>
                  <a:cubicBezTo>
                    <a:pt x="1281" y="787"/>
                    <a:pt x="1281" y="803"/>
                    <a:pt x="1281" y="819"/>
                  </a:cubicBezTo>
                  <a:cubicBezTo>
                    <a:pt x="1280" y="819"/>
                    <a:pt x="1278" y="819"/>
                    <a:pt x="1276" y="819"/>
                  </a:cubicBezTo>
                  <a:close/>
                  <a:moveTo>
                    <a:pt x="479" y="546"/>
                  </a:moveTo>
                  <a:cubicBezTo>
                    <a:pt x="453" y="528"/>
                    <a:pt x="464" y="516"/>
                    <a:pt x="462" y="502"/>
                  </a:cubicBezTo>
                  <a:cubicBezTo>
                    <a:pt x="472" y="474"/>
                    <a:pt x="495" y="427"/>
                    <a:pt x="534" y="427"/>
                  </a:cubicBezTo>
                  <a:cubicBezTo>
                    <a:pt x="527" y="455"/>
                    <a:pt x="518" y="474"/>
                    <a:pt x="495" y="502"/>
                  </a:cubicBezTo>
                  <a:cubicBezTo>
                    <a:pt x="493" y="514"/>
                    <a:pt x="490" y="535"/>
                    <a:pt x="479" y="5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-5769046" y="19022"/>
              <a:ext cx="484188" cy="487363"/>
            </a:xfrm>
            <a:custGeom>
              <a:avLst/>
              <a:gdLst/>
              <a:ahLst/>
              <a:cxnLst>
                <a:cxn ang="0">
                  <a:pos x="30" y="15"/>
                </a:cxn>
                <a:cxn ang="0">
                  <a:pos x="114" y="33"/>
                </a:cxn>
                <a:cxn ang="0">
                  <a:pos x="324" y="0"/>
                </a:cxn>
                <a:cxn ang="0">
                  <a:pos x="63" y="360"/>
                </a:cxn>
                <a:cxn ang="0">
                  <a:pos x="205" y="285"/>
                </a:cxn>
                <a:cxn ang="0">
                  <a:pos x="61" y="346"/>
                </a:cxn>
                <a:cxn ang="0">
                  <a:pos x="121" y="283"/>
                </a:cxn>
                <a:cxn ang="0">
                  <a:pos x="142" y="344"/>
                </a:cxn>
                <a:cxn ang="0">
                  <a:pos x="140" y="283"/>
                </a:cxn>
                <a:cxn ang="0">
                  <a:pos x="257" y="348"/>
                </a:cxn>
                <a:cxn ang="0">
                  <a:pos x="296" y="332"/>
                </a:cxn>
                <a:cxn ang="0">
                  <a:pos x="222" y="190"/>
                </a:cxn>
                <a:cxn ang="0">
                  <a:pos x="345" y="346"/>
                </a:cxn>
                <a:cxn ang="0">
                  <a:pos x="38" y="217"/>
                </a:cxn>
                <a:cxn ang="0">
                  <a:pos x="45" y="245"/>
                </a:cxn>
                <a:cxn ang="0">
                  <a:pos x="149" y="318"/>
                </a:cxn>
                <a:cxn ang="0">
                  <a:pos x="242" y="302"/>
                </a:cxn>
                <a:cxn ang="0">
                  <a:pos x="292" y="306"/>
                </a:cxn>
                <a:cxn ang="0">
                  <a:pos x="222" y="287"/>
                </a:cxn>
                <a:cxn ang="0">
                  <a:pos x="221" y="262"/>
                </a:cxn>
                <a:cxn ang="0">
                  <a:pos x="82" y="267"/>
                </a:cxn>
                <a:cxn ang="0">
                  <a:pos x="168" y="234"/>
                </a:cxn>
                <a:cxn ang="0">
                  <a:pos x="142" y="262"/>
                </a:cxn>
                <a:cxn ang="0">
                  <a:pos x="142" y="271"/>
                </a:cxn>
                <a:cxn ang="0">
                  <a:pos x="117" y="253"/>
                </a:cxn>
                <a:cxn ang="0">
                  <a:pos x="179" y="218"/>
                </a:cxn>
                <a:cxn ang="0">
                  <a:pos x="138" y="183"/>
                </a:cxn>
                <a:cxn ang="0">
                  <a:pos x="108" y="211"/>
                </a:cxn>
                <a:cxn ang="0">
                  <a:pos x="58" y="173"/>
                </a:cxn>
                <a:cxn ang="0">
                  <a:pos x="126" y="33"/>
                </a:cxn>
                <a:cxn ang="0">
                  <a:pos x="173" y="157"/>
                </a:cxn>
                <a:cxn ang="0">
                  <a:pos x="136" y="98"/>
                </a:cxn>
                <a:cxn ang="0">
                  <a:pos x="249" y="63"/>
                </a:cxn>
                <a:cxn ang="0">
                  <a:pos x="306" y="84"/>
                </a:cxn>
                <a:cxn ang="0">
                  <a:pos x="331" y="183"/>
                </a:cxn>
                <a:cxn ang="0">
                  <a:pos x="179" y="218"/>
                </a:cxn>
                <a:cxn ang="0">
                  <a:pos x="303" y="182"/>
                </a:cxn>
                <a:cxn ang="0">
                  <a:pos x="242" y="94"/>
                </a:cxn>
                <a:cxn ang="0">
                  <a:pos x="294" y="110"/>
                </a:cxn>
                <a:cxn ang="0">
                  <a:pos x="326" y="166"/>
                </a:cxn>
                <a:cxn ang="0">
                  <a:pos x="70" y="105"/>
                </a:cxn>
                <a:cxn ang="0">
                  <a:pos x="108" y="49"/>
                </a:cxn>
                <a:cxn ang="0">
                  <a:pos x="10" y="70"/>
                </a:cxn>
                <a:cxn ang="0">
                  <a:pos x="47" y="120"/>
                </a:cxn>
                <a:cxn ang="0">
                  <a:pos x="238" y="134"/>
                </a:cxn>
                <a:cxn ang="0">
                  <a:pos x="301" y="134"/>
                </a:cxn>
                <a:cxn ang="0">
                  <a:pos x="340" y="33"/>
                </a:cxn>
                <a:cxn ang="0">
                  <a:pos x="12" y="52"/>
                </a:cxn>
                <a:cxn ang="0">
                  <a:pos x="306" y="52"/>
                </a:cxn>
                <a:cxn ang="0">
                  <a:pos x="47" y="57"/>
                </a:cxn>
                <a:cxn ang="0">
                  <a:pos x="238" y="42"/>
                </a:cxn>
                <a:cxn ang="0">
                  <a:pos x="231" y="19"/>
                </a:cxn>
                <a:cxn ang="0">
                  <a:pos x="303" y="15"/>
                </a:cxn>
              </a:cxnLst>
              <a:rect l="0" t="0" r="r" b="b"/>
              <a:pathLst>
                <a:path w="357" h="360">
                  <a:moveTo>
                    <a:pt x="63" y="360"/>
                  </a:moveTo>
                  <a:cubicBezTo>
                    <a:pt x="30" y="358"/>
                    <a:pt x="17" y="348"/>
                    <a:pt x="10" y="346"/>
                  </a:cubicBezTo>
                  <a:cubicBezTo>
                    <a:pt x="7" y="250"/>
                    <a:pt x="3" y="155"/>
                    <a:pt x="2" y="61"/>
                  </a:cubicBezTo>
                  <a:cubicBezTo>
                    <a:pt x="5" y="22"/>
                    <a:pt x="2" y="15"/>
                    <a:pt x="30" y="1"/>
                  </a:cubicBezTo>
                  <a:cubicBezTo>
                    <a:pt x="30" y="8"/>
                    <a:pt x="24" y="3"/>
                    <a:pt x="30" y="15"/>
                  </a:cubicBezTo>
                  <a:cubicBezTo>
                    <a:pt x="54" y="15"/>
                    <a:pt x="79" y="15"/>
                    <a:pt x="105" y="17"/>
                  </a:cubicBezTo>
                  <a:cubicBezTo>
                    <a:pt x="105" y="19"/>
                    <a:pt x="105" y="22"/>
                    <a:pt x="105" y="26"/>
                  </a:cubicBezTo>
                  <a:cubicBezTo>
                    <a:pt x="75" y="26"/>
                    <a:pt x="45" y="26"/>
                    <a:pt x="16" y="26"/>
                  </a:cubicBezTo>
                  <a:cubicBezTo>
                    <a:pt x="14" y="28"/>
                    <a:pt x="14" y="31"/>
                    <a:pt x="14" y="35"/>
                  </a:cubicBezTo>
                  <a:cubicBezTo>
                    <a:pt x="47" y="33"/>
                    <a:pt x="80" y="33"/>
                    <a:pt x="114" y="33"/>
                  </a:cubicBezTo>
                  <a:cubicBezTo>
                    <a:pt x="115" y="28"/>
                    <a:pt x="117" y="22"/>
                    <a:pt x="121" y="17"/>
                  </a:cubicBezTo>
                  <a:cubicBezTo>
                    <a:pt x="149" y="15"/>
                    <a:pt x="179" y="15"/>
                    <a:pt x="208" y="15"/>
                  </a:cubicBezTo>
                  <a:cubicBezTo>
                    <a:pt x="207" y="12"/>
                    <a:pt x="205" y="8"/>
                    <a:pt x="205" y="5"/>
                  </a:cubicBezTo>
                  <a:cubicBezTo>
                    <a:pt x="175" y="3"/>
                    <a:pt x="145" y="1"/>
                    <a:pt x="115" y="0"/>
                  </a:cubicBezTo>
                  <a:cubicBezTo>
                    <a:pt x="184" y="0"/>
                    <a:pt x="254" y="0"/>
                    <a:pt x="324" y="0"/>
                  </a:cubicBezTo>
                  <a:cubicBezTo>
                    <a:pt x="334" y="3"/>
                    <a:pt x="341" y="8"/>
                    <a:pt x="350" y="22"/>
                  </a:cubicBezTo>
                  <a:cubicBezTo>
                    <a:pt x="352" y="78"/>
                    <a:pt x="354" y="134"/>
                    <a:pt x="357" y="190"/>
                  </a:cubicBezTo>
                  <a:cubicBezTo>
                    <a:pt x="348" y="217"/>
                    <a:pt x="357" y="304"/>
                    <a:pt x="357" y="343"/>
                  </a:cubicBezTo>
                  <a:cubicBezTo>
                    <a:pt x="355" y="346"/>
                    <a:pt x="354" y="350"/>
                    <a:pt x="352" y="355"/>
                  </a:cubicBezTo>
                  <a:cubicBezTo>
                    <a:pt x="256" y="357"/>
                    <a:pt x="159" y="358"/>
                    <a:pt x="63" y="360"/>
                  </a:cubicBezTo>
                  <a:close/>
                  <a:moveTo>
                    <a:pt x="207" y="357"/>
                  </a:moveTo>
                  <a:cubicBezTo>
                    <a:pt x="200" y="351"/>
                    <a:pt x="193" y="346"/>
                    <a:pt x="187" y="343"/>
                  </a:cubicBezTo>
                  <a:cubicBezTo>
                    <a:pt x="187" y="283"/>
                    <a:pt x="182" y="271"/>
                    <a:pt x="212" y="234"/>
                  </a:cubicBezTo>
                  <a:cubicBezTo>
                    <a:pt x="212" y="236"/>
                    <a:pt x="212" y="238"/>
                    <a:pt x="214" y="241"/>
                  </a:cubicBezTo>
                  <a:cubicBezTo>
                    <a:pt x="208" y="250"/>
                    <a:pt x="184" y="264"/>
                    <a:pt x="205" y="285"/>
                  </a:cubicBezTo>
                  <a:cubicBezTo>
                    <a:pt x="205" y="297"/>
                    <a:pt x="194" y="318"/>
                    <a:pt x="224" y="330"/>
                  </a:cubicBezTo>
                  <a:cubicBezTo>
                    <a:pt x="229" y="330"/>
                    <a:pt x="245" y="325"/>
                    <a:pt x="245" y="346"/>
                  </a:cubicBezTo>
                  <a:cubicBezTo>
                    <a:pt x="236" y="355"/>
                    <a:pt x="217" y="355"/>
                    <a:pt x="207" y="357"/>
                  </a:cubicBezTo>
                  <a:close/>
                  <a:moveTo>
                    <a:pt x="105" y="355"/>
                  </a:moveTo>
                  <a:cubicBezTo>
                    <a:pt x="89" y="351"/>
                    <a:pt x="75" y="348"/>
                    <a:pt x="61" y="346"/>
                  </a:cubicBezTo>
                  <a:cubicBezTo>
                    <a:pt x="61" y="309"/>
                    <a:pt x="61" y="274"/>
                    <a:pt x="61" y="239"/>
                  </a:cubicBezTo>
                  <a:cubicBezTo>
                    <a:pt x="68" y="255"/>
                    <a:pt x="72" y="299"/>
                    <a:pt x="73" y="332"/>
                  </a:cubicBezTo>
                  <a:cubicBezTo>
                    <a:pt x="75" y="334"/>
                    <a:pt x="77" y="336"/>
                    <a:pt x="79" y="337"/>
                  </a:cubicBezTo>
                  <a:cubicBezTo>
                    <a:pt x="87" y="329"/>
                    <a:pt x="87" y="290"/>
                    <a:pt x="87" y="287"/>
                  </a:cubicBezTo>
                  <a:cubicBezTo>
                    <a:pt x="98" y="285"/>
                    <a:pt x="108" y="283"/>
                    <a:pt x="121" y="283"/>
                  </a:cubicBezTo>
                  <a:cubicBezTo>
                    <a:pt x="121" y="288"/>
                    <a:pt x="121" y="295"/>
                    <a:pt x="122" y="302"/>
                  </a:cubicBezTo>
                  <a:cubicBezTo>
                    <a:pt x="119" y="302"/>
                    <a:pt x="115" y="302"/>
                    <a:pt x="114" y="304"/>
                  </a:cubicBezTo>
                  <a:cubicBezTo>
                    <a:pt x="110" y="299"/>
                    <a:pt x="108" y="294"/>
                    <a:pt x="107" y="290"/>
                  </a:cubicBezTo>
                  <a:cubicBezTo>
                    <a:pt x="103" y="290"/>
                    <a:pt x="100" y="290"/>
                    <a:pt x="98" y="292"/>
                  </a:cubicBezTo>
                  <a:cubicBezTo>
                    <a:pt x="94" y="330"/>
                    <a:pt x="91" y="337"/>
                    <a:pt x="142" y="344"/>
                  </a:cubicBezTo>
                  <a:cubicBezTo>
                    <a:pt x="154" y="341"/>
                    <a:pt x="159" y="329"/>
                    <a:pt x="161" y="323"/>
                  </a:cubicBezTo>
                  <a:cubicBezTo>
                    <a:pt x="163" y="323"/>
                    <a:pt x="164" y="323"/>
                    <a:pt x="166" y="323"/>
                  </a:cubicBezTo>
                  <a:cubicBezTo>
                    <a:pt x="164" y="311"/>
                    <a:pt x="163" y="301"/>
                    <a:pt x="161" y="290"/>
                  </a:cubicBezTo>
                  <a:cubicBezTo>
                    <a:pt x="149" y="302"/>
                    <a:pt x="151" y="299"/>
                    <a:pt x="142" y="302"/>
                  </a:cubicBezTo>
                  <a:cubicBezTo>
                    <a:pt x="140" y="295"/>
                    <a:pt x="140" y="288"/>
                    <a:pt x="140" y="283"/>
                  </a:cubicBezTo>
                  <a:cubicBezTo>
                    <a:pt x="151" y="283"/>
                    <a:pt x="161" y="283"/>
                    <a:pt x="171" y="285"/>
                  </a:cubicBezTo>
                  <a:cubicBezTo>
                    <a:pt x="171" y="290"/>
                    <a:pt x="180" y="337"/>
                    <a:pt x="166" y="351"/>
                  </a:cubicBezTo>
                  <a:cubicBezTo>
                    <a:pt x="145" y="351"/>
                    <a:pt x="124" y="353"/>
                    <a:pt x="105" y="355"/>
                  </a:cubicBezTo>
                  <a:close/>
                  <a:moveTo>
                    <a:pt x="263" y="351"/>
                  </a:moveTo>
                  <a:cubicBezTo>
                    <a:pt x="261" y="350"/>
                    <a:pt x="259" y="348"/>
                    <a:pt x="257" y="348"/>
                  </a:cubicBezTo>
                  <a:cubicBezTo>
                    <a:pt x="259" y="329"/>
                    <a:pt x="261" y="315"/>
                    <a:pt x="268" y="308"/>
                  </a:cubicBezTo>
                  <a:cubicBezTo>
                    <a:pt x="278" y="318"/>
                    <a:pt x="280" y="329"/>
                    <a:pt x="280" y="351"/>
                  </a:cubicBezTo>
                  <a:cubicBezTo>
                    <a:pt x="273" y="351"/>
                    <a:pt x="268" y="351"/>
                    <a:pt x="263" y="351"/>
                  </a:cubicBezTo>
                  <a:close/>
                  <a:moveTo>
                    <a:pt x="310" y="351"/>
                  </a:moveTo>
                  <a:cubicBezTo>
                    <a:pt x="305" y="348"/>
                    <a:pt x="296" y="339"/>
                    <a:pt x="296" y="332"/>
                  </a:cubicBezTo>
                  <a:cubicBezTo>
                    <a:pt x="305" y="327"/>
                    <a:pt x="315" y="323"/>
                    <a:pt x="326" y="320"/>
                  </a:cubicBezTo>
                  <a:cubicBezTo>
                    <a:pt x="345" y="281"/>
                    <a:pt x="329" y="257"/>
                    <a:pt x="306" y="245"/>
                  </a:cubicBezTo>
                  <a:cubicBezTo>
                    <a:pt x="282" y="245"/>
                    <a:pt x="259" y="245"/>
                    <a:pt x="236" y="246"/>
                  </a:cubicBezTo>
                  <a:cubicBezTo>
                    <a:pt x="236" y="231"/>
                    <a:pt x="236" y="215"/>
                    <a:pt x="236" y="201"/>
                  </a:cubicBezTo>
                  <a:cubicBezTo>
                    <a:pt x="231" y="197"/>
                    <a:pt x="226" y="194"/>
                    <a:pt x="222" y="190"/>
                  </a:cubicBezTo>
                  <a:cubicBezTo>
                    <a:pt x="222" y="187"/>
                    <a:pt x="222" y="183"/>
                    <a:pt x="222" y="180"/>
                  </a:cubicBezTo>
                  <a:cubicBezTo>
                    <a:pt x="233" y="189"/>
                    <a:pt x="243" y="197"/>
                    <a:pt x="254" y="208"/>
                  </a:cubicBezTo>
                  <a:cubicBezTo>
                    <a:pt x="254" y="252"/>
                    <a:pt x="280" y="239"/>
                    <a:pt x="333" y="236"/>
                  </a:cubicBezTo>
                  <a:cubicBezTo>
                    <a:pt x="341" y="227"/>
                    <a:pt x="343" y="213"/>
                    <a:pt x="343" y="206"/>
                  </a:cubicBezTo>
                  <a:cubicBezTo>
                    <a:pt x="343" y="252"/>
                    <a:pt x="343" y="299"/>
                    <a:pt x="345" y="346"/>
                  </a:cubicBezTo>
                  <a:cubicBezTo>
                    <a:pt x="333" y="348"/>
                    <a:pt x="320" y="350"/>
                    <a:pt x="310" y="351"/>
                  </a:cubicBezTo>
                  <a:close/>
                  <a:moveTo>
                    <a:pt x="28" y="350"/>
                  </a:moveTo>
                  <a:cubicBezTo>
                    <a:pt x="23" y="339"/>
                    <a:pt x="17" y="330"/>
                    <a:pt x="12" y="322"/>
                  </a:cubicBezTo>
                  <a:cubicBezTo>
                    <a:pt x="12" y="285"/>
                    <a:pt x="12" y="250"/>
                    <a:pt x="12" y="215"/>
                  </a:cubicBezTo>
                  <a:cubicBezTo>
                    <a:pt x="21" y="215"/>
                    <a:pt x="30" y="215"/>
                    <a:pt x="38" y="217"/>
                  </a:cubicBezTo>
                  <a:cubicBezTo>
                    <a:pt x="33" y="231"/>
                    <a:pt x="28" y="246"/>
                    <a:pt x="23" y="262"/>
                  </a:cubicBezTo>
                  <a:cubicBezTo>
                    <a:pt x="23" y="281"/>
                    <a:pt x="14" y="313"/>
                    <a:pt x="23" y="341"/>
                  </a:cubicBezTo>
                  <a:cubicBezTo>
                    <a:pt x="24" y="339"/>
                    <a:pt x="26" y="339"/>
                    <a:pt x="30" y="339"/>
                  </a:cubicBezTo>
                  <a:cubicBezTo>
                    <a:pt x="31" y="308"/>
                    <a:pt x="33" y="278"/>
                    <a:pt x="37" y="248"/>
                  </a:cubicBezTo>
                  <a:cubicBezTo>
                    <a:pt x="38" y="246"/>
                    <a:pt x="42" y="245"/>
                    <a:pt x="45" y="245"/>
                  </a:cubicBezTo>
                  <a:cubicBezTo>
                    <a:pt x="44" y="278"/>
                    <a:pt x="44" y="313"/>
                    <a:pt x="44" y="348"/>
                  </a:cubicBezTo>
                  <a:cubicBezTo>
                    <a:pt x="38" y="348"/>
                    <a:pt x="33" y="348"/>
                    <a:pt x="28" y="350"/>
                  </a:cubicBezTo>
                  <a:close/>
                  <a:moveTo>
                    <a:pt x="122" y="332"/>
                  </a:moveTo>
                  <a:cubicBezTo>
                    <a:pt x="114" y="323"/>
                    <a:pt x="117" y="320"/>
                    <a:pt x="119" y="315"/>
                  </a:cubicBezTo>
                  <a:cubicBezTo>
                    <a:pt x="128" y="315"/>
                    <a:pt x="138" y="316"/>
                    <a:pt x="149" y="318"/>
                  </a:cubicBezTo>
                  <a:cubicBezTo>
                    <a:pt x="149" y="322"/>
                    <a:pt x="149" y="325"/>
                    <a:pt x="149" y="329"/>
                  </a:cubicBezTo>
                  <a:cubicBezTo>
                    <a:pt x="140" y="329"/>
                    <a:pt x="131" y="330"/>
                    <a:pt x="122" y="332"/>
                  </a:cubicBezTo>
                  <a:close/>
                  <a:moveTo>
                    <a:pt x="229" y="322"/>
                  </a:moveTo>
                  <a:cubicBezTo>
                    <a:pt x="226" y="316"/>
                    <a:pt x="224" y="311"/>
                    <a:pt x="222" y="306"/>
                  </a:cubicBezTo>
                  <a:cubicBezTo>
                    <a:pt x="228" y="304"/>
                    <a:pt x="235" y="302"/>
                    <a:pt x="242" y="302"/>
                  </a:cubicBezTo>
                  <a:cubicBezTo>
                    <a:pt x="254" y="308"/>
                    <a:pt x="249" y="315"/>
                    <a:pt x="247" y="320"/>
                  </a:cubicBezTo>
                  <a:cubicBezTo>
                    <a:pt x="240" y="320"/>
                    <a:pt x="235" y="320"/>
                    <a:pt x="229" y="322"/>
                  </a:cubicBezTo>
                  <a:close/>
                  <a:moveTo>
                    <a:pt x="299" y="316"/>
                  </a:moveTo>
                  <a:cubicBezTo>
                    <a:pt x="296" y="315"/>
                    <a:pt x="294" y="313"/>
                    <a:pt x="292" y="313"/>
                  </a:cubicBezTo>
                  <a:cubicBezTo>
                    <a:pt x="292" y="309"/>
                    <a:pt x="292" y="308"/>
                    <a:pt x="292" y="306"/>
                  </a:cubicBezTo>
                  <a:cubicBezTo>
                    <a:pt x="298" y="304"/>
                    <a:pt x="305" y="304"/>
                    <a:pt x="312" y="304"/>
                  </a:cubicBezTo>
                  <a:cubicBezTo>
                    <a:pt x="312" y="308"/>
                    <a:pt x="312" y="311"/>
                    <a:pt x="312" y="315"/>
                  </a:cubicBezTo>
                  <a:cubicBezTo>
                    <a:pt x="306" y="315"/>
                    <a:pt x="303" y="315"/>
                    <a:pt x="299" y="316"/>
                  </a:cubicBezTo>
                  <a:close/>
                  <a:moveTo>
                    <a:pt x="233" y="295"/>
                  </a:moveTo>
                  <a:cubicBezTo>
                    <a:pt x="229" y="292"/>
                    <a:pt x="226" y="288"/>
                    <a:pt x="222" y="287"/>
                  </a:cubicBezTo>
                  <a:cubicBezTo>
                    <a:pt x="235" y="274"/>
                    <a:pt x="282" y="278"/>
                    <a:pt x="319" y="285"/>
                  </a:cubicBezTo>
                  <a:cubicBezTo>
                    <a:pt x="319" y="285"/>
                    <a:pt x="319" y="287"/>
                    <a:pt x="319" y="288"/>
                  </a:cubicBezTo>
                  <a:cubicBezTo>
                    <a:pt x="289" y="290"/>
                    <a:pt x="261" y="292"/>
                    <a:pt x="233" y="295"/>
                  </a:cubicBezTo>
                  <a:close/>
                  <a:moveTo>
                    <a:pt x="228" y="273"/>
                  </a:moveTo>
                  <a:cubicBezTo>
                    <a:pt x="224" y="269"/>
                    <a:pt x="222" y="266"/>
                    <a:pt x="221" y="262"/>
                  </a:cubicBezTo>
                  <a:cubicBezTo>
                    <a:pt x="252" y="262"/>
                    <a:pt x="284" y="262"/>
                    <a:pt x="315" y="262"/>
                  </a:cubicBezTo>
                  <a:cubicBezTo>
                    <a:pt x="313" y="264"/>
                    <a:pt x="312" y="266"/>
                    <a:pt x="312" y="269"/>
                  </a:cubicBezTo>
                  <a:cubicBezTo>
                    <a:pt x="284" y="269"/>
                    <a:pt x="256" y="271"/>
                    <a:pt x="228" y="273"/>
                  </a:cubicBezTo>
                  <a:close/>
                  <a:moveTo>
                    <a:pt x="87" y="271"/>
                  </a:moveTo>
                  <a:cubicBezTo>
                    <a:pt x="86" y="269"/>
                    <a:pt x="84" y="267"/>
                    <a:pt x="82" y="267"/>
                  </a:cubicBezTo>
                  <a:cubicBezTo>
                    <a:pt x="82" y="234"/>
                    <a:pt x="63" y="227"/>
                    <a:pt x="63" y="217"/>
                  </a:cubicBezTo>
                  <a:cubicBezTo>
                    <a:pt x="70" y="215"/>
                    <a:pt x="77" y="215"/>
                    <a:pt x="86" y="215"/>
                  </a:cubicBezTo>
                  <a:cubicBezTo>
                    <a:pt x="89" y="218"/>
                    <a:pt x="93" y="222"/>
                    <a:pt x="98" y="227"/>
                  </a:cubicBezTo>
                  <a:cubicBezTo>
                    <a:pt x="122" y="227"/>
                    <a:pt x="149" y="227"/>
                    <a:pt x="175" y="227"/>
                  </a:cubicBezTo>
                  <a:cubicBezTo>
                    <a:pt x="171" y="229"/>
                    <a:pt x="170" y="231"/>
                    <a:pt x="168" y="234"/>
                  </a:cubicBezTo>
                  <a:cubicBezTo>
                    <a:pt x="133" y="225"/>
                    <a:pt x="122" y="234"/>
                    <a:pt x="96" y="236"/>
                  </a:cubicBezTo>
                  <a:cubicBezTo>
                    <a:pt x="96" y="250"/>
                    <a:pt x="94" y="252"/>
                    <a:pt x="105" y="267"/>
                  </a:cubicBezTo>
                  <a:cubicBezTo>
                    <a:pt x="98" y="267"/>
                    <a:pt x="93" y="269"/>
                    <a:pt x="87" y="271"/>
                  </a:cubicBezTo>
                  <a:close/>
                  <a:moveTo>
                    <a:pt x="142" y="271"/>
                  </a:moveTo>
                  <a:cubicBezTo>
                    <a:pt x="142" y="267"/>
                    <a:pt x="142" y="264"/>
                    <a:pt x="142" y="262"/>
                  </a:cubicBezTo>
                  <a:cubicBezTo>
                    <a:pt x="147" y="260"/>
                    <a:pt x="152" y="260"/>
                    <a:pt x="158" y="260"/>
                  </a:cubicBezTo>
                  <a:cubicBezTo>
                    <a:pt x="168" y="250"/>
                    <a:pt x="159" y="253"/>
                    <a:pt x="179" y="248"/>
                  </a:cubicBezTo>
                  <a:cubicBezTo>
                    <a:pt x="186" y="238"/>
                    <a:pt x="193" y="227"/>
                    <a:pt x="201" y="218"/>
                  </a:cubicBezTo>
                  <a:cubicBezTo>
                    <a:pt x="201" y="225"/>
                    <a:pt x="186" y="259"/>
                    <a:pt x="173" y="269"/>
                  </a:cubicBezTo>
                  <a:cubicBezTo>
                    <a:pt x="163" y="269"/>
                    <a:pt x="152" y="269"/>
                    <a:pt x="142" y="271"/>
                  </a:cubicBezTo>
                  <a:close/>
                  <a:moveTo>
                    <a:pt x="117" y="253"/>
                  </a:moveTo>
                  <a:cubicBezTo>
                    <a:pt x="114" y="250"/>
                    <a:pt x="112" y="248"/>
                    <a:pt x="110" y="246"/>
                  </a:cubicBezTo>
                  <a:cubicBezTo>
                    <a:pt x="121" y="245"/>
                    <a:pt x="133" y="243"/>
                    <a:pt x="145" y="243"/>
                  </a:cubicBezTo>
                  <a:cubicBezTo>
                    <a:pt x="145" y="245"/>
                    <a:pt x="145" y="246"/>
                    <a:pt x="145" y="250"/>
                  </a:cubicBezTo>
                  <a:cubicBezTo>
                    <a:pt x="135" y="250"/>
                    <a:pt x="126" y="252"/>
                    <a:pt x="117" y="253"/>
                  </a:cubicBezTo>
                  <a:close/>
                  <a:moveTo>
                    <a:pt x="280" y="224"/>
                  </a:moveTo>
                  <a:cubicBezTo>
                    <a:pt x="277" y="218"/>
                    <a:pt x="273" y="215"/>
                    <a:pt x="271" y="211"/>
                  </a:cubicBezTo>
                  <a:cubicBezTo>
                    <a:pt x="287" y="211"/>
                    <a:pt x="303" y="213"/>
                    <a:pt x="319" y="215"/>
                  </a:cubicBezTo>
                  <a:cubicBezTo>
                    <a:pt x="305" y="217"/>
                    <a:pt x="292" y="220"/>
                    <a:pt x="280" y="224"/>
                  </a:cubicBezTo>
                  <a:close/>
                  <a:moveTo>
                    <a:pt x="179" y="218"/>
                  </a:moveTo>
                  <a:cubicBezTo>
                    <a:pt x="171" y="213"/>
                    <a:pt x="164" y="210"/>
                    <a:pt x="158" y="206"/>
                  </a:cubicBezTo>
                  <a:cubicBezTo>
                    <a:pt x="161" y="199"/>
                    <a:pt x="164" y="192"/>
                    <a:pt x="170" y="185"/>
                  </a:cubicBezTo>
                  <a:cubicBezTo>
                    <a:pt x="166" y="183"/>
                    <a:pt x="163" y="183"/>
                    <a:pt x="161" y="183"/>
                  </a:cubicBezTo>
                  <a:cubicBezTo>
                    <a:pt x="154" y="185"/>
                    <a:pt x="147" y="189"/>
                    <a:pt x="142" y="192"/>
                  </a:cubicBezTo>
                  <a:cubicBezTo>
                    <a:pt x="140" y="189"/>
                    <a:pt x="138" y="185"/>
                    <a:pt x="138" y="183"/>
                  </a:cubicBezTo>
                  <a:cubicBezTo>
                    <a:pt x="135" y="183"/>
                    <a:pt x="133" y="183"/>
                    <a:pt x="131" y="183"/>
                  </a:cubicBezTo>
                  <a:cubicBezTo>
                    <a:pt x="129" y="187"/>
                    <a:pt x="128" y="192"/>
                    <a:pt x="128" y="197"/>
                  </a:cubicBezTo>
                  <a:cubicBezTo>
                    <a:pt x="124" y="197"/>
                    <a:pt x="121" y="197"/>
                    <a:pt x="117" y="197"/>
                  </a:cubicBezTo>
                  <a:cubicBezTo>
                    <a:pt x="108" y="189"/>
                    <a:pt x="105" y="185"/>
                    <a:pt x="96" y="185"/>
                  </a:cubicBezTo>
                  <a:cubicBezTo>
                    <a:pt x="96" y="194"/>
                    <a:pt x="107" y="203"/>
                    <a:pt x="108" y="211"/>
                  </a:cubicBezTo>
                  <a:cubicBezTo>
                    <a:pt x="100" y="208"/>
                    <a:pt x="91" y="204"/>
                    <a:pt x="82" y="201"/>
                  </a:cubicBezTo>
                  <a:cubicBezTo>
                    <a:pt x="58" y="201"/>
                    <a:pt x="35" y="201"/>
                    <a:pt x="12" y="203"/>
                  </a:cubicBezTo>
                  <a:cubicBezTo>
                    <a:pt x="12" y="192"/>
                    <a:pt x="12" y="183"/>
                    <a:pt x="12" y="175"/>
                  </a:cubicBezTo>
                  <a:cubicBezTo>
                    <a:pt x="26" y="175"/>
                    <a:pt x="33" y="143"/>
                    <a:pt x="52" y="143"/>
                  </a:cubicBezTo>
                  <a:cubicBezTo>
                    <a:pt x="54" y="152"/>
                    <a:pt x="56" y="162"/>
                    <a:pt x="58" y="173"/>
                  </a:cubicBezTo>
                  <a:cubicBezTo>
                    <a:pt x="59" y="171"/>
                    <a:pt x="61" y="169"/>
                    <a:pt x="65" y="169"/>
                  </a:cubicBezTo>
                  <a:cubicBezTo>
                    <a:pt x="66" y="159"/>
                    <a:pt x="68" y="148"/>
                    <a:pt x="70" y="140"/>
                  </a:cubicBezTo>
                  <a:cubicBezTo>
                    <a:pt x="72" y="140"/>
                    <a:pt x="73" y="140"/>
                    <a:pt x="75" y="140"/>
                  </a:cubicBezTo>
                  <a:cubicBezTo>
                    <a:pt x="84" y="152"/>
                    <a:pt x="91" y="173"/>
                    <a:pt x="121" y="173"/>
                  </a:cubicBezTo>
                  <a:cubicBezTo>
                    <a:pt x="122" y="126"/>
                    <a:pt x="124" y="78"/>
                    <a:pt x="126" y="33"/>
                  </a:cubicBezTo>
                  <a:cubicBezTo>
                    <a:pt x="136" y="22"/>
                    <a:pt x="179" y="26"/>
                    <a:pt x="210" y="26"/>
                  </a:cubicBezTo>
                  <a:cubicBezTo>
                    <a:pt x="212" y="42"/>
                    <a:pt x="219" y="52"/>
                    <a:pt x="203" y="75"/>
                  </a:cubicBezTo>
                  <a:cubicBezTo>
                    <a:pt x="203" y="64"/>
                    <a:pt x="205" y="54"/>
                    <a:pt x="207" y="45"/>
                  </a:cubicBezTo>
                  <a:cubicBezTo>
                    <a:pt x="189" y="45"/>
                    <a:pt x="184" y="64"/>
                    <a:pt x="184" y="85"/>
                  </a:cubicBezTo>
                  <a:cubicBezTo>
                    <a:pt x="193" y="94"/>
                    <a:pt x="179" y="133"/>
                    <a:pt x="173" y="157"/>
                  </a:cubicBezTo>
                  <a:cubicBezTo>
                    <a:pt x="142" y="157"/>
                    <a:pt x="151" y="63"/>
                    <a:pt x="151" y="59"/>
                  </a:cubicBezTo>
                  <a:cubicBezTo>
                    <a:pt x="152" y="59"/>
                    <a:pt x="154" y="59"/>
                    <a:pt x="158" y="59"/>
                  </a:cubicBezTo>
                  <a:cubicBezTo>
                    <a:pt x="158" y="61"/>
                    <a:pt x="154" y="122"/>
                    <a:pt x="171" y="122"/>
                  </a:cubicBezTo>
                  <a:cubicBezTo>
                    <a:pt x="187" y="89"/>
                    <a:pt x="173" y="17"/>
                    <a:pt x="140" y="50"/>
                  </a:cubicBezTo>
                  <a:cubicBezTo>
                    <a:pt x="138" y="66"/>
                    <a:pt x="136" y="82"/>
                    <a:pt x="136" y="98"/>
                  </a:cubicBezTo>
                  <a:cubicBezTo>
                    <a:pt x="140" y="133"/>
                    <a:pt x="136" y="147"/>
                    <a:pt x="179" y="182"/>
                  </a:cubicBezTo>
                  <a:cubicBezTo>
                    <a:pt x="196" y="164"/>
                    <a:pt x="200" y="120"/>
                    <a:pt x="201" y="105"/>
                  </a:cubicBezTo>
                  <a:cubicBezTo>
                    <a:pt x="210" y="105"/>
                    <a:pt x="235" y="98"/>
                    <a:pt x="245" y="87"/>
                  </a:cubicBezTo>
                  <a:cubicBezTo>
                    <a:pt x="247" y="82"/>
                    <a:pt x="250" y="77"/>
                    <a:pt x="254" y="71"/>
                  </a:cubicBezTo>
                  <a:cubicBezTo>
                    <a:pt x="252" y="68"/>
                    <a:pt x="250" y="64"/>
                    <a:pt x="249" y="63"/>
                  </a:cubicBezTo>
                  <a:cubicBezTo>
                    <a:pt x="233" y="63"/>
                    <a:pt x="231" y="75"/>
                    <a:pt x="228" y="84"/>
                  </a:cubicBezTo>
                  <a:cubicBezTo>
                    <a:pt x="224" y="84"/>
                    <a:pt x="222" y="84"/>
                    <a:pt x="221" y="85"/>
                  </a:cubicBezTo>
                  <a:cubicBezTo>
                    <a:pt x="221" y="71"/>
                    <a:pt x="229" y="63"/>
                    <a:pt x="236" y="54"/>
                  </a:cubicBezTo>
                  <a:cubicBezTo>
                    <a:pt x="254" y="54"/>
                    <a:pt x="271" y="54"/>
                    <a:pt x="291" y="54"/>
                  </a:cubicBezTo>
                  <a:cubicBezTo>
                    <a:pt x="291" y="68"/>
                    <a:pt x="305" y="71"/>
                    <a:pt x="306" y="84"/>
                  </a:cubicBezTo>
                  <a:cubicBezTo>
                    <a:pt x="289" y="84"/>
                    <a:pt x="284" y="66"/>
                    <a:pt x="271" y="66"/>
                  </a:cubicBezTo>
                  <a:cubicBezTo>
                    <a:pt x="271" y="68"/>
                    <a:pt x="271" y="71"/>
                    <a:pt x="271" y="75"/>
                  </a:cubicBezTo>
                  <a:cubicBezTo>
                    <a:pt x="282" y="82"/>
                    <a:pt x="285" y="92"/>
                    <a:pt x="315" y="99"/>
                  </a:cubicBezTo>
                  <a:cubicBezTo>
                    <a:pt x="326" y="110"/>
                    <a:pt x="343" y="166"/>
                    <a:pt x="343" y="203"/>
                  </a:cubicBezTo>
                  <a:cubicBezTo>
                    <a:pt x="338" y="196"/>
                    <a:pt x="334" y="189"/>
                    <a:pt x="331" y="183"/>
                  </a:cubicBezTo>
                  <a:cubicBezTo>
                    <a:pt x="312" y="203"/>
                    <a:pt x="292" y="197"/>
                    <a:pt x="275" y="197"/>
                  </a:cubicBezTo>
                  <a:cubicBezTo>
                    <a:pt x="268" y="175"/>
                    <a:pt x="250" y="183"/>
                    <a:pt x="249" y="183"/>
                  </a:cubicBezTo>
                  <a:cubicBezTo>
                    <a:pt x="229" y="173"/>
                    <a:pt x="224" y="166"/>
                    <a:pt x="210" y="166"/>
                  </a:cubicBezTo>
                  <a:cubicBezTo>
                    <a:pt x="205" y="171"/>
                    <a:pt x="196" y="183"/>
                    <a:pt x="212" y="199"/>
                  </a:cubicBezTo>
                  <a:cubicBezTo>
                    <a:pt x="200" y="204"/>
                    <a:pt x="189" y="211"/>
                    <a:pt x="179" y="218"/>
                  </a:cubicBezTo>
                  <a:close/>
                  <a:moveTo>
                    <a:pt x="30" y="197"/>
                  </a:moveTo>
                  <a:cubicBezTo>
                    <a:pt x="0" y="168"/>
                    <a:pt x="54" y="185"/>
                    <a:pt x="79" y="183"/>
                  </a:cubicBezTo>
                  <a:cubicBezTo>
                    <a:pt x="79" y="185"/>
                    <a:pt x="79" y="189"/>
                    <a:pt x="80" y="192"/>
                  </a:cubicBezTo>
                  <a:cubicBezTo>
                    <a:pt x="63" y="194"/>
                    <a:pt x="45" y="196"/>
                    <a:pt x="30" y="197"/>
                  </a:cubicBezTo>
                  <a:close/>
                  <a:moveTo>
                    <a:pt x="303" y="182"/>
                  </a:moveTo>
                  <a:cubicBezTo>
                    <a:pt x="289" y="178"/>
                    <a:pt x="275" y="175"/>
                    <a:pt x="263" y="173"/>
                  </a:cubicBezTo>
                  <a:cubicBezTo>
                    <a:pt x="249" y="169"/>
                    <a:pt x="245" y="164"/>
                    <a:pt x="236" y="150"/>
                  </a:cubicBezTo>
                  <a:cubicBezTo>
                    <a:pt x="226" y="148"/>
                    <a:pt x="217" y="147"/>
                    <a:pt x="208" y="147"/>
                  </a:cubicBezTo>
                  <a:cubicBezTo>
                    <a:pt x="207" y="143"/>
                    <a:pt x="205" y="140"/>
                    <a:pt x="203" y="138"/>
                  </a:cubicBezTo>
                  <a:cubicBezTo>
                    <a:pt x="208" y="92"/>
                    <a:pt x="229" y="120"/>
                    <a:pt x="242" y="94"/>
                  </a:cubicBezTo>
                  <a:cubicBezTo>
                    <a:pt x="243" y="94"/>
                    <a:pt x="247" y="94"/>
                    <a:pt x="250" y="94"/>
                  </a:cubicBezTo>
                  <a:cubicBezTo>
                    <a:pt x="252" y="112"/>
                    <a:pt x="254" y="129"/>
                    <a:pt x="256" y="148"/>
                  </a:cubicBezTo>
                  <a:cubicBezTo>
                    <a:pt x="257" y="148"/>
                    <a:pt x="259" y="148"/>
                    <a:pt x="263" y="150"/>
                  </a:cubicBezTo>
                  <a:cubicBezTo>
                    <a:pt x="264" y="131"/>
                    <a:pt x="266" y="112"/>
                    <a:pt x="270" y="94"/>
                  </a:cubicBezTo>
                  <a:cubicBezTo>
                    <a:pt x="277" y="94"/>
                    <a:pt x="291" y="108"/>
                    <a:pt x="294" y="110"/>
                  </a:cubicBezTo>
                  <a:cubicBezTo>
                    <a:pt x="301" y="112"/>
                    <a:pt x="308" y="113"/>
                    <a:pt x="315" y="115"/>
                  </a:cubicBezTo>
                  <a:cubicBezTo>
                    <a:pt x="315" y="126"/>
                    <a:pt x="315" y="136"/>
                    <a:pt x="315" y="147"/>
                  </a:cubicBezTo>
                  <a:cubicBezTo>
                    <a:pt x="303" y="148"/>
                    <a:pt x="291" y="150"/>
                    <a:pt x="280" y="154"/>
                  </a:cubicBezTo>
                  <a:cubicBezTo>
                    <a:pt x="280" y="155"/>
                    <a:pt x="282" y="159"/>
                    <a:pt x="284" y="162"/>
                  </a:cubicBezTo>
                  <a:cubicBezTo>
                    <a:pt x="298" y="162"/>
                    <a:pt x="312" y="164"/>
                    <a:pt x="326" y="166"/>
                  </a:cubicBezTo>
                  <a:cubicBezTo>
                    <a:pt x="324" y="178"/>
                    <a:pt x="310" y="180"/>
                    <a:pt x="303" y="182"/>
                  </a:cubicBezTo>
                  <a:close/>
                  <a:moveTo>
                    <a:pt x="107" y="159"/>
                  </a:moveTo>
                  <a:cubicBezTo>
                    <a:pt x="86" y="143"/>
                    <a:pt x="79" y="126"/>
                    <a:pt x="79" y="117"/>
                  </a:cubicBezTo>
                  <a:cubicBezTo>
                    <a:pt x="87" y="110"/>
                    <a:pt x="96" y="103"/>
                    <a:pt x="105" y="98"/>
                  </a:cubicBezTo>
                  <a:cubicBezTo>
                    <a:pt x="105" y="82"/>
                    <a:pt x="73" y="105"/>
                    <a:pt x="70" y="105"/>
                  </a:cubicBezTo>
                  <a:cubicBezTo>
                    <a:pt x="70" y="101"/>
                    <a:pt x="70" y="98"/>
                    <a:pt x="70" y="96"/>
                  </a:cubicBezTo>
                  <a:cubicBezTo>
                    <a:pt x="80" y="87"/>
                    <a:pt x="91" y="78"/>
                    <a:pt x="103" y="70"/>
                  </a:cubicBezTo>
                  <a:cubicBezTo>
                    <a:pt x="101" y="66"/>
                    <a:pt x="100" y="64"/>
                    <a:pt x="98" y="63"/>
                  </a:cubicBezTo>
                  <a:cubicBezTo>
                    <a:pt x="89" y="66"/>
                    <a:pt x="80" y="71"/>
                    <a:pt x="72" y="77"/>
                  </a:cubicBezTo>
                  <a:cubicBezTo>
                    <a:pt x="72" y="50"/>
                    <a:pt x="84" y="43"/>
                    <a:pt x="108" y="49"/>
                  </a:cubicBezTo>
                  <a:cubicBezTo>
                    <a:pt x="117" y="66"/>
                    <a:pt x="114" y="126"/>
                    <a:pt x="114" y="159"/>
                  </a:cubicBezTo>
                  <a:cubicBezTo>
                    <a:pt x="110" y="159"/>
                    <a:pt x="108" y="159"/>
                    <a:pt x="107" y="159"/>
                  </a:cubicBezTo>
                  <a:close/>
                  <a:moveTo>
                    <a:pt x="17" y="157"/>
                  </a:moveTo>
                  <a:cubicBezTo>
                    <a:pt x="16" y="155"/>
                    <a:pt x="14" y="154"/>
                    <a:pt x="12" y="154"/>
                  </a:cubicBezTo>
                  <a:cubicBezTo>
                    <a:pt x="10" y="126"/>
                    <a:pt x="10" y="98"/>
                    <a:pt x="10" y="70"/>
                  </a:cubicBezTo>
                  <a:cubicBezTo>
                    <a:pt x="19" y="70"/>
                    <a:pt x="49" y="89"/>
                    <a:pt x="54" y="105"/>
                  </a:cubicBezTo>
                  <a:cubicBezTo>
                    <a:pt x="49" y="103"/>
                    <a:pt x="44" y="103"/>
                    <a:pt x="38" y="103"/>
                  </a:cubicBezTo>
                  <a:cubicBezTo>
                    <a:pt x="38" y="92"/>
                    <a:pt x="23" y="94"/>
                    <a:pt x="17" y="94"/>
                  </a:cubicBezTo>
                  <a:cubicBezTo>
                    <a:pt x="17" y="96"/>
                    <a:pt x="17" y="99"/>
                    <a:pt x="17" y="103"/>
                  </a:cubicBezTo>
                  <a:cubicBezTo>
                    <a:pt x="26" y="108"/>
                    <a:pt x="37" y="113"/>
                    <a:pt x="47" y="120"/>
                  </a:cubicBezTo>
                  <a:cubicBezTo>
                    <a:pt x="37" y="133"/>
                    <a:pt x="26" y="145"/>
                    <a:pt x="17" y="157"/>
                  </a:cubicBezTo>
                  <a:close/>
                  <a:moveTo>
                    <a:pt x="222" y="138"/>
                  </a:moveTo>
                  <a:cubicBezTo>
                    <a:pt x="221" y="133"/>
                    <a:pt x="221" y="127"/>
                    <a:pt x="221" y="122"/>
                  </a:cubicBezTo>
                  <a:cubicBezTo>
                    <a:pt x="228" y="122"/>
                    <a:pt x="235" y="122"/>
                    <a:pt x="242" y="122"/>
                  </a:cubicBezTo>
                  <a:cubicBezTo>
                    <a:pt x="240" y="126"/>
                    <a:pt x="238" y="129"/>
                    <a:pt x="238" y="134"/>
                  </a:cubicBezTo>
                  <a:cubicBezTo>
                    <a:pt x="233" y="134"/>
                    <a:pt x="228" y="136"/>
                    <a:pt x="222" y="138"/>
                  </a:cubicBezTo>
                  <a:close/>
                  <a:moveTo>
                    <a:pt x="285" y="138"/>
                  </a:moveTo>
                  <a:cubicBezTo>
                    <a:pt x="284" y="133"/>
                    <a:pt x="282" y="127"/>
                    <a:pt x="280" y="122"/>
                  </a:cubicBezTo>
                  <a:cubicBezTo>
                    <a:pt x="284" y="120"/>
                    <a:pt x="292" y="115"/>
                    <a:pt x="303" y="126"/>
                  </a:cubicBezTo>
                  <a:cubicBezTo>
                    <a:pt x="301" y="127"/>
                    <a:pt x="301" y="131"/>
                    <a:pt x="301" y="134"/>
                  </a:cubicBezTo>
                  <a:cubicBezTo>
                    <a:pt x="296" y="134"/>
                    <a:pt x="291" y="136"/>
                    <a:pt x="285" y="138"/>
                  </a:cubicBezTo>
                  <a:close/>
                  <a:moveTo>
                    <a:pt x="343" y="115"/>
                  </a:moveTo>
                  <a:cubicBezTo>
                    <a:pt x="327" y="84"/>
                    <a:pt x="338" y="84"/>
                    <a:pt x="336" y="63"/>
                  </a:cubicBezTo>
                  <a:cubicBezTo>
                    <a:pt x="327" y="45"/>
                    <a:pt x="324" y="45"/>
                    <a:pt x="324" y="33"/>
                  </a:cubicBezTo>
                  <a:cubicBezTo>
                    <a:pt x="329" y="33"/>
                    <a:pt x="334" y="33"/>
                    <a:pt x="340" y="33"/>
                  </a:cubicBezTo>
                  <a:cubicBezTo>
                    <a:pt x="347" y="40"/>
                    <a:pt x="347" y="87"/>
                    <a:pt x="347" y="110"/>
                  </a:cubicBezTo>
                  <a:cubicBezTo>
                    <a:pt x="345" y="112"/>
                    <a:pt x="343" y="113"/>
                    <a:pt x="343" y="115"/>
                  </a:cubicBezTo>
                  <a:close/>
                  <a:moveTo>
                    <a:pt x="44" y="80"/>
                  </a:moveTo>
                  <a:cubicBezTo>
                    <a:pt x="24" y="66"/>
                    <a:pt x="19" y="63"/>
                    <a:pt x="12" y="66"/>
                  </a:cubicBezTo>
                  <a:cubicBezTo>
                    <a:pt x="12" y="61"/>
                    <a:pt x="12" y="56"/>
                    <a:pt x="12" y="52"/>
                  </a:cubicBezTo>
                  <a:cubicBezTo>
                    <a:pt x="16" y="50"/>
                    <a:pt x="19" y="49"/>
                    <a:pt x="24" y="49"/>
                  </a:cubicBezTo>
                  <a:cubicBezTo>
                    <a:pt x="33" y="59"/>
                    <a:pt x="42" y="70"/>
                    <a:pt x="52" y="80"/>
                  </a:cubicBezTo>
                  <a:cubicBezTo>
                    <a:pt x="49" y="80"/>
                    <a:pt x="45" y="80"/>
                    <a:pt x="44" y="80"/>
                  </a:cubicBezTo>
                  <a:close/>
                  <a:moveTo>
                    <a:pt x="315" y="68"/>
                  </a:moveTo>
                  <a:cubicBezTo>
                    <a:pt x="312" y="63"/>
                    <a:pt x="308" y="57"/>
                    <a:pt x="306" y="52"/>
                  </a:cubicBezTo>
                  <a:cubicBezTo>
                    <a:pt x="308" y="52"/>
                    <a:pt x="312" y="52"/>
                    <a:pt x="315" y="52"/>
                  </a:cubicBezTo>
                  <a:cubicBezTo>
                    <a:pt x="317" y="57"/>
                    <a:pt x="320" y="63"/>
                    <a:pt x="324" y="68"/>
                  </a:cubicBezTo>
                  <a:cubicBezTo>
                    <a:pt x="320" y="68"/>
                    <a:pt x="317" y="68"/>
                    <a:pt x="315" y="68"/>
                  </a:cubicBezTo>
                  <a:close/>
                  <a:moveTo>
                    <a:pt x="54" y="61"/>
                  </a:moveTo>
                  <a:cubicBezTo>
                    <a:pt x="51" y="59"/>
                    <a:pt x="49" y="57"/>
                    <a:pt x="47" y="57"/>
                  </a:cubicBezTo>
                  <a:cubicBezTo>
                    <a:pt x="47" y="52"/>
                    <a:pt x="47" y="49"/>
                    <a:pt x="47" y="45"/>
                  </a:cubicBezTo>
                  <a:cubicBezTo>
                    <a:pt x="54" y="45"/>
                    <a:pt x="61" y="45"/>
                    <a:pt x="70" y="45"/>
                  </a:cubicBezTo>
                  <a:cubicBezTo>
                    <a:pt x="68" y="49"/>
                    <a:pt x="66" y="52"/>
                    <a:pt x="65" y="57"/>
                  </a:cubicBezTo>
                  <a:cubicBezTo>
                    <a:pt x="61" y="57"/>
                    <a:pt x="58" y="59"/>
                    <a:pt x="54" y="61"/>
                  </a:cubicBezTo>
                  <a:close/>
                  <a:moveTo>
                    <a:pt x="238" y="42"/>
                  </a:moveTo>
                  <a:cubicBezTo>
                    <a:pt x="235" y="36"/>
                    <a:pt x="231" y="31"/>
                    <a:pt x="229" y="28"/>
                  </a:cubicBezTo>
                  <a:cubicBezTo>
                    <a:pt x="254" y="28"/>
                    <a:pt x="278" y="29"/>
                    <a:pt x="303" y="31"/>
                  </a:cubicBezTo>
                  <a:cubicBezTo>
                    <a:pt x="301" y="33"/>
                    <a:pt x="301" y="36"/>
                    <a:pt x="301" y="40"/>
                  </a:cubicBezTo>
                  <a:cubicBezTo>
                    <a:pt x="280" y="40"/>
                    <a:pt x="259" y="40"/>
                    <a:pt x="238" y="42"/>
                  </a:cubicBezTo>
                  <a:close/>
                  <a:moveTo>
                    <a:pt x="231" y="19"/>
                  </a:moveTo>
                  <a:cubicBezTo>
                    <a:pt x="228" y="17"/>
                    <a:pt x="224" y="15"/>
                    <a:pt x="222" y="14"/>
                  </a:cubicBezTo>
                  <a:cubicBezTo>
                    <a:pt x="222" y="12"/>
                    <a:pt x="222" y="10"/>
                    <a:pt x="222" y="8"/>
                  </a:cubicBezTo>
                  <a:cubicBezTo>
                    <a:pt x="224" y="7"/>
                    <a:pt x="228" y="5"/>
                    <a:pt x="231" y="5"/>
                  </a:cubicBezTo>
                  <a:cubicBezTo>
                    <a:pt x="254" y="5"/>
                    <a:pt x="278" y="5"/>
                    <a:pt x="303" y="7"/>
                  </a:cubicBezTo>
                  <a:cubicBezTo>
                    <a:pt x="303" y="8"/>
                    <a:pt x="303" y="12"/>
                    <a:pt x="303" y="15"/>
                  </a:cubicBezTo>
                  <a:cubicBezTo>
                    <a:pt x="278" y="15"/>
                    <a:pt x="254" y="17"/>
                    <a:pt x="231" y="19"/>
                  </a:cubicBezTo>
                  <a:close/>
                  <a:moveTo>
                    <a:pt x="54" y="1"/>
                  </a:moveTo>
                  <a:cubicBezTo>
                    <a:pt x="72" y="0"/>
                    <a:pt x="89" y="0"/>
                    <a:pt x="108" y="0"/>
                  </a:cubicBezTo>
                  <a:cubicBezTo>
                    <a:pt x="89" y="0"/>
                    <a:pt x="72" y="0"/>
                    <a:pt x="54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4102" name="图片 19" descr="LOGO白副本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4150" y="266700"/>
            <a:ext cx="1420813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内容占位符 3" descr="0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内容占位符 3" descr="04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126" name="Freeform 6"/>
          <p:cNvSpPr>
            <a:spLocks/>
          </p:cNvSpPr>
          <p:nvPr/>
        </p:nvSpPr>
        <p:spPr bwMode="auto">
          <a:xfrm>
            <a:off x="2443374" y="-145140"/>
            <a:ext cx="4214842" cy="3929090"/>
          </a:xfrm>
          <a:custGeom>
            <a:avLst/>
            <a:gdLst/>
            <a:ahLst/>
            <a:cxnLst>
              <a:cxn ang="0">
                <a:pos x="294" y="1242"/>
              </a:cxn>
              <a:cxn ang="0">
                <a:pos x="1311" y="1200"/>
              </a:cxn>
              <a:cxn ang="0">
                <a:pos x="1481" y="510"/>
              </a:cxn>
              <a:cxn ang="0">
                <a:pos x="0" y="604"/>
              </a:cxn>
              <a:cxn ang="0">
                <a:pos x="294" y="1242"/>
              </a:cxn>
            </a:cxnLst>
            <a:rect l="0" t="0" r="r" b="b"/>
            <a:pathLst>
              <a:path w="1481" h="1332">
                <a:moveTo>
                  <a:pt x="294" y="1242"/>
                </a:moveTo>
                <a:cubicBezTo>
                  <a:pt x="294" y="1242"/>
                  <a:pt x="964" y="1332"/>
                  <a:pt x="1311" y="1200"/>
                </a:cubicBezTo>
                <a:cubicBezTo>
                  <a:pt x="1481" y="510"/>
                  <a:pt x="1481" y="510"/>
                  <a:pt x="1481" y="510"/>
                </a:cubicBezTo>
                <a:cubicBezTo>
                  <a:pt x="1481" y="510"/>
                  <a:pt x="551" y="0"/>
                  <a:pt x="0" y="604"/>
                </a:cubicBezTo>
                <a:lnTo>
                  <a:pt x="294" y="1242"/>
                </a:lnTo>
                <a:close/>
              </a:path>
            </a:pathLst>
          </a:custGeom>
          <a:gradFill flip="none" rotWithShape="1">
            <a:gsLst>
              <a:gs pos="0">
                <a:srgbClr val="FFFF00">
                  <a:alpha val="0"/>
                </a:srgbClr>
              </a:gs>
              <a:gs pos="29000">
                <a:srgbClr val="FFFF00">
                  <a:alpha val="56000"/>
                </a:srgbClr>
              </a:gs>
              <a:gs pos="70000">
                <a:srgbClr val="FFFF00">
                  <a:alpha val="0"/>
                </a:srgb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63538" y="-536575"/>
            <a:ext cx="347662" cy="347662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434513" y="1393825"/>
            <a:ext cx="203200" cy="2032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-739775" y="2263775"/>
            <a:ext cx="347662" cy="349250"/>
          </a:xfrm>
          <a:prstGeom prst="ellipse">
            <a:avLst/>
          </a:prstGeom>
          <a:gradFill flip="none" rotWithShape="1">
            <a:gsLst>
              <a:gs pos="0">
                <a:srgbClr val="FFFF66">
                  <a:alpha val="69804"/>
                </a:srgbClr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9361488" y="3005138"/>
            <a:ext cx="349250" cy="347662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-595313" y="4295775"/>
            <a:ext cx="203200" cy="2032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871538" y="7140575"/>
            <a:ext cx="347662" cy="349250"/>
          </a:xfrm>
          <a:prstGeom prst="ellipse">
            <a:avLst/>
          </a:prstGeom>
          <a:gradFill flip="none" rotWithShape="1">
            <a:gsLst>
              <a:gs pos="0">
                <a:srgbClr val="FFFF66">
                  <a:alpha val="69804"/>
                </a:srgbClr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9318625" y="3889375"/>
            <a:ext cx="203200" cy="2032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7112000" y="-347663"/>
            <a:ext cx="347663" cy="347663"/>
          </a:xfrm>
          <a:prstGeom prst="ellipse">
            <a:avLst/>
          </a:prstGeom>
          <a:gradFill flip="none" rotWithShape="1">
            <a:gsLst>
              <a:gs pos="0">
                <a:srgbClr val="FFFF66">
                  <a:alpha val="69804"/>
                </a:srgbClr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-550863" y="5630863"/>
            <a:ext cx="347663" cy="349250"/>
          </a:xfrm>
          <a:prstGeom prst="ellipse">
            <a:avLst/>
          </a:prstGeom>
          <a:gradFill flip="none" rotWithShape="1">
            <a:gsLst>
              <a:gs pos="0">
                <a:srgbClr val="FFFF66">
                  <a:alpha val="69804"/>
                </a:srgbClr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204913" y="-203200"/>
            <a:ext cx="203200" cy="2032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7634288" y="7083425"/>
            <a:ext cx="349250" cy="347663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295775" y="7213600"/>
            <a:ext cx="203200" cy="2032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3556000" y="-377825"/>
            <a:ext cx="203200" cy="2032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2873375" y="-522288"/>
            <a:ext cx="349250" cy="347663"/>
          </a:xfrm>
          <a:prstGeom prst="ellipse">
            <a:avLst/>
          </a:prstGeom>
          <a:gradFill flip="none" rotWithShape="1">
            <a:gsLst>
              <a:gs pos="0">
                <a:srgbClr val="FFFF66">
                  <a:alpha val="69804"/>
                </a:srgbClr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9361488" y="5951538"/>
            <a:ext cx="203200" cy="2032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390063" y="623888"/>
            <a:ext cx="349250" cy="349250"/>
          </a:xfrm>
          <a:prstGeom prst="ellipse">
            <a:avLst/>
          </a:prstGeom>
          <a:gradFill flip="none" rotWithShape="1">
            <a:gsLst>
              <a:gs pos="0">
                <a:srgbClr val="FFFF66">
                  <a:alpha val="69804"/>
                </a:srgbClr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-203200" y="1176338"/>
            <a:ext cx="203200" cy="2032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438400" y="7154863"/>
            <a:ext cx="347663" cy="34925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-522288" y="3178175"/>
            <a:ext cx="347663" cy="34925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9144000" y="2206625"/>
            <a:ext cx="347663" cy="347663"/>
          </a:xfrm>
          <a:prstGeom prst="ellipse">
            <a:avLst/>
          </a:prstGeom>
          <a:gradFill flip="none" rotWithShape="1">
            <a:gsLst>
              <a:gs pos="0">
                <a:srgbClr val="FFFF66">
                  <a:alpha val="69804"/>
                </a:srgbClr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9144000" y="4891088"/>
            <a:ext cx="347663" cy="34925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4716463" y="-347663"/>
            <a:ext cx="349250" cy="347663"/>
          </a:xfrm>
          <a:prstGeom prst="ellipse">
            <a:avLst/>
          </a:prstGeom>
          <a:gradFill flip="none" rotWithShape="1">
            <a:gsLst>
              <a:gs pos="0">
                <a:srgbClr val="FFFF66">
                  <a:alpha val="69804"/>
                </a:srgbClr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5427663" y="7112000"/>
            <a:ext cx="349250" cy="347663"/>
          </a:xfrm>
          <a:prstGeom prst="ellipse">
            <a:avLst/>
          </a:prstGeom>
          <a:gradFill flip="none" rotWithShape="1">
            <a:gsLst>
              <a:gs pos="0">
                <a:srgbClr val="FFFF66">
                  <a:alpha val="69804"/>
                </a:srgbClr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9144000" y="4484688"/>
            <a:ext cx="203200" cy="2032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3468688" y="7083425"/>
            <a:ext cx="203200" cy="2032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5878513" y="-595313"/>
            <a:ext cx="203200" cy="2032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8272463" y="-203200"/>
            <a:ext cx="203200" cy="2032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6502400" y="7227888"/>
            <a:ext cx="347663" cy="34925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-377825" y="6400800"/>
            <a:ext cx="203200" cy="2032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-347663" y="449263"/>
            <a:ext cx="347663" cy="349250"/>
          </a:xfrm>
          <a:prstGeom prst="ellipse">
            <a:avLst/>
          </a:prstGeom>
          <a:gradFill flip="none" rotWithShape="1">
            <a:gsLst>
              <a:gs pos="0">
                <a:srgbClr val="FFFF66">
                  <a:alpha val="69804"/>
                </a:srgbClr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1625600" y="7256463"/>
            <a:ext cx="347663" cy="34925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8520113" y="7154863"/>
            <a:ext cx="203200" cy="203200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8796338" y="-347663"/>
            <a:ext cx="347662" cy="347663"/>
          </a:xfrm>
          <a:prstGeom prst="ellipse">
            <a:avLst/>
          </a:prstGeom>
          <a:gradFill flip="none" rotWithShape="1">
            <a:gsLst>
              <a:gs pos="0">
                <a:srgbClr val="FFFF66">
                  <a:alpha val="69804"/>
                </a:srgbClr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160" name="图片 47" descr="LOGO白副本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4150" y="266700"/>
            <a:ext cx="1420813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椭圆 48"/>
          <p:cNvSpPr/>
          <p:nvPr/>
        </p:nvSpPr>
        <p:spPr>
          <a:xfrm>
            <a:off x="2384425" y="2566988"/>
            <a:ext cx="117475" cy="87312"/>
          </a:xfrm>
          <a:prstGeom prst="ellipse">
            <a:avLst/>
          </a:prstGeom>
          <a:gradFill flip="none" rotWithShape="1">
            <a:gsLst>
              <a:gs pos="0">
                <a:srgbClr val="FFFF66">
                  <a:alpha val="69804"/>
                </a:srgbClr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3433763" y="1468438"/>
            <a:ext cx="115887" cy="88900"/>
          </a:xfrm>
          <a:prstGeom prst="ellipse">
            <a:avLst/>
          </a:prstGeom>
          <a:gradFill flip="none" rotWithShape="1">
            <a:gsLst>
              <a:gs pos="0">
                <a:srgbClr val="FFFF66">
                  <a:alpha val="69804"/>
                </a:srgbClr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6542088" y="2541588"/>
            <a:ext cx="117475" cy="88900"/>
          </a:xfrm>
          <a:prstGeom prst="ellipse">
            <a:avLst/>
          </a:prstGeom>
          <a:gradFill flip="none" rotWithShape="1">
            <a:gsLst>
              <a:gs pos="0">
                <a:srgbClr val="FFFF66">
                  <a:alpha val="69804"/>
                </a:srgbClr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5189538" y="1530350"/>
            <a:ext cx="115887" cy="87313"/>
          </a:xfrm>
          <a:prstGeom prst="ellipse">
            <a:avLst/>
          </a:prstGeom>
          <a:gradFill flip="none" rotWithShape="1">
            <a:gsLst>
              <a:gs pos="0">
                <a:srgbClr val="FFFF66">
                  <a:alpha val="69804"/>
                </a:srgbClr>
              </a:gs>
              <a:gs pos="100000">
                <a:srgbClr val="FFFF00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63900" y="1639888"/>
            <a:ext cx="2846388" cy="148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51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repeatCount="indefinite" accel="50000" decel="5000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4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repeatCount="indefinite" accel="50000" decel="50000" autoRev="1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mph" presetSubtype="0" repeatCount="indefinite" accel="50000" decel="50000" autoRev="1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25" dur="1000" fill="hold"/>
                                        <p:tgtEl>
                                          <p:spTgt spid="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repeatCount="indefinite" accel="50000" decel="50000" autoRev="1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3" presetClass="exit" presetSubtype="54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3" presetClass="exit" presetSubtype="54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3" presetClass="exit" presetSubtype="54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3" presetClass="exit" presetSubtype="54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3" presetClass="exit" presetSubtype="54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3" presetClass="exit" presetSubtype="54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3" presetClass="exit" presetSubtype="54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3" presetClass="exit" presetSubtype="54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3" presetClass="exit" presetSubtype="54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3" presetClass="exit" presetSubtype="54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3" presetClass="exit" presetSubtype="54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3" presetClass="exit" presetSubtype="54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23" presetClass="exit" presetSubtype="54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3" presetClass="exit" presetSubtype="544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3" presetClass="exit" presetSubtype="54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3" presetClass="exit" presetSubtype="54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3" presetClass="exit" presetSubtype="54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3" presetClass="exit" presetSubtype="544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3" presetClass="exit" presetSubtype="544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0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3" presetClass="exit" presetSubtype="544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6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23" presetClass="exit" presetSubtype="54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3" presetClass="exit" presetSubtype="54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23" presetClass="exit" presetSubtype="544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23" presetClass="exit" presetSubtype="544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23" presetClass="exit" presetSubtype="544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6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2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23" presetClass="exit" presetSubtype="544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23" presetClass="exit" presetSubtype="54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8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23" presetClass="exit" presetSubtype="544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23" presetClass="exit" presetSubtype="544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23" presetClass="exit" presetSubtype="544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23" presetClass="exit" presetSubtype="544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23" presetClass="exit" presetSubtype="54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23" presetClass="exit" presetSubtype="544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36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64" presetClass="path" presetSubtype="0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animMotion origin="layout" path="M -1.11022E-16 -8.09249E-7 L -1.11022E-16 -0.14497 " pathEditMode="relative" rAng="0" ptsTypes="AA">
                                      <p:cBhvr>
                                        <p:cTn id="233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3"/>
                                    </p:animMotion>
                                  </p:childTnLst>
                                </p:cTn>
                              </p:par>
                              <p:par>
                                <p:cTn id="234" presetID="26" presetClass="emph" presetSubtype="0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500" tmFilter="0, 0; .2, .5; .8, .5; 1, 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6" dur="250" autoRev="1" fill="hold"/>
                                        <p:tgtEl>
                                          <p:spTgt spid="51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63" descr="0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" name="内容占位符 3" descr="04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12" name="Freeform 6"/>
          <p:cNvSpPr>
            <a:spLocks/>
          </p:cNvSpPr>
          <p:nvPr/>
        </p:nvSpPr>
        <p:spPr bwMode="auto">
          <a:xfrm>
            <a:off x="2443374" y="-145140"/>
            <a:ext cx="4214842" cy="3929090"/>
          </a:xfrm>
          <a:custGeom>
            <a:avLst/>
            <a:gdLst/>
            <a:ahLst/>
            <a:cxnLst>
              <a:cxn ang="0">
                <a:pos x="294" y="1242"/>
              </a:cxn>
              <a:cxn ang="0">
                <a:pos x="1311" y="1200"/>
              </a:cxn>
              <a:cxn ang="0">
                <a:pos x="1481" y="510"/>
              </a:cxn>
              <a:cxn ang="0">
                <a:pos x="0" y="604"/>
              </a:cxn>
              <a:cxn ang="0">
                <a:pos x="294" y="1242"/>
              </a:cxn>
            </a:cxnLst>
            <a:rect l="0" t="0" r="r" b="b"/>
            <a:pathLst>
              <a:path w="1481" h="1332">
                <a:moveTo>
                  <a:pt x="294" y="1242"/>
                </a:moveTo>
                <a:cubicBezTo>
                  <a:pt x="294" y="1242"/>
                  <a:pt x="964" y="1332"/>
                  <a:pt x="1311" y="1200"/>
                </a:cubicBezTo>
                <a:cubicBezTo>
                  <a:pt x="1481" y="510"/>
                  <a:pt x="1481" y="510"/>
                  <a:pt x="1481" y="510"/>
                </a:cubicBezTo>
                <a:cubicBezTo>
                  <a:pt x="1481" y="510"/>
                  <a:pt x="551" y="0"/>
                  <a:pt x="0" y="604"/>
                </a:cubicBezTo>
                <a:lnTo>
                  <a:pt x="294" y="1242"/>
                </a:lnTo>
                <a:close/>
              </a:path>
            </a:pathLst>
          </a:custGeom>
          <a:gradFill flip="none" rotWithShape="1">
            <a:gsLst>
              <a:gs pos="0">
                <a:srgbClr val="FFFF00">
                  <a:alpha val="0"/>
                </a:srgbClr>
              </a:gs>
              <a:gs pos="29000">
                <a:srgbClr val="FFFF00">
                  <a:alpha val="56000"/>
                </a:srgbClr>
              </a:gs>
              <a:gs pos="70000">
                <a:srgbClr val="FFFF00">
                  <a:alpha val="0"/>
                </a:srgbClr>
              </a:gs>
            </a:gsLst>
            <a:lin ang="16200000" scaled="1"/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pic>
        <p:nvPicPr>
          <p:cNvPr id="167" name="图片 166" descr="牛角如意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4411663"/>
            <a:ext cx="6000750" cy="244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图片 167" descr="LOGO白副本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4150" y="266700"/>
            <a:ext cx="1420813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9" name="Freeform 1301"/>
          <p:cNvSpPr>
            <a:spLocks noEditPoints="1"/>
          </p:cNvSpPr>
          <p:nvPr/>
        </p:nvSpPr>
        <p:spPr bwMode="auto">
          <a:xfrm>
            <a:off x="5327972" y="3121731"/>
            <a:ext cx="1027113" cy="1054100"/>
          </a:xfrm>
          <a:custGeom>
            <a:avLst/>
            <a:gdLst/>
            <a:ahLst/>
            <a:cxnLst>
              <a:cxn ang="0">
                <a:pos x="240" y="243"/>
              </a:cxn>
              <a:cxn ang="0">
                <a:pos x="217" y="160"/>
              </a:cxn>
              <a:cxn ang="0">
                <a:pos x="268" y="164"/>
              </a:cxn>
              <a:cxn ang="0">
                <a:pos x="218" y="94"/>
              </a:cxn>
              <a:cxn ang="0">
                <a:pos x="217" y="67"/>
              </a:cxn>
              <a:cxn ang="0">
                <a:pos x="222" y="57"/>
              </a:cxn>
              <a:cxn ang="0">
                <a:pos x="217" y="202"/>
              </a:cxn>
              <a:cxn ang="0">
                <a:pos x="181" y="200"/>
              </a:cxn>
              <a:cxn ang="0">
                <a:pos x="215" y="71"/>
              </a:cxn>
              <a:cxn ang="0">
                <a:pos x="186" y="140"/>
              </a:cxn>
              <a:cxn ang="0">
                <a:pos x="165" y="148"/>
              </a:cxn>
              <a:cxn ang="0">
                <a:pos x="156" y="113"/>
              </a:cxn>
              <a:cxn ang="0">
                <a:pos x="171" y="63"/>
              </a:cxn>
              <a:cxn ang="0">
                <a:pos x="156" y="11"/>
              </a:cxn>
              <a:cxn ang="0">
                <a:pos x="173" y="48"/>
              </a:cxn>
              <a:cxn ang="0">
                <a:pos x="183" y="68"/>
              </a:cxn>
              <a:cxn ang="0">
                <a:pos x="196" y="123"/>
              </a:cxn>
              <a:cxn ang="0">
                <a:pos x="199" y="97"/>
              </a:cxn>
              <a:cxn ang="0">
                <a:pos x="198" y="57"/>
              </a:cxn>
              <a:cxn ang="0">
                <a:pos x="217" y="160"/>
              </a:cxn>
              <a:cxn ang="0">
                <a:pos x="156" y="152"/>
              </a:cxn>
              <a:cxn ang="0">
                <a:pos x="159" y="215"/>
              </a:cxn>
              <a:cxn ang="0">
                <a:pos x="217" y="169"/>
              </a:cxn>
              <a:cxn ang="0">
                <a:pos x="162" y="84"/>
              </a:cxn>
              <a:cxn ang="0">
                <a:pos x="152" y="69"/>
              </a:cxn>
              <a:cxn ang="0">
                <a:pos x="156" y="82"/>
              </a:cxn>
              <a:cxn ang="0">
                <a:pos x="143" y="146"/>
              </a:cxn>
              <a:cxn ang="0">
                <a:pos x="138" y="125"/>
              </a:cxn>
              <a:cxn ang="0">
                <a:pos x="153" y="7"/>
              </a:cxn>
              <a:cxn ang="0">
                <a:pos x="139" y="275"/>
              </a:cxn>
              <a:cxn ang="0">
                <a:pos x="138" y="193"/>
              </a:cxn>
              <a:cxn ang="0">
                <a:pos x="156" y="152"/>
              </a:cxn>
              <a:cxn ang="0">
                <a:pos x="138" y="130"/>
              </a:cxn>
              <a:cxn ang="0">
                <a:pos x="121" y="163"/>
              </a:cxn>
              <a:cxn ang="0">
                <a:pos x="132" y="29"/>
              </a:cxn>
              <a:cxn ang="0">
                <a:pos x="136" y="191"/>
              </a:cxn>
              <a:cxn ang="0">
                <a:pos x="138" y="178"/>
              </a:cxn>
              <a:cxn ang="0">
                <a:pos x="117" y="238"/>
              </a:cxn>
              <a:cxn ang="0">
                <a:pos x="117" y="223"/>
              </a:cxn>
              <a:cxn ang="0">
                <a:pos x="116" y="160"/>
              </a:cxn>
              <a:cxn ang="0">
                <a:pos x="83" y="156"/>
              </a:cxn>
              <a:cxn ang="0">
                <a:pos x="53" y="149"/>
              </a:cxn>
              <a:cxn ang="0">
                <a:pos x="60" y="105"/>
              </a:cxn>
              <a:cxn ang="0">
                <a:pos x="37" y="86"/>
              </a:cxn>
              <a:cxn ang="0">
                <a:pos x="95" y="68"/>
              </a:cxn>
              <a:cxn ang="0">
                <a:pos x="82" y="129"/>
              </a:cxn>
              <a:cxn ang="0">
                <a:pos x="103" y="111"/>
              </a:cxn>
              <a:cxn ang="0">
                <a:pos x="110" y="41"/>
              </a:cxn>
              <a:cxn ang="0">
                <a:pos x="100" y="201"/>
              </a:cxn>
              <a:cxn ang="0">
                <a:pos x="105" y="219"/>
              </a:cxn>
              <a:cxn ang="0">
                <a:pos x="116" y="224"/>
              </a:cxn>
              <a:cxn ang="0">
                <a:pos x="102" y="248"/>
              </a:cxn>
              <a:cxn ang="0">
                <a:pos x="61" y="256"/>
              </a:cxn>
              <a:cxn ang="0">
                <a:pos x="56" y="220"/>
              </a:cxn>
              <a:cxn ang="0">
                <a:pos x="3" y="229"/>
              </a:cxn>
              <a:cxn ang="0">
                <a:pos x="28" y="198"/>
              </a:cxn>
              <a:cxn ang="0">
                <a:pos x="56" y="198"/>
              </a:cxn>
            </a:cxnLst>
            <a:rect l="0" t="0" r="r" b="b"/>
            <a:pathLst>
              <a:path w="274" h="281">
                <a:moveTo>
                  <a:pt x="217" y="202"/>
                </a:moveTo>
                <a:cubicBezTo>
                  <a:pt x="222" y="204"/>
                  <a:pt x="227" y="206"/>
                  <a:pt x="232" y="210"/>
                </a:cubicBezTo>
                <a:cubicBezTo>
                  <a:pt x="240" y="216"/>
                  <a:pt x="247" y="224"/>
                  <a:pt x="253" y="234"/>
                </a:cubicBezTo>
                <a:cubicBezTo>
                  <a:pt x="254" y="238"/>
                  <a:pt x="253" y="241"/>
                  <a:pt x="250" y="244"/>
                </a:cubicBezTo>
                <a:cubicBezTo>
                  <a:pt x="247" y="247"/>
                  <a:pt x="243" y="247"/>
                  <a:pt x="240" y="243"/>
                </a:cubicBezTo>
                <a:cubicBezTo>
                  <a:pt x="233" y="238"/>
                  <a:pt x="227" y="234"/>
                  <a:pt x="221" y="231"/>
                </a:cubicBezTo>
                <a:cubicBezTo>
                  <a:pt x="219" y="230"/>
                  <a:pt x="218" y="229"/>
                  <a:pt x="217" y="229"/>
                </a:cubicBezTo>
                <a:cubicBezTo>
                  <a:pt x="217" y="202"/>
                  <a:pt x="217" y="202"/>
                  <a:pt x="217" y="202"/>
                </a:cubicBezTo>
                <a:close/>
                <a:moveTo>
                  <a:pt x="217" y="169"/>
                </a:moveTo>
                <a:cubicBezTo>
                  <a:pt x="217" y="160"/>
                  <a:pt x="217" y="160"/>
                  <a:pt x="217" y="160"/>
                </a:cubicBezTo>
                <a:cubicBezTo>
                  <a:pt x="227" y="157"/>
                  <a:pt x="238" y="155"/>
                  <a:pt x="249" y="152"/>
                </a:cubicBezTo>
                <a:cubicBezTo>
                  <a:pt x="252" y="151"/>
                  <a:pt x="256" y="150"/>
                  <a:pt x="259" y="151"/>
                </a:cubicBezTo>
                <a:cubicBezTo>
                  <a:pt x="263" y="152"/>
                  <a:pt x="266" y="153"/>
                  <a:pt x="270" y="155"/>
                </a:cubicBezTo>
                <a:cubicBezTo>
                  <a:pt x="273" y="156"/>
                  <a:pt x="274" y="158"/>
                  <a:pt x="273" y="160"/>
                </a:cubicBezTo>
                <a:cubicBezTo>
                  <a:pt x="273" y="161"/>
                  <a:pt x="271" y="162"/>
                  <a:pt x="268" y="164"/>
                </a:cubicBezTo>
                <a:cubicBezTo>
                  <a:pt x="253" y="164"/>
                  <a:pt x="238" y="166"/>
                  <a:pt x="224" y="168"/>
                </a:cubicBezTo>
                <a:cubicBezTo>
                  <a:pt x="222" y="168"/>
                  <a:pt x="219" y="169"/>
                  <a:pt x="217" y="169"/>
                </a:cubicBezTo>
                <a:close/>
                <a:moveTo>
                  <a:pt x="217" y="122"/>
                </a:moveTo>
                <a:cubicBezTo>
                  <a:pt x="217" y="94"/>
                  <a:pt x="217" y="94"/>
                  <a:pt x="217" y="94"/>
                </a:cubicBezTo>
                <a:cubicBezTo>
                  <a:pt x="217" y="94"/>
                  <a:pt x="217" y="94"/>
                  <a:pt x="218" y="94"/>
                </a:cubicBezTo>
                <a:cubicBezTo>
                  <a:pt x="221" y="97"/>
                  <a:pt x="224" y="100"/>
                  <a:pt x="226" y="104"/>
                </a:cubicBezTo>
                <a:cubicBezTo>
                  <a:pt x="228" y="106"/>
                  <a:pt x="229" y="109"/>
                  <a:pt x="228" y="111"/>
                </a:cubicBezTo>
                <a:cubicBezTo>
                  <a:pt x="228" y="113"/>
                  <a:pt x="226" y="116"/>
                  <a:pt x="223" y="118"/>
                </a:cubicBezTo>
                <a:cubicBezTo>
                  <a:pt x="221" y="119"/>
                  <a:pt x="219" y="121"/>
                  <a:pt x="217" y="122"/>
                </a:cubicBezTo>
                <a:close/>
                <a:moveTo>
                  <a:pt x="217" y="67"/>
                </a:moveTo>
                <a:cubicBezTo>
                  <a:pt x="217" y="37"/>
                  <a:pt x="217" y="37"/>
                  <a:pt x="217" y="37"/>
                </a:cubicBezTo>
                <a:cubicBezTo>
                  <a:pt x="219" y="37"/>
                  <a:pt x="221" y="37"/>
                  <a:pt x="223" y="37"/>
                </a:cubicBezTo>
                <a:cubicBezTo>
                  <a:pt x="226" y="38"/>
                  <a:pt x="227" y="39"/>
                  <a:pt x="228" y="42"/>
                </a:cubicBezTo>
                <a:cubicBezTo>
                  <a:pt x="229" y="44"/>
                  <a:pt x="229" y="46"/>
                  <a:pt x="227" y="48"/>
                </a:cubicBezTo>
                <a:cubicBezTo>
                  <a:pt x="222" y="57"/>
                  <a:pt x="222" y="57"/>
                  <a:pt x="222" y="57"/>
                </a:cubicBezTo>
                <a:cubicBezTo>
                  <a:pt x="220" y="60"/>
                  <a:pt x="219" y="64"/>
                  <a:pt x="217" y="67"/>
                </a:cubicBezTo>
                <a:close/>
                <a:moveTo>
                  <a:pt x="187" y="199"/>
                </a:moveTo>
                <a:cubicBezTo>
                  <a:pt x="191" y="198"/>
                  <a:pt x="194" y="198"/>
                  <a:pt x="197" y="198"/>
                </a:cubicBezTo>
                <a:cubicBezTo>
                  <a:pt x="201" y="198"/>
                  <a:pt x="204" y="199"/>
                  <a:pt x="207" y="200"/>
                </a:cubicBezTo>
                <a:cubicBezTo>
                  <a:pt x="210" y="200"/>
                  <a:pt x="214" y="201"/>
                  <a:pt x="217" y="202"/>
                </a:cubicBezTo>
                <a:cubicBezTo>
                  <a:pt x="217" y="229"/>
                  <a:pt x="217" y="229"/>
                  <a:pt x="217" y="229"/>
                </a:cubicBezTo>
                <a:cubicBezTo>
                  <a:pt x="212" y="227"/>
                  <a:pt x="206" y="225"/>
                  <a:pt x="201" y="224"/>
                </a:cubicBezTo>
                <a:cubicBezTo>
                  <a:pt x="196" y="221"/>
                  <a:pt x="192" y="218"/>
                  <a:pt x="188" y="215"/>
                </a:cubicBezTo>
                <a:cubicBezTo>
                  <a:pt x="184" y="213"/>
                  <a:pt x="182" y="208"/>
                  <a:pt x="181" y="203"/>
                </a:cubicBezTo>
                <a:cubicBezTo>
                  <a:pt x="180" y="201"/>
                  <a:pt x="180" y="200"/>
                  <a:pt x="181" y="200"/>
                </a:cubicBezTo>
                <a:cubicBezTo>
                  <a:pt x="182" y="199"/>
                  <a:pt x="183" y="198"/>
                  <a:pt x="184" y="199"/>
                </a:cubicBezTo>
                <a:cubicBezTo>
                  <a:pt x="187" y="199"/>
                  <a:pt x="187" y="199"/>
                  <a:pt x="187" y="199"/>
                </a:cubicBezTo>
                <a:close/>
                <a:moveTo>
                  <a:pt x="217" y="37"/>
                </a:moveTo>
                <a:cubicBezTo>
                  <a:pt x="217" y="67"/>
                  <a:pt x="217" y="67"/>
                  <a:pt x="217" y="67"/>
                </a:cubicBezTo>
                <a:cubicBezTo>
                  <a:pt x="216" y="69"/>
                  <a:pt x="216" y="70"/>
                  <a:pt x="215" y="71"/>
                </a:cubicBezTo>
                <a:cubicBezTo>
                  <a:pt x="213" y="76"/>
                  <a:pt x="212" y="81"/>
                  <a:pt x="211" y="86"/>
                </a:cubicBezTo>
                <a:cubicBezTo>
                  <a:pt x="213" y="89"/>
                  <a:pt x="215" y="91"/>
                  <a:pt x="217" y="94"/>
                </a:cubicBezTo>
                <a:cubicBezTo>
                  <a:pt x="217" y="122"/>
                  <a:pt x="217" y="122"/>
                  <a:pt x="217" y="122"/>
                </a:cubicBezTo>
                <a:cubicBezTo>
                  <a:pt x="212" y="125"/>
                  <a:pt x="208" y="128"/>
                  <a:pt x="204" y="130"/>
                </a:cubicBezTo>
                <a:cubicBezTo>
                  <a:pt x="199" y="133"/>
                  <a:pt x="192" y="136"/>
                  <a:pt x="186" y="140"/>
                </a:cubicBezTo>
                <a:cubicBezTo>
                  <a:pt x="183" y="141"/>
                  <a:pt x="181" y="141"/>
                  <a:pt x="179" y="143"/>
                </a:cubicBezTo>
                <a:cubicBezTo>
                  <a:pt x="178" y="144"/>
                  <a:pt x="177" y="146"/>
                  <a:pt x="177" y="150"/>
                </a:cubicBezTo>
                <a:cubicBezTo>
                  <a:pt x="176" y="152"/>
                  <a:pt x="175" y="153"/>
                  <a:pt x="174" y="154"/>
                </a:cubicBezTo>
                <a:cubicBezTo>
                  <a:pt x="173" y="154"/>
                  <a:pt x="172" y="154"/>
                  <a:pt x="170" y="152"/>
                </a:cubicBezTo>
                <a:cubicBezTo>
                  <a:pt x="168" y="150"/>
                  <a:pt x="166" y="149"/>
                  <a:pt x="165" y="148"/>
                </a:cubicBezTo>
                <a:cubicBezTo>
                  <a:pt x="163" y="147"/>
                  <a:pt x="163" y="145"/>
                  <a:pt x="163" y="143"/>
                </a:cubicBezTo>
                <a:cubicBezTo>
                  <a:pt x="163" y="141"/>
                  <a:pt x="162" y="140"/>
                  <a:pt x="160" y="140"/>
                </a:cubicBezTo>
                <a:cubicBezTo>
                  <a:pt x="159" y="140"/>
                  <a:pt x="157" y="140"/>
                  <a:pt x="156" y="141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8" y="115"/>
                  <a:pt x="160" y="117"/>
                  <a:pt x="162" y="118"/>
                </a:cubicBezTo>
                <a:cubicBezTo>
                  <a:pt x="164" y="119"/>
                  <a:pt x="164" y="118"/>
                  <a:pt x="165" y="118"/>
                </a:cubicBezTo>
                <a:cubicBezTo>
                  <a:pt x="166" y="116"/>
                  <a:pt x="166" y="115"/>
                  <a:pt x="166" y="114"/>
                </a:cubicBezTo>
                <a:cubicBezTo>
                  <a:pt x="172" y="67"/>
                  <a:pt x="172" y="67"/>
                  <a:pt x="172" y="67"/>
                </a:cubicBezTo>
                <a:cubicBezTo>
                  <a:pt x="172" y="66"/>
                  <a:pt x="172" y="64"/>
                  <a:pt x="171" y="63"/>
                </a:cubicBezTo>
                <a:cubicBezTo>
                  <a:pt x="171" y="61"/>
                  <a:pt x="169" y="61"/>
                  <a:pt x="167" y="61"/>
                </a:cubicBezTo>
                <a:cubicBezTo>
                  <a:pt x="164" y="62"/>
                  <a:pt x="164" y="62"/>
                  <a:pt x="164" y="62"/>
                </a:cubicBezTo>
                <a:cubicBezTo>
                  <a:pt x="161" y="63"/>
                  <a:pt x="159" y="65"/>
                  <a:pt x="156" y="66"/>
                </a:cubicBezTo>
                <a:cubicBezTo>
                  <a:pt x="156" y="11"/>
                  <a:pt x="156" y="11"/>
                  <a:pt x="156" y="11"/>
                </a:cubicBezTo>
                <a:cubicBezTo>
                  <a:pt x="156" y="11"/>
                  <a:pt x="156" y="11"/>
                  <a:pt x="156" y="11"/>
                </a:cubicBezTo>
                <a:cubicBezTo>
                  <a:pt x="160" y="13"/>
                  <a:pt x="163" y="15"/>
                  <a:pt x="163" y="18"/>
                </a:cubicBezTo>
                <a:cubicBezTo>
                  <a:pt x="163" y="21"/>
                  <a:pt x="164" y="24"/>
                  <a:pt x="164" y="28"/>
                </a:cubicBezTo>
                <a:cubicBezTo>
                  <a:pt x="166" y="31"/>
                  <a:pt x="167" y="33"/>
                  <a:pt x="169" y="36"/>
                </a:cubicBezTo>
                <a:cubicBezTo>
                  <a:pt x="171" y="38"/>
                  <a:pt x="172" y="41"/>
                  <a:pt x="172" y="45"/>
                </a:cubicBezTo>
                <a:cubicBezTo>
                  <a:pt x="172" y="47"/>
                  <a:pt x="173" y="48"/>
                  <a:pt x="173" y="48"/>
                </a:cubicBezTo>
                <a:cubicBezTo>
                  <a:pt x="174" y="49"/>
                  <a:pt x="176" y="49"/>
                  <a:pt x="178" y="49"/>
                </a:cubicBezTo>
                <a:cubicBezTo>
                  <a:pt x="182" y="49"/>
                  <a:pt x="184" y="49"/>
                  <a:pt x="186" y="51"/>
                </a:cubicBezTo>
                <a:cubicBezTo>
                  <a:pt x="187" y="53"/>
                  <a:pt x="187" y="55"/>
                  <a:pt x="187" y="59"/>
                </a:cubicBezTo>
                <a:cubicBezTo>
                  <a:pt x="187" y="61"/>
                  <a:pt x="187" y="62"/>
                  <a:pt x="186" y="64"/>
                </a:cubicBezTo>
                <a:cubicBezTo>
                  <a:pt x="184" y="65"/>
                  <a:pt x="183" y="67"/>
                  <a:pt x="183" y="68"/>
                </a:cubicBezTo>
                <a:cubicBezTo>
                  <a:pt x="180" y="79"/>
                  <a:pt x="178" y="89"/>
                  <a:pt x="178" y="98"/>
                </a:cubicBezTo>
                <a:cubicBezTo>
                  <a:pt x="177" y="108"/>
                  <a:pt x="177" y="118"/>
                  <a:pt x="177" y="129"/>
                </a:cubicBezTo>
                <a:cubicBezTo>
                  <a:pt x="177" y="132"/>
                  <a:pt x="177" y="132"/>
                  <a:pt x="178" y="133"/>
                </a:cubicBezTo>
                <a:cubicBezTo>
                  <a:pt x="179" y="133"/>
                  <a:pt x="181" y="133"/>
                  <a:pt x="183" y="132"/>
                </a:cubicBezTo>
                <a:cubicBezTo>
                  <a:pt x="188" y="129"/>
                  <a:pt x="192" y="126"/>
                  <a:pt x="196" y="123"/>
                </a:cubicBezTo>
                <a:cubicBezTo>
                  <a:pt x="201" y="119"/>
                  <a:pt x="205" y="114"/>
                  <a:pt x="209" y="109"/>
                </a:cubicBezTo>
                <a:cubicBezTo>
                  <a:pt x="211" y="107"/>
                  <a:pt x="211" y="104"/>
                  <a:pt x="210" y="103"/>
                </a:cubicBezTo>
                <a:cubicBezTo>
                  <a:pt x="210" y="101"/>
                  <a:pt x="208" y="99"/>
                  <a:pt x="205" y="99"/>
                </a:cubicBezTo>
                <a:cubicBezTo>
                  <a:pt x="204" y="99"/>
                  <a:pt x="203" y="99"/>
                  <a:pt x="201" y="99"/>
                </a:cubicBezTo>
                <a:cubicBezTo>
                  <a:pt x="201" y="99"/>
                  <a:pt x="200" y="98"/>
                  <a:pt x="199" y="97"/>
                </a:cubicBezTo>
                <a:cubicBezTo>
                  <a:pt x="196" y="92"/>
                  <a:pt x="196" y="87"/>
                  <a:pt x="197" y="82"/>
                </a:cubicBezTo>
                <a:cubicBezTo>
                  <a:pt x="199" y="77"/>
                  <a:pt x="201" y="72"/>
                  <a:pt x="203" y="67"/>
                </a:cubicBezTo>
                <a:cubicBezTo>
                  <a:pt x="203" y="66"/>
                  <a:pt x="204" y="64"/>
                  <a:pt x="204" y="62"/>
                </a:cubicBezTo>
                <a:cubicBezTo>
                  <a:pt x="205" y="61"/>
                  <a:pt x="204" y="59"/>
                  <a:pt x="203" y="58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7" y="56"/>
                  <a:pt x="197" y="55"/>
                  <a:pt x="198" y="53"/>
                </a:cubicBezTo>
                <a:cubicBezTo>
                  <a:pt x="199" y="52"/>
                  <a:pt x="200" y="50"/>
                  <a:pt x="200" y="49"/>
                </a:cubicBezTo>
                <a:cubicBezTo>
                  <a:pt x="202" y="43"/>
                  <a:pt x="205" y="39"/>
                  <a:pt x="209" y="38"/>
                </a:cubicBezTo>
                <a:cubicBezTo>
                  <a:pt x="211" y="37"/>
                  <a:pt x="214" y="37"/>
                  <a:pt x="217" y="37"/>
                </a:cubicBezTo>
                <a:close/>
                <a:moveTo>
                  <a:pt x="217" y="160"/>
                </a:moveTo>
                <a:cubicBezTo>
                  <a:pt x="215" y="160"/>
                  <a:pt x="213" y="160"/>
                  <a:pt x="211" y="160"/>
                </a:cubicBezTo>
                <a:cubicBezTo>
                  <a:pt x="200" y="163"/>
                  <a:pt x="187" y="166"/>
                  <a:pt x="174" y="169"/>
                </a:cubicBezTo>
                <a:cubicBezTo>
                  <a:pt x="169" y="170"/>
                  <a:pt x="166" y="170"/>
                  <a:pt x="165" y="168"/>
                </a:cubicBezTo>
                <a:cubicBezTo>
                  <a:pt x="163" y="166"/>
                  <a:pt x="161" y="163"/>
                  <a:pt x="159" y="159"/>
                </a:cubicBezTo>
                <a:cubicBezTo>
                  <a:pt x="159" y="156"/>
                  <a:pt x="157" y="154"/>
                  <a:pt x="156" y="152"/>
                </a:cubicBezTo>
                <a:cubicBezTo>
                  <a:pt x="156" y="278"/>
                  <a:pt x="156" y="278"/>
                  <a:pt x="156" y="278"/>
                </a:cubicBezTo>
                <a:cubicBezTo>
                  <a:pt x="159" y="276"/>
                  <a:pt x="161" y="273"/>
                  <a:pt x="161" y="269"/>
                </a:cubicBezTo>
                <a:cubicBezTo>
                  <a:pt x="161" y="264"/>
                  <a:pt x="161" y="259"/>
                  <a:pt x="160" y="255"/>
                </a:cubicBezTo>
                <a:cubicBezTo>
                  <a:pt x="159" y="250"/>
                  <a:pt x="159" y="245"/>
                  <a:pt x="158" y="240"/>
                </a:cubicBezTo>
                <a:cubicBezTo>
                  <a:pt x="159" y="231"/>
                  <a:pt x="159" y="222"/>
                  <a:pt x="159" y="215"/>
                </a:cubicBezTo>
                <a:cubicBezTo>
                  <a:pt x="159" y="207"/>
                  <a:pt x="161" y="198"/>
                  <a:pt x="163" y="189"/>
                </a:cubicBezTo>
                <a:cubicBezTo>
                  <a:pt x="164" y="185"/>
                  <a:pt x="164" y="185"/>
                  <a:pt x="164" y="185"/>
                </a:cubicBezTo>
                <a:cubicBezTo>
                  <a:pt x="165" y="182"/>
                  <a:pt x="168" y="180"/>
                  <a:pt x="171" y="179"/>
                </a:cubicBezTo>
                <a:cubicBezTo>
                  <a:pt x="174" y="178"/>
                  <a:pt x="177" y="178"/>
                  <a:pt x="180" y="178"/>
                </a:cubicBezTo>
                <a:cubicBezTo>
                  <a:pt x="193" y="174"/>
                  <a:pt x="205" y="171"/>
                  <a:pt x="217" y="169"/>
                </a:cubicBezTo>
                <a:cubicBezTo>
                  <a:pt x="217" y="160"/>
                  <a:pt x="217" y="160"/>
                  <a:pt x="217" y="160"/>
                </a:cubicBezTo>
                <a:close/>
                <a:moveTo>
                  <a:pt x="156" y="96"/>
                </a:moveTo>
                <a:cubicBezTo>
                  <a:pt x="156" y="96"/>
                  <a:pt x="157" y="96"/>
                  <a:pt x="157" y="95"/>
                </a:cubicBezTo>
                <a:cubicBezTo>
                  <a:pt x="159" y="94"/>
                  <a:pt x="160" y="91"/>
                  <a:pt x="161" y="90"/>
                </a:cubicBezTo>
                <a:cubicBezTo>
                  <a:pt x="162" y="87"/>
                  <a:pt x="162" y="85"/>
                  <a:pt x="162" y="84"/>
                </a:cubicBezTo>
                <a:cubicBezTo>
                  <a:pt x="160" y="82"/>
                  <a:pt x="159" y="81"/>
                  <a:pt x="156" y="82"/>
                </a:cubicBezTo>
                <a:lnTo>
                  <a:pt x="156" y="96"/>
                </a:lnTo>
                <a:close/>
                <a:moveTo>
                  <a:pt x="156" y="11"/>
                </a:moveTo>
                <a:cubicBezTo>
                  <a:pt x="156" y="66"/>
                  <a:pt x="156" y="66"/>
                  <a:pt x="156" y="66"/>
                </a:cubicBezTo>
                <a:cubicBezTo>
                  <a:pt x="154" y="67"/>
                  <a:pt x="153" y="68"/>
                  <a:pt x="152" y="69"/>
                </a:cubicBezTo>
                <a:cubicBezTo>
                  <a:pt x="148" y="71"/>
                  <a:pt x="145" y="75"/>
                  <a:pt x="141" y="78"/>
                </a:cubicBezTo>
                <a:cubicBezTo>
                  <a:pt x="140" y="81"/>
                  <a:pt x="140" y="83"/>
                  <a:pt x="141" y="84"/>
                </a:cubicBezTo>
                <a:cubicBezTo>
                  <a:pt x="142" y="85"/>
                  <a:pt x="145" y="85"/>
                  <a:pt x="147" y="85"/>
                </a:cubicBezTo>
                <a:cubicBezTo>
                  <a:pt x="149" y="83"/>
                  <a:pt x="151" y="82"/>
                  <a:pt x="154" y="82"/>
                </a:cubicBezTo>
                <a:cubicBezTo>
                  <a:pt x="155" y="82"/>
                  <a:pt x="155" y="82"/>
                  <a:pt x="156" y="82"/>
                </a:cubicBezTo>
                <a:cubicBezTo>
                  <a:pt x="156" y="96"/>
                  <a:pt x="156" y="96"/>
                  <a:pt x="156" y="96"/>
                </a:cubicBezTo>
                <a:cubicBezTo>
                  <a:pt x="152" y="101"/>
                  <a:pt x="150" y="104"/>
                  <a:pt x="152" y="107"/>
                </a:cubicBezTo>
                <a:cubicBezTo>
                  <a:pt x="152" y="109"/>
                  <a:pt x="154" y="111"/>
                  <a:pt x="156" y="113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1" y="143"/>
                  <a:pt x="147" y="145"/>
                  <a:pt x="143" y="146"/>
                </a:cubicBezTo>
                <a:cubicBezTo>
                  <a:pt x="142" y="147"/>
                  <a:pt x="140" y="148"/>
                  <a:pt x="138" y="149"/>
                </a:cubicBezTo>
                <a:cubicBezTo>
                  <a:pt x="138" y="130"/>
                  <a:pt x="138" y="130"/>
                  <a:pt x="138" y="130"/>
                </a:cubicBezTo>
                <a:cubicBezTo>
                  <a:pt x="139" y="129"/>
                  <a:pt x="139" y="128"/>
                  <a:pt x="139" y="127"/>
                </a:cubicBezTo>
                <a:cubicBezTo>
                  <a:pt x="140" y="127"/>
                  <a:pt x="139" y="126"/>
                  <a:pt x="139" y="125"/>
                </a:cubicBezTo>
                <a:cubicBezTo>
                  <a:pt x="138" y="125"/>
                  <a:pt x="138" y="125"/>
                  <a:pt x="138" y="125"/>
                </a:cubicBezTo>
                <a:cubicBezTo>
                  <a:pt x="138" y="16"/>
                  <a:pt x="138" y="16"/>
                  <a:pt x="138" y="16"/>
                </a:cubicBezTo>
                <a:cubicBezTo>
                  <a:pt x="139" y="12"/>
                  <a:pt x="140" y="8"/>
                  <a:pt x="140" y="3"/>
                </a:cubicBezTo>
                <a:cubicBezTo>
                  <a:pt x="142" y="1"/>
                  <a:pt x="143" y="0"/>
                  <a:pt x="144" y="0"/>
                </a:cubicBezTo>
                <a:cubicBezTo>
                  <a:pt x="145" y="0"/>
                  <a:pt x="148" y="1"/>
                  <a:pt x="150" y="3"/>
                </a:cubicBezTo>
                <a:cubicBezTo>
                  <a:pt x="151" y="4"/>
                  <a:pt x="152" y="5"/>
                  <a:pt x="153" y="7"/>
                </a:cubicBezTo>
                <a:cubicBezTo>
                  <a:pt x="154" y="8"/>
                  <a:pt x="154" y="10"/>
                  <a:pt x="156" y="11"/>
                </a:cubicBezTo>
                <a:close/>
                <a:moveTo>
                  <a:pt x="156" y="152"/>
                </a:moveTo>
                <a:cubicBezTo>
                  <a:pt x="156" y="278"/>
                  <a:pt x="156" y="278"/>
                  <a:pt x="156" y="278"/>
                </a:cubicBezTo>
                <a:cubicBezTo>
                  <a:pt x="155" y="279"/>
                  <a:pt x="154" y="279"/>
                  <a:pt x="153" y="280"/>
                </a:cubicBezTo>
                <a:cubicBezTo>
                  <a:pt x="148" y="281"/>
                  <a:pt x="143" y="279"/>
                  <a:pt x="139" y="275"/>
                </a:cubicBezTo>
                <a:cubicBezTo>
                  <a:pt x="138" y="275"/>
                  <a:pt x="138" y="274"/>
                  <a:pt x="138" y="274"/>
                </a:cubicBezTo>
                <a:cubicBezTo>
                  <a:pt x="138" y="233"/>
                  <a:pt x="138" y="233"/>
                  <a:pt x="138" y="233"/>
                </a:cubicBezTo>
                <a:cubicBezTo>
                  <a:pt x="138" y="232"/>
                  <a:pt x="138" y="231"/>
                  <a:pt x="139" y="230"/>
                </a:cubicBezTo>
                <a:cubicBezTo>
                  <a:pt x="139" y="195"/>
                  <a:pt x="139" y="195"/>
                  <a:pt x="139" y="195"/>
                </a:cubicBezTo>
                <a:cubicBezTo>
                  <a:pt x="138" y="194"/>
                  <a:pt x="138" y="193"/>
                  <a:pt x="138" y="193"/>
                </a:cubicBezTo>
                <a:cubicBezTo>
                  <a:pt x="138" y="178"/>
                  <a:pt x="138" y="178"/>
                  <a:pt x="138" y="178"/>
                </a:cubicBezTo>
                <a:cubicBezTo>
                  <a:pt x="142" y="175"/>
                  <a:pt x="143" y="172"/>
                  <a:pt x="142" y="168"/>
                </a:cubicBezTo>
                <a:cubicBezTo>
                  <a:pt x="141" y="162"/>
                  <a:pt x="143" y="157"/>
                  <a:pt x="148" y="152"/>
                </a:cubicBezTo>
                <a:cubicBezTo>
                  <a:pt x="151" y="151"/>
                  <a:pt x="154" y="151"/>
                  <a:pt x="155" y="152"/>
                </a:cubicBezTo>
                <a:cubicBezTo>
                  <a:pt x="156" y="152"/>
                  <a:pt x="156" y="152"/>
                  <a:pt x="156" y="152"/>
                </a:cubicBezTo>
                <a:close/>
                <a:moveTo>
                  <a:pt x="138" y="16"/>
                </a:moveTo>
                <a:cubicBezTo>
                  <a:pt x="138" y="125"/>
                  <a:pt x="138" y="125"/>
                  <a:pt x="138" y="125"/>
                </a:cubicBezTo>
                <a:cubicBezTo>
                  <a:pt x="137" y="125"/>
                  <a:pt x="137" y="126"/>
                  <a:pt x="137" y="126"/>
                </a:cubicBezTo>
                <a:cubicBezTo>
                  <a:pt x="136" y="127"/>
                  <a:pt x="136" y="129"/>
                  <a:pt x="136" y="132"/>
                </a:cubicBezTo>
                <a:cubicBezTo>
                  <a:pt x="137" y="131"/>
                  <a:pt x="137" y="130"/>
                  <a:pt x="138" y="130"/>
                </a:cubicBezTo>
                <a:cubicBezTo>
                  <a:pt x="138" y="149"/>
                  <a:pt x="138" y="149"/>
                  <a:pt x="138" y="149"/>
                </a:cubicBezTo>
                <a:cubicBezTo>
                  <a:pt x="136" y="150"/>
                  <a:pt x="133" y="151"/>
                  <a:pt x="131" y="152"/>
                </a:cubicBezTo>
                <a:cubicBezTo>
                  <a:pt x="128" y="152"/>
                  <a:pt x="127" y="153"/>
                  <a:pt x="127" y="154"/>
                </a:cubicBezTo>
                <a:cubicBezTo>
                  <a:pt x="126" y="155"/>
                  <a:pt x="126" y="157"/>
                  <a:pt x="126" y="159"/>
                </a:cubicBezTo>
                <a:cubicBezTo>
                  <a:pt x="124" y="161"/>
                  <a:pt x="123" y="163"/>
                  <a:pt x="121" y="163"/>
                </a:cubicBezTo>
                <a:cubicBezTo>
                  <a:pt x="120" y="163"/>
                  <a:pt x="118" y="162"/>
                  <a:pt x="117" y="160"/>
                </a:cubicBezTo>
                <a:cubicBezTo>
                  <a:pt x="117" y="39"/>
                  <a:pt x="117" y="39"/>
                  <a:pt x="117" y="39"/>
                </a:cubicBezTo>
                <a:cubicBezTo>
                  <a:pt x="118" y="39"/>
                  <a:pt x="119" y="39"/>
                  <a:pt x="120" y="39"/>
                </a:cubicBezTo>
                <a:cubicBezTo>
                  <a:pt x="123" y="40"/>
                  <a:pt x="126" y="39"/>
                  <a:pt x="128" y="38"/>
                </a:cubicBezTo>
                <a:cubicBezTo>
                  <a:pt x="130" y="35"/>
                  <a:pt x="131" y="33"/>
                  <a:pt x="132" y="29"/>
                </a:cubicBezTo>
                <a:cubicBezTo>
                  <a:pt x="134" y="25"/>
                  <a:pt x="136" y="20"/>
                  <a:pt x="138" y="16"/>
                </a:cubicBezTo>
                <a:cubicBezTo>
                  <a:pt x="138" y="16"/>
                  <a:pt x="138" y="16"/>
                  <a:pt x="138" y="16"/>
                </a:cubicBezTo>
                <a:close/>
                <a:moveTo>
                  <a:pt x="138" y="178"/>
                </a:moveTo>
                <a:cubicBezTo>
                  <a:pt x="138" y="193"/>
                  <a:pt x="138" y="193"/>
                  <a:pt x="138" y="193"/>
                </a:cubicBezTo>
                <a:cubicBezTo>
                  <a:pt x="137" y="192"/>
                  <a:pt x="136" y="191"/>
                  <a:pt x="136" y="191"/>
                </a:cubicBezTo>
                <a:cubicBezTo>
                  <a:pt x="135" y="191"/>
                  <a:pt x="133" y="191"/>
                  <a:pt x="131" y="191"/>
                </a:cubicBezTo>
                <a:cubicBezTo>
                  <a:pt x="126" y="193"/>
                  <a:pt x="122" y="195"/>
                  <a:pt x="117" y="196"/>
                </a:cubicBezTo>
                <a:cubicBezTo>
                  <a:pt x="117" y="185"/>
                  <a:pt x="117" y="185"/>
                  <a:pt x="117" y="185"/>
                </a:cubicBezTo>
                <a:cubicBezTo>
                  <a:pt x="122" y="183"/>
                  <a:pt x="128" y="182"/>
                  <a:pt x="135" y="180"/>
                </a:cubicBezTo>
                <a:cubicBezTo>
                  <a:pt x="136" y="179"/>
                  <a:pt x="137" y="178"/>
                  <a:pt x="138" y="178"/>
                </a:cubicBezTo>
                <a:close/>
                <a:moveTo>
                  <a:pt x="138" y="233"/>
                </a:moveTo>
                <a:cubicBezTo>
                  <a:pt x="138" y="274"/>
                  <a:pt x="138" y="274"/>
                  <a:pt x="138" y="274"/>
                </a:cubicBezTo>
                <a:cubicBezTo>
                  <a:pt x="134" y="267"/>
                  <a:pt x="128" y="262"/>
                  <a:pt x="122" y="258"/>
                </a:cubicBezTo>
                <a:cubicBezTo>
                  <a:pt x="120" y="257"/>
                  <a:pt x="118" y="257"/>
                  <a:pt x="117" y="256"/>
                </a:cubicBezTo>
                <a:cubicBezTo>
                  <a:pt x="117" y="238"/>
                  <a:pt x="117" y="238"/>
                  <a:pt x="117" y="238"/>
                </a:cubicBezTo>
                <a:cubicBezTo>
                  <a:pt x="117" y="238"/>
                  <a:pt x="117" y="238"/>
                  <a:pt x="117" y="238"/>
                </a:cubicBezTo>
                <a:cubicBezTo>
                  <a:pt x="120" y="239"/>
                  <a:pt x="122" y="239"/>
                  <a:pt x="125" y="239"/>
                </a:cubicBezTo>
                <a:cubicBezTo>
                  <a:pt x="129" y="239"/>
                  <a:pt x="132" y="239"/>
                  <a:pt x="134" y="238"/>
                </a:cubicBezTo>
                <a:cubicBezTo>
                  <a:pt x="136" y="238"/>
                  <a:pt x="137" y="236"/>
                  <a:pt x="138" y="233"/>
                </a:cubicBezTo>
                <a:close/>
                <a:moveTo>
                  <a:pt x="117" y="223"/>
                </a:moveTo>
                <a:cubicBezTo>
                  <a:pt x="117" y="219"/>
                  <a:pt x="117" y="219"/>
                  <a:pt x="117" y="219"/>
                </a:cubicBezTo>
                <a:cubicBezTo>
                  <a:pt x="117" y="220"/>
                  <a:pt x="117" y="221"/>
                  <a:pt x="117" y="223"/>
                </a:cubicBezTo>
                <a:close/>
                <a:moveTo>
                  <a:pt x="117" y="39"/>
                </a:moveTo>
                <a:cubicBezTo>
                  <a:pt x="117" y="160"/>
                  <a:pt x="117" y="160"/>
                  <a:pt x="117" y="160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13" y="157"/>
                  <a:pt x="110" y="155"/>
                  <a:pt x="109" y="152"/>
                </a:cubicBezTo>
                <a:cubicBezTo>
                  <a:pt x="108" y="150"/>
                  <a:pt x="107" y="148"/>
                  <a:pt x="107" y="145"/>
                </a:cubicBezTo>
                <a:cubicBezTo>
                  <a:pt x="105" y="141"/>
                  <a:pt x="103" y="140"/>
                  <a:pt x="102" y="140"/>
                </a:cubicBezTo>
                <a:cubicBezTo>
                  <a:pt x="101" y="139"/>
                  <a:pt x="99" y="140"/>
                  <a:pt x="96" y="142"/>
                </a:cubicBezTo>
                <a:cubicBezTo>
                  <a:pt x="92" y="147"/>
                  <a:pt x="87" y="152"/>
                  <a:pt x="83" y="156"/>
                </a:cubicBezTo>
                <a:cubicBezTo>
                  <a:pt x="78" y="160"/>
                  <a:pt x="74" y="164"/>
                  <a:pt x="72" y="168"/>
                </a:cubicBezTo>
                <a:cubicBezTo>
                  <a:pt x="70" y="170"/>
                  <a:pt x="68" y="170"/>
                  <a:pt x="66" y="170"/>
                </a:cubicBezTo>
                <a:cubicBezTo>
                  <a:pt x="65" y="170"/>
                  <a:pt x="63" y="169"/>
                  <a:pt x="62" y="168"/>
                </a:cubicBezTo>
                <a:cubicBezTo>
                  <a:pt x="58" y="164"/>
                  <a:pt x="56" y="162"/>
                  <a:pt x="55" y="159"/>
                </a:cubicBezTo>
                <a:cubicBezTo>
                  <a:pt x="54" y="156"/>
                  <a:pt x="54" y="153"/>
                  <a:pt x="53" y="149"/>
                </a:cubicBezTo>
                <a:cubicBezTo>
                  <a:pt x="52" y="146"/>
                  <a:pt x="52" y="142"/>
                  <a:pt x="52" y="141"/>
                </a:cubicBezTo>
                <a:cubicBezTo>
                  <a:pt x="52" y="138"/>
                  <a:pt x="54" y="136"/>
                  <a:pt x="57" y="132"/>
                </a:cubicBezTo>
                <a:cubicBezTo>
                  <a:pt x="59" y="128"/>
                  <a:pt x="61" y="125"/>
                  <a:pt x="62" y="122"/>
                </a:cubicBezTo>
                <a:cubicBezTo>
                  <a:pt x="62" y="119"/>
                  <a:pt x="63" y="116"/>
                  <a:pt x="64" y="112"/>
                </a:cubicBezTo>
                <a:cubicBezTo>
                  <a:pt x="63" y="109"/>
                  <a:pt x="62" y="106"/>
                  <a:pt x="60" y="105"/>
                </a:cubicBezTo>
                <a:cubicBezTo>
                  <a:pt x="57" y="104"/>
                  <a:pt x="55" y="105"/>
                  <a:pt x="52" y="109"/>
                </a:cubicBezTo>
                <a:cubicBezTo>
                  <a:pt x="50" y="110"/>
                  <a:pt x="48" y="111"/>
                  <a:pt x="47" y="112"/>
                </a:cubicBezTo>
                <a:cubicBezTo>
                  <a:pt x="46" y="113"/>
                  <a:pt x="44" y="113"/>
                  <a:pt x="43" y="113"/>
                </a:cubicBezTo>
                <a:cubicBezTo>
                  <a:pt x="38" y="109"/>
                  <a:pt x="35" y="104"/>
                  <a:pt x="34" y="101"/>
                </a:cubicBezTo>
                <a:cubicBezTo>
                  <a:pt x="34" y="97"/>
                  <a:pt x="35" y="92"/>
                  <a:pt x="37" y="86"/>
                </a:cubicBezTo>
                <a:cubicBezTo>
                  <a:pt x="37" y="83"/>
                  <a:pt x="38" y="80"/>
                  <a:pt x="39" y="79"/>
                </a:cubicBezTo>
                <a:cubicBezTo>
                  <a:pt x="40" y="77"/>
                  <a:pt x="43" y="76"/>
                  <a:pt x="47" y="74"/>
                </a:cubicBezTo>
                <a:cubicBezTo>
                  <a:pt x="53" y="68"/>
                  <a:pt x="60" y="62"/>
                  <a:pt x="67" y="55"/>
                </a:cubicBezTo>
                <a:cubicBezTo>
                  <a:pt x="75" y="48"/>
                  <a:pt x="82" y="46"/>
                  <a:pt x="89" y="47"/>
                </a:cubicBezTo>
                <a:cubicBezTo>
                  <a:pt x="95" y="53"/>
                  <a:pt x="97" y="60"/>
                  <a:pt x="95" y="68"/>
                </a:cubicBezTo>
                <a:cubicBezTo>
                  <a:pt x="94" y="76"/>
                  <a:pt x="89" y="81"/>
                  <a:pt x="79" y="83"/>
                </a:cubicBezTo>
                <a:cubicBezTo>
                  <a:pt x="76" y="84"/>
                  <a:pt x="73" y="86"/>
                  <a:pt x="71" y="89"/>
                </a:cubicBezTo>
                <a:cubicBezTo>
                  <a:pt x="69" y="91"/>
                  <a:pt x="70" y="94"/>
                  <a:pt x="73" y="97"/>
                </a:cubicBezTo>
                <a:cubicBezTo>
                  <a:pt x="76" y="103"/>
                  <a:pt x="79" y="109"/>
                  <a:pt x="80" y="113"/>
                </a:cubicBezTo>
                <a:cubicBezTo>
                  <a:pt x="81" y="118"/>
                  <a:pt x="81" y="123"/>
                  <a:pt x="82" y="129"/>
                </a:cubicBezTo>
                <a:cubicBezTo>
                  <a:pt x="82" y="131"/>
                  <a:pt x="83" y="132"/>
                  <a:pt x="85" y="133"/>
                </a:cubicBezTo>
                <a:cubicBezTo>
                  <a:pt x="86" y="133"/>
                  <a:pt x="88" y="133"/>
                  <a:pt x="90" y="132"/>
                </a:cubicBezTo>
                <a:cubicBezTo>
                  <a:pt x="101" y="125"/>
                  <a:pt x="101" y="125"/>
                  <a:pt x="101" y="125"/>
                </a:cubicBezTo>
                <a:cubicBezTo>
                  <a:pt x="103" y="123"/>
                  <a:pt x="104" y="120"/>
                  <a:pt x="103" y="118"/>
                </a:cubicBezTo>
                <a:cubicBezTo>
                  <a:pt x="103" y="115"/>
                  <a:pt x="103" y="113"/>
                  <a:pt x="103" y="111"/>
                </a:cubicBezTo>
                <a:cubicBezTo>
                  <a:pt x="102" y="108"/>
                  <a:pt x="103" y="106"/>
                  <a:pt x="103" y="104"/>
                </a:cubicBezTo>
                <a:cubicBezTo>
                  <a:pt x="104" y="102"/>
                  <a:pt x="105" y="100"/>
                  <a:pt x="107" y="97"/>
                </a:cubicBezTo>
                <a:cubicBezTo>
                  <a:pt x="108" y="90"/>
                  <a:pt x="108" y="82"/>
                  <a:pt x="108" y="75"/>
                </a:cubicBezTo>
                <a:cubicBezTo>
                  <a:pt x="107" y="67"/>
                  <a:pt x="107" y="59"/>
                  <a:pt x="107" y="51"/>
                </a:cubicBezTo>
                <a:cubicBezTo>
                  <a:pt x="107" y="47"/>
                  <a:pt x="108" y="43"/>
                  <a:pt x="110" y="41"/>
                </a:cubicBezTo>
                <a:cubicBezTo>
                  <a:pt x="111" y="39"/>
                  <a:pt x="113" y="39"/>
                  <a:pt x="117" y="39"/>
                </a:cubicBezTo>
                <a:close/>
                <a:moveTo>
                  <a:pt x="117" y="185"/>
                </a:moveTo>
                <a:cubicBezTo>
                  <a:pt x="117" y="196"/>
                  <a:pt x="117" y="196"/>
                  <a:pt x="117" y="196"/>
                </a:cubicBezTo>
                <a:cubicBezTo>
                  <a:pt x="117" y="197"/>
                  <a:pt x="116" y="197"/>
                  <a:pt x="116" y="197"/>
                </a:cubicBezTo>
                <a:cubicBezTo>
                  <a:pt x="111" y="198"/>
                  <a:pt x="105" y="200"/>
                  <a:pt x="100" y="201"/>
                </a:cubicBezTo>
                <a:cubicBezTo>
                  <a:pt x="98" y="201"/>
                  <a:pt x="96" y="202"/>
                  <a:pt x="95" y="202"/>
                </a:cubicBezTo>
                <a:cubicBezTo>
                  <a:pt x="95" y="203"/>
                  <a:pt x="95" y="204"/>
                  <a:pt x="95" y="206"/>
                </a:cubicBezTo>
                <a:cubicBezTo>
                  <a:pt x="96" y="208"/>
                  <a:pt x="97" y="211"/>
                  <a:pt x="97" y="213"/>
                </a:cubicBezTo>
                <a:cubicBezTo>
                  <a:pt x="97" y="215"/>
                  <a:pt x="98" y="218"/>
                  <a:pt x="100" y="220"/>
                </a:cubicBezTo>
                <a:cubicBezTo>
                  <a:pt x="102" y="220"/>
                  <a:pt x="103" y="219"/>
                  <a:pt x="105" y="219"/>
                </a:cubicBezTo>
                <a:cubicBezTo>
                  <a:pt x="107" y="218"/>
                  <a:pt x="109" y="217"/>
                  <a:pt x="111" y="217"/>
                </a:cubicBezTo>
                <a:cubicBezTo>
                  <a:pt x="113" y="216"/>
                  <a:pt x="115" y="217"/>
                  <a:pt x="117" y="218"/>
                </a:cubicBezTo>
                <a:cubicBezTo>
                  <a:pt x="117" y="218"/>
                  <a:pt x="117" y="218"/>
                  <a:pt x="117" y="219"/>
                </a:cubicBezTo>
                <a:cubicBezTo>
                  <a:pt x="117" y="223"/>
                  <a:pt x="117" y="223"/>
                  <a:pt x="117" y="223"/>
                </a:cubicBezTo>
                <a:cubicBezTo>
                  <a:pt x="117" y="223"/>
                  <a:pt x="116" y="224"/>
                  <a:pt x="116" y="224"/>
                </a:cubicBezTo>
                <a:cubicBezTo>
                  <a:pt x="114" y="225"/>
                  <a:pt x="113" y="227"/>
                  <a:pt x="112" y="228"/>
                </a:cubicBezTo>
                <a:cubicBezTo>
                  <a:pt x="111" y="229"/>
                  <a:pt x="111" y="231"/>
                  <a:pt x="111" y="234"/>
                </a:cubicBezTo>
                <a:cubicBezTo>
                  <a:pt x="113" y="236"/>
                  <a:pt x="114" y="237"/>
                  <a:pt x="117" y="238"/>
                </a:cubicBezTo>
                <a:cubicBezTo>
                  <a:pt x="117" y="256"/>
                  <a:pt x="117" y="256"/>
                  <a:pt x="117" y="256"/>
                </a:cubicBezTo>
                <a:cubicBezTo>
                  <a:pt x="112" y="253"/>
                  <a:pt x="107" y="251"/>
                  <a:pt x="102" y="248"/>
                </a:cubicBezTo>
                <a:cubicBezTo>
                  <a:pt x="99" y="246"/>
                  <a:pt x="96" y="246"/>
                  <a:pt x="92" y="247"/>
                </a:cubicBezTo>
                <a:cubicBezTo>
                  <a:pt x="88" y="248"/>
                  <a:pt x="85" y="250"/>
                  <a:pt x="83" y="253"/>
                </a:cubicBezTo>
                <a:cubicBezTo>
                  <a:pt x="81" y="256"/>
                  <a:pt x="78" y="258"/>
                  <a:pt x="75" y="260"/>
                </a:cubicBezTo>
                <a:cubicBezTo>
                  <a:pt x="72" y="262"/>
                  <a:pt x="69" y="263"/>
                  <a:pt x="66" y="263"/>
                </a:cubicBezTo>
                <a:cubicBezTo>
                  <a:pt x="65" y="261"/>
                  <a:pt x="63" y="258"/>
                  <a:pt x="61" y="256"/>
                </a:cubicBezTo>
                <a:cubicBezTo>
                  <a:pt x="60" y="253"/>
                  <a:pt x="58" y="251"/>
                  <a:pt x="57" y="249"/>
                </a:cubicBezTo>
                <a:cubicBezTo>
                  <a:pt x="57" y="246"/>
                  <a:pt x="56" y="243"/>
                  <a:pt x="57" y="241"/>
                </a:cubicBezTo>
                <a:cubicBezTo>
                  <a:pt x="57" y="239"/>
                  <a:pt x="57" y="236"/>
                  <a:pt x="57" y="234"/>
                </a:cubicBezTo>
                <a:cubicBezTo>
                  <a:pt x="56" y="230"/>
                  <a:pt x="55" y="228"/>
                  <a:pt x="55" y="226"/>
                </a:cubicBezTo>
                <a:cubicBezTo>
                  <a:pt x="54" y="225"/>
                  <a:pt x="55" y="223"/>
                  <a:pt x="56" y="220"/>
                </a:cubicBezTo>
                <a:cubicBezTo>
                  <a:pt x="56" y="218"/>
                  <a:pt x="56" y="216"/>
                  <a:pt x="55" y="216"/>
                </a:cubicBezTo>
                <a:cubicBezTo>
                  <a:pt x="53" y="215"/>
                  <a:pt x="52" y="215"/>
                  <a:pt x="52" y="215"/>
                </a:cubicBezTo>
                <a:cubicBezTo>
                  <a:pt x="44" y="217"/>
                  <a:pt x="38" y="219"/>
                  <a:pt x="32" y="221"/>
                </a:cubicBezTo>
                <a:cubicBezTo>
                  <a:pt x="25" y="224"/>
                  <a:pt x="19" y="226"/>
                  <a:pt x="12" y="229"/>
                </a:cubicBezTo>
                <a:cubicBezTo>
                  <a:pt x="8" y="230"/>
                  <a:pt x="5" y="230"/>
                  <a:pt x="3" y="229"/>
                </a:cubicBezTo>
                <a:cubicBezTo>
                  <a:pt x="1" y="228"/>
                  <a:pt x="1" y="225"/>
                  <a:pt x="0" y="220"/>
                </a:cubicBezTo>
                <a:cubicBezTo>
                  <a:pt x="0" y="216"/>
                  <a:pt x="0" y="212"/>
                  <a:pt x="2" y="208"/>
                </a:cubicBezTo>
                <a:cubicBezTo>
                  <a:pt x="3" y="205"/>
                  <a:pt x="7" y="203"/>
                  <a:pt x="13" y="203"/>
                </a:cubicBezTo>
                <a:cubicBezTo>
                  <a:pt x="15" y="204"/>
                  <a:pt x="18" y="204"/>
                  <a:pt x="20" y="203"/>
                </a:cubicBezTo>
                <a:cubicBezTo>
                  <a:pt x="23" y="201"/>
                  <a:pt x="25" y="200"/>
                  <a:pt x="28" y="198"/>
                </a:cubicBezTo>
                <a:cubicBezTo>
                  <a:pt x="34" y="198"/>
                  <a:pt x="38" y="197"/>
                  <a:pt x="43" y="195"/>
                </a:cubicBezTo>
                <a:cubicBezTo>
                  <a:pt x="47" y="192"/>
                  <a:pt x="51" y="190"/>
                  <a:pt x="56" y="187"/>
                </a:cubicBezTo>
                <a:cubicBezTo>
                  <a:pt x="60" y="186"/>
                  <a:pt x="62" y="186"/>
                  <a:pt x="62" y="187"/>
                </a:cubicBezTo>
                <a:cubicBezTo>
                  <a:pt x="62" y="189"/>
                  <a:pt x="61" y="192"/>
                  <a:pt x="57" y="195"/>
                </a:cubicBezTo>
                <a:cubicBezTo>
                  <a:pt x="57" y="196"/>
                  <a:pt x="56" y="197"/>
                  <a:pt x="56" y="198"/>
                </a:cubicBezTo>
                <a:cubicBezTo>
                  <a:pt x="56" y="199"/>
                  <a:pt x="57" y="199"/>
                  <a:pt x="58" y="199"/>
                </a:cubicBezTo>
                <a:cubicBezTo>
                  <a:pt x="71" y="196"/>
                  <a:pt x="84" y="193"/>
                  <a:pt x="96" y="190"/>
                </a:cubicBezTo>
                <a:cubicBezTo>
                  <a:pt x="103" y="189"/>
                  <a:pt x="109" y="187"/>
                  <a:pt x="117" y="185"/>
                </a:cubicBez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2" name="组合 2333"/>
          <p:cNvGrpSpPr/>
          <p:nvPr/>
        </p:nvGrpSpPr>
        <p:grpSpPr>
          <a:xfrm>
            <a:off x="2617831" y="3074900"/>
            <a:ext cx="973137" cy="1147763"/>
            <a:chOff x="150813" y="552450"/>
            <a:chExt cx="973137" cy="1147763"/>
          </a:xfr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1" name="Freeform 1324"/>
            <p:cNvSpPr>
              <a:spLocks/>
            </p:cNvSpPr>
            <p:nvPr/>
          </p:nvSpPr>
          <p:spPr bwMode="auto">
            <a:xfrm>
              <a:off x="681038" y="638175"/>
              <a:ext cx="442912" cy="1062038"/>
            </a:xfrm>
            <a:custGeom>
              <a:avLst/>
              <a:gdLst/>
              <a:ahLst/>
              <a:cxnLst>
                <a:cxn ang="0">
                  <a:pos x="118" y="130"/>
                </a:cxn>
                <a:cxn ang="0">
                  <a:pos x="114" y="127"/>
                </a:cxn>
                <a:cxn ang="0">
                  <a:pos x="81" y="126"/>
                </a:cxn>
                <a:cxn ang="0">
                  <a:pos x="48" y="131"/>
                </a:cxn>
                <a:cxn ang="0">
                  <a:pos x="42" y="131"/>
                </a:cxn>
                <a:cxn ang="0">
                  <a:pos x="39" y="126"/>
                </a:cxn>
                <a:cxn ang="0">
                  <a:pos x="37" y="86"/>
                </a:cxn>
                <a:cxn ang="0">
                  <a:pos x="42" y="66"/>
                </a:cxn>
                <a:cxn ang="0">
                  <a:pos x="39" y="51"/>
                </a:cxn>
                <a:cxn ang="0">
                  <a:pos x="40" y="38"/>
                </a:cxn>
                <a:cxn ang="0">
                  <a:pos x="51" y="31"/>
                </a:cxn>
                <a:cxn ang="0">
                  <a:pos x="63" y="27"/>
                </a:cxn>
                <a:cxn ang="0">
                  <a:pos x="71" y="17"/>
                </a:cxn>
                <a:cxn ang="0">
                  <a:pos x="64" y="7"/>
                </a:cxn>
                <a:cxn ang="0">
                  <a:pos x="43" y="0"/>
                </a:cxn>
                <a:cxn ang="0">
                  <a:pos x="36" y="2"/>
                </a:cxn>
                <a:cxn ang="0">
                  <a:pos x="31" y="5"/>
                </a:cxn>
                <a:cxn ang="0">
                  <a:pos x="1" y="10"/>
                </a:cxn>
                <a:cxn ang="0">
                  <a:pos x="0" y="9"/>
                </a:cxn>
                <a:cxn ang="0">
                  <a:pos x="0" y="65"/>
                </a:cxn>
                <a:cxn ang="0">
                  <a:pos x="2" y="65"/>
                </a:cxn>
                <a:cxn ang="0">
                  <a:pos x="1" y="66"/>
                </a:cxn>
                <a:cxn ang="0">
                  <a:pos x="0" y="67"/>
                </a:cxn>
                <a:cxn ang="0">
                  <a:pos x="0" y="68"/>
                </a:cxn>
                <a:cxn ang="0">
                  <a:pos x="0" y="94"/>
                </a:cxn>
                <a:cxn ang="0">
                  <a:pos x="2" y="94"/>
                </a:cxn>
                <a:cxn ang="0">
                  <a:pos x="7" y="103"/>
                </a:cxn>
                <a:cxn ang="0">
                  <a:pos x="0" y="114"/>
                </a:cxn>
                <a:cxn ang="0">
                  <a:pos x="0" y="130"/>
                </a:cxn>
                <a:cxn ang="0">
                  <a:pos x="4" y="134"/>
                </a:cxn>
                <a:cxn ang="0">
                  <a:pos x="0" y="141"/>
                </a:cxn>
                <a:cxn ang="0">
                  <a:pos x="0" y="166"/>
                </a:cxn>
                <a:cxn ang="0">
                  <a:pos x="4" y="167"/>
                </a:cxn>
                <a:cxn ang="0">
                  <a:pos x="7" y="176"/>
                </a:cxn>
                <a:cxn ang="0">
                  <a:pos x="6" y="195"/>
                </a:cxn>
                <a:cxn ang="0">
                  <a:pos x="8" y="213"/>
                </a:cxn>
                <a:cxn ang="0">
                  <a:pos x="7" y="245"/>
                </a:cxn>
                <a:cxn ang="0">
                  <a:pos x="16" y="276"/>
                </a:cxn>
                <a:cxn ang="0">
                  <a:pos x="24" y="283"/>
                </a:cxn>
                <a:cxn ang="0">
                  <a:pos x="33" y="274"/>
                </a:cxn>
                <a:cxn ang="0">
                  <a:pos x="38" y="236"/>
                </a:cxn>
                <a:cxn ang="0">
                  <a:pos x="39" y="197"/>
                </a:cxn>
                <a:cxn ang="0">
                  <a:pos x="38" y="183"/>
                </a:cxn>
                <a:cxn ang="0">
                  <a:pos x="39" y="169"/>
                </a:cxn>
                <a:cxn ang="0">
                  <a:pos x="39" y="162"/>
                </a:cxn>
                <a:cxn ang="0">
                  <a:pos x="46" y="158"/>
                </a:cxn>
                <a:cxn ang="0">
                  <a:pos x="116" y="143"/>
                </a:cxn>
                <a:cxn ang="0">
                  <a:pos x="118" y="142"/>
                </a:cxn>
                <a:cxn ang="0">
                  <a:pos x="118" y="130"/>
                </a:cxn>
              </a:cxnLst>
              <a:rect l="0" t="0" r="r" b="b"/>
              <a:pathLst>
                <a:path w="118" h="283">
                  <a:moveTo>
                    <a:pt x="118" y="130"/>
                  </a:moveTo>
                  <a:cubicBezTo>
                    <a:pt x="117" y="129"/>
                    <a:pt x="116" y="128"/>
                    <a:pt x="114" y="127"/>
                  </a:cubicBezTo>
                  <a:cubicBezTo>
                    <a:pt x="102" y="126"/>
                    <a:pt x="91" y="125"/>
                    <a:pt x="81" y="126"/>
                  </a:cubicBezTo>
                  <a:cubicBezTo>
                    <a:pt x="70" y="126"/>
                    <a:pt x="60" y="128"/>
                    <a:pt x="48" y="131"/>
                  </a:cubicBezTo>
                  <a:cubicBezTo>
                    <a:pt x="46" y="132"/>
                    <a:pt x="44" y="132"/>
                    <a:pt x="42" y="131"/>
                  </a:cubicBezTo>
                  <a:cubicBezTo>
                    <a:pt x="41" y="131"/>
                    <a:pt x="40" y="130"/>
                    <a:pt x="39" y="126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1" y="61"/>
                    <a:pt x="40" y="56"/>
                    <a:pt x="39" y="51"/>
                  </a:cubicBezTo>
                  <a:cubicBezTo>
                    <a:pt x="39" y="47"/>
                    <a:pt x="39" y="42"/>
                    <a:pt x="40" y="38"/>
                  </a:cubicBezTo>
                  <a:cubicBezTo>
                    <a:pt x="42" y="34"/>
                    <a:pt x="46" y="32"/>
                    <a:pt x="51" y="31"/>
                  </a:cubicBezTo>
                  <a:cubicBezTo>
                    <a:pt x="55" y="29"/>
                    <a:pt x="59" y="28"/>
                    <a:pt x="63" y="27"/>
                  </a:cubicBezTo>
                  <a:cubicBezTo>
                    <a:pt x="68" y="24"/>
                    <a:pt x="71" y="20"/>
                    <a:pt x="71" y="17"/>
                  </a:cubicBezTo>
                  <a:cubicBezTo>
                    <a:pt x="72" y="13"/>
                    <a:pt x="70" y="9"/>
                    <a:pt x="64" y="7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35" y="3"/>
                    <a:pt x="33" y="4"/>
                    <a:pt x="31" y="5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9"/>
                    <a:pt x="0" y="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5"/>
                    <a:pt x="2" y="65"/>
                    <a:pt x="1" y="66"/>
                  </a:cubicBezTo>
                  <a:cubicBezTo>
                    <a:pt x="1" y="67"/>
                    <a:pt x="0" y="67"/>
                    <a:pt x="0" y="67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6" y="95"/>
                    <a:pt x="7" y="98"/>
                    <a:pt x="7" y="103"/>
                  </a:cubicBezTo>
                  <a:cubicBezTo>
                    <a:pt x="7" y="108"/>
                    <a:pt x="4" y="112"/>
                    <a:pt x="0" y="114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" y="130"/>
                    <a:pt x="4" y="132"/>
                    <a:pt x="4" y="134"/>
                  </a:cubicBezTo>
                  <a:cubicBezTo>
                    <a:pt x="4" y="137"/>
                    <a:pt x="3" y="140"/>
                    <a:pt x="0" y="141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2" y="166"/>
                    <a:pt x="3" y="166"/>
                    <a:pt x="4" y="167"/>
                  </a:cubicBezTo>
                  <a:cubicBezTo>
                    <a:pt x="5" y="169"/>
                    <a:pt x="6" y="172"/>
                    <a:pt x="7" y="176"/>
                  </a:cubicBezTo>
                  <a:cubicBezTo>
                    <a:pt x="6" y="182"/>
                    <a:pt x="5" y="188"/>
                    <a:pt x="6" y="195"/>
                  </a:cubicBezTo>
                  <a:cubicBezTo>
                    <a:pt x="6" y="200"/>
                    <a:pt x="7" y="207"/>
                    <a:pt x="8" y="213"/>
                  </a:cubicBezTo>
                  <a:cubicBezTo>
                    <a:pt x="7" y="224"/>
                    <a:pt x="7" y="235"/>
                    <a:pt x="7" y="245"/>
                  </a:cubicBezTo>
                  <a:cubicBezTo>
                    <a:pt x="7" y="255"/>
                    <a:pt x="10" y="265"/>
                    <a:pt x="16" y="276"/>
                  </a:cubicBezTo>
                  <a:cubicBezTo>
                    <a:pt x="18" y="281"/>
                    <a:pt x="21" y="283"/>
                    <a:pt x="24" y="283"/>
                  </a:cubicBezTo>
                  <a:cubicBezTo>
                    <a:pt x="28" y="283"/>
                    <a:pt x="31" y="279"/>
                    <a:pt x="33" y="274"/>
                  </a:cubicBezTo>
                  <a:cubicBezTo>
                    <a:pt x="35" y="260"/>
                    <a:pt x="37" y="247"/>
                    <a:pt x="38" y="236"/>
                  </a:cubicBezTo>
                  <a:cubicBezTo>
                    <a:pt x="39" y="223"/>
                    <a:pt x="39" y="211"/>
                    <a:pt x="39" y="197"/>
                  </a:cubicBezTo>
                  <a:cubicBezTo>
                    <a:pt x="38" y="192"/>
                    <a:pt x="38" y="187"/>
                    <a:pt x="38" y="183"/>
                  </a:cubicBezTo>
                  <a:cubicBezTo>
                    <a:pt x="37" y="178"/>
                    <a:pt x="38" y="174"/>
                    <a:pt x="39" y="169"/>
                  </a:cubicBezTo>
                  <a:cubicBezTo>
                    <a:pt x="38" y="167"/>
                    <a:pt x="38" y="164"/>
                    <a:pt x="39" y="162"/>
                  </a:cubicBezTo>
                  <a:cubicBezTo>
                    <a:pt x="40" y="160"/>
                    <a:pt x="42" y="159"/>
                    <a:pt x="46" y="158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6" y="143"/>
                    <a:pt x="117" y="142"/>
                    <a:pt x="118" y="142"/>
                  </a:cubicBezTo>
                  <a:lnTo>
                    <a:pt x="118" y="1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2" name="Freeform 1325"/>
            <p:cNvSpPr>
              <a:spLocks/>
            </p:cNvSpPr>
            <p:nvPr/>
          </p:nvSpPr>
          <p:spPr bwMode="auto">
            <a:xfrm>
              <a:off x="642938" y="623888"/>
              <a:ext cx="38100" cy="388938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10" y="69"/>
                </a:cxn>
                <a:cxn ang="0">
                  <a:pos x="10" y="69"/>
                </a:cxn>
                <a:cxn ang="0">
                  <a:pos x="7" y="71"/>
                </a:cxn>
                <a:cxn ang="0">
                  <a:pos x="10" y="72"/>
                </a:cxn>
                <a:cxn ang="0">
                  <a:pos x="10" y="98"/>
                </a:cxn>
                <a:cxn ang="0">
                  <a:pos x="9" y="99"/>
                </a:cxn>
                <a:cxn ang="0">
                  <a:pos x="0" y="104"/>
                </a:cxn>
                <a:cxn ang="0">
                  <a:pos x="0" y="61"/>
                </a:cxn>
                <a:cxn ang="0">
                  <a:pos x="0" y="60"/>
                </a:cxn>
                <a:cxn ang="0">
                  <a:pos x="1" y="57"/>
                </a:cxn>
                <a:cxn ang="0">
                  <a:pos x="0" y="5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0" y="13"/>
                </a:cxn>
              </a:cxnLst>
              <a:rect l="0" t="0" r="r" b="b"/>
              <a:pathLst>
                <a:path w="10" h="104">
                  <a:moveTo>
                    <a:pt x="10" y="13"/>
                  </a:moveTo>
                  <a:cubicBezTo>
                    <a:pt x="10" y="69"/>
                    <a:pt x="10" y="69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8" y="69"/>
                    <a:pt x="7" y="70"/>
                    <a:pt x="7" y="71"/>
                  </a:cubicBezTo>
                  <a:cubicBezTo>
                    <a:pt x="7" y="72"/>
                    <a:pt x="8" y="72"/>
                    <a:pt x="10" y="72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5" y="101"/>
                    <a:pt x="2" y="102"/>
                    <a:pt x="0" y="10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" y="59"/>
                    <a:pt x="2" y="58"/>
                    <a:pt x="1" y="57"/>
                  </a:cubicBezTo>
                  <a:cubicBezTo>
                    <a:pt x="1" y="56"/>
                    <a:pt x="1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5"/>
                    <a:pt x="6" y="9"/>
                    <a:pt x="10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3" name="Freeform 1326"/>
            <p:cNvSpPr>
              <a:spLocks/>
            </p:cNvSpPr>
            <p:nvPr/>
          </p:nvSpPr>
          <p:spPr bwMode="auto">
            <a:xfrm>
              <a:off x="642938" y="1065213"/>
              <a:ext cx="38100" cy="682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16"/>
                </a:cxn>
                <a:cxn ang="0">
                  <a:pos x="6" y="16"/>
                </a:cxn>
                <a:cxn ang="0">
                  <a:pos x="0" y="18"/>
                </a:cxn>
                <a:cxn ang="0">
                  <a:pos x="0" y="1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0" h="18">
                  <a:moveTo>
                    <a:pt x="10" y="0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8" y="16"/>
                    <a:pt x="6" y="16"/>
                  </a:cubicBezTo>
                  <a:cubicBezTo>
                    <a:pt x="4" y="16"/>
                    <a:pt x="2" y="17"/>
                    <a:pt x="0" y="1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0"/>
                    <a:pt x="6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4" name="Freeform 1327"/>
            <p:cNvSpPr>
              <a:spLocks/>
            </p:cNvSpPr>
            <p:nvPr/>
          </p:nvSpPr>
          <p:spPr bwMode="auto">
            <a:xfrm>
              <a:off x="642938" y="1166813"/>
              <a:ext cx="38100" cy="1016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25"/>
                </a:cxn>
                <a:cxn ang="0">
                  <a:pos x="7" y="26"/>
                </a:cxn>
                <a:cxn ang="0">
                  <a:pos x="0" y="27"/>
                </a:cxn>
                <a:cxn ang="0">
                  <a:pos x="0" y="4"/>
                </a:cxn>
                <a:cxn ang="0">
                  <a:pos x="9" y="1"/>
                </a:cxn>
                <a:cxn ang="0">
                  <a:pos x="10" y="0"/>
                </a:cxn>
              </a:cxnLst>
              <a:rect l="0" t="0" r="r" b="b"/>
              <a:pathLst>
                <a:path w="10" h="27">
                  <a:moveTo>
                    <a:pt x="10" y="0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7" y="26"/>
                  </a:cubicBezTo>
                  <a:cubicBezTo>
                    <a:pt x="5" y="26"/>
                    <a:pt x="2" y="26"/>
                    <a:pt x="0" y="2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10" y="1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5" name="Freeform 1328"/>
            <p:cNvSpPr>
              <a:spLocks/>
            </p:cNvSpPr>
            <p:nvPr/>
          </p:nvSpPr>
          <p:spPr bwMode="auto">
            <a:xfrm>
              <a:off x="398463" y="552450"/>
              <a:ext cx="244475" cy="319088"/>
            </a:xfrm>
            <a:custGeom>
              <a:avLst/>
              <a:gdLst/>
              <a:ahLst/>
              <a:cxnLst>
                <a:cxn ang="0">
                  <a:pos x="65" y="19"/>
                </a:cxn>
                <a:cxn ang="0">
                  <a:pos x="65" y="74"/>
                </a:cxn>
                <a:cxn ang="0">
                  <a:pos x="64" y="74"/>
                </a:cxn>
                <a:cxn ang="0">
                  <a:pos x="46" y="78"/>
                </a:cxn>
                <a:cxn ang="0">
                  <a:pos x="27" y="83"/>
                </a:cxn>
                <a:cxn ang="0">
                  <a:pos x="19" y="85"/>
                </a:cxn>
                <a:cxn ang="0">
                  <a:pos x="11" y="83"/>
                </a:cxn>
                <a:cxn ang="0">
                  <a:pos x="1" y="65"/>
                </a:cxn>
                <a:cxn ang="0">
                  <a:pos x="4" y="46"/>
                </a:cxn>
                <a:cxn ang="0">
                  <a:pos x="16" y="32"/>
                </a:cxn>
                <a:cxn ang="0">
                  <a:pos x="28" y="18"/>
                </a:cxn>
                <a:cxn ang="0">
                  <a:pos x="33" y="7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4" y="6"/>
                </a:cxn>
                <a:cxn ang="0">
                  <a:pos x="65" y="19"/>
                </a:cxn>
              </a:cxnLst>
              <a:rect l="0" t="0" r="r" b="b"/>
              <a:pathLst>
                <a:path w="65" h="85">
                  <a:moveTo>
                    <a:pt x="65" y="19"/>
                  </a:moveTo>
                  <a:cubicBezTo>
                    <a:pt x="65" y="74"/>
                    <a:pt x="65" y="74"/>
                    <a:pt x="65" y="74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57" y="75"/>
                    <a:pt x="52" y="77"/>
                    <a:pt x="46" y="78"/>
                  </a:cubicBezTo>
                  <a:cubicBezTo>
                    <a:pt x="40" y="79"/>
                    <a:pt x="33" y="81"/>
                    <a:pt x="27" y="83"/>
                  </a:cubicBezTo>
                  <a:cubicBezTo>
                    <a:pt x="24" y="84"/>
                    <a:pt x="22" y="85"/>
                    <a:pt x="19" y="85"/>
                  </a:cubicBezTo>
                  <a:cubicBezTo>
                    <a:pt x="17" y="85"/>
                    <a:pt x="15" y="84"/>
                    <a:pt x="11" y="83"/>
                  </a:cubicBezTo>
                  <a:cubicBezTo>
                    <a:pt x="5" y="77"/>
                    <a:pt x="2" y="71"/>
                    <a:pt x="1" y="65"/>
                  </a:cubicBezTo>
                  <a:cubicBezTo>
                    <a:pt x="0" y="59"/>
                    <a:pt x="1" y="52"/>
                    <a:pt x="4" y="46"/>
                  </a:cubicBezTo>
                  <a:cubicBezTo>
                    <a:pt x="8" y="41"/>
                    <a:pt x="12" y="36"/>
                    <a:pt x="16" y="32"/>
                  </a:cubicBezTo>
                  <a:cubicBezTo>
                    <a:pt x="21" y="28"/>
                    <a:pt x="25" y="23"/>
                    <a:pt x="28" y="18"/>
                  </a:cubicBezTo>
                  <a:cubicBezTo>
                    <a:pt x="29" y="12"/>
                    <a:pt x="31" y="8"/>
                    <a:pt x="33" y="7"/>
                  </a:cubicBezTo>
                  <a:cubicBezTo>
                    <a:pt x="36" y="6"/>
                    <a:pt x="40" y="4"/>
                    <a:pt x="46" y="0"/>
                  </a:cubicBezTo>
                  <a:cubicBezTo>
                    <a:pt x="49" y="0"/>
                    <a:pt x="50" y="0"/>
                    <a:pt x="51" y="0"/>
                  </a:cubicBezTo>
                  <a:cubicBezTo>
                    <a:pt x="52" y="1"/>
                    <a:pt x="53" y="3"/>
                    <a:pt x="54" y="6"/>
                  </a:cubicBezTo>
                  <a:cubicBezTo>
                    <a:pt x="58" y="10"/>
                    <a:pt x="61" y="14"/>
                    <a:pt x="65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6" name="Freeform 1329"/>
            <p:cNvSpPr>
              <a:spLocks/>
            </p:cNvSpPr>
            <p:nvPr/>
          </p:nvSpPr>
          <p:spPr bwMode="auto">
            <a:xfrm>
              <a:off x="409575" y="852488"/>
              <a:ext cx="233362" cy="341313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43" y="14"/>
                </a:cxn>
                <a:cxn ang="0">
                  <a:pos x="24" y="23"/>
                </a:cxn>
                <a:cxn ang="0">
                  <a:pos x="16" y="26"/>
                </a:cxn>
                <a:cxn ang="0">
                  <a:pos x="10" y="28"/>
                </a:cxn>
                <a:cxn ang="0">
                  <a:pos x="5" y="30"/>
                </a:cxn>
                <a:cxn ang="0">
                  <a:pos x="5" y="36"/>
                </a:cxn>
                <a:cxn ang="0">
                  <a:pos x="1" y="40"/>
                </a:cxn>
                <a:cxn ang="0">
                  <a:pos x="3" y="45"/>
                </a:cxn>
                <a:cxn ang="0">
                  <a:pos x="17" y="53"/>
                </a:cxn>
                <a:cxn ang="0">
                  <a:pos x="30" y="49"/>
                </a:cxn>
                <a:cxn ang="0">
                  <a:pos x="35" y="49"/>
                </a:cxn>
                <a:cxn ang="0">
                  <a:pos x="35" y="54"/>
                </a:cxn>
                <a:cxn ang="0">
                  <a:pos x="23" y="66"/>
                </a:cxn>
                <a:cxn ang="0">
                  <a:pos x="10" y="73"/>
                </a:cxn>
                <a:cxn ang="0">
                  <a:pos x="4" y="85"/>
                </a:cxn>
                <a:cxn ang="0">
                  <a:pos x="15" y="91"/>
                </a:cxn>
                <a:cxn ang="0">
                  <a:pos x="42" y="81"/>
                </a:cxn>
                <a:cxn ang="0">
                  <a:pos x="62" y="75"/>
                </a:cxn>
                <a:cxn ang="0">
                  <a:pos x="62" y="58"/>
                </a:cxn>
                <a:cxn ang="0">
                  <a:pos x="59" y="59"/>
                </a:cxn>
                <a:cxn ang="0">
                  <a:pos x="47" y="61"/>
                </a:cxn>
                <a:cxn ang="0">
                  <a:pos x="44" y="59"/>
                </a:cxn>
                <a:cxn ang="0">
                  <a:pos x="45" y="54"/>
                </a:cxn>
                <a:cxn ang="0">
                  <a:pos x="58" y="45"/>
                </a:cxn>
                <a:cxn ang="0">
                  <a:pos x="62" y="43"/>
                </a:cxn>
                <a:cxn ang="0">
                  <a:pos x="62" y="0"/>
                </a:cxn>
              </a:cxnLst>
              <a:rect l="0" t="0" r="r" b="b"/>
              <a:pathLst>
                <a:path w="62" h="91">
                  <a:moveTo>
                    <a:pt x="62" y="0"/>
                  </a:moveTo>
                  <a:cubicBezTo>
                    <a:pt x="54" y="6"/>
                    <a:pt x="48" y="10"/>
                    <a:pt x="43" y="14"/>
                  </a:cubicBezTo>
                  <a:cubicBezTo>
                    <a:pt x="37" y="17"/>
                    <a:pt x="31" y="21"/>
                    <a:pt x="24" y="23"/>
                  </a:cubicBezTo>
                  <a:cubicBezTo>
                    <a:pt x="21" y="25"/>
                    <a:pt x="19" y="26"/>
                    <a:pt x="16" y="26"/>
                  </a:cubicBezTo>
                  <a:cubicBezTo>
                    <a:pt x="15" y="27"/>
                    <a:pt x="12" y="27"/>
                    <a:pt x="10" y="28"/>
                  </a:cubicBezTo>
                  <a:cubicBezTo>
                    <a:pt x="7" y="29"/>
                    <a:pt x="5" y="29"/>
                    <a:pt x="5" y="30"/>
                  </a:cubicBezTo>
                  <a:cubicBezTo>
                    <a:pt x="5" y="31"/>
                    <a:pt x="5" y="33"/>
                    <a:pt x="5" y="36"/>
                  </a:cubicBezTo>
                  <a:cubicBezTo>
                    <a:pt x="3" y="37"/>
                    <a:pt x="2" y="39"/>
                    <a:pt x="1" y="40"/>
                  </a:cubicBezTo>
                  <a:cubicBezTo>
                    <a:pt x="0" y="41"/>
                    <a:pt x="1" y="43"/>
                    <a:pt x="3" y="45"/>
                  </a:cubicBezTo>
                  <a:cubicBezTo>
                    <a:pt x="8" y="50"/>
                    <a:pt x="13" y="53"/>
                    <a:pt x="17" y="53"/>
                  </a:cubicBezTo>
                  <a:cubicBezTo>
                    <a:pt x="21" y="53"/>
                    <a:pt x="25" y="52"/>
                    <a:pt x="30" y="49"/>
                  </a:cubicBezTo>
                  <a:cubicBezTo>
                    <a:pt x="32" y="48"/>
                    <a:pt x="34" y="48"/>
                    <a:pt x="35" y="49"/>
                  </a:cubicBezTo>
                  <a:cubicBezTo>
                    <a:pt x="36" y="50"/>
                    <a:pt x="36" y="51"/>
                    <a:pt x="35" y="54"/>
                  </a:cubicBezTo>
                  <a:cubicBezTo>
                    <a:pt x="31" y="58"/>
                    <a:pt x="27" y="63"/>
                    <a:pt x="23" y="66"/>
                  </a:cubicBezTo>
                  <a:cubicBezTo>
                    <a:pt x="19" y="70"/>
                    <a:pt x="14" y="73"/>
                    <a:pt x="10" y="73"/>
                  </a:cubicBezTo>
                  <a:cubicBezTo>
                    <a:pt x="4" y="77"/>
                    <a:pt x="2" y="81"/>
                    <a:pt x="4" y="85"/>
                  </a:cubicBezTo>
                  <a:cubicBezTo>
                    <a:pt x="6" y="89"/>
                    <a:pt x="10" y="91"/>
                    <a:pt x="15" y="91"/>
                  </a:cubicBezTo>
                  <a:cubicBezTo>
                    <a:pt x="25" y="87"/>
                    <a:pt x="34" y="83"/>
                    <a:pt x="42" y="81"/>
                  </a:cubicBezTo>
                  <a:cubicBezTo>
                    <a:pt x="48" y="79"/>
                    <a:pt x="55" y="77"/>
                    <a:pt x="62" y="75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1" y="58"/>
                    <a:pt x="60" y="59"/>
                    <a:pt x="59" y="59"/>
                  </a:cubicBezTo>
                  <a:cubicBezTo>
                    <a:pt x="55" y="60"/>
                    <a:pt x="51" y="60"/>
                    <a:pt x="47" y="61"/>
                  </a:cubicBezTo>
                  <a:cubicBezTo>
                    <a:pt x="44" y="60"/>
                    <a:pt x="44" y="60"/>
                    <a:pt x="44" y="59"/>
                  </a:cubicBezTo>
                  <a:cubicBezTo>
                    <a:pt x="43" y="58"/>
                    <a:pt x="44" y="56"/>
                    <a:pt x="45" y="54"/>
                  </a:cubicBezTo>
                  <a:cubicBezTo>
                    <a:pt x="50" y="51"/>
                    <a:pt x="54" y="48"/>
                    <a:pt x="58" y="45"/>
                  </a:cubicBezTo>
                  <a:cubicBezTo>
                    <a:pt x="59" y="45"/>
                    <a:pt x="60" y="44"/>
                    <a:pt x="62" y="43"/>
                  </a:cubicBezTo>
                  <a:cubicBezTo>
                    <a:pt x="62" y="0"/>
                    <a:pt x="62" y="0"/>
                    <a:pt x="6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7" name="Freeform 1330"/>
            <p:cNvSpPr>
              <a:spLocks/>
            </p:cNvSpPr>
            <p:nvPr/>
          </p:nvSpPr>
          <p:spPr bwMode="auto">
            <a:xfrm>
              <a:off x="222250" y="1182688"/>
              <a:ext cx="420687" cy="20955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12" y="23"/>
                </a:cxn>
                <a:cxn ang="0">
                  <a:pos x="64" y="34"/>
                </a:cxn>
                <a:cxn ang="0">
                  <a:pos x="9" y="54"/>
                </a:cxn>
                <a:cxn ang="0">
                  <a:pos x="0" y="56"/>
                </a:cxn>
                <a:cxn ang="0">
                  <a:pos x="0" y="22"/>
                </a:cxn>
                <a:cxn ang="0">
                  <a:pos x="1" y="21"/>
                </a:cxn>
                <a:cxn ang="0">
                  <a:pos x="13" y="22"/>
                </a:cxn>
                <a:cxn ang="0">
                  <a:pos x="20" y="24"/>
                </a:cxn>
                <a:cxn ang="0">
                  <a:pos x="31" y="22"/>
                </a:cxn>
                <a:cxn ang="0">
                  <a:pos x="43" y="19"/>
                </a:cxn>
                <a:cxn ang="0">
                  <a:pos x="112" y="0"/>
                </a:cxn>
              </a:cxnLst>
              <a:rect l="0" t="0" r="r" b="b"/>
              <a:pathLst>
                <a:path w="112" h="56">
                  <a:moveTo>
                    <a:pt x="112" y="0"/>
                  </a:moveTo>
                  <a:cubicBezTo>
                    <a:pt x="112" y="23"/>
                    <a:pt x="112" y="23"/>
                    <a:pt x="112" y="23"/>
                  </a:cubicBezTo>
                  <a:cubicBezTo>
                    <a:pt x="95" y="26"/>
                    <a:pt x="79" y="29"/>
                    <a:pt x="64" y="34"/>
                  </a:cubicBezTo>
                  <a:cubicBezTo>
                    <a:pt x="47" y="39"/>
                    <a:pt x="29" y="46"/>
                    <a:pt x="9" y="54"/>
                  </a:cubicBezTo>
                  <a:cubicBezTo>
                    <a:pt x="6" y="55"/>
                    <a:pt x="2" y="56"/>
                    <a:pt x="0" y="56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1"/>
                    <a:pt x="1" y="21"/>
                  </a:cubicBezTo>
                  <a:cubicBezTo>
                    <a:pt x="4" y="20"/>
                    <a:pt x="8" y="20"/>
                    <a:pt x="13" y="22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4" y="23"/>
                    <a:pt x="28" y="23"/>
                    <a:pt x="31" y="22"/>
                  </a:cubicBezTo>
                  <a:cubicBezTo>
                    <a:pt x="35" y="21"/>
                    <a:pt x="38" y="20"/>
                    <a:pt x="43" y="19"/>
                  </a:cubicBezTo>
                  <a:cubicBezTo>
                    <a:pt x="112" y="0"/>
                    <a:pt x="112" y="0"/>
                    <a:pt x="1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8" name="Freeform 1331"/>
            <p:cNvSpPr>
              <a:spLocks/>
            </p:cNvSpPr>
            <p:nvPr/>
          </p:nvSpPr>
          <p:spPr bwMode="auto">
            <a:xfrm>
              <a:off x="150813" y="1265238"/>
              <a:ext cx="71437" cy="12700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9" y="34"/>
                </a:cxn>
                <a:cxn ang="0">
                  <a:pos x="15" y="34"/>
                </a:cxn>
                <a:cxn ang="0">
                  <a:pos x="2" y="28"/>
                </a:cxn>
                <a:cxn ang="0">
                  <a:pos x="1" y="16"/>
                </a:cxn>
                <a:cxn ang="0">
                  <a:pos x="9" y="6"/>
                </a:cxn>
                <a:cxn ang="0">
                  <a:pos x="19" y="0"/>
                </a:cxn>
              </a:cxnLst>
              <a:rect l="0" t="0" r="r" b="b"/>
              <a:pathLst>
                <a:path w="19" h="34">
                  <a:moveTo>
                    <a:pt x="19" y="0"/>
                  </a:moveTo>
                  <a:cubicBezTo>
                    <a:pt x="19" y="34"/>
                    <a:pt x="19" y="34"/>
                    <a:pt x="19" y="34"/>
                  </a:cubicBezTo>
                  <a:cubicBezTo>
                    <a:pt x="17" y="34"/>
                    <a:pt x="16" y="34"/>
                    <a:pt x="15" y="34"/>
                  </a:cubicBezTo>
                  <a:cubicBezTo>
                    <a:pt x="11" y="34"/>
                    <a:pt x="7" y="32"/>
                    <a:pt x="2" y="28"/>
                  </a:cubicBezTo>
                  <a:cubicBezTo>
                    <a:pt x="0" y="25"/>
                    <a:pt x="0" y="21"/>
                    <a:pt x="1" y="16"/>
                  </a:cubicBezTo>
                  <a:cubicBezTo>
                    <a:pt x="2" y="11"/>
                    <a:pt x="5" y="8"/>
                    <a:pt x="9" y="6"/>
                  </a:cubicBezTo>
                  <a:cubicBezTo>
                    <a:pt x="13" y="3"/>
                    <a:pt x="16" y="1"/>
                    <a:pt x="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3" name="组合 2344"/>
          <p:cNvGrpSpPr/>
          <p:nvPr/>
        </p:nvGrpSpPr>
        <p:grpSpPr>
          <a:xfrm>
            <a:off x="1228628" y="3094744"/>
            <a:ext cx="1017589" cy="1108075"/>
            <a:chOff x="-7938" y="3175"/>
            <a:chExt cx="1017589" cy="1108075"/>
          </a:xfr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0" name="Freeform 1336"/>
            <p:cNvSpPr>
              <a:spLocks/>
            </p:cNvSpPr>
            <p:nvPr/>
          </p:nvSpPr>
          <p:spPr bwMode="auto">
            <a:xfrm>
              <a:off x="941388" y="387350"/>
              <a:ext cx="68263" cy="77788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12" y="3"/>
                </a:cxn>
                <a:cxn ang="0">
                  <a:pos x="18" y="9"/>
                </a:cxn>
                <a:cxn ang="0">
                  <a:pos x="11" y="15"/>
                </a:cxn>
                <a:cxn ang="0">
                  <a:pos x="0" y="21"/>
                </a:cxn>
              </a:cxnLst>
              <a:rect l="0" t="0" r="r" b="b"/>
              <a:pathLst>
                <a:path w="18" h="21">
                  <a:moveTo>
                    <a:pt x="0" y="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8" y="1"/>
                    <a:pt x="12" y="3"/>
                  </a:cubicBezTo>
                  <a:cubicBezTo>
                    <a:pt x="16" y="4"/>
                    <a:pt x="18" y="6"/>
                    <a:pt x="18" y="9"/>
                  </a:cubicBezTo>
                  <a:cubicBezTo>
                    <a:pt x="17" y="11"/>
                    <a:pt x="15" y="14"/>
                    <a:pt x="11" y="15"/>
                  </a:cubicBezTo>
                  <a:cubicBezTo>
                    <a:pt x="7" y="17"/>
                    <a:pt x="3" y="19"/>
                    <a:pt x="0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1" name="Freeform 1337"/>
            <p:cNvSpPr>
              <a:spLocks/>
            </p:cNvSpPr>
            <p:nvPr/>
          </p:nvSpPr>
          <p:spPr bwMode="auto">
            <a:xfrm>
              <a:off x="479425" y="187325"/>
              <a:ext cx="49213" cy="793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2" y="7"/>
                </a:cxn>
                <a:cxn ang="0">
                  <a:pos x="9" y="16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13" h="21">
                  <a:moveTo>
                    <a:pt x="0" y="0"/>
                  </a:moveTo>
                  <a:cubicBezTo>
                    <a:pt x="2" y="0"/>
                    <a:pt x="3" y="0"/>
                    <a:pt x="5" y="1"/>
                  </a:cubicBezTo>
                  <a:cubicBezTo>
                    <a:pt x="8" y="2"/>
                    <a:pt x="11" y="4"/>
                    <a:pt x="12" y="7"/>
                  </a:cubicBezTo>
                  <a:cubicBezTo>
                    <a:pt x="13" y="9"/>
                    <a:pt x="12" y="12"/>
                    <a:pt x="9" y="16"/>
                  </a:cubicBezTo>
                  <a:cubicBezTo>
                    <a:pt x="6" y="17"/>
                    <a:pt x="3" y="20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2" name="Freeform 1338"/>
            <p:cNvSpPr>
              <a:spLocks/>
            </p:cNvSpPr>
            <p:nvPr/>
          </p:nvSpPr>
          <p:spPr bwMode="auto">
            <a:xfrm>
              <a:off x="479425" y="319088"/>
              <a:ext cx="19050" cy="60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5"/>
                </a:cxn>
                <a:cxn ang="0">
                  <a:pos x="1" y="15"/>
                </a:cxn>
                <a:cxn ang="0">
                  <a:pos x="0" y="16"/>
                </a:cxn>
                <a:cxn ang="0">
                  <a:pos x="0" y="0"/>
                </a:cxn>
              </a:cxnLst>
              <a:rect l="0" t="0" r="r" b="b"/>
              <a:pathLst>
                <a:path w="5" h="16">
                  <a:moveTo>
                    <a:pt x="0" y="0"/>
                  </a:moveTo>
                  <a:cubicBezTo>
                    <a:pt x="2" y="1"/>
                    <a:pt x="3" y="2"/>
                    <a:pt x="5" y="5"/>
                  </a:cubicBezTo>
                  <a:cubicBezTo>
                    <a:pt x="5" y="9"/>
                    <a:pt x="3" y="12"/>
                    <a:pt x="1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3" name="Freeform 1339"/>
            <p:cNvSpPr>
              <a:spLocks/>
            </p:cNvSpPr>
            <p:nvPr/>
          </p:nvSpPr>
          <p:spPr bwMode="auto">
            <a:xfrm>
              <a:off x="479425" y="544513"/>
              <a:ext cx="26988" cy="52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7" y="5"/>
                </a:cxn>
                <a:cxn ang="0">
                  <a:pos x="5" y="10"/>
                </a:cxn>
                <a:cxn ang="0">
                  <a:pos x="0" y="14"/>
                </a:cxn>
                <a:cxn ang="0">
                  <a:pos x="0" y="0"/>
                </a:cxn>
              </a:cxnLst>
              <a:rect l="0" t="0" r="r" b="b"/>
              <a:pathLst>
                <a:path w="7" h="14">
                  <a:moveTo>
                    <a:pt x="0" y="0"/>
                  </a:moveTo>
                  <a:cubicBezTo>
                    <a:pt x="1" y="0"/>
                    <a:pt x="3" y="1"/>
                    <a:pt x="5" y="1"/>
                  </a:cubicBezTo>
                  <a:cubicBezTo>
                    <a:pt x="7" y="3"/>
                    <a:pt x="7" y="4"/>
                    <a:pt x="7" y="5"/>
                  </a:cubicBezTo>
                  <a:cubicBezTo>
                    <a:pt x="7" y="6"/>
                    <a:pt x="6" y="8"/>
                    <a:pt x="5" y="10"/>
                  </a:cubicBezTo>
                  <a:cubicBezTo>
                    <a:pt x="3" y="11"/>
                    <a:pt x="2" y="12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4" name="Freeform 1340"/>
            <p:cNvSpPr>
              <a:spLocks/>
            </p:cNvSpPr>
            <p:nvPr/>
          </p:nvSpPr>
          <p:spPr bwMode="auto">
            <a:xfrm>
              <a:off x="479425" y="123825"/>
              <a:ext cx="461963" cy="987425"/>
            </a:xfrm>
            <a:custGeom>
              <a:avLst/>
              <a:gdLst/>
              <a:ahLst/>
              <a:cxnLst>
                <a:cxn ang="0">
                  <a:pos x="115" y="70"/>
                </a:cxn>
                <a:cxn ang="0">
                  <a:pos x="64" y="90"/>
                </a:cxn>
                <a:cxn ang="0">
                  <a:pos x="55" y="89"/>
                </a:cxn>
                <a:cxn ang="0">
                  <a:pos x="44" y="44"/>
                </a:cxn>
                <a:cxn ang="0">
                  <a:pos x="59" y="35"/>
                </a:cxn>
                <a:cxn ang="0">
                  <a:pos x="88" y="41"/>
                </a:cxn>
                <a:cxn ang="0">
                  <a:pos x="103" y="31"/>
                </a:cxn>
                <a:cxn ang="0">
                  <a:pos x="87" y="3"/>
                </a:cxn>
                <a:cxn ang="0">
                  <a:pos x="80" y="2"/>
                </a:cxn>
                <a:cxn ang="0">
                  <a:pos x="68" y="18"/>
                </a:cxn>
                <a:cxn ang="0">
                  <a:pos x="41" y="41"/>
                </a:cxn>
                <a:cxn ang="0">
                  <a:pos x="31" y="49"/>
                </a:cxn>
                <a:cxn ang="0">
                  <a:pos x="24" y="61"/>
                </a:cxn>
                <a:cxn ang="0">
                  <a:pos x="23" y="69"/>
                </a:cxn>
                <a:cxn ang="0">
                  <a:pos x="23" y="96"/>
                </a:cxn>
                <a:cxn ang="0">
                  <a:pos x="18" y="130"/>
                </a:cxn>
                <a:cxn ang="0">
                  <a:pos x="9" y="157"/>
                </a:cxn>
                <a:cxn ang="0">
                  <a:pos x="2" y="146"/>
                </a:cxn>
                <a:cxn ang="0">
                  <a:pos x="0" y="176"/>
                </a:cxn>
                <a:cxn ang="0">
                  <a:pos x="8" y="179"/>
                </a:cxn>
                <a:cxn ang="0">
                  <a:pos x="17" y="182"/>
                </a:cxn>
                <a:cxn ang="0">
                  <a:pos x="27" y="197"/>
                </a:cxn>
                <a:cxn ang="0">
                  <a:pos x="34" y="191"/>
                </a:cxn>
                <a:cxn ang="0">
                  <a:pos x="44" y="174"/>
                </a:cxn>
                <a:cxn ang="0">
                  <a:pos x="52" y="157"/>
                </a:cxn>
                <a:cxn ang="0">
                  <a:pos x="63" y="123"/>
                </a:cxn>
                <a:cxn ang="0">
                  <a:pos x="80" y="113"/>
                </a:cxn>
                <a:cxn ang="0">
                  <a:pos x="78" y="167"/>
                </a:cxn>
                <a:cxn ang="0">
                  <a:pos x="73" y="219"/>
                </a:cxn>
                <a:cxn ang="0">
                  <a:pos x="75" y="234"/>
                </a:cxn>
                <a:cxn ang="0">
                  <a:pos x="81" y="250"/>
                </a:cxn>
                <a:cxn ang="0">
                  <a:pos x="102" y="263"/>
                </a:cxn>
                <a:cxn ang="0">
                  <a:pos x="111" y="247"/>
                </a:cxn>
                <a:cxn ang="0">
                  <a:pos x="108" y="192"/>
                </a:cxn>
                <a:cxn ang="0">
                  <a:pos x="113" y="109"/>
                </a:cxn>
                <a:cxn ang="0">
                  <a:pos x="118" y="93"/>
                </a:cxn>
                <a:cxn ang="0">
                  <a:pos x="123" y="70"/>
                </a:cxn>
              </a:cxnLst>
              <a:rect l="0" t="0" r="r" b="b"/>
              <a:pathLst>
                <a:path w="123" h="263">
                  <a:moveTo>
                    <a:pt x="123" y="70"/>
                  </a:moveTo>
                  <a:cubicBezTo>
                    <a:pt x="120" y="70"/>
                    <a:pt x="117" y="70"/>
                    <a:pt x="115" y="70"/>
                  </a:cubicBezTo>
                  <a:cubicBezTo>
                    <a:pt x="108" y="71"/>
                    <a:pt x="101" y="73"/>
                    <a:pt x="94" y="77"/>
                  </a:cubicBezTo>
                  <a:cubicBezTo>
                    <a:pt x="64" y="90"/>
                    <a:pt x="64" y="90"/>
                    <a:pt x="64" y="90"/>
                  </a:cubicBezTo>
                  <a:cubicBezTo>
                    <a:pt x="63" y="92"/>
                    <a:pt x="61" y="93"/>
                    <a:pt x="60" y="93"/>
                  </a:cubicBezTo>
                  <a:cubicBezTo>
                    <a:pt x="59" y="93"/>
                    <a:pt x="57" y="91"/>
                    <a:pt x="55" y="89"/>
                  </a:cubicBezTo>
                  <a:cubicBezTo>
                    <a:pt x="53" y="81"/>
                    <a:pt x="50" y="73"/>
                    <a:pt x="48" y="66"/>
                  </a:cubicBezTo>
                  <a:cubicBezTo>
                    <a:pt x="46" y="59"/>
                    <a:pt x="45" y="52"/>
                    <a:pt x="44" y="44"/>
                  </a:cubicBezTo>
                  <a:cubicBezTo>
                    <a:pt x="45" y="41"/>
                    <a:pt x="47" y="39"/>
                    <a:pt x="50" y="38"/>
                  </a:cubicBezTo>
                  <a:cubicBezTo>
                    <a:pt x="53" y="37"/>
                    <a:pt x="56" y="36"/>
                    <a:pt x="59" y="35"/>
                  </a:cubicBezTo>
                  <a:cubicBezTo>
                    <a:pt x="65" y="34"/>
                    <a:pt x="70" y="33"/>
                    <a:pt x="74" y="34"/>
                  </a:cubicBezTo>
                  <a:cubicBezTo>
                    <a:pt x="78" y="35"/>
                    <a:pt x="82" y="37"/>
                    <a:pt x="88" y="41"/>
                  </a:cubicBezTo>
                  <a:cubicBezTo>
                    <a:pt x="92" y="43"/>
                    <a:pt x="96" y="44"/>
                    <a:pt x="100" y="41"/>
                  </a:cubicBezTo>
                  <a:cubicBezTo>
                    <a:pt x="103" y="39"/>
                    <a:pt x="104" y="36"/>
                    <a:pt x="103" y="31"/>
                  </a:cubicBezTo>
                  <a:cubicBezTo>
                    <a:pt x="101" y="26"/>
                    <a:pt x="98" y="21"/>
                    <a:pt x="96" y="17"/>
                  </a:cubicBezTo>
                  <a:cubicBezTo>
                    <a:pt x="94" y="12"/>
                    <a:pt x="91" y="8"/>
                    <a:pt x="87" y="3"/>
                  </a:cubicBezTo>
                  <a:cubicBezTo>
                    <a:pt x="87" y="1"/>
                    <a:pt x="85" y="0"/>
                    <a:pt x="84" y="0"/>
                  </a:cubicBezTo>
                  <a:cubicBezTo>
                    <a:pt x="82" y="0"/>
                    <a:pt x="81" y="1"/>
                    <a:pt x="80" y="2"/>
                  </a:cubicBezTo>
                  <a:cubicBezTo>
                    <a:pt x="79" y="6"/>
                    <a:pt x="78" y="9"/>
                    <a:pt x="76" y="11"/>
                  </a:cubicBezTo>
                  <a:cubicBezTo>
                    <a:pt x="74" y="13"/>
                    <a:pt x="71" y="16"/>
                    <a:pt x="68" y="18"/>
                  </a:cubicBezTo>
                  <a:cubicBezTo>
                    <a:pt x="63" y="20"/>
                    <a:pt x="58" y="24"/>
                    <a:pt x="54" y="27"/>
                  </a:cubicBezTo>
                  <a:cubicBezTo>
                    <a:pt x="50" y="31"/>
                    <a:pt x="45" y="35"/>
                    <a:pt x="41" y="41"/>
                  </a:cubicBezTo>
                  <a:cubicBezTo>
                    <a:pt x="39" y="42"/>
                    <a:pt x="37" y="43"/>
                    <a:pt x="36" y="44"/>
                  </a:cubicBezTo>
                  <a:cubicBezTo>
                    <a:pt x="34" y="45"/>
                    <a:pt x="32" y="47"/>
                    <a:pt x="31" y="49"/>
                  </a:cubicBezTo>
                  <a:cubicBezTo>
                    <a:pt x="29" y="51"/>
                    <a:pt x="28" y="53"/>
                    <a:pt x="27" y="55"/>
                  </a:cubicBezTo>
                  <a:cubicBezTo>
                    <a:pt x="27" y="57"/>
                    <a:pt x="26" y="58"/>
                    <a:pt x="24" y="61"/>
                  </a:cubicBezTo>
                  <a:cubicBezTo>
                    <a:pt x="23" y="62"/>
                    <a:pt x="22" y="62"/>
                    <a:pt x="22" y="64"/>
                  </a:cubicBezTo>
                  <a:cubicBezTo>
                    <a:pt x="22" y="66"/>
                    <a:pt x="22" y="67"/>
                    <a:pt x="23" y="69"/>
                  </a:cubicBezTo>
                  <a:cubicBezTo>
                    <a:pt x="25" y="73"/>
                    <a:pt x="25" y="77"/>
                    <a:pt x="25" y="82"/>
                  </a:cubicBezTo>
                  <a:cubicBezTo>
                    <a:pt x="25" y="87"/>
                    <a:pt x="24" y="92"/>
                    <a:pt x="23" y="96"/>
                  </a:cubicBezTo>
                  <a:cubicBezTo>
                    <a:pt x="19" y="107"/>
                    <a:pt x="19" y="107"/>
                    <a:pt x="19" y="107"/>
                  </a:cubicBezTo>
                  <a:cubicBezTo>
                    <a:pt x="20" y="115"/>
                    <a:pt x="20" y="122"/>
                    <a:pt x="18" y="130"/>
                  </a:cubicBezTo>
                  <a:cubicBezTo>
                    <a:pt x="17" y="138"/>
                    <a:pt x="15" y="145"/>
                    <a:pt x="13" y="153"/>
                  </a:cubicBezTo>
                  <a:cubicBezTo>
                    <a:pt x="12" y="156"/>
                    <a:pt x="11" y="157"/>
                    <a:pt x="9" y="157"/>
                  </a:cubicBezTo>
                  <a:cubicBezTo>
                    <a:pt x="7" y="156"/>
                    <a:pt x="5" y="155"/>
                    <a:pt x="5" y="152"/>
                  </a:cubicBezTo>
                  <a:cubicBezTo>
                    <a:pt x="3" y="150"/>
                    <a:pt x="3" y="149"/>
                    <a:pt x="2" y="146"/>
                  </a:cubicBezTo>
                  <a:cubicBezTo>
                    <a:pt x="1" y="146"/>
                    <a:pt x="1" y="145"/>
                    <a:pt x="0" y="14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77"/>
                    <a:pt x="3" y="178"/>
                    <a:pt x="4" y="178"/>
                  </a:cubicBezTo>
                  <a:cubicBezTo>
                    <a:pt x="5" y="179"/>
                    <a:pt x="7" y="179"/>
                    <a:pt x="8" y="179"/>
                  </a:cubicBezTo>
                  <a:cubicBezTo>
                    <a:pt x="11" y="177"/>
                    <a:pt x="13" y="176"/>
                    <a:pt x="14" y="177"/>
                  </a:cubicBezTo>
                  <a:cubicBezTo>
                    <a:pt x="15" y="178"/>
                    <a:pt x="16" y="180"/>
                    <a:pt x="17" y="182"/>
                  </a:cubicBezTo>
                  <a:cubicBezTo>
                    <a:pt x="18" y="184"/>
                    <a:pt x="19" y="187"/>
                    <a:pt x="21" y="190"/>
                  </a:cubicBezTo>
                  <a:cubicBezTo>
                    <a:pt x="22" y="193"/>
                    <a:pt x="24" y="196"/>
                    <a:pt x="27" y="197"/>
                  </a:cubicBezTo>
                  <a:cubicBezTo>
                    <a:pt x="29" y="197"/>
                    <a:pt x="31" y="197"/>
                    <a:pt x="31" y="195"/>
                  </a:cubicBezTo>
                  <a:cubicBezTo>
                    <a:pt x="32" y="194"/>
                    <a:pt x="33" y="192"/>
                    <a:pt x="34" y="191"/>
                  </a:cubicBezTo>
                  <a:cubicBezTo>
                    <a:pt x="35" y="187"/>
                    <a:pt x="36" y="184"/>
                    <a:pt x="37" y="182"/>
                  </a:cubicBezTo>
                  <a:cubicBezTo>
                    <a:pt x="38" y="179"/>
                    <a:pt x="41" y="176"/>
                    <a:pt x="44" y="174"/>
                  </a:cubicBezTo>
                  <a:cubicBezTo>
                    <a:pt x="45" y="170"/>
                    <a:pt x="46" y="168"/>
                    <a:pt x="47" y="165"/>
                  </a:cubicBezTo>
                  <a:cubicBezTo>
                    <a:pt x="49" y="162"/>
                    <a:pt x="51" y="160"/>
                    <a:pt x="52" y="157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59" y="131"/>
                    <a:pt x="60" y="127"/>
                    <a:pt x="63" y="123"/>
                  </a:cubicBezTo>
                  <a:cubicBezTo>
                    <a:pt x="65" y="120"/>
                    <a:pt x="69" y="117"/>
                    <a:pt x="75" y="115"/>
                  </a:cubicBezTo>
                  <a:cubicBezTo>
                    <a:pt x="77" y="113"/>
                    <a:pt x="79" y="113"/>
                    <a:pt x="80" y="113"/>
                  </a:cubicBezTo>
                  <a:cubicBezTo>
                    <a:pt x="81" y="114"/>
                    <a:pt x="81" y="116"/>
                    <a:pt x="81" y="118"/>
                  </a:cubicBezTo>
                  <a:cubicBezTo>
                    <a:pt x="79" y="136"/>
                    <a:pt x="78" y="152"/>
                    <a:pt x="78" y="167"/>
                  </a:cubicBezTo>
                  <a:cubicBezTo>
                    <a:pt x="78" y="182"/>
                    <a:pt x="77" y="198"/>
                    <a:pt x="77" y="215"/>
                  </a:cubicBezTo>
                  <a:cubicBezTo>
                    <a:pt x="76" y="216"/>
                    <a:pt x="75" y="218"/>
                    <a:pt x="73" y="219"/>
                  </a:cubicBezTo>
                  <a:cubicBezTo>
                    <a:pt x="72" y="220"/>
                    <a:pt x="71" y="222"/>
                    <a:pt x="70" y="224"/>
                  </a:cubicBezTo>
                  <a:cubicBezTo>
                    <a:pt x="71" y="227"/>
                    <a:pt x="73" y="231"/>
                    <a:pt x="75" y="234"/>
                  </a:cubicBezTo>
                  <a:cubicBezTo>
                    <a:pt x="77" y="238"/>
                    <a:pt x="78" y="242"/>
                    <a:pt x="79" y="246"/>
                  </a:cubicBezTo>
                  <a:cubicBezTo>
                    <a:pt x="81" y="250"/>
                    <a:pt x="81" y="250"/>
                    <a:pt x="81" y="250"/>
                  </a:cubicBezTo>
                  <a:cubicBezTo>
                    <a:pt x="83" y="254"/>
                    <a:pt x="87" y="258"/>
                    <a:pt x="90" y="260"/>
                  </a:cubicBezTo>
                  <a:cubicBezTo>
                    <a:pt x="94" y="262"/>
                    <a:pt x="98" y="263"/>
                    <a:pt x="102" y="263"/>
                  </a:cubicBezTo>
                  <a:cubicBezTo>
                    <a:pt x="104" y="262"/>
                    <a:pt x="106" y="259"/>
                    <a:pt x="108" y="256"/>
                  </a:cubicBezTo>
                  <a:cubicBezTo>
                    <a:pt x="110" y="252"/>
                    <a:pt x="110" y="249"/>
                    <a:pt x="111" y="247"/>
                  </a:cubicBezTo>
                  <a:cubicBezTo>
                    <a:pt x="110" y="237"/>
                    <a:pt x="110" y="228"/>
                    <a:pt x="109" y="219"/>
                  </a:cubicBezTo>
                  <a:cubicBezTo>
                    <a:pt x="108" y="211"/>
                    <a:pt x="108" y="202"/>
                    <a:pt x="108" y="192"/>
                  </a:cubicBezTo>
                  <a:cubicBezTo>
                    <a:pt x="108" y="178"/>
                    <a:pt x="108" y="164"/>
                    <a:pt x="109" y="150"/>
                  </a:cubicBezTo>
                  <a:cubicBezTo>
                    <a:pt x="110" y="137"/>
                    <a:pt x="111" y="123"/>
                    <a:pt x="113" y="109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99"/>
                    <a:pt x="113" y="95"/>
                    <a:pt x="118" y="93"/>
                  </a:cubicBezTo>
                  <a:cubicBezTo>
                    <a:pt x="120" y="92"/>
                    <a:pt x="121" y="91"/>
                    <a:pt x="123" y="91"/>
                  </a:cubicBezTo>
                  <a:cubicBezTo>
                    <a:pt x="123" y="70"/>
                    <a:pt x="123" y="70"/>
                    <a:pt x="123" y="7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5" name="Freeform 1341"/>
            <p:cNvSpPr>
              <a:spLocks/>
            </p:cNvSpPr>
            <p:nvPr/>
          </p:nvSpPr>
          <p:spPr bwMode="auto">
            <a:xfrm>
              <a:off x="479425" y="60325"/>
              <a:ext cx="26988" cy="71438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4" y="16"/>
                </a:cxn>
                <a:cxn ang="0">
                  <a:pos x="0" y="19"/>
                </a:cxn>
              </a:cxnLst>
              <a:rect l="0" t="0" r="r" b="b"/>
              <a:pathLst>
                <a:path w="7" h="19">
                  <a:moveTo>
                    <a:pt x="0" y="1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7" y="8"/>
                    <a:pt x="7" y="12"/>
                    <a:pt x="4" y="16"/>
                  </a:cubicBezTo>
                  <a:cubicBezTo>
                    <a:pt x="3" y="17"/>
                    <a:pt x="1" y="19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6" name="Freeform 1342"/>
            <p:cNvSpPr>
              <a:spLocks/>
            </p:cNvSpPr>
            <p:nvPr/>
          </p:nvSpPr>
          <p:spPr bwMode="auto">
            <a:xfrm>
              <a:off x="-7938" y="184150"/>
              <a:ext cx="487363" cy="762000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30" y="22"/>
                </a:cxn>
                <a:cxn ang="0">
                  <a:pos x="110" y="32"/>
                </a:cxn>
                <a:cxn ang="0">
                  <a:pos x="99" y="41"/>
                </a:cxn>
                <a:cxn ang="0">
                  <a:pos x="102" y="45"/>
                </a:cxn>
                <a:cxn ang="0">
                  <a:pos x="119" y="36"/>
                </a:cxn>
                <a:cxn ang="0">
                  <a:pos x="130" y="36"/>
                </a:cxn>
                <a:cxn ang="0">
                  <a:pos x="121" y="62"/>
                </a:cxn>
                <a:cxn ang="0">
                  <a:pos x="122" y="69"/>
                </a:cxn>
                <a:cxn ang="0">
                  <a:pos x="121" y="83"/>
                </a:cxn>
                <a:cxn ang="0">
                  <a:pos x="122" y="93"/>
                </a:cxn>
                <a:cxn ang="0">
                  <a:pos x="130" y="96"/>
                </a:cxn>
                <a:cxn ang="0">
                  <a:pos x="123" y="114"/>
                </a:cxn>
                <a:cxn ang="0">
                  <a:pos x="108" y="157"/>
                </a:cxn>
                <a:cxn ang="0">
                  <a:pos x="103" y="202"/>
                </a:cxn>
                <a:cxn ang="0">
                  <a:pos x="85" y="178"/>
                </a:cxn>
                <a:cxn ang="0">
                  <a:pos x="65" y="180"/>
                </a:cxn>
                <a:cxn ang="0">
                  <a:pos x="52" y="196"/>
                </a:cxn>
                <a:cxn ang="0">
                  <a:pos x="43" y="177"/>
                </a:cxn>
                <a:cxn ang="0">
                  <a:pos x="45" y="160"/>
                </a:cxn>
                <a:cxn ang="0">
                  <a:pos x="61" y="158"/>
                </a:cxn>
                <a:cxn ang="0">
                  <a:pos x="74" y="153"/>
                </a:cxn>
                <a:cxn ang="0">
                  <a:pos x="80" y="156"/>
                </a:cxn>
                <a:cxn ang="0">
                  <a:pos x="87" y="169"/>
                </a:cxn>
                <a:cxn ang="0">
                  <a:pos x="96" y="136"/>
                </a:cxn>
                <a:cxn ang="0">
                  <a:pos x="88" y="132"/>
                </a:cxn>
                <a:cxn ang="0">
                  <a:pos x="47" y="148"/>
                </a:cxn>
                <a:cxn ang="0">
                  <a:pos x="14" y="164"/>
                </a:cxn>
                <a:cxn ang="0">
                  <a:pos x="2" y="163"/>
                </a:cxn>
                <a:cxn ang="0">
                  <a:pos x="16" y="137"/>
                </a:cxn>
                <a:cxn ang="0">
                  <a:pos x="19" y="140"/>
                </a:cxn>
                <a:cxn ang="0">
                  <a:pos x="27" y="143"/>
                </a:cxn>
                <a:cxn ang="0">
                  <a:pos x="94" y="116"/>
                </a:cxn>
                <a:cxn ang="0">
                  <a:pos x="100" y="104"/>
                </a:cxn>
                <a:cxn ang="0">
                  <a:pos x="92" y="100"/>
                </a:cxn>
                <a:cxn ang="0">
                  <a:pos x="67" y="111"/>
                </a:cxn>
                <a:cxn ang="0">
                  <a:pos x="63" y="108"/>
                </a:cxn>
                <a:cxn ang="0">
                  <a:pos x="65" y="94"/>
                </a:cxn>
                <a:cxn ang="0">
                  <a:pos x="69" y="90"/>
                </a:cxn>
                <a:cxn ang="0">
                  <a:pos x="111" y="54"/>
                </a:cxn>
                <a:cxn ang="0">
                  <a:pos x="107" y="50"/>
                </a:cxn>
                <a:cxn ang="0">
                  <a:pos x="80" y="77"/>
                </a:cxn>
                <a:cxn ang="0">
                  <a:pos x="64" y="82"/>
                </a:cxn>
                <a:cxn ang="0">
                  <a:pos x="70" y="57"/>
                </a:cxn>
                <a:cxn ang="0">
                  <a:pos x="78" y="46"/>
                </a:cxn>
                <a:cxn ang="0">
                  <a:pos x="75" y="39"/>
                </a:cxn>
                <a:cxn ang="0">
                  <a:pos x="52" y="36"/>
                </a:cxn>
                <a:cxn ang="0">
                  <a:pos x="53" y="28"/>
                </a:cxn>
              </a:cxnLst>
              <a:rect l="0" t="0" r="r" b="b"/>
              <a:pathLst>
                <a:path w="130" h="203">
                  <a:moveTo>
                    <a:pt x="110" y="2"/>
                  </a:moveTo>
                  <a:cubicBezTo>
                    <a:pt x="114" y="1"/>
                    <a:pt x="118" y="1"/>
                    <a:pt x="122" y="0"/>
                  </a:cubicBezTo>
                  <a:cubicBezTo>
                    <a:pt x="124" y="0"/>
                    <a:pt x="127" y="0"/>
                    <a:pt x="130" y="1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28" y="23"/>
                    <a:pt x="126" y="24"/>
                    <a:pt x="124" y="25"/>
                  </a:cubicBezTo>
                  <a:cubicBezTo>
                    <a:pt x="119" y="28"/>
                    <a:pt x="115" y="30"/>
                    <a:pt x="110" y="32"/>
                  </a:cubicBezTo>
                  <a:cubicBezTo>
                    <a:pt x="107" y="32"/>
                    <a:pt x="106" y="33"/>
                    <a:pt x="104" y="35"/>
                  </a:cubicBezTo>
                  <a:cubicBezTo>
                    <a:pt x="102" y="36"/>
                    <a:pt x="100" y="38"/>
                    <a:pt x="99" y="41"/>
                  </a:cubicBezTo>
                  <a:cubicBezTo>
                    <a:pt x="98" y="43"/>
                    <a:pt x="97" y="44"/>
                    <a:pt x="98" y="45"/>
                  </a:cubicBezTo>
                  <a:cubicBezTo>
                    <a:pt x="99" y="46"/>
                    <a:pt x="100" y="46"/>
                    <a:pt x="102" y="45"/>
                  </a:cubicBezTo>
                  <a:cubicBezTo>
                    <a:pt x="105" y="43"/>
                    <a:pt x="108" y="41"/>
                    <a:pt x="111" y="39"/>
                  </a:cubicBezTo>
                  <a:cubicBezTo>
                    <a:pt x="114" y="38"/>
                    <a:pt x="117" y="37"/>
                    <a:pt x="119" y="36"/>
                  </a:cubicBezTo>
                  <a:cubicBezTo>
                    <a:pt x="122" y="34"/>
                    <a:pt x="125" y="34"/>
                    <a:pt x="128" y="35"/>
                  </a:cubicBezTo>
                  <a:cubicBezTo>
                    <a:pt x="129" y="35"/>
                    <a:pt x="129" y="35"/>
                    <a:pt x="130" y="36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8" y="55"/>
                    <a:pt x="124" y="59"/>
                    <a:pt x="121" y="62"/>
                  </a:cubicBezTo>
                  <a:cubicBezTo>
                    <a:pt x="119" y="64"/>
                    <a:pt x="119" y="65"/>
                    <a:pt x="119" y="65"/>
                  </a:cubicBezTo>
                  <a:cubicBezTo>
                    <a:pt x="119" y="66"/>
                    <a:pt x="120" y="68"/>
                    <a:pt x="122" y="69"/>
                  </a:cubicBezTo>
                  <a:cubicBezTo>
                    <a:pt x="126" y="71"/>
                    <a:pt x="128" y="73"/>
                    <a:pt x="128" y="75"/>
                  </a:cubicBezTo>
                  <a:cubicBezTo>
                    <a:pt x="127" y="78"/>
                    <a:pt x="125" y="80"/>
                    <a:pt x="121" y="83"/>
                  </a:cubicBezTo>
                  <a:cubicBezTo>
                    <a:pt x="118" y="85"/>
                    <a:pt x="117" y="87"/>
                    <a:pt x="117" y="89"/>
                  </a:cubicBezTo>
                  <a:cubicBezTo>
                    <a:pt x="117" y="91"/>
                    <a:pt x="119" y="93"/>
                    <a:pt x="122" y="93"/>
                  </a:cubicBezTo>
                  <a:cubicBezTo>
                    <a:pt x="124" y="93"/>
                    <a:pt x="126" y="94"/>
                    <a:pt x="128" y="95"/>
                  </a:cubicBezTo>
                  <a:cubicBezTo>
                    <a:pt x="129" y="95"/>
                    <a:pt x="129" y="95"/>
                    <a:pt x="130" y="96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28" y="111"/>
                    <a:pt x="125" y="112"/>
                    <a:pt x="123" y="114"/>
                  </a:cubicBezTo>
                  <a:cubicBezTo>
                    <a:pt x="119" y="116"/>
                    <a:pt x="116" y="118"/>
                    <a:pt x="113" y="121"/>
                  </a:cubicBezTo>
                  <a:cubicBezTo>
                    <a:pt x="110" y="133"/>
                    <a:pt x="109" y="145"/>
                    <a:pt x="108" y="157"/>
                  </a:cubicBezTo>
                  <a:cubicBezTo>
                    <a:pt x="108" y="168"/>
                    <a:pt x="109" y="180"/>
                    <a:pt x="110" y="192"/>
                  </a:cubicBezTo>
                  <a:cubicBezTo>
                    <a:pt x="110" y="199"/>
                    <a:pt x="107" y="203"/>
                    <a:pt x="103" y="202"/>
                  </a:cubicBezTo>
                  <a:cubicBezTo>
                    <a:pt x="100" y="202"/>
                    <a:pt x="96" y="199"/>
                    <a:pt x="92" y="193"/>
                  </a:cubicBezTo>
                  <a:cubicBezTo>
                    <a:pt x="92" y="186"/>
                    <a:pt x="89" y="181"/>
                    <a:pt x="85" y="178"/>
                  </a:cubicBezTo>
                  <a:cubicBezTo>
                    <a:pt x="81" y="174"/>
                    <a:pt x="76" y="173"/>
                    <a:pt x="70" y="174"/>
                  </a:cubicBezTo>
                  <a:cubicBezTo>
                    <a:pt x="68" y="176"/>
                    <a:pt x="66" y="177"/>
                    <a:pt x="65" y="180"/>
                  </a:cubicBezTo>
                  <a:cubicBezTo>
                    <a:pt x="64" y="183"/>
                    <a:pt x="64" y="185"/>
                    <a:pt x="63" y="188"/>
                  </a:cubicBezTo>
                  <a:cubicBezTo>
                    <a:pt x="59" y="194"/>
                    <a:pt x="56" y="196"/>
                    <a:pt x="52" y="196"/>
                  </a:cubicBezTo>
                  <a:cubicBezTo>
                    <a:pt x="49" y="195"/>
                    <a:pt x="46" y="192"/>
                    <a:pt x="45" y="187"/>
                  </a:cubicBezTo>
                  <a:cubicBezTo>
                    <a:pt x="44" y="184"/>
                    <a:pt x="43" y="180"/>
                    <a:pt x="43" y="177"/>
                  </a:cubicBezTo>
                  <a:cubicBezTo>
                    <a:pt x="44" y="173"/>
                    <a:pt x="43" y="170"/>
                    <a:pt x="42" y="166"/>
                  </a:cubicBezTo>
                  <a:cubicBezTo>
                    <a:pt x="42" y="163"/>
                    <a:pt x="43" y="161"/>
                    <a:pt x="45" y="160"/>
                  </a:cubicBezTo>
                  <a:cubicBezTo>
                    <a:pt x="47" y="158"/>
                    <a:pt x="49" y="158"/>
                    <a:pt x="52" y="158"/>
                  </a:cubicBezTo>
                  <a:cubicBezTo>
                    <a:pt x="55" y="158"/>
                    <a:pt x="59" y="158"/>
                    <a:pt x="61" y="158"/>
                  </a:cubicBezTo>
                  <a:cubicBezTo>
                    <a:pt x="64" y="158"/>
                    <a:pt x="68" y="156"/>
                    <a:pt x="72" y="154"/>
                  </a:cubicBezTo>
                  <a:cubicBezTo>
                    <a:pt x="73" y="153"/>
                    <a:pt x="74" y="153"/>
                    <a:pt x="74" y="153"/>
                  </a:cubicBezTo>
                  <a:cubicBezTo>
                    <a:pt x="75" y="152"/>
                    <a:pt x="77" y="152"/>
                    <a:pt x="78" y="153"/>
                  </a:cubicBezTo>
                  <a:cubicBezTo>
                    <a:pt x="80" y="154"/>
                    <a:pt x="81" y="155"/>
                    <a:pt x="80" y="156"/>
                  </a:cubicBezTo>
                  <a:cubicBezTo>
                    <a:pt x="80" y="158"/>
                    <a:pt x="80" y="159"/>
                    <a:pt x="80" y="161"/>
                  </a:cubicBezTo>
                  <a:cubicBezTo>
                    <a:pt x="80" y="166"/>
                    <a:pt x="82" y="169"/>
                    <a:pt x="87" y="169"/>
                  </a:cubicBezTo>
                  <a:cubicBezTo>
                    <a:pt x="93" y="170"/>
                    <a:pt x="96" y="167"/>
                    <a:pt x="96" y="162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6" y="133"/>
                    <a:pt x="96" y="130"/>
                    <a:pt x="94" y="130"/>
                  </a:cubicBezTo>
                  <a:cubicBezTo>
                    <a:pt x="92" y="130"/>
                    <a:pt x="91" y="130"/>
                    <a:pt x="88" y="132"/>
                  </a:cubicBezTo>
                  <a:cubicBezTo>
                    <a:pt x="81" y="135"/>
                    <a:pt x="74" y="139"/>
                    <a:pt x="68" y="141"/>
                  </a:cubicBezTo>
                  <a:cubicBezTo>
                    <a:pt x="61" y="144"/>
                    <a:pt x="54" y="146"/>
                    <a:pt x="47" y="148"/>
                  </a:cubicBezTo>
                  <a:cubicBezTo>
                    <a:pt x="41" y="152"/>
                    <a:pt x="36" y="154"/>
                    <a:pt x="30" y="157"/>
                  </a:cubicBezTo>
                  <a:cubicBezTo>
                    <a:pt x="25" y="160"/>
                    <a:pt x="20" y="162"/>
                    <a:pt x="14" y="164"/>
                  </a:cubicBezTo>
                  <a:cubicBezTo>
                    <a:pt x="12" y="164"/>
                    <a:pt x="10" y="165"/>
                    <a:pt x="8" y="165"/>
                  </a:cubicBezTo>
                  <a:cubicBezTo>
                    <a:pt x="5" y="165"/>
                    <a:pt x="4" y="165"/>
                    <a:pt x="2" y="163"/>
                  </a:cubicBezTo>
                  <a:cubicBezTo>
                    <a:pt x="0" y="159"/>
                    <a:pt x="1" y="154"/>
                    <a:pt x="4" y="149"/>
                  </a:cubicBezTo>
                  <a:cubicBezTo>
                    <a:pt x="6" y="145"/>
                    <a:pt x="10" y="141"/>
                    <a:pt x="16" y="137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8" y="138"/>
                    <a:pt x="18" y="139"/>
                    <a:pt x="19" y="140"/>
                  </a:cubicBezTo>
                  <a:cubicBezTo>
                    <a:pt x="19" y="142"/>
                    <a:pt x="20" y="143"/>
                    <a:pt x="22" y="144"/>
                  </a:cubicBezTo>
                  <a:cubicBezTo>
                    <a:pt x="23" y="144"/>
                    <a:pt x="25" y="144"/>
                    <a:pt x="27" y="143"/>
                  </a:cubicBezTo>
                  <a:cubicBezTo>
                    <a:pt x="38" y="139"/>
                    <a:pt x="49" y="135"/>
                    <a:pt x="59" y="131"/>
                  </a:cubicBezTo>
                  <a:cubicBezTo>
                    <a:pt x="70" y="126"/>
                    <a:pt x="82" y="121"/>
                    <a:pt x="94" y="116"/>
                  </a:cubicBezTo>
                  <a:cubicBezTo>
                    <a:pt x="96" y="114"/>
                    <a:pt x="98" y="112"/>
                    <a:pt x="99" y="111"/>
                  </a:cubicBezTo>
                  <a:cubicBezTo>
                    <a:pt x="99" y="109"/>
                    <a:pt x="100" y="106"/>
                    <a:pt x="100" y="104"/>
                  </a:cubicBezTo>
                  <a:cubicBezTo>
                    <a:pt x="100" y="102"/>
                    <a:pt x="99" y="100"/>
                    <a:pt x="98" y="99"/>
                  </a:cubicBezTo>
                  <a:cubicBezTo>
                    <a:pt x="97" y="98"/>
                    <a:pt x="95" y="99"/>
                    <a:pt x="92" y="100"/>
                  </a:cubicBezTo>
                  <a:cubicBezTo>
                    <a:pt x="88" y="103"/>
                    <a:pt x="83" y="105"/>
                    <a:pt x="79" y="106"/>
                  </a:cubicBezTo>
                  <a:cubicBezTo>
                    <a:pt x="75" y="108"/>
                    <a:pt x="71" y="109"/>
                    <a:pt x="67" y="111"/>
                  </a:cubicBezTo>
                  <a:cubicBezTo>
                    <a:pt x="65" y="111"/>
                    <a:pt x="64" y="111"/>
                    <a:pt x="63" y="110"/>
                  </a:cubicBezTo>
                  <a:cubicBezTo>
                    <a:pt x="62" y="110"/>
                    <a:pt x="62" y="109"/>
                    <a:pt x="63" y="108"/>
                  </a:cubicBezTo>
                  <a:cubicBezTo>
                    <a:pt x="64" y="105"/>
                    <a:pt x="64" y="103"/>
                    <a:pt x="64" y="101"/>
                  </a:cubicBezTo>
                  <a:cubicBezTo>
                    <a:pt x="64" y="99"/>
                    <a:pt x="64" y="97"/>
                    <a:pt x="65" y="94"/>
                  </a:cubicBezTo>
                  <a:cubicBezTo>
                    <a:pt x="65" y="93"/>
                    <a:pt x="65" y="92"/>
                    <a:pt x="66" y="91"/>
                  </a:cubicBezTo>
                  <a:cubicBezTo>
                    <a:pt x="67" y="90"/>
                    <a:pt x="68" y="90"/>
                    <a:pt x="69" y="90"/>
                  </a:cubicBezTo>
                  <a:cubicBezTo>
                    <a:pt x="77" y="88"/>
                    <a:pt x="84" y="84"/>
                    <a:pt x="92" y="77"/>
                  </a:cubicBezTo>
                  <a:cubicBezTo>
                    <a:pt x="100" y="70"/>
                    <a:pt x="106" y="62"/>
                    <a:pt x="111" y="54"/>
                  </a:cubicBezTo>
                  <a:cubicBezTo>
                    <a:pt x="112" y="52"/>
                    <a:pt x="112" y="50"/>
                    <a:pt x="111" y="49"/>
                  </a:cubicBezTo>
                  <a:cubicBezTo>
                    <a:pt x="111" y="49"/>
                    <a:pt x="110" y="49"/>
                    <a:pt x="107" y="50"/>
                  </a:cubicBezTo>
                  <a:cubicBezTo>
                    <a:pt x="102" y="53"/>
                    <a:pt x="97" y="57"/>
                    <a:pt x="92" y="62"/>
                  </a:cubicBezTo>
                  <a:cubicBezTo>
                    <a:pt x="87" y="67"/>
                    <a:pt x="83" y="72"/>
                    <a:pt x="80" y="77"/>
                  </a:cubicBezTo>
                  <a:cubicBezTo>
                    <a:pt x="78" y="80"/>
                    <a:pt x="75" y="82"/>
                    <a:pt x="72" y="83"/>
                  </a:cubicBezTo>
                  <a:cubicBezTo>
                    <a:pt x="69" y="84"/>
                    <a:pt x="67" y="83"/>
                    <a:pt x="64" y="82"/>
                  </a:cubicBezTo>
                  <a:cubicBezTo>
                    <a:pt x="62" y="79"/>
                    <a:pt x="62" y="74"/>
                    <a:pt x="63" y="69"/>
                  </a:cubicBezTo>
                  <a:cubicBezTo>
                    <a:pt x="65" y="64"/>
                    <a:pt x="67" y="60"/>
                    <a:pt x="70" y="57"/>
                  </a:cubicBezTo>
                  <a:cubicBezTo>
                    <a:pt x="72" y="55"/>
                    <a:pt x="73" y="53"/>
                    <a:pt x="74" y="51"/>
                  </a:cubicBezTo>
                  <a:cubicBezTo>
                    <a:pt x="76" y="50"/>
                    <a:pt x="77" y="49"/>
                    <a:pt x="78" y="46"/>
                  </a:cubicBezTo>
                  <a:cubicBezTo>
                    <a:pt x="79" y="44"/>
                    <a:pt x="80" y="42"/>
                    <a:pt x="80" y="41"/>
                  </a:cubicBezTo>
                  <a:cubicBezTo>
                    <a:pt x="79" y="39"/>
                    <a:pt x="78" y="39"/>
                    <a:pt x="75" y="39"/>
                  </a:cubicBezTo>
                  <a:cubicBezTo>
                    <a:pt x="70" y="39"/>
                    <a:pt x="67" y="39"/>
                    <a:pt x="63" y="39"/>
                  </a:cubicBezTo>
                  <a:cubicBezTo>
                    <a:pt x="59" y="39"/>
                    <a:pt x="56" y="38"/>
                    <a:pt x="52" y="36"/>
                  </a:cubicBezTo>
                  <a:cubicBezTo>
                    <a:pt x="48" y="33"/>
                    <a:pt x="46" y="31"/>
                    <a:pt x="47" y="30"/>
                  </a:cubicBezTo>
                  <a:cubicBezTo>
                    <a:pt x="48" y="29"/>
                    <a:pt x="50" y="28"/>
                    <a:pt x="53" y="28"/>
                  </a:cubicBezTo>
                  <a:cubicBezTo>
                    <a:pt x="110" y="2"/>
                    <a:pt x="110" y="2"/>
                    <a:pt x="11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7" name="Freeform 1343"/>
            <p:cNvSpPr>
              <a:spLocks/>
            </p:cNvSpPr>
            <p:nvPr/>
          </p:nvSpPr>
          <p:spPr bwMode="auto">
            <a:xfrm>
              <a:off x="319088" y="3175"/>
              <a:ext cx="160338" cy="147638"/>
            </a:xfrm>
            <a:custGeom>
              <a:avLst/>
              <a:gdLst/>
              <a:ahLst/>
              <a:cxnLst>
                <a:cxn ang="0">
                  <a:pos x="43" y="15"/>
                </a:cxn>
                <a:cxn ang="0">
                  <a:pos x="43" y="34"/>
                </a:cxn>
                <a:cxn ang="0">
                  <a:pos x="33" y="39"/>
                </a:cxn>
                <a:cxn ang="0">
                  <a:pos x="20" y="39"/>
                </a:cxn>
                <a:cxn ang="0">
                  <a:pos x="7" y="36"/>
                </a:cxn>
                <a:cxn ang="0">
                  <a:pos x="3" y="32"/>
                </a:cxn>
                <a:cxn ang="0">
                  <a:pos x="4" y="27"/>
                </a:cxn>
                <a:cxn ang="0">
                  <a:pos x="1" y="14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28" y="4"/>
                </a:cxn>
                <a:cxn ang="0">
                  <a:pos x="43" y="15"/>
                </a:cxn>
              </a:cxnLst>
              <a:rect l="0" t="0" r="r" b="b"/>
              <a:pathLst>
                <a:path w="43" h="39">
                  <a:moveTo>
                    <a:pt x="43" y="15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0" y="36"/>
                    <a:pt x="37" y="38"/>
                    <a:pt x="33" y="39"/>
                  </a:cubicBezTo>
                  <a:cubicBezTo>
                    <a:pt x="29" y="39"/>
                    <a:pt x="24" y="39"/>
                    <a:pt x="20" y="39"/>
                  </a:cubicBezTo>
                  <a:cubicBezTo>
                    <a:pt x="16" y="38"/>
                    <a:pt x="12" y="37"/>
                    <a:pt x="7" y="36"/>
                  </a:cubicBezTo>
                  <a:cubicBezTo>
                    <a:pt x="5" y="35"/>
                    <a:pt x="4" y="34"/>
                    <a:pt x="3" y="32"/>
                  </a:cubicBezTo>
                  <a:cubicBezTo>
                    <a:pt x="2" y="31"/>
                    <a:pt x="2" y="29"/>
                    <a:pt x="4" y="27"/>
                  </a:cubicBezTo>
                  <a:cubicBezTo>
                    <a:pt x="4" y="23"/>
                    <a:pt x="4" y="18"/>
                    <a:pt x="1" y="14"/>
                  </a:cubicBezTo>
                  <a:cubicBezTo>
                    <a:pt x="0" y="9"/>
                    <a:pt x="0" y="5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7" y="0"/>
                    <a:pt x="23" y="1"/>
                    <a:pt x="28" y="4"/>
                  </a:cubicBezTo>
                  <a:cubicBezTo>
                    <a:pt x="33" y="6"/>
                    <a:pt x="38" y="10"/>
                    <a:pt x="4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8" name="Freeform 1344"/>
            <p:cNvSpPr>
              <a:spLocks/>
            </p:cNvSpPr>
            <p:nvPr/>
          </p:nvSpPr>
          <p:spPr bwMode="auto">
            <a:xfrm>
              <a:off x="431800" y="660400"/>
              <a:ext cx="47625" cy="123825"/>
            </a:xfrm>
            <a:custGeom>
              <a:avLst/>
              <a:gdLst/>
              <a:ahLst/>
              <a:cxnLst>
                <a:cxn ang="0">
                  <a:pos x="13" y="1"/>
                </a:cxn>
                <a:cxn ang="0">
                  <a:pos x="10" y="0"/>
                </a:cxn>
                <a:cxn ang="0">
                  <a:pos x="3" y="2"/>
                </a:cxn>
                <a:cxn ang="0">
                  <a:pos x="1" y="8"/>
                </a:cxn>
                <a:cxn ang="0">
                  <a:pos x="4" y="21"/>
                </a:cxn>
                <a:cxn ang="0">
                  <a:pos x="12" y="32"/>
                </a:cxn>
                <a:cxn ang="0">
                  <a:pos x="13" y="33"/>
                </a:cxn>
                <a:cxn ang="0">
                  <a:pos x="13" y="1"/>
                </a:cxn>
              </a:cxnLst>
              <a:rect l="0" t="0" r="r" b="b"/>
              <a:pathLst>
                <a:path w="13" h="33">
                  <a:moveTo>
                    <a:pt x="13" y="1"/>
                  </a:moveTo>
                  <a:cubicBezTo>
                    <a:pt x="12" y="1"/>
                    <a:pt x="11" y="0"/>
                    <a:pt x="10" y="0"/>
                  </a:cubicBezTo>
                  <a:cubicBezTo>
                    <a:pt x="8" y="0"/>
                    <a:pt x="6" y="1"/>
                    <a:pt x="3" y="2"/>
                  </a:cubicBezTo>
                  <a:cubicBezTo>
                    <a:pt x="1" y="3"/>
                    <a:pt x="0" y="6"/>
                    <a:pt x="1" y="8"/>
                  </a:cubicBezTo>
                  <a:cubicBezTo>
                    <a:pt x="2" y="13"/>
                    <a:pt x="3" y="17"/>
                    <a:pt x="4" y="21"/>
                  </a:cubicBezTo>
                  <a:cubicBezTo>
                    <a:pt x="5" y="25"/>
                    <a:pt x="7" y="29"/>
                    <a:pt x="12" y="32"/>
                  </a:cubicBezTo>
                  <a:cubicBezTo>
                    <a:pt x="12" y="33"/>
                    <a:pt x="13" y="33"/>
                    <a:pt x="13" y="33"/>
                  </a:cubicBezTo>
                  <a:lnTo>
                    <a:pt x="1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" name="组合 2356"/>
          <p:cNvGrpSpPr/>
          <p:nvPr/>
        </p:nvGrpSpPr>
        <p:grpSpPr>
          <a:xfrm>
            <a:off x="3962582" y="3128081"/>
            <a:ext cx="993776" cy="1041401"/>
            <a:chOff x="-3175" y="-3175"/>
            <a:chExt cx="993776" cy="1041401"/>
          </a:xfr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90" name="Freeform 1349"/>
            <p:cNvSpPr>
              <a:spLocks/>
            </p:cNvSpPr>
            <p:nvPr/>
          </p:nvSpPr>
          <p:spPr bwMode="auto">
            <a:xfrm>
              <a:off x="750888" y="779463"/>
              <a:ext cx="239713" cy="258763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0" y="1"/>
                </a:cxn>
                <a:cxn ang="0">
                  <a:pos x="24" y="3"/>
                </a:cxn>
                <a:cxn ang="0">
                  <a:pos x="51" y="18"/>
                </a:cxn>
                <a:cxn ang="0">
                  <a:pos x="60" y="34"/>
                </a:cxn>
                <a:cxn ang="0">
                  <a:pos x="64" y="49"/>
                </a:cxn>
                <a:cxn ang="0">
                  <a:pos x="63" y="55"/>
                </a:cxn>
                <a:cxn ang="0">
                  <a:pos x="59" y="61"/>
                </a:cxn>
                <a:cxn ang="0">
                  <a:pos x="47" y="68"/>
                </a:cxn>
                <a:cxn ang="0">
                  <a:pos x="34" y="64"/>
                </a:cxn>
                <a:cxn ang="0">
                  <a:pos x="20" y="53"/>
                </a:cxn>
                <a:cxn ang="0">
                  <a:pos x="9" y="39"/>
                </a:cxn>
                <a:cxn ang="0">
                  <a:pos x="0" y="29"/>
                </a:cxn>
              </a:cxnLst>
              <a:rect l="0" t="0" r="r" b="b"/>
              <a:pathLst>
                <a:path w="64" h="69">
                  <a:moveTo>
                    <a:pt x="0" y="29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8" y="0"/>
                    <a:pt x="16" y="0"/>
                    <a:pt x="24" y="3"/>
                  </a:cubicBezTo>
                  <a:cubicBezTo>
                    <a:pt x="32" y="6"/>
                    <a:pt x="41" y="11"/>
                    <a:pt x="51" y="18"/>
                  </a:cubicBezTo>
                  <a:cubicBezTo>
                    <a:pt x="56" y="24"/>
                    <a:pt x="58" y="29"/>
                    <a:pt x="60" y="34"/>
                  </a:cubicBezTo>
                  <a:cubicBezTo>
                    <a:pt x="61" y="39"/>
                    <a:pt x="63" y="44"/>
                    <a:pt x="64" y="49"/>
                  </a:cubicBezTo>
                  <a:cubicBezTo>
                    <a:pt x="64" y="51"/>
                    <a:pt x="64" y="53"/>
                    <a:pt x="63" y="55"/>
                  </a:cubicBezTo>
                  <a:cubicBezTo>
                    <a:pt x="62" y="58"/>
                    <a:pt x="61" y="60"/>
                    <a:pt x="59" y="61"/>
                  </a:cubicBezTo>
                  <a:cubicBezTo>
                    <a:pt x="54" y="66"/>
                    <a:pt x="50" y="68"/>
                    <a:pt x="47" y="68"/>
                  </a:cubicBezTo>
                  <a:cubicBezTo>
                    <a:pt x="43" y="69"/>
                    <a:pt x="39" y="67"/>
                    <a:pt x="34" y="64"/>
                  </a:cubicBezTo>
                  <a:cubicBezTo>
                    <a:pt x="29" y="60"/>
                    <a:pt x="24" y="57"/>
                    <a:pt x="20" y="53"/>
                  </a:cubicBezTo>
                  <a:cubicBezTo>
                    <a:pt x="16" y="49"/>
                    <a:pt x="12" y="44"/>
                    <a:pt x="9" y="39"/>
                  </a:cubicBezTo>
                  <a:cubicBezTo>
                    <a:pt x="6" y="35"/>
                    <a:pt x="4" y="33"/>
                    <a:pt x="0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1" name="Freeform 1350"/>
            <p:cNvSpPr>
              <a:spLocks/>
            </p:cNvSpPr>
            <p:nvPr/>
          </p:nvSpPr>
          <p:spPr bwMode="auto">
            <a:xfrm>
              <a:off x="750888" y="146050"/>
              <a:ext cx="206375" cy="457200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0" y="93"/>
                </a:cxn>
                <a:cxn ang="0">
                  <a:pos x="6" y="90"/>
                </a:cxn>
                <a:cxn ang="0">
                  <a:pos x="20" y="82"/>
                </a:cxn>
                <a:cxn ang="0">
                  <a:pos x="22" y="74"/>
                </a:cxn>
                <a:cxn ang="0">
                  <a:pos x="22" y="67"/>
                </a:cxn>
                <a:cxn ang="0">
                  <a:pos x="20" y="64"/>
                </a:cxn>
                <a:cxn ang="0">
                  <a:pos x="16" y="67"/>
                </a:cxn>
                <a:cxn ang="0">
                  <a:pos x="4" y="80"/>
                </a:cxn>
                <a:cxn ang="0">
                  <a:pos x="0" y="84"/>
                </a:cxn>
                <a:cxn ang="0">
                  <a:pos x="0" y="62"/>
                </a:cxn>
                <a:cxn ang="0">
                  <a:pos x="4" y="58"/>
                </a:cxn>
                <a:cxn ang="0">
                  <a:pos x="6" y="37"/>
                </a:cxn>
                <a:cxn ang="0">
                  <a:pos x="0" y="40"/>
                </a:cxn>
                <a:cxn ang="0">
                  <a:pos x="0" y="28"/>
                </a:cxn>
                <a:cxn ang="0">
                  <a:pos x="4" y="21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11" y="13"/>
                </a:cxn>
                <a:cxn ang="0">
                  <a:pos x="27" y="26"/>
                </a:cxn>
                <a:cxn ang="0">
                  <a:pos x="34" y="36"/>
                </a:cxn>
                <a:cxn ang="0">
                  <a:pos x="32" y="49"/>
                </a:cxn>
                <a:cxn ang="0">
                  <a:pos x="42" y="70"/>
                </a:cxn>
                <a:cxn ang="0">
                  <a:pos x="45" y="74"/>
                </a:cxn>
                <a:cxn ang="0">
                  <a:pos x="50" y="78"/>
                </a:cxn>
                <a:cxn ang="0">
                  <a:pos x="55" y="83"/>
                </a:cxn>
                <a:cxn ang="0">
                  <a:pos x="52" y="91"/>
                </a:cxn>
                <a:cxn ang="0">
                  <a:pos x="16" y="116"/>
                </a:cxn>
                <a:cxn ang="0">
                  <a:pos x="0" y="122"/>
                </a:cxn>
              </a:cxnLst>
              <a:rect l="0" t="0" r="r" b="b"/>
              <a:pathLst>
                <a:path w="55" h="122">
                  <a:moveTo>
                    <a:pt x="0" y="122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2" y="92"/>
                    <a:pt x="4" y="91"/>
                    <a:pt x="6" y="90"/>
                  </a:cubicBezTo>
                  <a:cubicBezTo>
                    <a:pt x="10" y="88"/>
                    <a:pt x="15" y="85"/>
                    <a:pt x="20" y="82"/>
                  </a:cubicBezTo>
                  <a:cubicBezTo>
                    <a:pt x="21" y="79"/>
                    <a:pt x="22" y="77"/>
                    <a:pt x="22" y="74"/>
                  </a:cubicBezTo>
                  <a:cubicBezTo>
                    <a:pt x="22" y="72"/>
                    <a:pt x="22" y="69"/>
                    <a:pt x="22" y="67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2" y="72"/>
                    <a:pt x="8" y="76"/>
                    <a:pt x="4" y="80"/>
                  </a:cubicBezTo>
                  <a:cubicBezTo>
                    <a:pt x="3" y="81"/>
                    <a:pt x="1" y="83"/>
                    <a:pt x="0" y="84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" y="61"/>
                    <a:pt x="2" y="60"/>
                    <a:pt x="4" y="58"/>
                  </a:cubicBezTo>
                  <a:cubicBezTo>
                    <a:pt x="14" y="46"/>
                    <a:pt x="15" y="39"/>
                    <a:pt x="6" y="37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6"/>
                    <a:pt x="6" y="24"/>
                    <a:pt x="4" y="21"/>
                  </a:cubicBezTo>
                  <a:cubicBezTo>
                    <a:pt x="3" y="19"/>
                    <a:pt x="1" y="18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4"/>
                    <a:pt x="8" y="9"/>
                    <a:pt x="11" y="13"/>
                  </a:cubicBezTo>
                  <a:cubicBezTo>
                    <a:pt x="16" y="17"/>
                    <a:pt x="21" y="22"/>
                    <a:pt x="27" y="26"/>
                  </a:cubicBezTo>
                  <a:cubicBezTo>
                    <a:pt x="32" y="29"/>
                    <a:pt x="34" y="33"/>
                    <a:pt x="34" y="36"/>
                  </a:cubicBezTo>
                  <a:cubicBezTo>
                    <a:pt x="34" y="40"/>
                    <a:pt x="33" y="44"/>
                    <a:pt x="32" y="49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42" y="72"/>
                    <a:pt x="43" y="74"/>
                    <a:pt x="45" y="74"/>
                  </a:cubicBezTo>
                  <a:cubicBezTo>
                    <a:pt x="46" y="75"/>
                    <a:pt x="48" y="76"/>
                    <a:pt x="50" y="78"/>
                  </a:cubicBezTo>
                  <a:cubicBezTo>
                    <a:pt x="53" y="78"/>
                    <a:pt x="55" y="80"/>
                    <a:pt x="55" y="83"/>
                  </a:cubicBezTo>
                  <a:cubicBezTo>
                    <a:pt x="55" y="85"/>
                    <a:pt x="54" y="87"/>
                    <a:pt x="52" y="91"/>
                  </a:cubicBezTo>
                  <a:cubicBezTo>
                    <a:pt x="40" y="102"/>
                    <a:pt x="28" y="111"/>
                    <a:pt x="16" y="116"/>
                  </a:cubicBezTo>
                  <a:cubicBezTo>
                    <a:pt x="11" y="118"/>
                    <a:pt x="6" y="120"/>
                    <a:pt x="0" y="1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2" name="Freeform 1351"/>
            <p:cNvSpPr>
              <a:spLocks/>
            </p:cNvSpPr>
            <p:nvPr/>
          </p:nvSpPr>
          <p:spPr bwMode="auto">
            <a:xfrm>
              <a:off x="374650" y="-3175"/>
              <a:ext cx="376238" cy="966788"/>
            </a:xfrm>
            <a:custGeom>
              <a:avLst/>
              <a:gdLst/>
              <a:ahLst/>
              <a:cxnLst>
                <a:cxn ang="0">
                  <a:pos x="100" y="56"/>
                </a:cxn>
                <a:cxn ang="0">
                  <a:pos x="92" y="48"/>
                </a:cxn>
                <a:cxn ang="0">
                  <a:pos x="87" y="52"/>
                </a:cxn>
                <a:cxn ang="0">
                  <a:pos x="88" y="72"/>
                </a:cxn>
                <a:cxn ang="0">
                  <a:pos x="100" y="68"/>
                </a:cxn>
                <a:cxn ang="0">
                  <a:pos x="95" y="82"/>
                </a:cxn>
                <a:cxn ang="0">
                  <a:pos x="78" y="104"/>
                </a:cxn>
                <a:cxn ang="0">
                  <a:pos x="76" y="122"/>
                </a:cxn>
                <a:cxn ang="0">
                  <a:pos x="100" y="102"/>
                </a:cxn>
                <a:cxn ang="0">
                  <a:pos x="91" y="133"/>
                </a:cxn>
                <a:cxn ang="0">
                  <a:pos x="92" y="137"/>
                </a:cxn>
                <a:cxn ang="0">
                  <a:pos x="100" y="162"/>
                </a:cxn>
                <a:cxn ang="0">
                  <a:pos x="69" y="178"/>
                </a:cxn>
                <a:cxn ang="0">
                  <a:pos x="66" y="204"/>
                </a:cxn>
                <a:cxn ang="0">
                  <a:pos x="51" y="232"/>
                </a:cxn>
                <a:cxn ang="0">
                  <a:pos x="27" y="255"/>
                </a:cxn>
                <a:cxn ang="0">
                  <a:pos x="0" y="252"/>
                </a:cxn>
                <a:cxn ang="0">
                  <a:pos x="20" y="225"/>
                </a:cxn>
                <a:cxn ang="0">
                  <a:pos x="30" y="198"/>
                </a:cxn>
                <a:cxn ang="0">
                  <a:pos x="24" y="194"/>
                </a:cxn>
                <a:cxn ang="0">
                  <a:pos x="0" y="197"/>
                </a:cxn>
                <a:cxn ang="0">
                  <a:pos x="4" y="164"/>
                </a:cxn>
                <a:cxn ang="0">
                  <a:pos x="18" y="159"/>
                </a:cxn>
                <a:cxn ang="0">
                  <a:pos x="36" y="155"/>
                </a:cxn>
                <a:cxn ang="0">
                  <a:pos x="48" y="129"/>
                </a:cxn>
                <a:cxn ang="0">
                  <a:pos x="48" y="111"/>
                </a:cxn>
                <a:cxn ang="0">
                  <a:pos x="34" y="113"/>
                </a:cxn>
                <a:cxn ang="0">
                  <a:pos x="16" y="115"/>
                </a:cxn>
                <a:cxn ang="0">
                  <a:pos x="9" y="104"/>
                </a:cxn>
                <a:cxn ang="0">
                  <a:pos x="17" y="96"/>
                </a:cxn>
                <a:cxn ang="0">
                  <a:pos x="28" y="96"/>
                </a:cxn>
                <a:cxn ang="0">
                  <a:pos x="51" y="83"/>
                </a:cxn>
                <a:cxn ang="0">
                  <a:pos x="65" y="13"/>
                </a:cxn>
                <a:cxn ang="0">
                  <a:pos x="78" y="3"/>
                </a:cxn>
                <a:cxn ang="0">
                  <a:pos x="96" y="21"/>
                </a:cxn>
                <a:cxn ang="0">
                  <a:pos x="96" y="34"/>
                </a:cxn>
                <a:cxn ang="0">
                  <a:pos x="100" y="40"/>
                </a:cxn>
              </a:cxnLst>
              <a:rect l="0" t="0" r="r" b="b"/>
              <a:pathLst>
                <a:path w="100" h="258">
                  <a:moveTo>
                    <a:pt x="100" y="40"/>
                  </a:moveTo>
                  <a:cubicBezTo>
                    <a:pt x="100" y="56"/>
                    <a:pt x="100" y="56"/>
                    <a:pt x="100" y="56"/>
                  </a:cubicBezTo>
                  <a:cubicBezTo>
                    <a:pt x="99" y="53"/>
                    <a:pt x="97" y="52"/>
                    <a:pt x="95" y="49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1" y="48"/>
                    <a:pt x="90" y="48"/>
                    <a:pt x="89" y="49"/>
                  </a:cubicBezTo>
                  <a:cubicBezTo>
                    <a:pt x="89" y="49"/>
                    <a:pt x="88" y="50"/>
                    <a:pt x="87" y="52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5" y="69"/>
                    <a:pt x="86" y="71"/>
                    <a:pt x="88" y="72"/>
                  </a:cubicBezTo>
                  <a:cubicBezTo>
                    <a:pt x="91" y="72"/>
                    <a:pt x="93" y="71"/>
                    <a:pt x="96" y="69"/>
                  </a:cubicBezTo>
                  <a:cubicBezTo>
                    <a:pt x="97" y="69"/>
                    <a:pt x="99" y="68"/>
                    <a:pt x="100" y="68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98" y="81"/>
                    <a:pt x="96" y="81"/>
                    <a:pt x="95" y="82"/>
                  </a:cubicBezTo>
                  <a:cubicBezTo>
                    <a:pt x="91" y="83"/>
                    <a:pt x="87" y="86"/>
                    <a:pt x="83" y="89"/>
                  </a:cubicBezTo>
                  <a:cubicBezTo>
                    <a:pt x="81" y="94"/>
                    <a:pt x="79" y="99"/>
                    <a:pt x="78" y="104"/>
                  </a:cubicBezTo>
                  <a:cubicBezTo>
                    <a:pt x="78" y="109"/>
                    <a:pt x="77" y="114"/>
                    <a:pt x="76" y="119"/>
                  </a:cubicBezTo>
                  <a:cubicBezTo>
                    <a:pt x="76" y="120"/>
                    <a:pt x="76" y="121"/>
                    <a:pt x="76" y="122"/>
                  </a:cubicBezTo>
                  <a:cubicBezTo>
                    <a:pt x="76" y="123"/>
                    <a:pt x="77" y="124"/>
                    <a:pt x="78" y="124"/>
                  </a:cubicBezTo>
                  <a:cubicBezTo>
                    <a:pt x="85" y="119"/>
                    <a:pt x="92" y="112"/>
                    <a:pt x="100" y="102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97" y="127"/>
                    <a:pt x="94" y="130"/>
                    <a:pt x="91" y="133"/>
                  </a:cubicBezTo>
                  <a:cubicBezTo>
                    <a:pt x="89" y="135"/>
                    <a:pt x="88" y="136"/>
                    <a:pt x="88" y="137"/>
                  </a:cubicBezTo>
                  <a:cubicBezTo>
                    <a:pt x="88" y="137"/>
                    <a:pt x="90" y="137"/>
                    <a:pt x="92" y="137"/>
                  </a:cubicBezTo>
                  <a:cubicBezTo>
                    <a:pt x="95" y="135"/>
                    <a:pt x="97" y="134"/>
                    <a:pt x="100" y="133"/>
                  </a:cubicBezTo>
                  <a:cubicBezTo>
                    <a:pt x="100" y="162"/>
                    <a:pt x="100" y="162"/>
                    <a:pt x="100" y="162"/>
                  </a:cubicBezTo>
                  <a:cubicBezTo>
                    <a:pt x="93" y="165"/>
                    <a:pt x="86" y="169"/>
                    <a:pt x="79" y="172"/>
                  </a:cubicBezTo>
                  <a:cubicBezTo>
                    <a:pt x="73" y="174"/>
                    <a:pt x="70" y="176"/>
                    <a:pt x="69" y="178"/>
                  </a:cubicBezTo>
                  <a:cubicBezTo>
                    <a:pt x="67" y="180"/>
                    <a:pt x="66" y="184"/>
                    <a:pt x="66" y="189"/>
                  </a:cubicBezTo>
                  <a:cubicBezTo>
                    <a:pt x="67" y="195"/>
                    <a:pt x="66" y="200"/>
                    <a:pt x="66" y="204"/>
                  </a:cubicBezTo>
                  <a:cubicBezTo>
                    <a:pt x="65" y="208"/>
                    <a:pt x="62" y="213"/>
                    <a:pt x="57" y="220"/>
                  </a:cubicBezTo>
                  <a:cubicBezTo>
                    <a:pt x="55" y="224"/>
                    <a:pt x="53" y="228"/>
                    <a:pt x="51" y="232"/>
                  </a:cubicBezTo>
                  <a:cubicBezTo>
                    <a:pt x="49" y="237"/>
                    <a:pt x="45" y="241"/>
                    <a:pt x="41" y="245"/>
                  </a:cubicBezTo>
                  <a:cubicBezTo>
                    <a:pt x="36" y="250"/>
                    <a:pt x="32" y="253"/>
                    <a:pt x="27" y="255"/>
                  </a:cubicBezTo>
                  <a:cubicBezTo>
                    <a:pt x="22" y="256"/>
                    <a:pt x="17" y="257"/>
                    <a:pt x="12" y="258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20" y="225"/>
                    <a:pt x="20" y="225"/>
                    <a:pt x="20" y="225"/>
                  </a:cubicBezTo>
                  <a:cubicBezTo>
                    <a:pt x="23" y="220"/>
                    <a:pt x="25" y="215"/>
                    <a:pt x="26" y="211"/>
                  </a:cubicBezTo>
                  <a:cubicBezTo>
                    <a:pt x="27" y="207"/>
                    <a:pt x="29" y="202"/>
                    <a:pt x="30" y="198"/>
                  </a:cubicBezTo>
                  <a:cubicBezTo>
                    <a:pt x="30" y="195"/>
                    <a:pt x="30" y="194"/>
                    <a:pt x="29" y="194"/>
                  </a:cubicBezTo>
                  <a:cubicBezTo>
                    <a:pt x="27" y="193"/>
                    <a:pt x="26" y="193"/>
                    <a:pt x="24" y="194"/>
                  </a:cubicBezTo>
                  <a:cubicBezTo>
                    <a:pt x="8" y="197"/>
                    <a:pt x="8" y="197"/>
                    <a:pt x="8" y="197"/>
                  </a:cubicBezTo>
                  <a:cubicBezTo>
                    <a:pt x="5" y="197"/>
                    <a:pt x="2" y="197"/>
                    <a:pt x="0" y="197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67"/>
                    <a:pt x="2" y="165"/>
                    <a:pt x="4" y="164"/>
                  </a:cubicBezTo>
                  <a:cubicBezTo>
                    <a:pt x="5" y="163"/>
                    <a:pt x="8" y="162"/>
                    <a:pt x="13" y="161"/>
                  </a:cubicBezTo>
                  <a:cubicBezTo>
                    <a:pt x="15" y="160"/>
                    <a:pt x="16" y="160"/>
                    <a:pt x="18" y="159"/>
                  </a:cubicBezTo>
                  <a:cubicBezTo>
                    <a:pt x="19" y="158"/>
                    <a:pt x="21" y="159"/>
                    <a:pt x="22" y="160"/>
                  </a:cubicBezTo>
                  <a:cubicBezTo>
                    <a:pt x="26" y="160"/>
                    <a:pt x="31" y="158"/>
                    <a:pt x="36" y="155"/>
                  </a:cubicBezTo>
                  <a:cubicBezTo>
                    <a:pt x="42" y="151"/>
                    <a:pt x="45" y="148"/>
                    <a:pt x="45" y="144"/>
                  </a:cubicBezTo>
                  <a:cubicBezTo>
                    <a:pt x="46" y="139"/>
                    <a:pt x="47" y="134"/>
                    <a:pt x="48" y="129"/>
                  </a:cubicBezTo>
                  <a:cubicBezTo>
                    <a:pt x="48" y="124"/>
                    <a:pt x="49" y="119"/>
                    <a:pt x="49" y="115"/>
                  </a:cubicBezTo>
                  <a:cubicBezTo>
                    <a:pt x="49" y="113"/>
                    <a:pt x="49" y="112"/>
                    <a:pt x="48" y="111"/>
                  </a:cubicBezTo>
                  <a:cubicBezTo>
                    <a:pt x="48" y="111"/>
                    <a:pt x="46" y="111"/>
                    <a:pt x="45" y="111"/>
                  </a:cubicBezTo>
                  <a:cubicBezTo>
                    <a:pt x="41" y="113"/>
                    <a:pt x="37" y="113"/>
                    <a:pt x="34" y="113"/>
                  </a:cubicBezTo>
                  <a:cubicBezTo>
                    <a:pt x="31" y="112"/>
                    <a:pt x="27" y="113"/>
                    <a:pt x="22" y="115"/>
                  </a:cubicBezTo>
                  <a:cubicBezTo>
                    <a:pt x="19" y="115"/>
                    <a:pt x="17" y="115"/>
                    <a:pt x="16" y="115"/>
                  </a:cubicBezTo>
                  <a:cubicBezTo>
                    <a:pt x="15" y="114"/>
                    <a:pt x="13" y="113"/>
                    <a:pt x="13" y="110"/>
                  </a:cubicBezTo>
                  <a:cubicBezTo>
                    <a:pt x="10" y="107"/>
                    <a:pt x="9" y="105"/>
                    <a:pt x="9" y="104"/>
                  </a:cubicBezTo>
                  <a:cubicBezTo>
                    <a:pt x="9" y="102"/>
                    <a:pt x="10" y="101"/>
                    <a:pt x="13" y="100"/>
                  </a:cubicBezTo>
                  <a:cubicBezTo>
                    <a:pt x="15" y="99"/>
                    <a:pt x="16" y="97"/>
                    <a:pt x="17" y="96"/>
                  </a:cubicBezTo>
                  <a:cubicBezTo>
                    <a:pt x="17" y="95"/>
                    <a:pt x="18" y="95"/>
                    <a:pt x="20" y="95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2" y="94"/>
                    <a:pt x="36" y="92"/>
                    <a:pt x="40" y="90"/>
                  </a:cubicBezTo>
                  <a:cubicBezTo>
                    <a:pt x="44" y="89"/>
                    <a:pt x="48" y="86"/>
                    <a:pt x="51" y="83"/>
                  </a:cubicBezTo>
                  <a:cubicBezTo>
                    <a:pt x="54" y="70"/>
                    <a:pt x="55" y="59"/>
                    <a:pt x="55" y="48"/>
                  </a:cubicBezTo>
                  <a:cubicBezTo>
                    <a:pt x="55" y="37"/>
                    <a:pt x="59" y="25"/>
                    <a:pt x="65" y="13"/>
                  </a:cubicBezTo>
                  <a:cubicBezTo>
                    <a:pt x="66" y="10"/>
                    <a:pt x="68" y="8"/>
                    <a:pt x="70" y="7"/>
                  </a:cubicBezTo>
                  <a:cubicBezTo>
                    <a:pt x="73" y="6"/>
                    <a:pt x="76" y="4"/>
                    <a:pt x="78" y="3"/>
                  </a:cubicBezTo>
                  <a:cubicBezTo>
                    <a:pt x="85" y="0"/>
                    <a:pt x="91" y="1"/>
                    <a:pt x="94" y="5"/>
                  </a:cubicBezTo>
                  <a:cubicBezTo>
                    <a:pt x="98" y="9"/>
                    <a:pt x="98" y="15"/>
                    <a:pt x="96" y="21"/>
                  </a:cubicBezTo>
                  <a:cubicBezTo>
                    <a:pt x="96" y="24"/>
                    <a:pt x="96" y="26"/>
                    <a:pt x="95" y="28"/>
                  </a:cubicBezTo>
                  <a:cubicBezTo>
                    <a:pt x="95" y="29"/>
                    <a:pt x="95" y="31"/>
                    <a:pt x="96" y="34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8" y="39"/>
                    <a:pt x="99" y="39"/>
                    <a:pt x="100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3" name="Freeform 1352"/>
            <p:cNvSpPr>
              <a:spLocks/>
            </p:cNvSpPr>
            <p:nvPr/>
          </p:nvSpPr>
          <p:spPr bwMode="auto">
            <a:xfrm>
              <a:off x="682625" y="784225"/>
              <a:ext cx="68263" cy="10477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4" y="1"/>
                </a:cxn>
                <a:cxn ang="0">
                  <a:pos x="5" y="4"/>
                </a:cxn>
                <a:cxn ang="0">
                  <a:pos x="9" y="20"/>
                </a:cxn>
                <a:cxn ang="0">
                  <a:pos x="18" y="28"/>
                </a:cxn>
                <a:cxn ang="0">
                  <a:pos x="18" y="0"/>
                </a:cxn>
              </a:cxnLst>
              <a:rect l="0" t="0" r="r" b="b"/>
              <a:pathLst>
                <a:path w="18" h="28">
                  <a:moveTo>
                    <a:pt x="18" y="0"/>
                  </a:moveTo>
                  <a:cubicBezTo>
                    <a:pt x="17" y="0"/>
                    <a:pt x="16" y="1"/>
                    <a:pt x="14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0" y="8"/>
                    <a:pt x="1" y="14"/>
                    <a:pt x="9" y="20"/>
                  </a:cubicBezTo>
                  <a:cubicBezTo>
                    <a:pt x="12" y="23"/>
                    <a:pt x="15" y="25"/>
                    <a:pt x="18" y="28"/>
                  </a:cubicBezTo>
                  <a:cubicBezTo>
                    <a:pt x="18" y="0"/>
                    <a:pt x="18" y="0"/>
                    <a:pt x="1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4" name="Freeform 1353"/>
            <p:cNvSpPr>
              <a:spLocks/>
            </p:cNvSpPr>
            <p:nvPr/>
          </p:nvSpPr>
          <p:spPr bwMode="auto">
            <a:xfrm>
              <a:off x="374650" y="319088"/>
              <a:ext cx="41275" cy="74613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1" y="19"/>
                </a:cxn>
                <a:cxn ang="0">
                  <a:pos x="8" y="14"/>
                </a:cxn>
                <a:cxn ang="0">
                  <a:pos x="9" y="4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20"/>
                </a:cxn>
              </a:cxnLst>
              <a:rect l="0" t="0" r="r" b="b"/>
              <a:pathLst>
                <a:path w="11" h="20">
                  <a:moveTo>
                    <a:pt x="0" y="20"/>
                  </a:moveTo>
                  <a:cubicBezTo>
                    <a:pt x="0" y="20"/>
                    <a:pt x="1" y="19"/>
                    <a:pt x="1" y="19"/>
                  </a:cubicBezTo>
                  <a:cubicBezTo>
                    <a:pt x="3" y="17"/>
                    <a:pt x="5" y="15"/>
                    <a:pt x="8" y="14"/>
                  </a:cubicBezTo>
                  <a:cubicBezTo>
                    <a:pt x="10" y="10"/>
                    <a:pt x="11" y="7"/>
                    <a:pt x="9" y="4"/>
                  </a:cubicBezTo>
                  <a:cubicBezTo>
                    <a:pt x="8" y="2"/>
                    <a:pt x="6" y="0"/>
                    <a:pt x="2" y="1"/>
                  </a:cubicBezTo>
                  <a:cubicBezTo>
                    <a:pt x="1" y="1"/>
                    <a:pt x="0" y="1"/>
                    <a:pt x="0" y="1"/>
                  </a:cubicBezTo>
                  <a:lnTo>
                    <a:pt x="0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5" name="Freeform 1354"/>
            <p:cNvSpPr>
              <a:spLocks/>
            </p:cNvSpPr>
            <p:nvPr/>
          </p:nvSpPr>
          <p:spPr bwMode="auto">
            <a:xfrm>
              <a:off x="-3175" y="85725"/>
              <a:ext cx="377825" cy="952500"/>
            </a:xfrm>
            <a:custGeom>
              <a:avLst/>
              <a:gdLst/>
              <a:ahLst/>
              <a:cxnLst>
                <a:cxn ang="0">
                  <a:pos x="101" y="63"/>
                </a:cxn>
                <a:cxn ang="0">
                  <a:pos x="101" y="82"/>
                </a:cxn>
                <a:cxn ang="0">
                  <a:pos x="97" y="86"/>
                </a:cxn>
                <a:cxn ang="0">
                  <a:pos x="90" y="91"/>
                </a:cxn>
                <a:cxn ang="0">
                  <a:pos x="83" y="97"/>
                </a:cxn>
                <a:cxn ang="0">
                  <a:pos x="82" y="103"/>
                </a:cxn>
                <a:cxn ang="0">
                  <a:pos x="82" y="108"/>
                </a:cxn>
                <a:cxn ang="0">
                  <a:pos x="77" y="140"/>
                </a:cxn>
                <a:cxn ang="0">
                  <a:pos x="75" y="171"/>
                </a:cxn>
                <a:cxn ang="0">
                  <a:pos x="76" y="174"/>
                </a:cxn>
                <a:cxn ang="0">
                  <a:pos x="79" y="173"/>
                </a:cxn>
                <a:cxn ang="0">
                  <a:pos x="85" y="171"/>
                </a:cxn>
                <a:cxn ang="0">
                  <a:pos x="87" y="177"/>
                </a:cxn>
                <a:cxn ang="0">
                  <a:pos x="85" y="204"/>
                </a:cxn>
                <a:cxn ang="0">
                  <a:pos x="81" y="232"/>
                </a:cxn>
                <a:cxn ang="0">
                  <a:pos x="75" y="240"/>
                </a:cxn>
                <a:cxn ang="0">
                  <a:pos x="73" y="249"/>
                </a:cxn>
                <a:cxn ang="0">
                  <a:pos x="66" y="253"/>
                </a:cxn>
                <a:cxn ang="0">
                  <a:pos x="58" y="247"/>
                </a:cxn>
                <a:cxn ang="0">
                  <a:pos x="53" y="234"/>
                </a:cxn>
                <a:cxn ang="0">
                  <a:pos x="44" y="220"/>
                </a:cxn>
                <a:cxn ang="0">
                  <a:pos x="44" y="201"/>
                </a:cxn>
                <a:cxn ang="0">
                  <a:pos x="45" y="159"/>
                </a:cxn>
                <a:cxn ang="0">
                  <a:pos x="48" y="116"/>
                </a:cxn>
                <a:cxn ang="0">
                  <a:pos x="48" y="113"/>
                </a:cxn>
                <a:cxn ang="0">
                  <a:pos x="47" y="114"/>
                </a:cxn>
                <a:cxn ang="0">
                  <a:pos x="43" y="120"/>
                </a:cxn>
                <a:cxn ang="0">
                  <a:pos x="41" y="126"/>
                </a:cxn>
                <a:cxn ang="0">
                  <a:pos x="38" y="136"/>
                </a:cxn>
                <a:cxn ang="0">
                  <a:pos x="31" y="143"/>
                </a:cxn>
                <a:cxn ang="0">
                  <a:pos x="16" y="145"/>
                </a:cxn>
                <a:cxn ang="0">
                  <a:pos x="0" y="140"/>
                </a:cxn>
                <a:cxn ang="0">
                  <a:pos x="0" y="139"/>
                </a:cxn>
                <a:cxn ang="0">
                  <a:pos x="0" y="98"/>
                </a:cxn>
                <a:cxn ang="0">
                  <a:pos x="0" y="97"/>
                </a:cxn>
                <a:cxn ang="0">
                  <a:pos x="3" y="85"/>
                </a:cxn>
                <a:cxn ang="0">
                  <a:pos x="11" y="75"/>
                </a:cxn>
                <a:cxn ang="0">
                  <a:pos x="18" y="64"/>
                </a:cxn>
                <a:cxn ang="0">
                  <a:pos x="29" y="62"/>
                </a:cxn>
                <a:cxn ang="0">
                  <a:pos x="31" y="67"/>
                </a:cxn>
                <a:cxn ang="0">
                  <a:pos x="32" y="72"/>
                </a:cxn>
                <a:cxn ang="0">
                  <a:pos x="39" y="82"/>
                </a:cxn>
                <a:cxn ang="0">
                  <a:pos x="40" y="93"/>
                </a:cxn>
                <a:cxn ang="0">
                  <a:pos x="44" y="98"/>
                </a:cxn>
                <a:cxn ang="0">
                  <a:pos x="50" y="94"/>
                </a:cxn>
                <a:cxn ang="0">
                  <a:pos x="52" y="81"/>
                </a:cxn>
                <a:cxn ang="0">
                  <a:pos x="54" y="69"/>
                </a:cxn>
                <a:cxn ang="0">
                  <a:pos x="57" y="41"/>
                </a:cxn>
                <a:cxn ang="0">
                  <a:pos x="59" y="13"/>
                </a:cxn>
                <a:cxn ang="0">
                  <a:pos x="60" y="6"/>
                </a:cxn>
                <a:cxn ang="0">
                  <a:pos x="65" y="2"/>
                </a:cxn>
                <a:cxn ang="0">
                  <a:pos x="80" y="2"/>
                </a:cxn>
                <a:cxn ang="0">
                  <a:pos x="87" y="15"/>
                </a:cxn>
                <a:cxn ang="0">
                  <a:pos x="86" y="23"/>
                </a:cxn>
                <a:cxn ang="0">
                  <a:pos x="87" y="32"/>
                </a:cxn>
                <a:cxn ang="0">
                  <a:pos x="86" y="52"/>
                </a:cxn>
                <a:cxn ang="0">
                  <a:pos x="90" y="62"/>
                </a:cxn>
                <a:cxn ang="0">
                  <a:pos x="101" y="63"/>
                </a:cxn>
              </a:cxnLst>
              <a:rect l="0" t="0" r="r" b="b"/>
              <a:pathLst>
                <a:path w="101" h="254">
                  <a:moveTo>
                    <a:pt x="101" y="63"/>
                  </a:moveTo>
                  <a:cubicBezTo>
                    <a:pt x="101" y="82"/>
                    <a:pt x="101" y="82"/>
                    <a:pt x="101" y="82"/>
                  </a:cubicBezTo>
                  <a:cubicBezTo>
                    <a:pt x="99" y="84"/>
                    <a:pt x="98" y="85"/>
                    <a:pt x="97" y="86"/>
                  </a:cubicBezTo>
                  <a:cubicBezTo>
                    <a:pt x="95" y="88"/>
                    <a:pt x="92" y="89"/>
                    <a:pt x="90" y="91"/>
                  </a:cubicBezTo>
                  <a:cubicBezTo>
                    <a:pt x="87" y="92"/>
                    <a:pt x="85" y="94"/>
                    <a:pt x="83" y="97"/>
                  </a:cubicBezTo>
                  <a:cubicBezTo>
                    <a:pt x="82" y="99"/>
                    <a:pt x="82" y="101"/>
                    <a:pt x="82" y="103"/>
                  </a:cubicBezTo>
                  <a:cubicBezTo>
                    <a:pt x="82" y="105"/>
                    <a:pt x="82" y="107"/>
                    <a:pt x="82" y="108"/>
                  </a:cubicBezTo>
                  <a:cubicBezTo>
                    <a:pt x="80" y="119"/>
                    <a:pt x="78" y="130"/>
                    <a:pt x="77" y="140"/>
                  </a:cubicBezTo>
                  <a:cubicBezTo>
                    <a:pt x="76" y="149"/>
                    <a:pt x="76" y="160"/>
                    <a:pt x="75" y="171"/>
                  </a:cubicBezTo>
                  <a:cubicBezTo>
                    <a:pt x="76" y="172"/>
                    <a:pt x="76" y="173"/>
                    <a:pt x="76" y="174"/>
                  </a:cubicBezTo>
                  <a:cubicBezTo>
                    <a:pt x="77" y="175"/>
                    <a:pt x="78" y="174"/>
                    <a:pt x="79" y="173"/>
                  </a:cubicBezTo>
                  <a:cubicBezTo>
                    <a:pt x="82" y="171"/>
                    <a:pt x="83" y="170"/>
                    <a:pt x="85" y="171"/>
                  </a:cubicBezTo>
                  <a:cubicBezTo>
                    <a:pt x="86" y="172"/>
                    <a:pt x="87" y="174"/>
                    <a:pt x="87" y="177"/>
                  </a:cubicBezTo>
                  <a:cubicBezTo>
                    <a:pt x="88" y="186"/>
                    <a:pt x="87" y="195"/>
                    <a:pt x="85" y="204"/>
                  </a:cubicBezTo>
                  <a:cubicBezTo>
                    <a:pt x="82" y="213"/>
                    <a:pt x="81" y="222"/>
                    <a:pt x="81" y="232"/>
                  </a:cubicBezTo>
                  <a:cubicBezTo>
                    <a:pt x="79" y="235"/>
                    <a:pt x="77" y="238"/>
                    <a:pt x="75" y="240"/>
                  </a:cubicBezTo>
                  <a:cubicBezTo>
                    <a:pt x="74" y="242"/>
                    <a:pt x="73" y="245"/>
                    <a:pt x="73" y="249"/>
                  </a:cubicBezTo>
                  <a:cubicBezTo>
                    <a:pt x="71" y="252"/>
                    <a:pt x="68" y="254"/>
                    <a:pt x="66" y="253"/>
                  </a:cubicBezTo>
                  <a:cubicBezTo>
                    <a:pt x="63" y="253"/>
                    <a:pt x="60" y="251"/>
                    <a:pt x="58" y="247"/>
                  </a:cubicBezTo>
                  <a:cubicBezTo>
                    <a:pt x="56" y="242"/>
                    <a:pt x="54" y="237"/>
                    <a:pt x="53" y="234"/>
                  </a:cubicBezTo>
                  <a:cubicBezTo>
                    <a:pt x="51" y="229"/>
                    <a:pt x="48" y="225"/>
                    <a:pt x="44" y="220"/>
                  </a:cubicBezTo>
                  <a:cubicBezTo>
                    <a:pt x="44" y="201"/>
                    <a:pt x="44" y="201"/>
                    <a:pt x="44" y="201"/>
                  </a:cubicBezTo>
                  <a:cubicBezTo>
                    <a:pt x="44" y="187"/>
                    <a:pt x="44" y="173"/>
                    <a:pt x="45" y="159"/>
                  </a:cubicBezTo>
                  <a:cubicBezTo>
                    <a:pt x="46" y="146"/>
                    <a:pt x="47" y="132"/>
                    <a:pt x="48" y="116"/>
                  </a:cubicBezTo>
                  <a:cubicBezTo>
                    <a:pt x="48" y="115"/>
                    <a:pt x="48" y="114"/>
                    <a:pt x="48" y="113"/>
                  </a:cubicBezTo>
                  <a:cubicBezTo>
                    <a:pt x="48" y="113"/>
                    <a:pt x="47" y="113"/>
                    <a:pt x="47" y="114"/>
                  </a:cubicBezTo>
                  <a:cubicBezTo>
                    <a:pt x="45" y="116"/>
                    <a:pt x="44" y="118"/>
                    <a:pt x="43" y="120"/>
                  </a:cubicBezTo>
                  <a:cubicBezTo>
                    <a:pt x="42" y="122"/>
                    <a:pt x="41" y="124"/>
                    <a:pt x="41" y="126"/>
                  </a:cubicBezTo>
                  <a:cubicBezTo>
                    <a:pt x="40" y="129"/>
                    <a:pt x="39" y="132"/>
                    <a:pt x="38" y="136"/>
                  </a:cubicBezTo>
                  <a:cubicBezTo>
                    <a:pt x="36" y="139"/>
                    <a:pt x="34" y="141"/>
                    <a:pt x="31" y="143"/>
                  </a:cubicBezTo>
                  <a:cubicBezTo>
                    <a:pt x="27" y="144"/>
                    <a:pt x="21" y="145"/>
                    <a:pt x="16" y="145"/>
                  </a:cubicBezTo>
                  <a:cubicBezTo>
                    <a:pt x="10" y="144"/>
                    <a:pt x="5" y="142"/>
                    <a:pt x="0" y="140"/>
                  </a:cubicBezTo>
                  <a:cubicBezTo>
                    <a:pt x="0" y="140"/>
                    <a:pt x="0" y="140"/>
                    <a:pt x="0" y="13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7"/>
                    <a:pt x="0" y="97"/>
                  </a:cubicBezTo>
                  <a:cubicBezTo>
                    <a:pt x="1" y="92"/>
                    <a:pt x="2" y="88"/>
                    <a:pt x="3" y="85"/>
                  </a:cubicBezTo>
                  <a:cubicBezTo>
                    <a:pt x="3" y="82"/>
                    <a:pt x="6" y="78"/>
                    <a:pt x="11" y="75"/>
                  </a:cubicBezTo>
                  <a:cubicBezTo>
                    <a:pt x="13" y="70"/>
                    <a:pt x="15" y="67"/>
                    <a:pt x="18" y="64"/>
                  </a:cubicBezTo>
                  <a:cubicBezTo>
                    <a:pt x="21" y="62"/>
                    <a:pt x="25" y="61"/>
                    <a:pt x="29" y="62"/>
                  </a:cubicBezTo>
                  <a:cubicBezTo>
                    <a:pt x="30" y="63"/>
                    <a:pt x="30" y="65"/>
                    <a:pt x="31" y="67"/>
                  </a:cubicBezTo>
                  <a:cubicBezTo>
                    <a:pt x="31" y="69"/>
                    <a:pt x="31" y="71"/>
                    <a:pt x="32" y="72"/>
                  </a:cubicBezTo>
                  <a:cubicBezTo>
                    <a:pt x="36" y="76"/>
                    <a:pt x="38" y="80"/>
                    <a:pt x="39" y="82"/>
                  </a:cubicBezTo>
                  <a:cubicBezTo>
                    <a:pt x="39" y="85"/>
                    <a:pt x="40" y="88"/>
                    <a:pt x="40" y="93"/>
                  </a:cubicBezTo>
                  <a:cubicBezTo>
                    <a:pt x="40" y="96"/>
                    <a:pt x="41" y="98"/>
                    <a:pt x="44" y="98"/>
                  </a:cubicBezTo>
                  <a:cubicBezTo>
                    <a:pt x="46" y="98"/>
                    <a:pt x="48" y="97"/>
                    <a:pt x="50" y="94"/>
                  </a:cubicBezTo>
                  <a:cubicBezTo>
                    <a:pt x="51" y="89"/>
                    <a:pt x="51" y="85"/>
                    <a:pt x="52" y="81"/>
                  </a:cubicBezTo>
                  <a:cubicBezTo>
                    <a:pt x="53" y="77"/>
                    <a:pt x="54" y="73"/>
                    <a:pt x="54" y="69"/>
                  </a:cubicBezTo>
                  <a:cubicBezTo>
                    <a:pt x="55" y="59"/>
                    <a:pt x="56" y="50"/>
                    <a:pt x="57" y="41"/>
                  </a:cubicBezTo>
                  <a:cubicBezTo>
                    <a:pt x="58" y="32"/>
                    <a:pt x="59" y="23"/>
                    <a:pt x="59" y="13"/>
                  </a:cubicBezTo>
                  <a:cubicBezTo>
                    <a:pt x="58" y="10"/>
                    <a:pt x="59" y="7"/>
                    <a:pt x="60" y="6"/>
                  </a:cubicBezTo>
                  <a:cubicBezTo>
                    <a:pt x="61" y="4"/>
                    <a:pt x="63" y="3"/>
                    <a:pt x="65" y="2"/>
                  </a:cubicBezTo>
                  <a:cubicBezTo>
                    <a:pt x="71" y="0"/>
                    <a:pt x="77" y="0"/>
                    <a:pt x="80" y="2"/>
                  </a:cubicBezTo>
                  <a:cubicBezTo>
                    <a:pt x="84" y="4"/>
                    <a:pt x="86" y="8"/>
                    <a:pt x="87" y="15"/>
                  </a:cubicBezTo>
                  <a:cubicBezTo>
                    <a:pt x="87" y="18"/>
                    <a:pt x="87" y="20"/>
                    <a:pt x="86" y="23"/>
                  </a:cubicBezTo>
                  <a:cubicBezTo>
                    <a:pt x="86" y="25"/>
                    <a:pt x="87" y="29"/>
                    <a:pt x="87" y="32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5" y="57"/>
                    <a:pt x="86" y="61"/>
                    <a:pt x="90" y="62"/>
                  </a:cubicBezTo>
                  <a:cubicBezTo>
                    <a:pt x="94" y="63"/>
                    <a:pt x="97" y="63"/>
                    <a:pt x="101" y="6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6" name="Freeform 1355"/>
            <p:cNvSpPr>
              <a:spLocks/>
            </p:cNvSpPr>
            <p:nvPr/>
          </p:nvSpPr>
          <p:spPr bwMode="auto">
            <a:xfrm>
              <a:off x="333375" y="638175"/>
              <a:ext cx="41275" cy="968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0" y="2"/>
                </a:cxn>
                <a:cxn ang="0">
                  <a:pos x="3" y="9"/>
                </a:cxn>
                <a:cxn ang="0">
                  <a:pos x="0" y="17"/>
                </a:cxn>
                <a:cxn ang="0">
                  <a:pos x="8" y="25"/>
                </a:cxn>
                <a:cxn ang="0">
                  <a:pos x="11" y="26"/>
                </a:cxn>
                <a:cxn ang="0">
                  <a:pos x="11" y="0"/>
                </a:cxn>
              </a:cxnLst>
              <a:rect l="0" t="0" r="r" b="b"/>
              <a:pathLst>
                <a:path w="11" h="26">
                  <a:moveTo>
                    <a:pt x="11" y="0"/>
                  </a:moveTo>
                  <a:cubicBezTo>
                    <a:pt x="10" y="1"/>
                    <a:pt x="10" y="1"/>
                    <a:pt x="10" y="2"/>
                  </a:cubicBezTo>
                  <a:cubicBezTo>
                    <a:pt x="8" y="4"/>
                    <a:pt x="5" y="7"/>
                    <a:pt x="3" y="9"/>
                  </a:cubicBezTo>
                  <a:cubicBezTo>
                    <a:pt x="1" y="11"/>
                    <a:pt x="0" y="14"/>
                    <a:pt x="0" y="17"/>
                  </a:cubicBezTo>
                  <a:cubicBezTo>
                    <a:pt x="2" y="21"/>
                    <a:pt x="5" y="24"/>
                    <a:pt x="8" y="25"/>
                  </a:cubicBezTo>
                  <a:cubicBezTo>
                    <a:pt x="9" y="26"/>
                    <a:pt x="10" y="26"/>
                    <a:pt x="11" y="26"/>
                  </a:cubicBezTo>
                  <a:cubicBezTo>
                    <a:pt x="11" y="0"/>
                    <a:pt x="11" y="0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7" name="Freeform 1356"/>
            <p:cNvSpPr>
              <a:spLocks/>
            </p:cNvSpPr>
            <p:nvPr/>
          </p:nvSpPr>
          <p:spPr bwMode="auto">
            <a:xfrm>
              <a:off x="349250" y="889000"/>
              <a:ext cx="25400" cy="523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1"/>
                </a:cxn>
                <a:cxn ang="0">
                  <a:pos x="0" y="6"/>
                </a:cxn>
                <a:cxn ang="0">
                  <a:pos x="3" y="12"/>
                </a:cxn>
                <a:cxn ang="0">
                  <a:pos x="7" y="14"/>
                </a:cxn>
                <a:cxn ang="0">
                  <a:pos x="7" y="0"/>
                </a:cxn>
              </a:cxnLst>
              <a:rect l="0" t="0" r="r" b="b"/>
              <a:pathLst>
                <a:path w="7" h="14">
                  <a:moveTo>
                    <a:pt x="7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2" y="2"/>
                    <a:pt x="1" y="4"/>
                    <a:pt x="0" y="6"/>
                  </a:cubicBezTo>
                  <a:cubicBezTo>
                    <a:pt x="0" y="8"/>
                    <a:pt x="1" y="10"/>
                    <a:pt x="3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0"/>
                    <a:pt x="7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209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63900" y="639763"/>
            <a:ext cx="2846388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pat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11022E-16 0.00046 L -0.32587 0.1424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7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-540000">
                                      <p:cBhvr>
                                        <p:cTn id="14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00"/>
                            </p:stCondLst>
                            <p:childTnLst>
                              <p:par>
                                <p:cTn id="1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95</Words>
  <Application>Microsoft Office PowerPoint</Application>
  <PresentationFormat>全屏显示(4:3)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Arial</vt:lpstr>
      <vt:lpstr>宋体</vt:lpstr>
      <vt:lpstr>Calibri</vt:lpstr>
      <vt:lpstr>方正卡通简体</vt:lpstr>
      <vt:lpstr>Office 主题</vt:lpstr>
      <vt:lpstr>幻灯片 1</vt:lpstr>
      <vt:lpstr>幻灯片 2</vt:lpstr>
      <vt:lpstr>幻灯片 3</vt:lpstr>
      <vt:lpstr>幻灯片 4</vt:lpstr>
      <vt:lpstr>幻灯片 5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kevin</cp:lastModifiedBy>
  <cp:revision>15</cp:revision>
  <dcterms:created xsi:type="dcterms:W3CDTF">2008-12-15T03:13:28Z</dcterms:created>
  <dcterms:modified xsi:type="dcterms:W3CDTF">2009-03-12T08:41:54Z</dcterms:modified>
</cp:coreProperties>
</file>