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Default Extension="fntdata" ContentType="application/x-fontdata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5"/>
  </p:notesMasterIdLst>
  <p:sldIdLst>
    <p:sldId id="256" r:id="rId2"/>
    <p:sldId id="258" r:id="rId3"/>
    <p:sldId id="259" r:id="rId4"/>
  </p:sldIdLst>
  <p:sldSz cx="9144000" cy="6858000" type="screen4x3"/>
  <p:notesSz cx="6858000" cy="9144000"/>
  <p:embeddedFontLst>
    <p:embeddedFont>
      <p:font typeface="Calibri" pitchFamily="34" charset="0"/>
      <p:regular r:id="rId6"/>
      <p:bold r:id="rId7"/>
      <p:italic r:id="rId8"/>
      <p:boldItalic r:id="rId9"/>
    </p:embeddedFont>
    <p:embeddedFont>
      <p:font typeface="华文行楷" pitchFamily="2" charset="-122"/>
      <p:regular r:id="rId10"/>
    </p:embeddedFont>
    <p:embeddedFont>
      <p:font typeface="Colonna MT" pitchFamily="82" charset="0"/>
      <p:regular r:id="rId11"/>
    </p:embeddedFont>
    <p:embeddedFont>
      <p:font typeface="方正隶变简体" pitchFamily="65" charset="-122"/>
      <p:regular r:id="rId12"/>
    </p:embeddedFont>
    <p:embeddedFont>
      <p:font typeface="微软雅黑" pitchFamily="34" charset="-122"/>
      <p:regular r:id="rId13"/>
      <p:bold r:id="rId14"/>
    </p:embeddedFont>
    <p:embeddedFont>
      <p:font typeface="方正综艺简体" pitchFamily="65" charset="-122"/>
      <p:regular r:id="rId15"/>
    </p:embeddedFont>
  </p:embeddedFont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20000"/>
    <a:srgbClr val="DA0000"/>
    <a:srgbClr val="E60000"/>
    <a:srgbClr val="FFBDBD"/>
    <a:srgbClr val="FF6161"/>
    <a:srgbClr val="DF2525"/>
    <a:srgbClr val="A50000"/>
    <a:srgbClr val="6C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7493" autoAdjust="0"/>
  </p:normalViewPr>
  <p:slideViewPr>
    <p:cSldViewPr>
      <p:cViewPr>
        <p:scale>
          <a:sx n="66" d="100"/>
          <a:sy n="66" d="100"/>
        </p:scale>
        <p:origin x="-1206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3.fntdata"/><Relationship Id="rId13" Type="http://schemas.openxmlformats.org/officeDocument/2006/relationships/font" Target="fonts/font8.fntdata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font" Target="fonts/font2.fntdata"/><Relationship Id="rId12" Type="http://schemas.openxmlformats.org/officeDocument/2006/relationships/font" Target="fonts/font7.fntdata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1.fntdata"/><Relationship Id="rId11" Type="http://schemas.openxmlformats.org/officeDocument/2006/relationships/font" Target="fonts/font6.fntdata"/><Relationship Id="rId5" Type="http://schemas.openxmlformats.org/officeDocument/2006/relationships/notesMaster" Target="notesMasters/notesMaster1.xml"/><Relationship Id="rId15" Type="http://schemas.openxmlformats.org/officeDocument/2006/relationships/font" Target="fonts/font10.fntdata"/><Relationship Id="rId10" Type="http://schemas.openxmlformats.org/officeDocument/2006/relationships/font" Target="fonts/font5.fntdata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font" Target="fonts/font4.fntdata"/><Relationship Id="rId14" Type="http://schemas.openxmlformats.org/officeDocument/2006/relationships/font" Target="fonts/font9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F30AECE5-DBCE-431C-ADF0-FBA99A55681C}" type="datetimeFigureOut">
              <a:rPr lang="zh-CN" altLang="en-US"/>
              <a:pPr>
                <a:defRPr/>
              </a:pPr>
              <a:t>2009-3-12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58637D45-83AE-4C18-A6BE-C87FE0CAD50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219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9220" name="灯片编号占位符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F263628-1880-4946-9FD9-20AF96FD5CAA}" type="slidenum">
              <a:rPr lang="zh-CN" alt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zh-CN" alt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 userDrawn="1"/>
        </p:nvGrpSpPr>
        <p:grpSpPr bwMode="auto">
          <a:xfrm>
            <a:off x="250825" y="6237288"/>
            <a:ext cx="450850" cy="419100"/>
            <a:chOff x="904" y="2557"/>
            <a:chExt cx="420" cy="390"/>
          </a:xfrm>
        </p:grpSpPr>
        <p:sp>
          <p:nvSpPr>
            <p:cNvPr id="3" name="Freeform 3"/>
            <p:cNvSpPr>
              <a:spLocks/>
            </p:cNvSpPr>
            <p:nvPr userDrawn="1"/>
          </p:nvSpPr>
          <p:spPr bwMode="auto">
            <a:xfrm>
              <a:off x="904" y="2623"/>
              <a:ext cx="365" cy="269"/>
            </a:xfrm>
            <a:custGeom>
              <a:avLst/>
              <a:gdLst/>
              <a:ahLst/>
              <a:cxnLst>
                <a:cxn ang="0">
                  <a:pos x="57" y="10"/>
                </a:cxn>
                <a:cxn ang="0">
                  <a:pos x="53" y="6"/>
                </a:cxn>
                <a:cxn ang="0">
                  <a:pos x="41" y="4"/>
                </a:cxn>
                <a:cxn ang="0">
                  <a:pos x="26" y="8"/>
                </a:cxn>
                <a:cxn ang="0">
                  <a:pos x="4" y="45"/>
                </a:cxn>
                <a:cxn ang="0">
                  <a:pos x="0" y="44"/>
                </a:cxn>
                <a:cxn ang="0">
                  <a:pos x="24" y="5"/>
                </a:cxn>
                <a:cxn ang="0">
                  <a:pos x="41" y="0"/>
                </a:cxn>
                <a:cxn ang="0">
                  <a:pos x="54" y="3"/>
                </a:cxn>
                <a:cxn ang="0">
                  <a:pos x="61" y="8"/>
                </a:cxn>
                <a:cxn ang="0">
                  <a:pos x="61" y="10"/>
                </a:cxn>
                <a:cxn ang="0">
                  <a:pos x="57" y="10"/>
                </a:cxn>
              </a:cxnLst>
              <a:rect l="0" t="0" r="r" b="b"/>
              <a:pathLst>
                <a:path w="61" h="45">
                  <a:moveTo>
                    <a:pt x="57" y="10"/>
                  </a:moveTo>
                  <a:cubicBezTo>
                    <a:pt x="57" y="9"/>
                    <a:pt x="56" y="8"/>
                    <a:pt x="53" y="6"/>
                  </a:cubicBezTo>
                  <a:cubicBezTo>
                    <a:pt x="50" y="5"/>
                    <a:pt x="46" y="4"/>
                    <a:pt x="41" y="4"/>
                  </a:cubicBezTo>
                  <a:cubicBezTo>
                    <a:pt x="36" y="3"/>
                    <a:pt x="31" y="5"/>
                    <a:pt x="26" y="8"/>
                  </a:cubicBezTo>
                  <a:cubicBezTo>
                    <a:pt x="18" y="14"/>
                    <a:pt x="10" y="25"/>
                    <a:pt x="4" y="45"/>
                  </a:cubicBezTo>
                  <a:lnTo>
                    <a:pt x="0" y="44"/>
                  </a:lnTo>
                  <a:cubicBezTo>
                    <a:pt x="7" y="23"/>
                    <a:pt x="15" y="11"/>
                    <a:pt x="24" y="5"/>
                  </a:cubicBezTo>
                  <a:cubicBezTo>
                    <a:pt x="30" y="1"/>
                    <a:pt x="36" y="0"/>
                    <a:pt x="41" y="0"/>
                  </a:cubicBezTo>
                  <a:cubicBezTo>
                    <a:pt x="46" y="0"/>
                    <a:pt x="51" y="1"/>
                    <a:pt x="54" y="3"/>
                  </a:cubicBezTo>
                  <a:cubicBezTo>
                    <a:pt x="58" y="5"/>
                    <a:pt x="60" y="7"/>
                    <a:pt x="61" y="8"/>
                  </a:cubicBezTo>
                  <a:cubicBezTo>
                    <a:pt x="61" y="9"/>
                    <a:pt x="61" y="9"/>
                    <a:pt x="61" y="10"/>
                  </a:cubicBezTo>
                  <a:cubicBezTo>
                    <a:pt x="61" y="11"/>
                    <a:pt x="59" y="12"/>
                    <a:pt x="57" y="10"/>
                  </a:cubicBezTo>
                </a:path>
              </a:pathLst>
            </a:custGeom>
            <a:solidFill>
              <a:schemeClr val="bg1">
                <a:alpha val="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4" name="Freeform 4"/>
            <p:cNvSpPr>
              <a:spLocks/>
            </p:cNvSpPr>
            <p:nvPr userDrawn="1"/>
          </p:nvSpPr>
          <p:spPr bwMode="auto">
            <a:xfrm>
              <a:off x="1018" y="2557"/>
              <a:ext cx="175" cy="390"/>
            </a:xfrm>
            <a:custGeom>
              <a:avLst/>
              <a:gdLst/>
              <a:ahLst/>
              <a:cxnLst>
                <a:cxn ang="0">
                  <a:pos x="26" y="4"/>
                </a:cxn>
                <a:cxn ang="0">
                  <a:pos x="21" y="5"/>
                </a:cxn>
                <a:cxn ang="0">
                  <a:pos x="11" y="11"/>
                </a:cxn>
                <a:cxn ang="0">
                  <a:pos x="5" y="24"/>
                </a:cxn>
                <a:cxn ang="0">
                  <a:pos x="15" y="63"/>
                </a:cxn>
                <a:cxn ang="0">
                  <a:pos x="12" y="65"/>
                </a:cxn>
                <a:cxn ang="0">
                  <a:pos x="1" y="24"/>
                </a:cxn>
                <a:cxn ang="0">
                  <a:pos x="9" y="8"/>
                </a:cxn>
                <a:cxn ang="0">
                  <a:pos x="20" y="2"/>
                </a:cxn>
                <a:cxn ang="0">
                  <a:pos x="27" y="0"/>
                </a:cxn>
                <a:cxn ang="0">
                  <a:pos x="29" y="1"/>
                </a:cxn>
                <a:cxn ang="0">
                  <a:pos x="26" y="4"/>
                </a:cxn>
              </a:cxnLst>
              <a:rect l="0" t="0" r="r" b="b"/>
              <a:pathLst>
                <a:path w="29" h="65">
                  <a:moveTo>
                    <a:pt x="26" y="4"/>
                  </a:moveTo>
                  <a:cubicBezTo>
                    <a:pt x="26" y="4"/>
                    <a:pt x="24" y="4"/>
                    <a:pt x="21" y="5"/>
                  </a:cubicBezTo>
                  <a:cubicBezTo>
                    <a:pt x="18" y="6"/>
                    <a:pt x="14" y="8"/>
                    <a:pt x="11" y="11"/>
                  </a:cubicBezTo>
                  <a:cubicBezTo>
                    <a:pt x="8" y="14"/>
                    <a:pt x="6" y="18"/>
                    <a:pt x="5" y="24"/>
                  </a:cubicBezTo>
                  <a:cubicBezTo>
                    <a:pt x="4" y="33"/>
                    <a:pt x="6" y="46"/>
                    <a:pt x="15" y="63"/>
                  </a:cubicBezTo>
                  <a:lnTo>
                    <a:pt x="12" y="65"/>
                  </a:lnTo>
                  <a:cubicBezTo>
                    <a:pt x="3" y="47"/>
                    <a:pt x="0" y="33"/>
                    <a:pt x="1" y="24"/>
                  </a:cubicBezTo>
                  <a:cubicBezTo>
                    <a:pt x="2" y="17"/>
                    <a:pt x="5" y="12"/>
                    <a:pt x="9" y="8"/>
                  </a:cubicBezTo>
                  <a:cubicBezTo>
                    <a:pt x="12" y="5"/>
                    <a:pt x="16" y="3"/>
                    <a:pt x="20" y="2"/>
                  </a:cubicBezTo>
                  <a:cubicBezTo>
                    <a:pt x="23" y="0"/>
                    <a:pt x="26" y="0"/>
                    <a:pt x="27" y="0"/>
                  </a:cubicBezTo>
                  <a:cubicBezTo>
                    <a:pt x="28" y="1"/>
                    <a:pt x="29" y="1"/>
                    <a:pt x="29" y="1"/>
                  </a:cubicBezTo>
                  <a:cubicBezTo>
                    <a:pt x="29" y="2"/>
                    <a:pt x="29" y="4"/>
                    <a:pt x="26" y="4"/>
                  </a:cubicBezTo>
                </a:path>
              </a:pathLst>
            </a:custGeom>
            <a:solidFill>
              <a:schemeClr val="bg1">
                <a:alpha val="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5" name="Freeform 5"/>
            <p:cNvSpPr>
              <a:spLocks/>
            </p:cNvSpPr>
            <p:nvPr userDrawn="1"/>
          </p:nvSpPr>
          <p:spPr bwMode="auto">
            <a:xfrm>
              <a:off x="988" y="2569"/>
              <a:ext cx="244" cy="343"/>
            </a:xfrm>
            <a:custGeom>
              <a:avLst/>
              <a:gdLst/>
              <a:ahLst/>
              <a:cxnLst>
                <a:cxn ang="0">
                  <a:pos x="10" y="3"/>
                </a:cxn>
                <a:cxn ang="0">
                  <a:pos x="6" y="8"/>
                </a:cxn>
                <a:cxn ang="0">
                  <a:pos x="3" y="19"/>
                </a:cxn>
                <a:cxn ang="0">
                  <a:pos x="8" y="33"/>
                </a:cxn>
                <a:cxn ang="0">
                  <a:pos x="41" y="54"/>
                </a:cxn>
                <a:cxn ang="0">
                  <a:pos x="40" y="57"/>
                </a:cxn>
                <a:cxn ang="0">
                  <a:pos x="5" y="35"/>
                </a:cxn>
                <a:cxn ang="0">
                  <a:pos x="0" y="19"/>
                </a:cxn>
                <a:cxn ang="0">
                  <a:pos x="3" y="6"/>
                </a:cxn>
                <a:cxn ang="0">
                  <a:pos x="8" y="0"/>
                </a:cxn>
                <a:cxn ang="0">
                  <a:pos x="10" y="0"/>
                </a:cxn>
                <a:cxn ang="0">
                  <a:pos x="10" y="3"/>
                </a:cxn>
              </a:cxnLst>
              <a:rect l="0" t="0" r="r" b="b"/>
              <a:pathLst>
                <a:path w="41" h="57">
                  <a:moveTo>
                    <a:pt x="10" y="3"/>
                  </a:moveTo>
                  <a:cubicBezTo>
                    <a:pt x="9" y="4"/>
                    <a:pt x="8" y="5"/>
                    <a:pt x="6" y="8"/>
                  </a:cubicBezTo>
                  <a:cubicBezTo>
                    <a:pt x="5" y="11"/>
                    <a:pt x="3" y="14"/>
                    <a:pt x="3" y="19"/>
                  </a:cubicBezTo>
                  <a:cubicBezTo>
                    <a:pt x="3" y="23"/>
                    <a:pt x="4" y="28"/>
                    <a:pt x="8" y="33"/>
                  </a:cubicBezTo>
                  <a:cubicBezTo>
                    <a:pt x="13" y="40"/>
                    <a:pt x="23" y="48"/>
                    <a:pt x="41" y="54"/>
                  </a:cubicBezTo>
                  <a:lnTo>
                    <a:pt x="40" y="57"/>
                  </a:lnTo>
                  <a:cubicBezTo>
                    <a:pt x="21" y="51"/>
                    <a:pt x="10" y="43"/>
                    <a:pt x="5" y="35"/>
                  </a:cubicBezTo>
                  <a:cubicBezTo>
                    <a:pt x="1" y="29"/>
                    <a:pt x="0" y="23"/>
                    <a:pt x="0" y="19"/>
                  </a:cubicBezTo>
                  <a:cubicBezTo>
                    <a:pt x="0" y="14"/>
                    <a:pt x="2" y="9"/>
                    <a:pt x="3" y="6"/>
                  </a:cubicBezTo>
                  <a:cubicBezTo>
                    <a:pt x="5" y="3"/>
                    <a:pt x="7" y="1"/>
                    <a:pt x="8" y="0"/>
                  </a:cubicBezTo>
                  <a:cubicBezTo>
                    <a:pt x="9" y="0"/>
                    <a:pt x="9" y="0"/>
                    <a:pt x="10" y="0"/>
                  </a:cubicBezTo>
                  <a:cubicBezTo>
                    <a:pt x="11" y="0"/>
                    <a:pt x="12" y="2"/>
                    <a:pt x="10" y="3"/>
                  </a:cubicBezTo>
                </a:path>
              </a:pathLst>
            </a:custGeom>
            <a:solidFill>
              <a:schemeClr val="bg1">
                <a:alpha val="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6" name="Freeform 6"/>
            <p:cNvSpPr>
              <a:spLocks/>
            </p:cNvSpPr>
            <p:nvPr userDrawn="1"/>
          </p:nvSpPr>
          <p:spPr bwMode="auto">
            <a:xfrm>
              <a:off x="945" y="2665"/>
              <a:ext cx="379" cy="192"/>
            </a:xfrm>
            <a:custGeom>
              <a:avLst/>
              <a:gdLst/>
              <a:ahLst/>
              <a:cxnLst>
                <a:cxn ang="0">
                  <a:pos x="4" y="3"/>
                </a:cxn>
                <a:cxn ang="0">
                  <a:pos x="5" y="8"/>
                </a:cxn>
                <a:cxn ang="0">
                  <a:pos x="10" y="18"/>
                </a:cxn>
                <a:cxn ang="0">
                  <a:pos x="22" y="26"/>
                </a:cxn>
                <a:cxn ang="0">
                  <a:pos x="61" y="20"/>
                </a:cxn>
                <a:cxn ang="0">
                  <a:pos x="63" y="23"/>
                </a:cxn>
                <a:cxn ang="0">
                  <a:pos x="21" y="29"/>
                </a:cxn>
                <a:cxn ang="0">
                  <a:pos x="7" y="21"/>
                </a:cxn>
                <a:cxn ang="0">
                  <a:pos x="1" y="9"/>
                </a:cxn>
                <a:cxn ang="0">
                  <a:pos x="1" y="2"/>
                </a:cxn>
                <a:cxn ang="0">
                  <a:pos x="2" y="0"/>
                </a:cxn>
                <a:cxn ang="0">
                  <a:pos x="4" y="3"/>
                </a:cxn>
              </a:cxnLst>
              <a:rect l="0" t="0" r="r" b="b"/>
              <a:pathLst>
                <a:path w="63" h="32">
                  <a:moveTo>
                    <a:pt x="4" y="3"/>
                  </a:moveTo>
                  <a:cubicBezTo>
                    <a:pt x="4" y="3"/>
                    <a:pt x="4" y="5"/>
                    <a:pt x="5" y="8"/>
                  </a:cubicBezTo>
                  <a:cubicBezTo>
                    <a:pt x="5" y="11"/>
                    <a:pt x="7" y="15"/>
                    <a:pt x="10" y="18"/>
                  </a:cubicBezTo>
                  <a:cubicBezTo>
                    <a:pt x="12" y="22"/>
                    <a:pt x="16" y="25"/>
                    <a:pt x="22" y="26"/>
                  </a:cubicBezTo>
                  <a:cubicBezTo>
                    <a:pt x="31" y="28"/>
                    <a:pt x="43" y="27"/>
                    <a:pt x="61" y="20"/>
                  </a:cubicBezTo>
                  <a:lnTo>
                    <a:pt x="63" y="23"/>
                  </a:lnTo>
                  <a:cubicBezTo>
                    <a:pt x="44" y="31"/>
                    <a:pt x="31" y="32"/>
                    <a:pt x="21" y="29"/>
                  </a:cubicBezTo>
                  <a:cubicBezTo>
                    <a:pt x="15" y="28"/>
                    <a:pt x="10" y="24"/>
                    <a:pt x="7" y="21"/>
                  </a:cubicBezTo>
                  <a:cubicBezTo>
                    <a:pt x="4" y="17"/>
                    <a:pt x="2" y="13"/>
                    <a:pt x="1" y="9"/>
                  </a:cubicBezTo>
                  <a:cubicBezTo>
                    <a:pt x="0" y="6"/>
                    <a:pt x="1" y="3"/>
                    <a:pt x="1" y="2"/>
                  </a:cubicBezTo>
                  <a:cubicBezTo>
                    <a:pt x="1" y="1"/>
                    <a:pt x="1" y="0"/>
                    <a:pt x="2" y="0"/>
                  </a:cubicBezTo>
                  <a:cubicBezTo>
                    <a:pt x="3" y="0"/>
                    <a:pt x="4" y="0"/>
                    <a:pt x="4" y="3"/>
                  </a:cubicBezTo>
                </a:path>
              </a:pathLst>
            </a:custGeom>
            <a:solidFill>
              <a:schemeClr val="bg1">
                <a:alpha val="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7" name="Freeform 7"/>
            <p:cNvSpPr>
              <a:spLocks/>
            </p:cNvSpPr>
            <p:nvPr userDrawn="1"/>
          </p:nvSpPr>
          <p:spPr bwMode="auto">
            <a:xfrm>
              <a:off x="1067" y="2659"/>
              <a:ext cx="149" cy="151"/>
            </a:xfrm>
            <a:custGeom>
              <a:avLst/>
              <a:gdLst/>
              <a:ahLst/>
              <a:cxnLst>
                <a:cxn ang="0">
                  <a:pos x="13" y="0"/>
                </a:cxn>
                <a:cxn ang="0">
                  <a:pos x="24" y="13"/>
                </a:cxn>
                <a:cxn ang="0">
                  <a:pos x="12" y="25"/>
                </a:cxn>
                <a:cxn ang="0">
                  <a:pos x="0" y="12"/>
                </a:cxn>
                <a:cxn ang="0">
                  <a:pos x="13" y="0"/>
                </a:cxn>
              </a:cxnLst>
              <a:rect l="0" t="0" r="r" b="b"/>
              <a:pathLst>
                <a:path w="25" h="25">
                  <a:moveTo>
                    <a:pt x="13" y="0"/>
                  </a:moveTo>
                  <a:cubicBezTo>
                    <a:pt x="20" y="1"/>
                    <a:pt x="25" y="7"/>
                    <a:pt x="24" y="13"/>
                  </a:cubicBezTo>
                  <a:cubicBezTo>
                    <a:pt x="24" y="20"/>
                    <a:pt x="18" y="25"/>
                    <a:pt x="12" y="25"/>
                  </a:cubicBezTo>
                  <a:cubicBezTo>
                    <a:pt x="5" y="24"/>
                    <a:pt x="0" y="19"/>
                    <a:pt x="0" y="12"/>
                  </a:cubicBezTo>
                  <a:cubicBezTo>
                    <a:pt x="1" y="5"/>
                    <a:pt x="7" y="0"/>
                    <a:pt x="13" y="0"/>
                  </a:cubicBezTo>
                </a:path>
              </a:pathLst>
            </a:custGeom>
            <a:solidFill>
              <a:schemeClr val="bg1">
                <a:alpha val="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</p:grpSp>
      <p:pic>
        <p:nvPicPr>
          <p:cNvPr id="8" name="图片 背景" descr="背景1.png"/>
          <p:cNvPicPr preferRelativeResize="0">
            <a:picLocks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A3C9E3-C3D8-497D-8B92-836FBD826BFF}" type="datetimeFigureOut">
              <a:rPr lang="zh-CN" altLang="en-US"/>
              <a:pPr>
                <a:defRPr/>
              </a:pPr>
              <a:t>2009-3-12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CBBA53-135C-47BD-8399-A89AA0CB81B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36140C-5E1F-49DF-B9F6-48999ADC1448}" type="datetimeFigureOut">
              <a:rPr lang="zh-CN" altLang="en-US"/>
              <a:pPr>
                <a:defRPr/>
              </a:pPr>
              <a:t>2009-3-12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E8FE82-485A-47C6-AE1D-4F40AA8E932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 userDrawn="1"/>
        </p:nvGrpSpPr>
        <p:grpSpPr bwMode="auto">
          <a:xfrm>
            <a:off x="250825" y="6237288"/>
            <a:ext cx="450850" cy="419100"/>
            <a:chOff x="904" y="2557"/>
            <a:chExt cx="420" cy="390"/>
          </a:xfrm>
        </p:grpSpPr>
        <p:sp>
          <p:nvSpPr>
            <p:cNvPr id="5" name="Freeform 3"/>
            <p:cNvSpPr>
              <a:spLocks/>
            </p:cNvSpPr>
            <p:nvPr userDrawn="1"/>
          </p:nvSpPr>
          <p:spPr bwMode="auto">
            <a:xfrm>
              <a:off x="904" y="2623"/>
              <a:ext cx="365" cy="269"/>
            </a:xfrm>
            <a:custGeom>
              <a:avLst/>
              <a:gdLst/>
              <a:ahLst/>
              <a:cxnLst>
                <a:cxn ang="0">
                  <a:pos x="57" y="10"/>
                </a:cxn>
                <a:cxn ang="0">
                  <a:pos x="53" y="6"/>
                </a:cxn>
                <a:cxn ang="0">
                  <a:pos x="41" y="4"/>
                </a:cxn>
                <a:cxn ang="0">
                  <a:pos x="26" y="8"/>
                </a:cxn>
                <a:cxn ang="0">
                  <a:pos x="4" y="45"/>
                </a:cxn>
                <a:cxn ang="0">
                  <a:pos x="0" y="44"/>
                </a:cxn>
                <a:cxn ang="0">
                  <a:pos x="24" y="5"/>
                </a:cxn>
                <a:cxn ang="0">
                  <a:pos x="41" y="0"/>
                </a:cxn>
                <a:cxn ang="0">
                  <a:pos x="54" y="3"/>
                </a:cxn>
                <a:cxn ang="0">
                  <a:pos x="61" y="8"/>
                </a:cxn>
                <a:cxn ang="0">
                  <a:pos x="61" y="10"/>
                </a:cxn>
                <a:cxn ang="0">
                  <a:pos x="57" y="10"/>
                </a:cxn>
              </a:cxnLst>
              <a:rect l="0" t="0" r="r" b="b"/>
              <a:pathLst>
                <a:path w="61" h="45">
                  <a:moveTo>
                    <a:pt x="57" y="10"/>
                  </a:moveTo>
                  <a:cubicBezTo>
                    <a:pt x="57" y="9"/>
                    <a:pt x="56" y="8"/>
                    <a:pt x="53" y="6"/>
                  </a:cubicBezTo>
                  <a:cubicBezTo>
                    <a:pt x="50" y="5"/>
                    <a:pt x="46" y="4"/>
                    <a:pt x="41" y="4"/>
                  </a:cubicBezTo>
                  <a:cubicBezTo>
                    <a:pt x="36" y="3"/>
                    <a:pt x="31" y="5"/>
                    <a:pt x="26" y="8"/>
                  </a:cubicBezTo>
                  <a:cubicBezTo>
                    <a:pt x="18" y="14"/>
                    <a:pt x="10" y="25"/>
                    <a:pt x="4" y="45"/>
                  </a:cubicBezTo>
                  <a:lnTo>
                    <a:pt x="0" y="44"/>
                  </a:lnTo>
                  <a:cubicBezTo>
                    <a:pt x="7" y="23"/>
                    <a:pt x="15" y="11"/>
                    <a:pt x="24" y="5"/>
                  </a:cubicBezTo>
                  <a:cubicBezTo>
                    <a:pt x="30" y="1"/>
                    <a:pt x="36" y="0"/>
                    <a:pt x="41" y="0"/>
                  </a:cubicBezTo>
                  <a:cubicBezTo>
                    <a:pt x="46" y="0"/>
                    <a:pt x="51" y="1"/>
                    <a:pt x="54" y="3"/>
                  </a:cubicBezTo>
                  <a:cubicBezTo>
                    <a:pt x="58" y="5"/>
                    <a:pt x="60" y="7"/>
                    <a:pt x="61" y="8"/>
                  </a:cubicBezTo>
                  <a:cubicBezTo>
                    <a:pt x="61" y="9"/>
                    <a:pt x="61" y="9"/>
                    <a:pt x="61" y="10"/>
                  </a:cubicBezTo>
                  <a:cubicBezTo>
                    <a:pt x="61" y="11"/>
                    <a:pt x="59" y="12"/>
                    <a:pt x="57" y="10"/>
                  </a:cubicBezTo>
                </a:path>
              </a:pathLst>
            </a:custGeom>
            <a:solidFill>
              <a:schemeClr val="bg1">
                <a:alpha val="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6" name="Freeform 4"/>
            <p:cNvSpPr>
              <a:spLocks/>
            </p:cNvSpPr>
            <p:nvPr userDrawn="1"/>
          </p:nvSpPr>
          <p:spPr bwMode="auto">
            <a:xfrm>
              <a:off x="1018" y="2557"/>
              <a:ext cx="175" cy="390"/>
            </a:xfrm>
            <a:custGeom>
              <a:avLst/>
              <a:gdLst/>
              <a:ahLst/>
              <a:cxnLst>
                <a:cxn ang="0">
                  <a:pos x="26" y="4"/>
                </a:cxn>
                <a:cxn ang="0">
                  <a:pos x="21" y="5"/>
                </a:cxn>
                <a:cxn ang="0">
                  <a:pos x="11" y="11"/>
                </a:cxn>
                <a:cxn ang="0">
                  <a:pos x="5" y="24"/>
                </a:cxn>
                <a:cxn ang="0">
                  <a:pos x="15" y="63"/>
                </a:cxn>
                <a:cxn ang="0">
                  <a:pos x="12" y="65"/>
                </a:cxn>
                <a:cxn ang="0">
                  <a:pos x="1" y="24"/>
                </a:cxn>
                <a:cxn ang="0">
                  <a:pos x="9" y="8"/>
                </a:cxn>
                <a:cxn ang="0">
                  <a:pos x="20" y="2"/>
                </a:cxn>
                <a:cxn ang="0">
                  <a:pos x="27" y="0"/>
                </a:cxn>
                <a:cxn ang="0">
                  <a:pos x="29" y="1"/>
                </a:cxn>
                <a:cxn ang="0">
                  <a:pos x="26" y="4"/>
                </a:cxn>
              </a:cxnLst>
              <a:rect l="0" t="0" r="r" b="b"/>
              <a:pathLst>
                <a:path w="29" h="65">
                  <a:moveTo>
                    <a:pt x="26" y="4"/>
                  </a:moveTo>
                  <a:cubicBezTo>
                    <a:pt x="26" y="4"/>
                    <a:pt x="24" y="4"/>
                    <a:pt x="21" y="5"/>
                  </a:cubicBezTo>
                  <a:cubicBezTo>
                    <a:pt x="18" y="6"/>
                    <a:pt x="14" y="8"/>
                    <a:pt x="11" y="11"/>
                  </a:cubicBezTo>
                  <a:cubicBezTo>
                    <a:pt x="8" y="14"/>
                    <a:pt x="6" y="18"/>
                    <a:pt x="5" y="24"/>
                  </a:cubicBezTo>
                  <a:cubicBezTo>
                    <a:pt x="4" y="33"/>
                    <a:pt x="6" y="46"/>
                    <a:pt x="15" y="63"/>
                  </a:cubicBezTo>
                  <a:lnTo>
                    <a:pt x="12" y="65"/>
                  </a:lnTo>
                  <a:cubicBezTo>
                    <a:pt x="3" y="47"/>
                    <a:pt x="0" y="33"/>
                    <a:pt x="1" y="24"/>
                  </a:cubicBezTo>
                  <a:cubicBezTo>
                    <a:pt x="2" y="17"/>
                    <a:pt x="5" y="12"/>
                    <a:pt x="9" y="8"/>
                  </a:cubicBezTo>
                  <a:cubicBezTo>
                    <a:pt x="12" y="5"/>
                    <a:pt x="16" y="3"/>
                    <a:pt x="20" y="2"/>
                  </a:cubicBezTo>
                  <a:cubicBezTo>
                    <a:pt x="23" y="0"/>
                    <a:pt x="26" y="0"/>
                    <a:pt x="27" y="0"/>
                  </a:cubicBezTo>
                  <a:cubicBezTo>
                    <a:pt x="28" y="1"/>
                    <a:pt x="29" y="1"/>
                    <a:pt x="29" y="1"/>
                  </a:cubicBezTo>
                  <a:cubicBezTo>
                    <a:pt x="29" y="2"/>
                    <a:pt x="29" y="4"/>
                    <a:pt x="26" y="4"/>
                  </a:cubicBezTo>
                </a:path>
              </a:pathLst>
            </a:custGeom>
            <a:solidFill>
              <a:schemeClr val="bg1">
                <a:alpha val="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7" name="Freeform 5"/>
            <p:cNvSpPr>
              <a:spLocks/>
            </p:cNvSpPr>
            <p:nvPr userDrawn="1"/>
          </p:nvSpPr>
          <p:spPr bwMode="auto">
            <a:xfrm>
              <a:off x="988" y="2569"/>
              <a:ext cx="244" cy="343"/>
            </a:xfrm>
            <a:custGeom>
              <a:avLst/>
              <a:gdLst/>
              <a:ahLst/>
              <a:cxnLst>
                <a:cxn ang="0">
                  <a:pos x="10" y="3"/>
                </a:cxn>
                <a:cxn ang="0">
                  <a:pos x="6" y="8"/>
                </a:cxn>
                <a:cxn ang="0">
                  <a:pos x="3" y="19"/>
                </a:cxn>
                <a:cxn ang="0">
                  <a:pos x="8" y="33"/>
                </a:cxn>
                <a:cxn ang="0">
                  <a:pos x="41" y="54"/>
                </a:cxn>
                <a:cxn ang="0">
                  <a:pos x="40" y="57"/>
                </a:cxn>
                <a:cxn ang="0">
                  <a:pos x="5" y="35"/>
                </a:cxn>
                <a:cxn ang="0">
                  <a:pos x="0" y="19"/>
                </a:cxn>
                <a:cxn ang="0">
                  <a:pos x="3" y="6"/>
                </a:cxn>
                <a:cxn ang="0">
                  <a:pos x="8" y="0"/>
                </a:cxn>
                <a:cxn ang="0">
                  <a:pos x="10" y="0"/>
                </a:cxn>
                <a:cxn ang="0">
                  <a:pos x="10" y="3"/>
                </a:cxn>
              </a:cxnLst>
              <a:rect l="0" t="0" r="r" b="b"/>
              <a:pathLst>
                <a:path w="41" h="57">
                  <a:moveTo>
                    <a:pt x="10" y="3"/>
                  </a:moveTo>
                  <a:cubicBezTo>
                    <a:pt x="9" y="4"/>
                    <a:pt x="8" y="5"/>
                    <a:pt x="6" y="8"/>
                  </a:cubicBezTo>
                  <a:cubicBezTo>
                    <a:pt x="5" y="11"/>
                    <a:pt x="3" y="14"/>
                    <a:pt x="3" y="19"/>
                  </a:cubicBezTo>
                  <a:cubicBezTo>
                    <a:pt x="3" y="23"/>
                    <a:pt x="4" y="28"/>
                    <a:pt x="8" y="33"/>
                  </a:cubicBezTo>
                  <a:cubicBezTo>
                    <a:pt x="13" y="40"/>
                    <a:pt x="23" y="48"/>
                    <a:pt x="41" y="54"/>
                  </a:cubicBezTo>
                  <a:lnTo>
                    <a:pt x="40" y="57"/>
                  </a:lnTo>
                  <a:cubicBezTo>
                    <a:pt x="21" y="51"/>
                    <a:pt x="10" y="43"/>
                    <a:pt x="5" y="35"/>
                  </a:cubicBezTo>
                  <a:cubicBezTo>
                    <a:pt x="1" y="29"/>
                    <a:pt x="0" y="23"/>
                    <a:pt x="0" y="19"/>
                  </a:cubicBezTo>
                  <a:cubicBezTo>
                    <a:pt x="0" y="14"/>
                    <a:pt x="2" y="9"/>
                    <a:pt x="3" y="6"/>
                  </a:cubicBezTo>
                  <a:cubicBezTo>
                    <a:pt x="5" y="3"/>
                    <a:pt x="7" y="1"/>
                    <a:pt x="8" y="0"/>
                  </a:cubicBezTo>
                  <a:cubicBezTo>
                    <a:pt x="9" y="0"/>
                    <a:pt x="9" y="0"/>
                    <a:pt x="10" y="0"/>
                  </a:cubicBezTo>
                  <a:cubicBezTo>
                    <a:pt x="11" y="0"/>
                    <a:pt x="12" y="2"/>
                    <a:pt x="10" y="3"/>
                  </a:cubicBezTo>
                </a:path>
              </a:pathLst>
            </a:custGeom>
            <a:solidFill>
              <a:schemeClr val="bg1">
                <a:alpha val="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8" name="Freeform 6"/>
            <p:cNvSpPr>
              <a:spLocks/>
            </p:cNvSpPr>
            <p:nvPr userDrawn="1"/>
          </p:nvSpPr>
          <p:spPr bwMode="auto">
            <a:xfrm>
              <a:off x="945" y="2665"/>
              <a:ext cx="379" cy="192"/>
            </a:xfrm>
            <a:custGeom>
              <a:avLst/>
              <a:gdLst/>
              <a:ahLst/>
              <a:cxnLst>
                <a:cxn ang="0">
                  <a:pos x="4" y="3"/>
                </a:cxn>
                <a:cxn ang="0">
                  <a:pos x="5" y="8"/>
                </a:cxn>
                <a:cxn ang="0">
                  <a:pos x="10" y="18"/>
                </a:cxn>
                <a:cxn ang="0">
                  <a:pos x="22" y="26"/>
                </a:cxn>
                <a:cxn ang="0">
                  <a:pos x="61" y="20"/>
                </a:cxn>
                <a:cxn ang="0">
                  <a:pos x="63" y="23"/>
                </a:cxn>
                <a:cxn ang="0">
                  <a:pos x="21" y="29"/>
                </a:cxn>
                <a:cxn ang="0">
                  <a:pos x="7" y="21"/>
                </a:cxn>
                <a:cxn ang="0">
                  <a:pos x="1" y="9"/>
                </a:cxn>
                <a:cxn ang="0">
                  <a:pos x="1" y="2"/>
                </a:cxn>
                <a:cxn ang="0">
                  <a:pos x="2" y="0"/>
                </a:cxn>
                <a:cxn ang="0">
                  <a:pos x="4" y="3"/>
                </a:cxn>
              </a:cxnLst>
              <a:rect l="0" t="0" r="r" b="b"/>
              <a:pathLst>
                <a:path w="63" h="32">
                  <a:moveTo>
                    <a:pt x="4" y="3"/>
                  </a:moveTo>
                  <a:cubicBezTo>
                    <a:pt x="4" y="3"/>
                    <a:pt x="4" y="5"/>
                    <a:pt x="5" y="8"/>
                  </a:cubicBezTo>
                  <a:cubicBezTo>
                    <a:pt x="5" y="11"/>
                    <a:pt x="7" y="15"/>
                    <a:pt x="10" y="18"/>
                  </a:cubicBezTo>
                  <a:cubicBezTo>
                    <a:pt x="12" y="22"/>
                    <a:pt x="16" y="25"/>
                    <a:pt x="22" y="26"/>
                  </a:cubicBezTo>
                  <a:cubicBezTo>
                    <a:pt x="31" y="28"/>
                    <a:pt x="43" y="27"/>
                    <a:pt x="61" y="20"/>
                  </a:cubicBezTo>
                  <a:lnTo>
                    <a:pt x="63" y="23"/>
                  </a:lnTo>
                  <a:cubicBezTo>
                    <a:pt x="44" y="31"/>
                    <a:pt x="31" y="32"/>
                    <a:pt x="21" y="29"/>
                  </a:cubicBezTo>
                  <a:cubicBezTo>
                    <a:pt x="15" y="28"/>
                    <a:pt x="10" y="24"/>
                    <a:pt x="7" y="21"/>
                  </a:cubicBezTo>
                  <a:cubicBezTo>
                    <a:pt x="4" y="17"/>
                    <a:pt x="2" y="13"/>
                    <a:pt x="1" y="9"/>
                  </a:cubicBezTo>
                  <a:cubicBezTo>
                    <a:pt x="0" y="6"/>
                    <a:pt x="1" y="3"/>
                    <a:pt x="1" y="2"/>
                  </a:cubicBezTo>
                  <a:cubicBezTo>
                    <a:pt x="1" y="1"/>
                    <a:pt x="1" y="0"/>
                    <a:pt x="2" y="0"/>
                  </a:cubicBezTo>
                  <a:cubicBezTo>
                    <a:pt x="3" y="0"/>
                    <a:pt x="4" y="0"/>
                    <a:pt x="4" y="3"/>
                  </a:cubicBezTo>
                </a:path>
              </a:pathLst>
            </a:custGeom>
            <a:solidFill>
              <a:schemeClr val="bg1">
                <a:alpha val="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9" name="Freeform 7"/>
            <p:cNvSpPr>
              <a:spLocks/>
            </p:cNvSpPr>
            <p:nvPr userDrawn="1"/>
          </p:nvSpPr>
          <p:spPr bwMode="auto">
            <a:xfrm>
              <a:off x="1067" y="2659"/>
              <a:ext cx="149" cy="151"/>
            </a:xfrm>
            <a:custGeom>
              <a:avLst/>
              <a:gdLst/>
              <a:ahLst/>
              <a:cxnLst>
                <a:cxn ang="0">
                  <a:pos x="13" y="0"/>
                </a:cxn>
                <a:cxn ang="0">
                  <a:pos x="24" y="13"/>
                </a:cxn>
                <a:cxn ang="0">
                  <a:pos x="12" y="25"/>
                </a:cxn>
                <a:cxn ang="0">
                  <a:pos x="0" y="12"/>
                </a:cxn>
                <a:cxn ang="0">
                  <a:pos x="13" y="0"/>
                </a:cxn>
              </a:cxnLst>
              <a:rect l="0" t="0" r="r" b="b"/>
              <a:pathLst>
                <a:path w="25" h="25">
                  <a:moveTo>
                    <a:pt x="13" y="0"/>
                  </a:moveTo>
                  <a:cubicBezTo>
                    <a:pt x="20" y="1"/>
                    <a:pt x="25" y="7"/>
                    <a:pt x="24" y="13"/>
                  </a:cubicBezTo>
                  <a:cubicBezTo>
                    <a:pt x="24" y="20"/>
                    <a:pt x="18" y="25"/>
                    <a:pt x="12" y="25"/>
                  </a:cubicBezTo>
                  <a:cubicBezTo>
                    <a:pt x="5" y="24"/>
                    <a:pt x="0" y="19"/>
                    <a:pt x="0" y="12"/>
                  </a:cubicBezTo>
                  <a:cubicBezTo>
                    <a:pt x="1" y="5"/>
                    <a:pt x="7" y="0"/>
                    <a:pt x="13" y="0"/>
                  </a:cubicBezTo>
                </a:path>
              </a:pathLst>
            </a:custGeom>
            <a:solidFill>
              <a:schemeClr val="bg1">
                <a:alpha val="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10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5EF6AF-ED03-4838-A6A4-315CA2AFD915}" type="datetimeFigureOut">
              <a:rPr lang="zh-CN" altLang="en-US"/>
              <a:pPr>
                <a:defRPr/>
              </a:pPr>
              <a:t>2009-3-12</a:t>
            </a:fld>
            <a:endParaRPr lang="zh-CN" altLang="en-US"/>
          </a:p>
        </p:txBody>
      </p:sp>
      <p:sp>
        <p:nvSpPr>
          <p:cNvPr id="11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2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998A8A-6259-40B2-8AA2-21D61CB1504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 userDrawn="1"/>
        </p:nvGrpSpPr>
        <p:grpSpPr bwMode="auto">
          <a:xfrm>
            <a:off x="250825" y="6237288"/>
            <a:ext cx="450850" cy="419100"/>
            <a:chOff x="904" y="2557"/>
            <a:chExt cx="420" cy="390"/>
          </a:xfrm>
        </p:grpSpPr>
        <p:sp>
          <p:nvSpPr>
            <p:cNvPr id="5" name="Freeform 3"/>
            <p:cNvSpPr>
              <a:spLocks/>
            </p:cNvSpPr>
            <p:nvPr userDrawn="1"/>
          </p:nvSpPr>
          <p:spPr bwMode="auto">
            <a:xfrm>
              <a:off x="904" y="2623"/>
              <a:ext cx="365" cy="269"/>
            </a:xfrm>
            <a:custGeom>
              <a:avLst/>
              <a:gdLst/>
              <a:ahLst/>
              <a:cxnLst>
                <a:cxn ang="0">
                  <a:pos x="57" y="10"/>
                </a:cxn>
                <a:cxn ang="0">
                  <a:pos x="53" y="6"/>
                </a:cxn>
                <a:cxn ang="0">
                  <a:pos x="41" y="4"/>
                </a:cxn>
                <a:cxn ang="0">
                  <a:pos x="26" y="8"/>
                </a:cxn>
                <a:cxn ang="0">
                  <a:pos x="4" y="45"/>
                </a:cxn>
                <a:cxn ang="0">
                  <a:pos x="0" y="44"/>
                </a:cxn>
                <a:cxn ang="0">
                  <a:pos x="24" y="5"/>
                </a:cxn>
                <a:cxn ang="0">
                  <a:pos x="41" y="0"/>
                </a:cxn>
                <a:cxn ang="0">
                  <a:pos x="54" y="3"/>
                </a:cxn>
                <a:cxn ang="0">
                  <a:pos x="61" y="8"/>
                </a:cxn>
                <a:cxn ang="0">
                  <a:pos x="61" y="10"/>
                </a:cxn>
                <a:cxn ang="0">
                  <a:pos x="57" y="10"/>
                </a:cxn>
              </a:cxnLst>
              <a:rect l="0" t="0" r="r" b="b"/>
              <a:pathLst>
                <a:path w="61" h="45">
                  <a:moveTo>
                    <a:pt x="57" y="10"/>
                  </a:moveTo>
                  <a:cubicBezTo>
                    <a:pt x="57" y="9"/>
                    <a:pt x="56" y="8"/>
                    <a:pt x="53" y="6"/>
                  </a:cubicBezTo>
                  <a:cubicBezTo>
                    <a:pt x="50" y="5"/>
                    <a:pt x="46" y="4"/>
                    <a:pt x="41" y="4"/>
                  </a:cubicBezTo>
                  <a:cubicBezTo>
                    <a:pt x="36" y="3"/>
                    <a:pt x="31" y="5"/>
                    <a:pt x="26" y="8"/>
                  </a:cubicBezTo>
                  <a:cubicBezTo>
                    <a:pt x="18" y="14"/>
                    <a:pt x="10" y="25"/>
                    <a:pt x="4" y="45"/>
                  </a:cubicBezTo>
                  <a:lnTo>
                    <a:pt x="0" y="44"/>
                  </a:lnTo>
                  <a:cubicBezTo>
                    <a:pt x="7" y="23"/>
                    <a:pt x="15" y="11"/>
                    <a:pt x="24" y="5"/>
                  </a:cubicBezTo>
                  <a:cubicBezTo>
                    <a:pt x="30" y="1"/>
                    <a:pt x="36" y="0"/>
                    <a:pt x="41" y="0"/>
                  </a:cubicBezTo>
                  <a:cubicBezTo>
                    <a:pt x="46" y="0"/>
                    <a:pt x="51" y="1"/>
                    <a:pt x="54" y="3"/>
                  </a:cubicBezTo>
                  <a:cubicBezTo>
                    <a:pt x="58" y="5"/>
                    <a:pt x="60" y="7"/>
                    <a:pt x="61" y="8"/>
                  </a:cubicBezTo>
                  <a:cubicBezTo>
                    <a:pt x="61" y="9"/>
                    <a:pt x="61" y="9"/>
                    <a:pt x="61" y="10"/>
                  </a:cubicBezTo>
                  <a:cubicBezTo>
                    <a:pt x="61" y="11"/>
                    <a:pt x="59" y="12"/>
                    <a:pt x="57" y="10"/>
                  </a:cubicBezTo>
                </a:path>
              </a:pathLst>
            </a:custGeom>
            <a:solidFill>
              <a:schemeClr val="bg1">
                <a:alpha val="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6" name="Freeform 4"/>
            <p:cNvSpPr>
              <a:spLocks/>
            </p:cNvSpPr>
            <p:nvPr userDrawn="1"/>
          </p:nvSpPr>
          <p:spPr bwMode="auto">
            <a:xfrm>
              <a:off x="1018" y="2557"/>
              <a:ext cx="175" cy="390"/>
            </a:xfrm>
            <a:custGeom>
              <a:avLst/>
              <a:gdLst/>
              <a:ahLst/>
              <a:cxnLst>
                <a:cxn ang="0">
                  <a:pos x="26" y="4"/>
                </a:cxn>
                <a:cxn ang="0">
                  <a:pos x="21" y="5"/>
                </a:cxn>
                <a:cxn ang="0">
                  <a:pos x="11" y="11"/>
                </a:cxn>
                <a:cxn ang="0">
                  <a:pos x="5" y="24"/>
                </a:cxn>
                <a:cxn ang="0">
                  <a:pos x="15" y="63"/>
                </a:cxn>
                <a:cxn ang="0">
                  <a:pos x="12" y="65"/>
                </a:cxn>
                <a:cxn ang="0">
                  <a:pos x="1" y="24"/>
                </a:cxn>
                <a:cxn ang="0">
                  <a:pos x="9" y="8"/>
                </a:cxn>
                <a:cxn ang="0">
                  <a:pos x="20" y="2"/>
                </a:cxn>
                <a:cxn ang="0">
                  <a:pos x="27" y="0"/>
                </a:cxn>
                <a:cxn ang="0">
                  <a:pos x="29" y="1"/>
                </a:cxn>
                <a:cxn ang="0">
                  <a:pos x="26" y="4"/>
                </a:cxn>
              </a:cxnLst>
              <a:rect l="0" t="0" r="r" b="b"/>
              <a:pathLst>
                <a:path w="29" h="65">
                  <a:moveTo>
                    <a:pt x="26" y="4"/>
                  </a:moveTo>
                  <a:cubicBezTo>
                    <a:pt x="26" y="4"/>
                    <a:pt x="24" y="4"/>
                    <a:pt x="21" y="5"/>
                  </a:cubicBezTo>
                  <a:cubicBezTo>
                    <a:pt x="18" y="6"/>
                    <a:pt x="14" y="8"/>
                    <a:pt x="11" y="11"/>
                  </a:cubicBezTo>
                  <a:cubicBezTo>
                    <a:pt x="8" y="14"/>
                    <a:pt x="6" y="18"/>
                    <a:pt x="5" y="24"/>
                  </a:cubicBezTo>
                  <a:cubicBezTo>
                    <a:pt x="4" y="33"/>
                    <a:pt x="6" y="46"/>
                    <a:pt x="15" y="63"/>
                  </a:cubicBezTo>
                  <a:lnTo>
                    <a:pt x="12" y="65"/>
                  </a:lnTo>
                  <a:cubicBezTo>
                    <a:pt x="3" y="47"/>
                    <a:pt x="0" y="33"/>
                    <a:pt x="1" y="24"/>
                  </a:cubicBezTo>
                  <a:cubicBezTo>
                    <a:pt x="2" y="17"/>
                    <a:pt x="5" y="12"/>
                    <a:pt x="9" y="8"/>
                  </a:cubicBezTo>
                  <a:cubicBezTo>
                    <a:pt x="12" y="5"/>
                    <a:pt x="16" y="3"/>
                    <a:pt x="20" y="2"/>
                  </a:cubicBezTo>
                  <a:cubicBezTo>
                    <a:pt x="23" y="0"/>
                    <a:pt x="26" y="0"/>
                    <a:pt x="27" y="0"/>
                  </a:cubicBezTo>
                  <a:cubicBezTo>
                    <a:pt x="28" y="1"/>
                    <a:pt x="29" y="1"/>
                    <a:pt x="29" y="1"/>
                  </a:cubicBezTo>
                  <a:cubicBezTo>
                    <a:pt x="29" y="2"/>
                    <a:pt x="29" y="4"/>
                    <a:pt x="26" y="4"/>
                  </a:cubicBezTo>
                </a:path>
              </a:pathLst>
            </a:custGeom>
            <a:solidFill>
              <a:schemeClr val="bg1">
                <a:alpha val="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7" name="Freeform 5"/>
            <p:cNvSpPr>
              <a:spLocks/>
            </p:cNvSpPr>
            <p:nvPr userDrawn="1"/>
          </p:nvSpPr>
          <p:spPr bwMode="auto">
            <a:xfrm>
              <a:off x="988" y="2569"/>
              <a:ext cx="244" cy="343"/>
            </a:xfrm>
            <a:custGeom>
              <a:avLst/>
              <a:gdLst/>
              <a:ahLst/>
              <a:cxnLst>
                <a:cxn ang="0">
                  <a:pos x="10" y="3"/>
                </a:cxn>
                <a:cxn ang="0">
                  <a:pos x="6" y="8"/>
                </a:cxn>
                <a:cxn ang="0">
                  <a:pos x="3" y="19"/>
                </a:cxn>
                <a:cxn ang="0">
                  <a:pos x="8" y="33"/>
                </a:cxn>
                <a:cxn ang="0">
                  <a:pos x="41" y="54"/>
                </a:cxn>
                <a:cxn ang="0">
                  <a:pos x="40" y="57"/>
                </a:cxn>
                <a:cxn ang="0">
                  <a:pos x="5" y="35"/>
                </a:cxn>
                <a:cxn ang="0">
                  <a:pos x="0" y="19"/>
                </a:cxn>
                <a:cxn ang="0">
                  <a:pos x="3" y="6"/>
                </a:cxn>
                <a:cxn ang="0">
                  <a:pos x="8" y="0"/>
                </a:cxn>
                <a:cxn ang="0">
                  <a:pos x="10" y="0"/>
                </a:cxn>
                <a:cxn ang="0">
                  <a:pos x="10" y="3"/>
                </a:cxn>
              </a:cxnLst>
              <a:rect l="0" t="0" r="r" b="b"/>
              <a:pathLst>
                <a:path w="41" h="57">
                  <a:moveTo>
                    <a:pt x="10" y="3"/>
                  </a:moveTo>
                  <a:cubicBezTo>
                    <a:pt x="9" y="4"/>
                    <a:pt x="8" y="5"/>
                    <a:pt x="6" y="8"/>
                  </a:cubicBezTo>
                  <a:cubicBezTo>
                    <a:pt x="5" y="11"/>
                    <a:pt x="3" y="14"/>
                    <a:pt x="3" y="19"/>
                  </a:cubicBezTo>
                  <a:cubicBezTo>
                    <a:pt x="3" y="23"/>
                    <a:pt x="4" y="28"/>
                    <a:pt x="8" y="33"/>
                  </a:cubicBezTo>
                  <a:cubicBezTo>
                    <a:pt x="13" y="40"/>
                    <a:pt x="23" y="48"/>
                    <a:pt x="41" y="54"/>
                  </a:cubicBezTo>
                  <a:lnTo>
                    <a:pt x="40" y="57"/>
                  </a:lnTo>
                  <a:cubicBezTo>
                    <a:pt x="21" y="51"/>
                    <a:pt x="10" y="43"/>
                    <a:pt x="5" y="35"/>
                  </a:cubicBezTo>
                  <a:cubicBezTo>
                    <a:pt x="1" y="29"/>
                    <a:pt x="0" y="23"/>
                    <a:pt x="0" y="19"/>
                  </a:cubicBezTo>
                  <a:cubicBezTo>
                    <a:pt x="0" y="14"/>
                    <a:pt x="2" y="9"/>
                    <a:pt x="3" y="6"/>
                  </a:cubicBezTo>
                  <a:cubicBezTo>
                    <a:pt x="5" y="3"/>
                    <a:pt x="7" y="1"/>
                    <a:pt x="8" y="0"/>
                  </a:cubicBezTo>
                  <a:cubicBezTo>
                    <a:pt x="9" y="0"/>
                    <a:pt x="9" y="0"/>
                    <a:pt x="10" y="0"/>
                  </a:cubicBezTo>
                  <a:cubicBezTo>
                    <a:pt x="11" y="0"/>
                    <a:pt x="12" y="2"/>
                    <a:pt x="10" y="3"/>
                  </a:cubicBezTo>
                </a:path>
              </a:pathLst>
            </a:custGeom>
            <a:solidFill>
              <a:schemeClr val="bg1">
                <a:alpha val="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8" name="Freeform 6"/>
            <p:cNvSpPr>
              <a:spLocks/>
            </p:cNvSpPr>
            <p:nvPr userDrawn="1"/>
          </p:nvSpPr>
          <p:spPr bwMode="auto">
            <a:xfrm>
              <a:off x="945" y="2665"/>
              <a:ext cx="379" cy="192"/>
            </a:xfrm>
            <a:custGeom>
              <a:avLst/>
              <a:gdLst/>
              <a:ahLst/>
              <a:cxnLst>
                <a:cxn ang="0">
                  <a:pos x="4" y="3"/>
                </a:cxn>
                <a:cxn ang="0">
                  <a:pos x="5" y="8"/>
                </a:cxn>
                <a:cxn ang="0">
                  <a:pos x="10" y="18"/>
                </a:cxn>
                <a:cxn ang="0">
                  <a:pos x="22" y="26"/>
                </a:cxn>
                <a:cxn ang="0">
                  <a:pos x="61" y="20"/>
                </a:cxn>
                <a:cxn ang="0">
                  <a:pos x="63" y="23"/>
                </a:cxn>
                <a:cxn ang="0">
                  <a:pos x="21" y="29"/>
                </a:cxn>
                <a:cxn ang="0">
                  <a:pos x="7" y="21"/>
                </a:cxn>
                <a:cxn ang="0">
                  <a:pos x="1" y="9"/>
                </a:cxn>
                <a:cxn ang="0">
                  <a:pos x="1" y="2"/>
                </a:cxn>
                <a:cxn ang="0">
                  <a:pos x="2" y="0"/>
                </a:cxn>
                <a:cxn ang="0">
                  <a:pos x="4" y="3"/>
                </a:cxn>
              </a:cxnLst>
              <a:rect l="0" t="0" r="r" b="b"/>
              <a:pathLst>
                <a:path w="63" h="32">
                  <a:moveTo>
                    <a:pt x="4" y="3"/>
                  </a:moveTo>
                  <a:cubicBezTo>
                    <a:pt x="4" y="3"/>
                    <a:pt x="4" y="5"/>
                    <a:pt x="5" y="8"/>
                  </a:cubicBezTo>
                  <a:cubicBezTo>
                    <a:pt x="5" y="11"/>
                    <a:pt x="7" y="15"/>
                    <a:pt x="10" y="18"/>
                  </a:cubicBezTo>
                  <a:cubicBezTo>
                    <a:pt x="12" y="22"/>
                    <a:pt x="16" y="25"/>
                    <a:pt x="22" y="26"/>
                  </a:cubicBezTo>
                  <a:cubicBezTo>
                    <a:pt x="31" y="28"/>
                    <a:pt x="43" y="27"/>
                    <a:pt x="61" y="20"/>
                  </a:cubicBezTo>
                  <a:lnTo>
                    <a:pt x="63" y="23"/>
                  </a:lnTo>
                  <a:cubicBezTo>
                    <a:pt x="44" y="31"/>
                    <a:pt x="31" y="32"/>
                    <a:pt x="21" y="29"/>
                  </a:cubicBezTo>
                  <a:cubicBezTo>
                    <a:pt x="15" y="28"/>
                    <a:pt x="10" y="24"/>
                    <a:pt x="7" y="21"/>
                  </a:cubicBezTo>
                  <a:cubicBezTo>
                    <a:pt x="4" y="17"/>
                    <a:pt x="2" y="13"/>
                    <a:pt x="1" y="9"/>
                  </a:cubicBezTo>
                  <a:cubicBezTo>
                    <a:pt x="0" y="6"/>
                    <a:pt x="1" y="3"/>
                    <a:pt x="1" y="2"/>
                  </a:cubicBezTo>
                  <a:cubicBezTo>
                    <a:pt x="1" y="1"/>
                    <a:pt x="1" y="0"/>
                    <a:pt x="2" y="0"/>
                  </a:cubicBezTo>
                  <a:cubicBezTo>
                    <a:pt x="3" y="0"/>
                    <a:pt x="4" y="0"/>
                    <a:pt x="4" y="3"/>
                  </a:cubicBezTo>
                </a:path>
              </a:pathLst>
            </a:custGeom>
            <a:solidFill>
              <a:schemeClr val="bg1">
                <a:alpha val="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9" name="Freeform 7"/>
            <p:cNvSpPr>
              <a:spLocks/>
            </p:cNvSpPr>
            <p:nvPr userDrawn="1"/>
          </p:nvSpPr>
          <p:spPr bwMode="auto">
            <a:xfrm>
              <a:off x="1067" y="2659"/>
              <a:ext cx="149" cy="151"/>
            </a:xfrm>
            <a:custGeom>
              <a:avLst/>
              <a:gdLst/>
              <a:ahLst/>
              <a:cxnLst>
                <a:cxn ang="0">
                  <a:pos x="13" y="0"/>
                </a:cxn>
                <a:cxn ang="0">
                  <a:pos x="24" y="13"/>
                </a:cxn>
                <a:cxn ang="0">
                  <a:pos x="12" y="25"/>
                </a:cxn>
                <a:cxn ang="0">
                  <a:pos x="0" y="12"/>
                </a:cxn>
                <a:cxn ang="0">
                  <a:pos x="13" y="0"/>
                </a:cxn>
              </a:cxnLst>
              <a:rect l="0" t="0" r="r" b="b"/>
              <a:pathLst>
                <a:path w="25" h="25">
                  <a:moveTo>
                    <a:pt x="13" y="0"/>
                  </a:moveTo>
                  <a:cubicBezTo>
                    <a:pt x="20" y="1"/>
                    <a:pt x="25" y="7"/>
                    <a:pt x="24" y="13"/>
                  </a:cubicBezTo>
                  <a:cubicBezTo>
                    <a:pt x="24" y="20"/>
                    <a:pt x="18" y="25"/>
                    <a:pt x="12" y="25"/>
                  </a:cubicBezTo>
                  <a:cubicBezTo>
                    <a:pt x="5" y="24"/>
                    <a:pt x="0" y="19"/>
                    <a:pt x="0" y="12"/>
                  </a:cubicBezTo>
                  <a:cubicBezTo>
                    <a:pt x="1" y="5"/>
                    <a:pt x="7" y="0"/>
                    <a:pt x="13" y="0"/>
                  </a:cubicBezTo>
                </a:path>
              </a:pathLst>
            </a:custGeom>
            <a:solidFill>
              <a:schemeClr val="bg1">
                <a:alpha val="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10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C708CC-FE33-4C2E-A9B9-DC26FFD1630D}" type="datetimeFigureOut">
              <a:rPr lang="zh-CN" altLang="en-US"/>
              <a:pPr>
                <a:defRPr/>
              </a:pPr>
              <a:t>2009-3-12</a:t>
            </a:fld>
            <a:endParaRPr lang="zh-CN" altLang="en-US"/>
          </a:p>
        </p:txBody>
      </p:sp>
      <p:sp>
        <p:nvSpPr>
          <p:cNvPr id="11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2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E9199A-7E22-4256-8AEA-D011DD02271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8BDD03-485B-40F6-BA74-F1984479F9CD}" type="datetimeFigureOut">
              <a:rPr lang="zh-CN" altLang="en-US"/>
              <a:pPr>
                <a:defRPr/>
              </a:pPr>
              <a:t>2009-3-12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8D0894-FDF5-4792-9A05-8D0689C5ACD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C002B8-CA13-426D-B510-42B9BB942B9B}" type="datetimeFigureOut">
              <a:rPr lang="zh-CN" altLang="en-US"/>
              <a:pPr>
                <a:defRPr/>
              </a:pPr>
              <a:t>2009-3-12</a:t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2A4091-B4A1-4CDB-8ACD-ECF3FC355AD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A13843-75E5-4F2A-8EC3-6B73EF6242F4}" type="datetimeFigureOut">
              <a:rPr lang="zh-CN" altLang="en-US"/>
              <a:pPr>
                <a:defRPr/>
              </a:pPr>
              <a:t>2009-3-12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773B0B-3B00-4AE0-B19C-189100A5659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FCAF0C-6423-431B-B474-15EE2B12C021}" type="datetimeFigureOut">
              <a:rPr lang="zh-CN" altLang="en-US"/>
              <a:pPr>
                <a:defRPr/>
              </a:pPr>
              <a:t>2009-3-12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4DC681-28BB-4D4E-B2F1-22C5ECFC403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94FFEF-1B0E-4665-ACB7-2A5B37161076}" type="datetimeFigureOut">
              <a:rPr lang="zh-CN" altLang="en-US"/>
              <a:pPr>
                <a:defRPr/>
              </a:pPr>
              <a:t>2009-3-12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3D723B-2035-45B3-B542-781D3709735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9C2B1F-391E-4B59-9B7C-E4ACB1459949}" type="datetimeFigureOut">
              <a:rPr lang="zh-CN" altLang="en-US"/>
              <a:pPr>
                <a:defRPr/>
              </a:pPr>
              <a:t>2009-3-12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A39284-0445-497C-8760-F0AEAECB94B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952812A1-CF79-4AA3-A278-73CD73E39078}" type="datetimeFigureOut">
              <a:rPr lang="zh-CN" altLang="en-US"/>
              <a:pPr>
                <a:defRPr/>
              </a:pPr>
              <a:t>2009-3-12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EED82366-DE9F-4FEA-8CC4-FE72809253D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  <p:grpSp>
        <p:nvGrpSpPr>
          <p:cNvPr id="1031" name="Group 2"/>
          <p:cNvGrpSpPr>
            <a:grpSpLocks/>
          </p:cNvGrpSpPr>
          <p:nvPr userDrawn="1"/>
        </p:nvGrpSpPr>
        <p:grpSpPr bwMode="auto">
          <a:xfrm>
            <a:off x="250825" y="6237288"/>
            <a:ext cx="450850" cy="419100"/>
            <a:chOff x="904" y="2557"/>
            <a:chExt cx="420" cy="390"/>
          </a:xfrm>
        </p:grpSpPr>
        <p:sp>
          <p:nvSpPr>
            <p:cNvPr id="8" name="Freeform 3"/>
            <p:cNvSpPr>
              <a:spLocks/>
            </p:cNvSpPr>
            <p:nvPr userDrawn="1"/>
          </p:nvSpPr>
          <p:spPr bwMode="auto">
            <a:xfrm>
              <a:off x="904" y="2623"/>
              <a:ext cx="365" cy="269"/>
            </a:xfrm>
            <a:custGeom>
              <a:avLst/>
              <a:gdLst/>
              <a:ahLst/>
              <a:cxnLst>
                <a:cxn ang="0">
                  <a:pos x="57" y="10"/>
                </a:cxn>
                <a:cxn ang="0">
                  <a:pos x="53" y="6"/>
                </a:cxn>
                <a:cxn ang="0">
                  <a:pos x="41" y="4"/>
                </a:cxn>
                <a:cxn ang="0">
                  <a:pos x="26" y="8"/>
                </a:cxn>
                <a:cxn ang="0">
                  <a:pos x="4" y="45"/>
                </a:cxn>
                <a:cxn ang="0">
                  <a:pos x="0" y="44"/>
                </a:cxn>
                <a:cxn ang="0">
                  <a:pos x="24" y="5"/>
                </a:cxn>
                <a:cxn ang="0">
                  <a:pos x="41" y="0"/>
                </a:cxn>
                <a:cxn ang="0">
                  <a:pos x="54" y="3"/>
                </a:cxn>
                <a:cxn ang="0">
                  <a:pos x="61" y="8"/>
                </a:cxn>
                <a:cxn ang="0">
                  <a:pos x="61" y="10"/>
                </a:cxn>
                <a:cxn ang="0">
                  <a:pos x="57" y="10"/>
                </a:cxn>
              </a:cxnLst>
              <a:rect l="0" t="0" r="r" b="b"/>
              <a:pathLst>
                <a:path w="61" h="45">
                  <a:moveTo>
                    <a:pt x="57" y="10"/>
                  </a:moveTo>
                  <a:cubicBezTo>
                    <a:pt x="57" y="9"/>
                    <a:pt x="56" y="8"/>
                    <a:pt x="53" y="6"/>
                  </a:cubicBezTo>
                  <a:cubicBezTo>
                    <a:pt x="50" y="5"/>
                    <a:pt x="46" y="4"/>
                    <a:pt x="41" y="4"/>
                  </a:cubicBezTo>
                  <a:cubicBezTo>
                    <a:pt x="36" y="3"/>
                    <a:pt x="31" y="5"/>
                    <a:pt x="26" y="8"/>
                  </a:cubicBezTo>
                  <a:cubicBezTo>
                    <a:pt x="18" y="14"/>
                    <a:pt x="10" y="25"/>
                    <a:pt x="4" y="45"/>
                  </a:cubicBezTo>
                  <a:lnTo>
                    <a:pt x="0" y="44"/>
                  </a:lnTo>
                  <a:cubicBezTo>
                    <a:pt x="7" y="23"/>
                    <a:pt x="15" y="11"/>
                    <a:pt x="24" y="5"/>
                  </a:cubicBezTo>
                  <a:cubicBezTo>
                    <a:pt x="30" y="1"/>
                    <a:pt x="36" y="0"/>
                    <a:pt x="41" y="0"/>
                  </a:cubicBezTo>
                  <a:cubicBezTo>
                    <a:pt x="46" y="0"/>
                    <a:pt x="51" y="1"/>
                    <a:pt x="54" y="3"/>
                  </a:cubicBezTo>
                  <a:cubicBezTo>
                    <a:pt x="58" y="5"/>
                    <a:pt x="60" y="7"/>
                    <a:pt x="61" y="8"/>
                  </a:cubicBezTo>
                  <a:cubicBezTo>
                    <a:pt x="61" y="9"/>
                    <a:pt x="61" y="9"/>
                    <a:pt x="61" y="10"/>
                  </a:cubicBezTo>
                  <a:cubicBezTo>
                    <a:pt x="61" y="11"/>
                    <a:pt x="59" y="12"/>
                    <a:pt x="57" y="10"/>
                  </a:cubicBezTo>
                </a:path>
              </a:pathLst>
            </a:custGeom>
            <a:solidFill>
              <a:schemeClr val="bg1">
                <a:alpha val="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9" name="Freeform 4"/>
            <p:cNvSpPr>
              <a:spLocks/>
            </p:cNvSpPr>
            <p:nvPr userDrawn="1"/>
          </p:nvSpPr>
          <p:spPr bwMode="auto">
            <a:xfrm>
              <a:off x="1018" y="2557"/>
              <a:ext cx="175" cy="390"/>
            </a:xfrm>
            <a:custGeom>
              <a:avLst/>
              <a:gdLst/>
              <a:ahLst/>
              <a:cxnLst>
                <a:cxn ang="0">
                  <a:pos x="26" y="4"/>
                </a:cxn>
                <a:cxn ang="0">
                  <a:pos x="21" y="5"/>
                </a:cxn>
                <a:cxn ang="0">
                  <a:pos x="11" y="11"/>
                </a:cxn>
                <a:cxn ang="0">
                  <a:pos x="5" y="24"/>
                </a:cxn>
                <a:cxn ang="0">
                  <a:pos x="15" y="63"/>
                </a:cxn>
                <a:cxn ang="0">
                  <a:pos x="12" y="65"/>
                </a:cxn>
                <a:cxn ang="0">
                  <a:pos x="1" y="24"/>
                </a:cxn>
                <a:cxn ang="0">
                  <a:pos x="9" y="8"/>
                </a:cxn>
                <a:cxn ang="0">
                  <a:pos x="20" y="2"/>
                </a:cxn>
                <a:cxn ang="0">
                  <a:pos x="27" y="0"/>
                </a:cxn>
                <a:cxn ang="0">
                  <a:pos x="29" y="1"/>
                </a:cxn>
                <a:cxn ang="0">
                  <a:pos x="26" y="4"/>
                </a:cxn>
              </a:cxnLst>
              <a:rect l="0" t="0" r="r" b="b"/>
              <a:pathLst>
                <a:path w="29" h="65">
                  <a:moveTo>
                    <a:pt x="26" y="4"/>
                  </a:moveTo>
                  <a:cubicBezTo>
                    <a:pt x="26" y="4"/>
                    <a:pt x="24" y="4"/>
                    <a:pt x="21" y="5"/>
                  </a:cubicBezTo>
                  <a:cubicBezTo>
                    <a:pt x="18" y="6"/>
                    <a:pt x="14" y="8"/>
                    <a:pt x="11" y="11"/>
                  </a:cubicBezTo>
                  <a:cubicBezTo>
                    <a:pt x="8" y="14"/>
                    <a:pt x="6" y="18"/>
                    <a:pt x="5" y="24"/>
                  </a:cubicBezTo>
                  <a:cubicBezTo>
                    <a:pt x="4" y="33"/>
                    <a:pt x="6" y="46"/>
                    <a:pt x="15" y="63"/>
                  </a:cubicBezTo>
                  <a:lnTo>
                    <a:pt x="12" y="65"/>
                  </a:lnTo>
                  <a:cubicBezTo>
                    <a:pt x="3" y="47"/>
                    <a:pt x="0" y="33"/>
                    <a:pt x="1" y="24"/>
                  </a:cubicBezTo>
                  <a:cubicBezTo>
                    <a:pt x="2" y="17"/>
                    <a:pt x="5" y="12"/>
                    <a:pt x="9" y="8"/>
                  </a:cubicBezTo>
                  <a:cubicBezTo>
                    <a:pt x="12" y="5"/>
                    <a:pt x="16" y="3"/>
                    <a:pt x="20" y="2"/>
                  </a:cubicBezTo>
                  <a:cubicBezTo>
                    <a:pt x="23" y="0"/>
                    <a:pt x="26" y="0"/>
                    <a:pt x="27" y="0"/>
                  </a:cubicBezTo>
                  <a:cubicBezTo>
                    <a:pt x="28" y="1"/>
                    <a:pt x="29" y="1"/>
                    <a:pt x="29" y="1"/>
                  </a:cubicBezTo>
                  <a:cubicBezTo>
                    <a:pt x="29" y="2"/>
                    <a:pt x="29" y="4"/>
                    <a:pt x="26" y="4"/>
                  </a:cubicBezTo>
                </a:path>
              </a:pathLst>
            </a:custGeom>
            <a:solidFill>
              <a:schemeClr val="bg1">
                <a:alpha val="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10" name="Freeform 5"/>
            <p:cNvSpPr>
              <a:spLocks/>
            </p:cNvSpPr>
            <p:nvPr userDrawn="1"/>
          </p:nvSpPr>
          <p:spPr bwMode="auto">
            <a:xfrm>
              <a:off x="988" y="2569"/>
              <a:ext cx="244" cy="343"/>
            </a:xfrm>
            <a:custGeom>
              <a:avLst/>
              <a:gdLst/>
              <a:ahLst/>
              <a:cxnLst>
                <a:cxn ang="0">
                  <a:pos x="10" y="3"/>
                </a:cxn>
                <a:cxn ang="0">
                  <a:pos x="6" y="8"/>
                </a:cxn>
                <a:cxn ang="0">
                  <a:pos x="3" y="19"/>
                </a:cxn>
                <a:cxn ang="0">
                  <a:pos x="8" y="33"/>
                </a:cxn>
                <a:cxn ang="0">
                  <a:pos x="41" y="54"/>
                </a:cxn>
                <a:cxn ang="0">
                  <a:pos x="40" y="57"/>
                </a:cxn>
                <a:cxn ang="0">
                  <a:pos x="5" y="35"/>
                </a:cxn>
                <a:cxn ang="0">
                  <a:pos x="0" y="19"/>
                </a:cxn>
                <a:cxn ang="0">
                  <a:pos x="3" y="6"/>
                </a:cxn>
                <a:cxn ang="0">
                  <a:pos x="8" y="0"/>
                </a:cxn>
                <a:cxn ang="0">
                  <a:pos x="10" y="0"/>
                </a:cxn>
                <a:cxn ang="0">
                  <a:pos x="10" y="3"/>
                </a:cxn>
              </a:cxnLst>
              <a:rect l="0" t="0" r="r" b="b"/>
              <a:pathLst>
                <a:path w="41" h="57">
                  <a:moveTo>
                    <a:pt x="10" y="3"/>
                  </a:moveTo>
                  <a:cubicBezTo>
                    <a:pt x="9" y="4"/>
                    <a:pt x="8" y="5"/>
                    <a:pt x="6" y="8"/>
                  </a:cubicBezTo>
                  <a:cubicBezTo>
                    <a:pt x="5" y="11"/>
                    <a:pt x="3" y="14"/>
                    <a:pt x="3" y="19"/>
                  </a:cubicBezTo>
                  <a:cubicBezTo>
                    <a:pt x="3" y="23"/>
                    <a:pt x="4" y="28"/>
                    <a:pt x="8" y="33"/>
                  </a:cubicBezTo>
                  <a:cubicBezTo>
                    <a:pt x="13" y="40"/>
                    <a:pt x="23" y="48"/>
                    <a:pt x="41" y="54"/>
                  </a:cubicBezTo>
                  <a:lnTo>
                    <a:pt x="40" y="57"/>
                  </a:lnTo>
                  <a:cubicBezTo>
                    <a:pt x="21" y="51"/>
                    <a:pt x="10" y="43"/>
                    <a:pt x="5" y="35"/>
                  </a:cubicBezTo>
                  <a:cubicBezTo>
                    <a:pt x="1" y="29"/>
                    <a:pt x="0" y="23"/>
                    <a:pt x="0" y="19"/>
                  </a:cubicBezTo>
                  <a:cubicBezTo>
                    <a:pt x="0" y="14"/>
                    <a:pt x="2" y="9"/>
                    <a:pt x="3" y="6"/>
                  </a:cubicBezTo>
                  <a:cubicBezTo>
                    <a:pt x="5" y="3"/>
                    <a:pt x="7" y="1"/>
                    <a:pt x="8" y="0"/>
                  </a:cubicBezTo>
                  <a:cubicBezTo>
                    <a:pt x="9" y="0"/>
                    <a:pt x="9" y="0"/>
                    <a:pt x="10" y="0"/>
                  </a:cubicBezTo>
                  <a:cubicBezTo>
                    <a:pt x="11" y="0"/>
                    <a:pt x="12" y="2"/>
                    <a:pt x="10" y="3"/>
                  </a:cubicBezTo>
                </a:path>
              </a:pathLst>
            </a:custGeom>
            <a:solidFill>
              <a:schemeClr val="bg1">
                <a:alpha val="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11" name="Freeform 6"/>
            <p:cNvSpPr>
              <a:spLocks/>
            </p:cNvSpPr>
            <p:nvPr userDrawn="1"/>
          </p:nvSpPr>
          <p:spPr bwMode="auto">
            <a:xfrm>
              <a:off x="945" y="2665"/>
              <a:ext cx="379" cy="192"/>
            </a:xfrm>
            <a:custGeom>
              <a:avLst/>
              <a:gdLst/>
              <a:ahLst/>
              <a:cxnLst>
                <a:cxn ang="0">
                  <a:pos x="4" y="3"/>
                </a:cxn>
                <a:cxn ang="0">
                  <a:pos x="5" y="8"/>
                </a:cxn>
                <a:cxn ang="0">
                  <a:pos x="10" y="18"/>
                </a:cxn>
                <a:cxn ang="0">
                  <a:pos x="22" y="26"/>
                </a:cxn>
                <a:cxn ang="0">
                  <a:pos x="61" y="20"/>
                </a:cxn>
                <a:cxn ang="0">
                  <a:pos x="63" y="23"/>
                </a:cxn>
                <a:cxn ang="0">
                  <a:pos x="21" y="29"/>
                </a:cxn>
                <a:cxn ang="0">
                  <a:pos x="7" y="21"/>
                </a:cxn>
                <a:cxn ang="0">
                  <a:pos x="1" y="9"/>
                </a:cxn>
                <a:cxn ang="0">
                  <a:pos x="1" y="2"/>
                </a:cxn>
                <a:cxn ang="0">
                  <a:pos x="2" y="0"/>
                </a:cxn>
                <a:cxn ang="0">
                  <a:pos x="4" y="3"/>
                </a:cxn>
              </a:cxnLst>
              <a:rect l="0" t="0" r="r" b="b"/>
              <a:pathLst>
                <a:path w="63" h="32">
                  <a:moveTo>
                    <a:pt x="4" y="3"/>
                  </a:moveTo>
                  <a:cubicBezTo>
                    <a:pt x="4" y="3"/>
                    <a:pt x="4" y="5"/>
                    <a:pt x="5" y="8"/>
                  </a:cubicBezTo>
                  <a:cubicBezTo>
                    <a:pt x="5" y="11"/>
                    <a:pt x="7" y="15"/>
                    <a:pt x="10" y="18"/>
                  </a:cubicBezTo>
                  <a:cubicBezTo>
                    <a:pt x="12" y="22"/>
                    <a:pt x="16" y="25"/>
                    <a:pt x="22" y="26"/>
                  </a:cubicBezTo>
                  <a:cubicBezTo>
                    <a:pt x="31" y="28"/>
                    <a:pt x="43" y="27"/>
                    <a:pt x="61" y="20"/>
                  </a:cubicBezTo>
                  <a:lnTo>
                    <a:pt x="63" y="23"/>
                  </a:lnTo>
                  <a:cubicBezTo>
                    <a:pt x="44" y="31"/>
                    <a:pt x="31" y="32"/>
                    <a:pt x="21" y="29"/>
                  </a:cubicBezTo>
                  <a:cubicBezTo>
                    <a:pt x="15" y="28"/>
                    <a:pt x="10" y="24"/>
                    <a:pt x="7" y="21"/>
                  </a:cubicBezTo>
                  <a:cubicBezTo>
                    <a:pt x="4" y="17"/>
                    <a:pt x="2" y="13"/>
                    <a:pt x="1" y="9"/>
                  </a:cubicBezTo>
                  <a:cubicBezTo>
                    <a:pt x="0" y="6"/>
                    <a:pt x="1" y="3"/>
                    <a:pt x="1" y="2"/>
                  </a:cubicBezTo>
                  <a:cubicBezTo>
                    <a:pt x="1" y="1"/>
                    <a:pt x="1" y="0"/>
                    <a:pt x="2" y="0"/>
                  </a:cubicBezTo>
                  <a:cubicBezTo>
                    <a:pt x="3" y="0"/>
                    <a:pt x="4" y="0"/>
                    <a:pt x="4" y="3"/>
                  </a:cubicBezTo>
                </a:path>
              </a:pathLst>
            </a:custGeom>
            <a:solidFill>
              <a:schemeClr val="bg1">
                <a:alpha val="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12" name="Freeform 7"/>
            <p:cNvSpPr>
              <a:spLocks/>
            </p:cNvSpPr>
            <p:nvPr userDrawn="1"/>
          </p:nvSpPr>
          <p:spPr bwMode="auto">
            <a:xfrm>
              <a:off x="1067" y="2659"/>
              <a:ext cx="149" cy="151"/>
            </a:xfrm>
            <a:custGeom>
              <a:avLst/>
              <a:gdLst/>
              <a:ahLst/>
              <a:cxnLst>
                <a:cxn ang="0">
                  <a:pos x="13" y="0"/>
                </a:cxn>
                <a:cxn ang="0">
                  <a:pos x="24" y="13"/>
                </a:cxn>
                <a:cxn ang="0">
                  <a:pos x="12" y="25"/>
                </a:cxn>
                <a:cxn ang="0">
                  <a:pos x="0" y="12"/>
                </a:cxn>
                <a:cxn ang="0">
                  <a:pos x="13" y="0"/>
                </a:cxn>
              </a:cxnLst>
              <a:rect l="0" t="0" r="r" b="b"/>
              <a:pathLst>
                <a:path w="25" h="25">
                  <a:moveTo>
                    <a:pt x="13" y="0"/>
                  </a:moveTo>
                  <a:cubicBezTo>
                    <a:pt x="20" y="1"/>
                    <a:pt x="25" y="7"/>
                    <a:pt x="24" y="13"/>
                  </a:cubicBezTo>
                  <a:cubicBezTo>
                    <a:pt x="24" y="20"/>
                    <a:pt x="18" y="25"/>
                    <a:pt x="12" y="25"/>
                  </a:cubicBezTo>
                  <a:cubicBezTo>
                    <a:pt x="5" y="24"/>
                    <a:pt x="0" y="19"/>
                    <a:pt x="0" y="12"/>
                  </a:cubicBezTo>
                  <a:cubicBezTo>
                    <a:pt x="1" y="5"/>
                    <a:pt x="7" y="0"/>
                    <a:pt x="13" y="0"/>
                  </a:cubicBezTo>
                </a:path>
              </a:pathLst>
            </a:custGeom>
            <a:solidFill>
              <a:schemeClr val="bg1">
                <a:alpha val="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4" r:id="rId4"/>
    <p:sldLayoutId id="2147483683" r:id="rId5"/>
    <p:sldLayoutId id="2147483682" r:id="rId6"/>
    <p:sldLayoutId id="2147483681" r:id="rId7"/>
    <p:sldLayoutId id="2147483680" r:id="rId8"/>
    <p:sldLayoutId id="2147483679" r:id="rId9"/>
    <p:sldLayoutId id="2147483678" r:id="rId10"/>
    <p:sldLayoutId id="2147483677" r:id="rId1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2.png"/><Relationship Id="rId18" Type="http://schemas.openxmlformats.org/officeDocument/2006/relationships/image" Target="../media/image17.png"/><Relationship Id="rId26" Type="http://schemas.openxmlformats.org/officeDocument/2006/relationships/image" Target="../media/image25.png"/><Relationship Id="rId39" Type="http://schemas.openxmlformats.org/officeDocument/2006/relationships/image" Target="../media/image38.png"/><Relationship Id="rId3" Type="http://schemas.openxmlformats.org/officeDocument/2006/relationships/image" Target="../media/image2.png"/><Relationship Id="rId21" Type="http://schemas.openxmlformats.org/officeDocument/2006/relationships/image" Target="../media/image20.png"/><Relationship Id="rId34" Type="http://schemas.openxmlformats.org/officeDocument/2006/relationships/image" Target="../media/image33.png"/><Relationship Id="rId42" Type="http://schemas.openxmlformats.org/officeDocument/2006/relationships/image" Target="../media/image41.png"/><Relationship Id="rId47" Type="http://schemas.openxmlformats.org/officeDocument/2006/relationships/image" Target="../media/image46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17" Type="http://schemas.openxmlformats.org/officeDocument/2006/relationships/image" Target="../media/image16.png"/><Relationship Id="rId25" Type="http://schemas.openxmlformats.org/officeDocument/2006/relationships/image" Target="../media/image24.png"/><Relationship Id="rId33" Type="http://schemas.openxmlformats.org/officeDocument/2006/relationships/image" Target="../media/image32.png"/><Relationship Id="rId38" Type="http://schemas.openxmlformats.org/officeDocument/2006/relationships/image" Target="../media/image37.png"/><Relationship Id="rId46" Type="http://schemas.openxmlformats.org/officeDocument/2006/relationships/image" Target="../media/image45.pn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5.png"/><Relationship Id="rId20" Type="http://schemas.openxmlformats.org/officeDocument/2006/relationships/image" Target="../media/image19.png"/><Relationship Id="rId29" Type="http://schemas.openxmlformats.org/officeDocument/2006/relationships/image" Target="../media/image28.png"/><Relationship Id="rId41" Type="http://schemas.openxmlformats.org/officeDocument/2006/relationships/image" Target="../media/image40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24" Type="http://schemas.openxmlformats.org/officeDocument/2006/relationships/image" Target="../media/image23.png"/><Relationship Id="rId32" Type="http://schemas.openxmlformats.org/officeDocument/2006/relationships/image" Target="../media/image31.png"/><Relationship Id="rId37" Type="http://schemas.openxmlformats.org/officeDocument/2006/relationships/image" Target="../media/image36.png"/><Relationship Id="rId40" Type="http://schemas.openxmlformats.org/officeDocument/2006/relationships/image" Target="../media/image39.png"/><Relationship Id="rId45" Type="http://schemas.openxmlformats.org/officeDocument/2006/relationships/image" Target="../media/image44.png"/><Relationship Id="rId5" Type="http://schemas.openxmlformats.org/officeDocument/2006/relationships/image" Target="../media/image4.png"/><Relationship Id="rId15" Type="http://schemas.openxmlformats.org/officeDocument/2006/relationships/image" Target="../media/image14.png"/><Relationship Id="rId23" Type="http://schemas.openxmlformats.org/officeDocument/2006/relationships/image" Target="../media/image22.png"/><Relationship Id="rId28" Type="http://schemas.openxmlformats.org/officeDocument/2006/relationships/image" Target="../media/image27.png"/><Relationship Id="rId36" Type="http://schemas.openxmlformats.org/officeDocument/2006/relationships/image" Target="../media/image35.png"/><Relationship Id="rId49" Type="http://schemas.openxmlformats.org/officeDocument/2006/relationships/image" Target="../media/image48.png"/><Relationship Id="rId10" Type="http://schemas.openxmlformats.org/officeDocument/2006/relationships/image" Target="../media/image9.png"/><Relationship Id="rId19" Type="http://schemas.openxmlformats.org/officeDocument/2006/relationships/image" Target="../media/image18.png"/><Relationship Id="rId31" Type="http://schemas.openxmlformats.org/officeDocument/2006/relationships/image" Target="../media/image30.png"/><Relationship Id="rId44" Type="http://schemas.openxmlformats.org/officeDocument/2006/relationships/image" Target="../media/image43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Relationship Id="rId22" Type="http://schemas.openxmlformats.org/officeDocument/2006/relationships/image" Target="../media/image21.png"/><Relationship Id="rId27" Type="http://schemas.openxmlformats.org/officeDocument/2006/relationships/image" Target="../media/image26.png"/><Relationship Id="rId30" Type="http://schemas.openxmlformats.org/officeDocument/2006/relationships/image" Target="../media/image29.png"/><Relationship Id="rId35" Type="http://schemas.openxmlformats.org/officeDocument/2006/relationships/image" Target="../media/image34.png"/><Relationship Id="rId43" Type="http://schemas.openxmlformats.org/officeDocument/2006/relationships/image" Target="../media/image42.png"/><Relationship Id="rId48" Type="http://schemas.openxmlformats.org/officeDocument/2006/relationships/image" Target="../media/image47.png"/><Relationship Id="rId8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13" Type="http://schemas.openxmlformats.org/officeDocument/2006/relationships/image" Target="../media/image8.png"/><Relationship Id="rId18" Type="http://schemas.openxmlformats.org/officeDocument/2006/relationships/image" Target="../media/image13.png"/><Relationship Id="rId3" Type="http://schemas.openxmlformats.org/officeDocument/2006/relationships/image" Target="../media/image27.png"/><Relationship Id="rId21" Type="http://schemas.openxmlformats.org/officeDocument/2006/relationships/image" Target="../media/image26.png"/><Relationship Id="rId7" Type="http://schemas.openxmlformats.org/officeDocument/2006/relationships/image" Target="../media/image30.png"/><Relationship Id="rId12" Type="http://schemas.openxmlformats.org/officeDocument/2006/relationships/image" Target="../media/image7.png"/><Relationship Id="rId17" Type="http://schemas.openxmlformats.org/officeDocument/2006/relationships/image" Target="../media/image12.png"/><Relationship Id="rId2" Type="http://schemas.openxmlformats.org/officeDocument/2006/relationships/image" Target="../media/image49.png"/><Relationship Id="rId16" Type="http://schemas.openxmlformats.org/officeDocument/2006/relationships/image" Target="../media/image11.png"/><Relationship Id="rId20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png"/><Relationship Id="rId11" Type="http://schemas.openxmlformats.org/officeDocument/2006/relationships/image" Target="../media/image6.png"/><Relationship Id="rId5" Type="http://schemas.openxmlformats.org/officeDocument/2006/relationships/image" Target="../media/image16.png"/><Relationship Id="rId15" Type="http://schemas.openxmlformats.org/officeDocument/2006/relationships/image" Target="../media/image10.png"/><Relationship Id="rId10" Type="http://schemas.openxmlformats.org/officeDocument/2006/relationships/image" Target="../media/image5.png"/><Relationship Id="rId19" Type="http://schemas.openxmlformats.org/officeDocument/2006/relationships/image" Target="../media/image14.png"/><Relationship Id="rId4" Type="http://schemas.openxmlformats.org/officeDocument/2006/relationships/image" Target="../media/image28.png"/><Relationship Id="rId9" Type="http://schemas.openxmlformats.org/officeDocument/2006/relationships/image" Target="../media/image4.png"/><Relationship Id="rId1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矩形 104"/>
          <p:cNvSpPr/>
          <p:nvPr/>
        </p:nvSpPr>
        <p:spPr>
          <a:xfrm>
            <a:off x="0" y="2879725"/>
            <a:ext cx="8072438" cy="2286000"/>
          </a:xfrm>
          <a:prstGeom prst="rect">
            <a:avLst/>
          </a:prstGeom>
          <a:gradFill flip="none" rotWithShape="1">
            <a:gsLst>
              <a:gs pos="0">
                <a:srgbClr val="6C0000"/>
              </a:gs>
              <a:gs pos="100000">
                <a:srgbClr val="FF0000">
                  <a:alpha val="60000"/>
                </a:srgbClr>
              </a:gs>
            </a:gsLst>
            <a:lin ang="0" scaled="1"/>
            <a:tileRect/>
          </a:gra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2" name="组合 105"/>
          <p:cNvGrpSpPr>
            <a:grpSpLocks/>
          </p:cNvGrpSpPr>
          <p:nvPr/>
        </p:nvGrpSpPr>
        <p:grpSpPr bwMode="auto">
          <a:xfrm>
            <a:off x="5214938" y="5140325"/>
            <a:ext cx="2120900" cy="646113"/>
            <a:chOff x="4286248" y="5711627"/>
            <a:chExt cx="2121251" cy="646331"/>
          </a:xfrm>
        </p:grpSpPr>
        <p:sp>
          <p:nvSpPr>
            <p:cNvPr id="121" name="矩形 120"/>
            <p:cNvSpPr>
              <a:spLocks noChangeArrowheads="1"/>
            </p:cNvSpPr>
            <p:nvPr/>
          </p:nvSpPr>
          <p:spPr bwMode="auto">
            <a:xfrm>
              <a:off x="5124587" y="5744976"/>
              <a:ext cx="1005053" cy="3382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600" dirty="0">
                  <a:solidFill>
                    <a:srgbClr val="C08900"/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latin typeface="华文行楷" pitchFamily="2" charset="-122"/>
                  <a:ea typeface="华文行楷" pitchFamily="2" charset="-122"/>
                </a:rPr>
                <a:t>戊子鼠年</a:t>
              </a:r>
            </a:p>
          </p:txBody>
        </p:sp>
        <p:sp>
          <p:nvSpPr>
            <p:cNvPr id="122" name="矩形 121"/>
            <p:cNvSpPr>
              <a:spLocks noChangeArrowheads="1"/>
            </p:cNvSpPr>
            <p:nvPr/>
          </p:nvSpPr>
          <p:spPr bwMode="auto">
            <a:xfrm>
              <a:off x="5149991" y="5959361"/>
              <a:ext cx="1257508" cy="2779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200" dirty="0">
                  <a:solidFill>
                    <a:srgbClr val="C08900"/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latin typeface="Colonna MT" pitchFamily="82" charset="0"/>
                  <a:ea typeface="+mn-ea"/>
                </a:rPr>
                <a:t>Happy New Year</a:t>
              </a:r>
              <a:endParaRPr lang="zh-CN" altLang="en-US" sz="1200" dirty="0">
                <a:solidFill>
                  <a:srgbClr val="C089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lonna MT" pitchFamily="82" charset="0"/>
                <a:ea typeface="+mn-ea"/>
              </a:endParaRPr>
            </a:p>
          </p:txBody>
        </p:sp>
        <p:sp>
          <p:nvSpPr>
            <p:cNvPr id="123" name="矩形 122"/>
            <p:cNvSpPr>
              <a:spLocks noChangeArrowheads="1"/>
            </p:cNvSpPr>
            <p:nvPr/>
          </p:nvSpPr>
          <p:spPr bwMode="auto">
            <a:xfrm>
              <a:off x="4286248" y="5711627"/>
              <a:ext cx="1071739" cy="6463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3600" dirty="0">
                  <a:solidFill>
                    <a:srgbClr val="C08900"/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latin typeface="Colonna MT" pitchFamily="82" charset="0"/>
                  <a:ea typeface="+mn-ea"/>
                </a:rPr>
                <a:t>2008</a:t>
              </a:r>
              <a:endParaRPr lang="zh-CN" altLang="en-US" sz="3600" dirty="0">
                <a:solidFill>
                  <a:srgbClr val="C089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lonna MT" pitchFamily="82" charset="0"/>
                <a:ea typeface="+mn-ea"/>
              </a:endParaRPr>
            </a:p>
          </p:txBody>
        </p:sp>
      </p:grpSp>
      <p:grpSp>
        <p:nvGrpSpPr>
          <p:cNvPr id="3" name="组合 126"/>
          <p:cNvGrpSpPr>
            <a:grpSpLocks/>
          </p:cNvGrpSpPr>
          <p:nvPr/>
        </p:nvGrpSpPr>
        <p:grpSpPr bwMode="auto">
          <a:xfrm>
            <a:off x="142875" y="3436938"/>
            <a:ext cx="5857875" cy="920750"/>
            <a:chOff x="285720" y="3436623"/>
            <a:chExt cx="5857916" cy="921071"/>
          </a:xfrm>
        </p:grpSpPr>
        <p:sp>
          <p:nvSpPr>
            <p:cNvPr id="124" name="Rectangle 文字2"/>
            <p:cNvSpPr>
              <a:spLocks noChangeArrowheads="1"/>
            </p:cNvSpPr>
            <p:nvPr/>
          </p:nvSpPr>
          <p:spPr bwMode="auto">
            <a:xfrm flipH="1">
              <a:off x="285720" y="3436623"/>
              <a:ext cx="5857916" cy="4308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  <a:scene3d>
                <a:camera prst="orthographicFront"/>
                <a:lightRig rig="threePt" dir="t"/>
              </a:scene3d>
              <a:sp3d extrusionH="57150">
                <a:bevelT w="82550" h="38100" prst="coolSlant"/>
              </a:sp3d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800" b="1" dirty="0">
                  <a:solidFill>
                    <a:schemeClr val="bg1"/>
                  </a:solidFill>
                  <a:effectLst>
                    <a:reflection blurRad="6350" stA="55000" endA="300" endPos="45500" dir="5400000" sy="-100000" algn="bl" rotWithShape="0"/>
                  </a:effectLst>
                  <a:latin typeface="方正隶变简体" pitchFamily="65" charset="-122"/>
                  <a:ea typeface="方正隶变简体" pitchFamily="65" charset="-122"/>
                </a:rPr>
                <a:t>锐普广告有限公司</a:t>
              </a:r>
              <a:r>
                <a:rPr lang="zh-CN" altLang="zh-CN" sz="2800" b="1" dirty="0">
                  <a:solidFill>
                    <a:schemeClr val="bg1"/>
                  </a:solidFill>
                  <a:effectLst>
                    <a:reflection blurRad="6350" stA="55000" endA="300" endPos="45500" dir="5400000" sy="-100000" algn="bl" rotWithShape="0"/>
                  </a:effectLst>
                  <a:latin typeface="方正隶变简体" pitchFamily="65" charset="-122"/>
                  <a:ea typeface="方正隶变简体" pitchFamily="65" charset="-122"/>
                </a:rPr>
                <a:t>powerpoint</a:t>
              </a:r>
              <a:r>
                <a:rPr lang="zh-CN" altLang="en-US" sz="2800" b="1" dirty="0">
                  <a:solidFill>
                    <a:schemeClr val="bg1"/>
                  </a:solidFill>
                  <a:effectLst>
                    <a:reflection blurRad="6350" stA="55000" endA="300" endPos="45500" dir="5400000" sy="-100000" algn="bl" rotWithShape="0"/>
                  </a:effectLst>
                  <a:latin typeface="方正隶变简体" pitchFamily="65" charset="-122"/>
                  <a:ea typeface="方正隶变简体" pitchFamily="65" charset="-122"/>
                </a:rPr>
                <a:t>模板</a:t>
              </a:r>
              <a:endParaRPr lang="zh-CN" altLang="en-US" sz="2800" b="1" dirty="0">
                <a:solidFill>
                  <a:schemeClr val="bg1"/>
                </a:solidFill>
                <a:effectLst>
                  <a:reflection blurRad="6350" stA="55000" endA="300" endPos="45500" dir="5400000" sy="-100000" algn="bl" rotWithShape="0"/>
                </a:effectLst>
                <a:latin typeface="+mn-lt"/>
                <a:ea typeface="+mn-ea"/>
              </a:endParaRPr>
            </a:p>
          </p:txBody>
        </p:sp>
        <p:sp>
          <p:nvSpPr>
            <p:cNvPr id="125" name="Rectangle 文字"/>
            <p:cNvSpPr>
              <a:spLocks noChangeArrowheads="1"/>
            </p:cNvSpPr>
            <p:nvPr/>
          </p:nvSpPr>
          <p:spPr bwMode="auto">
            <a:xfrm>
              <a:off x="2250265" y="3865251"/>
              <a:ext cx="1928826" cy="4924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  <a:scene3d>
                <a:camera prst="orthographicFront"/>
                <a:lightRig rig="threePt" dir="t"/>
              </a:scene3d>
              <a:sp3d extrusionH="57150">
                <a:bevelT w="82550" h="38100" prst="coolSlant"/>
              </a:sp3d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3200" b="1" dirty="0">
                  <a:solidFill>
                    <a:schemeClr val="bg1"/>
                  </a:solidFill>
                  <a:effectLst>
                    <a:reflection blurRad="6350" stA="55000" endA="300" endPos="45500" dir="5400000" sy="-100000" algn="bl" rotWithShape="0"/>
                  </a:effectLst>
                  <a:latin typeface="方正隶变简体" pitchFamily="65" charset="-122"/>
                  <a:ea typeface="方正隶变简体" pitchFamily="65" charset="-122"/>
                </a:rPr>
                <a:t>春节专用</a:t>
              </a:r>
              <a:endParaRPr lang="zh-CN" altLang="en-US" sz="3200" b="1" dirty="0">
                <a:solidFill>
                  <a:schemeClr val="bg1"/>
                </a:solidFill>
                <a:effectLst>
                  <a:reflection blurRad="6350" stA="55000" endA="300" endPos="45500" dir="5400000" sy="-100000" algn="bl" rotWithShape="0"/>
                </a:effectLst>
                <a:latin typeface="+mn-lt"/>
                <a:ea typeface="+mn-ea"/>
              </a:endParaRPr>
            </a:p>
          </p:txBody>
        </p:sp>
      </p:grpSp>
      <p:pic>
        <p:nvPicPr>
          <p:cNvPr id="126" name="图片 125" descr="梅花树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6223000" cy="271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4" name="组合 红布"/>
          <p:cNvGrpSpPr>
            <a:grpSpLocks/>
          </p:cNvGrpSpPr>
          <p:nvPr/>
        </p:nvGrpSpPr>
        <p:grpSpPr bwMode="auto">
          <a:xfrm>
            <a:off x="4071938" y="428625"/>
            <a:ext cx="4716462" cy="4706938"/>
            <a:chOff x="2425701" y="1858963"/>
            <a:chExt cx="3648074" cy="3640137"/>
          </a:xfrm>
        </p:grpSpPr>
        <p:sp>
          <p:nvSpPr>
            <p:cNvPr id="90" name="Freeform 6"/>
            <p:cNvSpPr>
              <a:spLocks/>
            </p:cNvSpPr>
            <p:nvPr/>
          </p:nvSpPr>
          <p:spPr bwMode="auto">
            <a:xfrm>
              <a:off x="2651126" y="2080419"/>
              <a:ext cx="3197225" cy="3197225"/>
            </a:xfrm>
            <a:custGeom>
              <a:avLst/>
              <a:gdLst/>
              <a:ahLst/>
              <a:cxnLst>
                <a:cxn ang="0">
                  <a:pos x="40" y="1292"/>
                </a:cxn>
                <a:cxn ang="0">
                  <a:pos x="1292" y="40"/>
                </a:cxn>
                <a:cxn ang="0">
                  <a:pos x="1438" y="40"/>
                </a:cxn>
                <a:cxn ang="0">
                  <a:pos x="2689" y="1292"/>
                </a:cxn>
                <a:cxn ang="0">
                  <a:pos x="2689" y="1437"/>
                </a:cxn>
                <a:cxn ang="0">
                  <a:pos x="1438" y="2689"/>
                </a:cxn>
                <a:cxn ang="0">
                  <a:pos x="1292" y="2689"/>
                </a:cxn>
                <a:cxn ang="0">
                  <a:pos x="40" y="1437"/>
                </a:cxn>
                <a:cxn ang="0">
                  <a:pos x="40" y="1292"/>
                </a:cxn>
              </a:cxnLst>
              <a:rect l="0" t="0" r="r" b="b"/>
              <a:pathLst>
                <a:path w="2729" h="2729">
                  <a:moveTo>
                    <a:pt x="40" y="1292"/>
                  </a:moveTo>
                  <a:cubicBezTo>
                    <a:pt x="1292" y="40"/>
                    <a:pt x="1292" y="40"/>
                    <a:pt x="1292" y="40"/>
                  </a:cubicBezTo>
                  <a:cubicBezTo>
                    <a:pt x="1332" y="0"/>
                    <a:pt x="1397" y="0"/>
                    <a:pt x="1438" y="40"/>
                  </a:cubicBezTo>
                  <a:cubicBezTo>
                    <a:pt x="2689" y="1292"/>
                    <a:pt x="2689" y="1292"/>
                    <a:pt x="2689" y="1292"/>
                  </a:cubicBezTo>
                  <a:cubicBezTo>
                    <a:pt x="2729" y="1332"/>
                    <a:pt x="2729" y="1397"/>
                    <a:pt x="2689" y="1437"/>
                  </a:cubicBezTo>
                  <a:cubicBezTo>
                    <a:pt x="1438" y="2689"/>
                    <a:pt x="1438" y="2689"/>
                    <a:pt x="1438" y="2689"/>
                  </a:cubicBezTo>
                  <a:cubicBezTo>
                    <a:pt x="1397" y="2729"/>
                    <a:pt x="1332" y="2729"/>
                    <a:pt x="1292" y="2689"/>
                  </a:cubicBezTo>
                  <a:cubicBezTo>
                    <a:pt x="40" y="1437"/>
                    <a:pt x="40" y="1437"/>
                    <a:pt x="40" y="1437"/>
                  </a:cubicBezTo>
                  <a:cubicBezTo>
                    <a:pt x="0" y="1397"/>
                    <a:pt x="0" y="1332"/>
                    <a:pt x="40" y="1292"/>
                  </a:cubicBezTo>
                </a:path>
              </a:pathLst>
            </a:custGeom>
            <a:solidFill>
              <a:srgbClr val="E20000"/>
            </a:solidFill>
            <a:ln w="9525">
              <a:noFill/>
              <a:round/>
              <a:headEnd/>
              <a:tailEnd/>
            </a:ln>
            <a:scene3d>
              <a:camera prst="orthographicFront"/>
              <a:lightRig rig="threePt" dir="t"/>
            </a:scene3d>
            <a:sp3d>
              <a:bevelT w="158750" prst="softRound"/>
              <a:extrusionClr>
                <a:schemeClr val="bg1"/>
              </a:extrusionClr>
              <a:contourClr>
                <a:schemeClr val="bg1"/>
              </a:contourClr>
            </a:sp3d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91" name="Freeform 7"/>
            <p:cNvSpPr>
              <a:spLocks noEditPoints="1"/>
            </p:cNvSpPr>
            <p:nvPr/>
          </p:nvSpPr>
          <p:spPr bwMode="auto">
            <a:xfrm>
              <a:off x="2425701" y="1858963"/>
              <a:ext cx="3648074" cy="3640137"/>
            </a:xfrm>
            <a:custGeom>
              <a:avLst/>
              <a:gdLst/>
              <a:ahLst/>
              <a:cxnLst>
                <a:cxn ang="0">
                  <a:pos x="1710" y="2951"/>
                </a:cxn>
                <a:cxn ang="0">
                  <a:pos x="2898" y="1733"/>
                </a:cxn>
                <a:cxn ang="0">
                  <a:pos x="2973" y="1692"/>
                </a:cxn>
                <a:cxn ang="0">
                  <a:pos x="2879" y="1295"/>
                </a:cxn>
                <a:cxn ang="0">
                  <a:pos x="2901" y="1342"/>
                </a:cxn>
                <a:cxn ang="0">
                  <a:pos x="2825" y="1260"/>
                </a:cxn>
                <a:cxn ang="0">
                  <a:pos x="2731" y="1229"/>
                </a:cxn>
                <a:cxn ang="0">
                  <a:pos x="1802" y="296"/>
                </a:cxn>
                <a:cxn ang="0">
                  <a:pos x="1777" y="287"/>
                </a:cxn>
                <a:cxn ang="0">
                  <a:pos x="1770" y="262"/>
                </a:cxn>
                <a:cxn ang="0">
                  <a:pos x="1547" y="183"/>
                </a:cxn>
                <a:cxn ang="0">
                  <a:pos x="1383" y="224"/>
                </a:cxn>
                <a:cxn ang="0">
                  <a:pos x="221" y="1389"/>
                </a:cxn>
                <a:cxn ang="0">
                  <a:pos x="183" y="1553"/>
                </a:cxn>
                <a:cxn ang="0">
                  <a:pos x="271" y="1773"/>
                </a:cxn>
                <a:cxn ang="0">
                  <a:pos x="296" y="1780"/>
                </a:cxn>
                <a:cxn ang="0">
                  <a:pos x="306" y="1805"/>
                </a:cxn>
                <a:cxn ang="0">
                  <a:pos x="1229" y="2734"/>
                </a:cxn>
                <a:cxn ang="0">
                  <a:pos x="1269" y="2829"/>
                </a:cxn>
                <a:cxn ang="0">
                  <a:pos x="1351" y="2904"/>
                </a:cxn>
                <a:cxn ang="0">
                  <a:pos x="1304" y="2882"/>
                </a:cxn>
                <a:cxn ang="0">
                  <a:pos x="1701" y="2967"/>
                </a:cxn>
                <a:cxn ang="0">
                  <a:pos x="1742" y="2888"/>
                </a:cxn>
                <a:cxn ang="0">
                  <a:pos x="2929" y="1701"/>
                </a:cxn>
                <a:cxn ang="0">
                  <a:pos x="2907" y="1720"/>
                </a:cxn>
                <a:cxn ang="0">
                  <a:pos x="2936" y="1748"/>
                </a:cxn>
                <a:cxn ang="0">
                  <a:pos x="2879" y="1783"/>
                </a:cxn>
                <a:cxn ang="0">
                  <a:pos x="2866" y="1796"/>
                </a:cxn>
                <a:cxn ang="0">
                  <a:pos x="1729" y="2983"/>
                </a:cxn>
                <a:cxn ang="0">
                  <a:pos x="1276" y="2879"/>
                </a:cxn>
                <a:cxn ang="0">
                  <a:pos x="388" y="1906"/>
                </a:cxn>
                <a:cxn ang="0">
                  <a:pos x="126" y="1534"/>
                </a:cxn>
                <a:cxn ang="0">
                  <a:pos x="1310" y="259"/>
                </a:cxn>
                <a:cxn ang="0">
                  <a:pos x="1698" y="158"/>
                </a:cxn>
                <a:cxn ang="0">
                  <a:pos x="2731" y="1203"/>
                </a:cxn>
                <a:cxn ang="0">
                  <a:pos x="2989" y="1578"/>
                </a:cxn>
                <a:cxn ang="0">
                  <a:pos x="1795" y="2863"/>
                </a:cxn>
                <a:cxn ang="0">
                  <a:pos x="1758" y="2926"/>
                </a:cxn>
                <a:cxn ang="0">
                  <a:pos x="1736" y="2967"/>
                </a:cxn>
                <a:cxn ang="0">
                  <a:pos x="205" y="1361"/>
                </a:cxn>
                <a:cxn ang="0">
                  <a:pos x="195" y="1373"/>
                </a:cxn>
                <a:cxn ang="0">
                  <a:pos x="240" y="1326"/>
                </a:cxn>
                <a:cxn ang="0">
                  <a:pos x="155" y="1411"/>
                </a:cxn>
                <a:cxn ang="0">
                  <a:pos x="1323" y="246"/>
                </a:cxn>
                <a:cxn ang="0">
                  <a:pos x="1358" y="183"/>
                </a:cxn>
                <a:cxn ang="0">
                  <a:pos x="1383" y="145"/>
                </a:cxn>
                <a:cxn ang="0">
                  <a:pos x="1389" y="211"/>
                </a:cxn>
                <a:cxn ang="0">
                  <a:pos x="2857" y="1288"/>
                </a:cxn>
                <a:cxn ang="0">
                  <a:pos x="1821" y="249"/>
                </a:cxn>
                <a:cxn ang="0">
                  <a:pos x="1298" y="2860"/>
                </a:cxn>
                <a:cxn ang="0">
                  <a:pos x="258" y="1824"/>
                </a:cxn>
              </a:cxnLst>
              <a:rect l="0" t="0" r="r" b="b"/>
              <a:pathLst>
                <a:path w="3115" h="3106">
                  <a:moveTo>
                    <a:pt x="1710" y="2920"/>
                  </a:moveTo>
                  <a:cubicBezTo>
                    <a:pt x="1729" y="2901"/>
                    <a:pt x="1729" y="2901"/>
                    <a:pt x="1729" y="2901"/>
                  </a:cubicBezTo>
                  <a:cubicBezTo>
                    <a:pt x="1707" y="2895"/>
                    <a:pt x="1688" y="2920"/>
                    <a:pt x="1710" y="2951"/>
                  </a:cubicBezTo>
                  <a:cubicBezTo>
                    <a:pt x="1714" y="2945"/>
                    <a:pt x="1717" y="2929"/>
                    <a:pt x="1710" y="2920"/>
                  </a:cubicBezTo>
                  <a:moveTo>
                    <a:pt x="1742" y="2888"/>
                  </a:moveTo>
                  <a:cubicBezTo>
                    <a:pt x="2898" y="1733"/>
                    <a:pt x="2898" y="1733"/>
                    <a:pt x="2898" y="1733"/>
                  </a:cubicBezTo>
                  <a:cubicBezTo>
                    <a:pt x="2895" y="1729"/>
                    <a:pt x="2895" y="1726"/>
                    <a:pt x="2895" y="1723"/>
                  </a:cubicBezTo>
                  <a:cubicBezTo>
                    <a:pt x="2892" y="1710"/>
                    <a:pt x="2898" y="1688"/>
                    <a:pt x="2914" y="1679"/>
                  </a:cubicBezTo>
                  <a:cubicBezTo>
                    <a:pt x="2926" y="1670"/>
                    <a:pt x="2955" y="1666"/>
                    <a:pt x="2973" y="1692"/>
                  </a:cubicBezTo>
                  <a:cubicBezTo>
                    <a:pt x="3014" y="1676"/>
                    <a:pt x="3014" y="1607"/>
                    <a:pt x="2932" y="1556"/>
                  </a:cubicBezTo>
                  <a:cubicBezTo>
                    <a:pt x="3068" y="1572"/>
                    <a:pt x="3027" y="1421"/>
                    <a:pt x="2920" y="1421"/>
                  </a:cubicBezTo>
                  <a:cubicBezTo>
                    <a:pt x="2948" y="1351"/>
                    <a:pt x="2914" y="1295"/>
                    <a:pt x="2879" y="1295"/>
                  </a:cubicBezTo>
                  <a:cubicBezTo>
                    <a:pt x="2885" y="1310"/>
                    <a:pt x="2866" y="1339"/>
                    <a:pt x="2844" y="1339"/>
                  </a:cubicBezTo>
                  <a:cubicBezTo>
                    <a:pt x="2857" y="1355"/>
                    <a:pt x="2885" y="1345"/>
                    <a:pt x="2882" y="1320"/>
                  </a:cubicBezTo>
                  <a:cubicBezTo>
                    <a:pt x="2882" y="1304"/>
                    <a:pt x="2907" y="1317"/>
                    <a:pt x="2901" y="1342"/>
                  </a:cubicBezTo>
                  <a:cubicBezTo>
                    <a:pt x="2882" y="1389"/>
                    <a:pt x="2822" y="1364"/>
                    <a:pt x="2819" y="1333"/>
                  </a:cubicBezTo>
                  <a:cubicBezTo>
                    <a:pt x="2778" y="1323"/>
                    <a:pt x="2762" y="1260"/>
                    <a:pt x="2803" y="1244"/>
                  </a:cubicBezTo>
                  <a:cubicBezTo>
                    <a:pt x="2825" y="1238"/>
                    <a:pt x="2838" y="1260"/>
                    <a:pt x="2825" y="1260"/>
                  </a:cubicBezTo>
                  <a:cubicBezTo>
                    <a:pt x="2791" y="1257"/>
                    <a:pt x="2791" y="1301"/>
                    <a:pt x="2810" y="1307"/>
                  </a:cubicBezTo>
                  <a:cubicBezTo>
                    <a:pt x="2810" y="1270"/>
                    <a:pt x="2847" y="1263"/>
                    <a:pt x="2854" y="1266"/>
                  </a:cubicBezTo>
                  <a:cubicBezTo>
                    <a:pt x="2841" y="1225"/>
                    <a:pt x="2781" y="1191"/>
                    <a:pt x="2731" y="1229"/>
                  </a:cubicBezTo>
                  <a:cubicBezTo>
                    <a:pt x="1890" y="375"/>
                    <a:pt x="1890" y="375"/>
                    <a:pt x="1890" y="375"/>
                  </a:cubicBezTo>
                  <a:cubicBezTo>
                    <a:pt x="1918" y="312"/>
                    <a:pt x="1884" y="265"/>
                    <a:pt x="1843" y="252"/>
                  </a:cubicBezTo>
                  <a:cubicBezTo>
                    <a:pt x="1846" y="262"/>
                    <a:pt x="1840" y="299"/>
                    <a:pt x="1802" y="296"/>
                  </a:cubicBezTo>
                  <a:cubicBezTo>
                    <a:pt x="1808" y="315"/>
                    <a:pt x="1852" y="315"/>
                    <a:pt x="1849" y="281"/>
                  </a:cubicBezTo>
                  <a:cubicBezTo>
                    <a:pt x="1852" y="268"/>
                    <a:pt x="1871" y="281"/>
                    <a:pt x="1865" y="303"/>
                  </a:cubicBezTo>
                  <a:cubicBezTo>
                    <a:pt x="1849" y="344"/>
                    <a:pt x="1786" y="328"/>
                    <a:pt x="1777" y="287"/>
                  </a:cubicBezTo>
                  <a:cubicBezTo>
                    <a:pt x="1742" y="284"/>
                    <a:pt x="1720" y="224"/>
                    <a:pt x="1764" y="205"/>
                  </a:cubicBezTo>
                  <a:cubicBezTo>
                    <a:pt x="1792" y="202"/>
                    <a:pt x="1805" y="224"/>
                    <a:pt x="1789" y="224"/>
                  </a:cubicBezTo>
                  <a:cubicBezTo>
                    <a:pt x="1761" y="224"/>
                    <a:pt x="1751" y="249"/>
                    <a:pt x="1770" y="262"/>
                  </a:cubicBezTo>
                  <a:cubicBezTo>
                    <a:pt x="1770" y="240"/>
                    <a:pt x="1799" y="221"/>
                    <a:pt x="1814" y="227"/>
                  </a:cubicBezTo>
                  <a:cubicBezTo>
                    <a:pt x="1814" y="192"/>
                    <a:pt x="1758" y="161"/>
                    <a:pt x="1685" y="186"/>
                  </a:cubicBezTo>
                  <a:cubicBezTo>
                    <a:pt x="1682" y="85"/>
                    <a:pt x="1531" y="47"/>
                    <a:pt x="1547" y="183"/>
                  </a:cubicBezTo>
                  <a:cubicBezTo>
                    <a:pt x="1496" y="101"/>
                    <a:pt x="1430" y="104"/>
                    <a:pt x="1414" y="145"/>
                  </a:cubicBezTo>
                  <a:cubicBezTo>
                    <a:pt x="1440" y="161"/>
                    <a:pt x="1440" y="189"/>
                    <a:pt x="1430" y="208"/>
                  </a:cubicBezTo>
                  <a:cubicBezTo>
                    <a:pt x="1418" y="224"/>
                    <a:pt x="1395" y="227"/>
                    <a:pt x="1383" y="224"/>
                  </a:cubicBezTo>
                  <a:cubicBezTo>
                    <a:pt x="1383" y="224"/>
                    <a:pt x="1380" y="224"/>
                    <a:pt x="1377" y="224"/>
                  </a:cubicBezTo>
                  <a:cubicBezTo>
                    <a:pt x="218" y="1380"/>
                    <a:pt x="218" y="1380"/>
                    <a:pt x="218" y="1380"/>
                  </a:cubicBezTo>
                  <a:cubicBezTo>
                    <a:pt x="221" y="1383"/>
                    <a:pt x="221" y="1386"/>
                    <a:pt x="221" y="1389"/>
                  </a:cubicBezTo>
                  <a:cubicBezTo>
                    <a:pt x="224" y="1402"/>
                    <a:pt x="218" y="1421"/>
                    <a:pt x="202" y="1430"/>
                  </a:cubicBezTo>
                  <a:cubicBezTo>
                    <a:pt x="189" y="1440"/>
                    <a:pt x="158" y="1443"/>
                    <a:pt x="139" y="1418"/>
                  </a:cubicBezTo>
                  <a:cubicBezTo>
                    <a:pt x="101" y="1430"/>
                    <a:pt x="101" y="1506"/>
                    <a:pt x="183" y="1553"/>
                  </a:cubicBezTo>
                  <a:cubicBezTo>
                    <a:pt x="47" y="1537"/>
                    <a:pt x="88" y="1692"/>
                    <a:pt x="195" y="1688"/>
                  </a:cubicBezTo>
                  <a:cubicBezTo>
                    <a:pt x="167" y="1761"/>
                    <a:pt x="202" y="1814"/>
                    <a:pt x="236" y="1814"/>
                  </a:cubicBezTo>
                  <a:cubicBezTo>
                    <a:pt x="230" y="1799"/>
                    <a:pt x="249" y="1773"/>
                    <a:pt x="271" y="1773"/>
                  </a:cubicBezTo>
                  <a:cubicBezTo>
                    <a:pt x="258" y="1755"/>
                    <a:pt x="230" y="1764"/>
                    <a:pt x="233" y="1789"/>
                  </a:cubicBezTo>
                  <a:cubicBezTo>
                    <a:pt x="233" y="1805"/>
                    <a:pt x="208" y="1796"/>
                    <a:pt x="214" y="1767"/>
                  </a:cubicBezTo>
                  <a:cubicBezTo>
                    <a:pt x="233" y="1723"/>
                    <a:pt x="293" y="1745"/>
                    <a:pt x="296" y="1780"/>
                  </a:cubicBezTo>
                  <a:cubicBezTo>
                    <a:pt x="337" y="1789"/>
                    <a:pt x="353" y="1849"/>
                    <a:pt x="312" y="1868"/>
                  </a:cubicBezTo>
                  <a:cubicBezTo>
                    <a:pt x="290" y="1874"/>
                    <a:pt x="277" y="1852"/>
                    <a:pt x="290" y="1849"/>
                  </a:cubicBezTo>
                  <a:cubicBezTo>
                    <a:pt x="325" y="1852"/>
                    <a:pt x="325" y="1811"/>
                    <a:pt x="306" y="1805"/>
                  </a:cubicBezTo>
                  <a:cubicBezTo>
                    <a:pt x="306" y="1843"/>
                    <a:pt x="268" y="1846"/>
                    <a:pt x="262" y="1843"/>
                  </a:cubicBezTo>
                  <a:cubicBezTo>
                    <a:pt x="274" y="1884"/>
                    <a:pt x="325" y="1912"/>
                    <a:pt x="388" y="1881"/>
                  </a:cubicBezTo>
                  <a:cubicBezTo>
                    <a:pt x="1229" y="2734"/>
                    <a:pt x="1229" y="2734"/>
                    <a:pt x="1229" y="2734"/>
                  </a:cubicBezTo>
                  <a:cubicBezTo>
                    <a:pt x="1200" y="2785"/>
                    <a:pt x="1232" y="2844"/>
                    <a:pt x="1276" y="2857"/>
                  </a:cubicBezTo>
                  <a:cubicBezTo>
                    <a:pt x="1273" y="2851"/>
                    <a:pt x="1279" y="2813"/>
                    <a:pt x="1317" y="2813"/>
                  </a:cubicBezTo>
                  <a:cubicBezTo>
                    <a:pt x="1310" y="2794"/>
                    <a:pt x="1266" y="2794"/>
                    <a:pt x="1269" y="2829"/>
                  </a:cubicBezTo>
                  <a:cubicBezTo>
                    <a:pt x="1266" y="2841"/>
                    <a:pt x="1244" y="2829"/>
                    <a:pt x="1254" y="2807"/>
                  </a:cubicBezTo>
                  <a:cubicBezTo>
                    <a:pt x="1269" y="2766"/>
                    <a:pt x="1332" y="2781"/>
                    <a:pt x="1342" y="2822"/>
                  </a:cubicBezTo>
                  <a:cubicBezTo>
                    <a:pt x="1377" y="2825"/>
                    <a:pt x="1399" y="2885"/>
                    <a:pt x="1351" y="2904"/>
                  </a:cubicBezTo>
                  <a:cubicBezTo>
                    <a:pt x="1326" y="2910"/>
                    <a:pt x="1314" y="2885"/>
                    <a:pt x="1329" y="2885"/>
                  </a:cubicBezTo>
                  <a:cubicBezTo>
                    <a:pt x="1355" y="2888"/>
                    <a:pt x="1364" y="2860"/>
                    <a:pt x="1348" y="2847"/>
                  </a:cubicBezTo>
                  <a:cubicBezTo>
                    <a:pt x="1348" y="2870"/>
                    <a:pt x="1320" y="2888"/>
                    <a:pt x="1304" y="2882"/>
                  </a:cubicBezTo>
                  <a:cubicBezTo>
                    <a:pt x="1304" y="2917"/>
                    <a:pt x="1361" y="2948"/>
                    <a:pt x="1433" y="2923"/>
                  </a:cubicBezTo>
                  <a:cubicBezTo>
                    <a:pt x="1436" y="3024"/>
                    <a:pt x="1588" y="3062"/>
                    <a:pt x="1569" y="2929"/>
                  </a:cubicBezTo>
                  <a:cubicBezTo>
                    <a:pt x="1619" y="3011"/>
                    <a:pt x="1685" y="3005"/>
                    <a:pt x="1701" y="2967"/>
                  </a:cubicBezTo>
                  <a:cubicBezTo>
                    <a:pt x="1676" y="2945"/>
                    <a:pt x="1679" y="2917"/>
                    <a:pt x="1688" y="2904"/>
                  </a:cubicBezTo>
                  <a:cubicBezTo>
                    <a:pt x="1698" y="2888"/>
                    <a:pt x="1720" y="2882"/>
                    <a:pt x="1732" y="2885"/>
                  </a:cubicBezTo>
                  <a:cubicBezTo>
                    <a:pt x="1736" y="2885"/>
                    <a:pt x="1739" y="2888"/>
                    <a:pt x="1742" y="2888"/>
                  </a:cubicBezTo>
                  <a:moveTo>
                    <a:pt x="2907" y="1720"/>
                  </a:moveTo>
                  <a:cubicBezTo>
                    <a:pt x="2926" y="1701"/>
                    <a:pt x="2926" y="1701"/>
                    <a:pt x="2926" y="1701"/>
                  </a:cubicBezTo>
                  <a:cubicBezTo>
                    <a:pt x="2929" y="1701"/>
                    <a:pt x="2929" y="1701"/>
                    <a:pt x="2929" y="1701"/>
                  </a:cubicBezTo>
                  <a:cubicBezTo>
                    <a:pt x="2929" y="1701"/>
                    <a:pt x="2929" y="1701"/>
                    <a:pt x="2929" y="1701"/>
                  </a:cubicBezTo>
                  <a:cubicBezTo>
                    <a:pt x="2945" y="1701"/>
                    <a:pt x="2955" y="1701"/>
                    <a:pt x="2958" y="1698"/>
                  </a:cubicBezTo>
                  <a:cubicBezTo>
                    <a:pt x="2929" y="1673"/>
                    <a:pt x="2904" y="1698"/>
                    <a:pt x="2907" y="1720"/>
                  </a:cubicBezTo>
                  <a:moveTo>
                    <a:pt x="2942" y="1720"/>
                  </a:moveTo>
                  <a:cubicBezTo>
                    <a:pt x="2923" y="1739"/>
                    <a:pt x="2923" y="1739"/>
                    <a:pt x="2923" y="1739"/>
                  </a:cubicBezTo>
                  <a:cubicBezTo>
                    <a:pt x="2926" y="1742"/>
                    <a:pt x="2929" y="1745"/>
                    <a:pt x="2936" y="1748"/>
                  </a:cubicBezTo>
                  <a:cubicBezTo>
                    <a:pt x="2955" y="1751"/>
                    <a:pt x="2958" y="1767"/>
                    <a:pt x="2942" y="1767"/>
                  </a:cubicBezTo>
                  <a:cubicBezTo>
                    <a:pt x="2929" y="1764"/>
                    <a:pt x="2920" y="1758"/>
                    <a:pt x="2910" y="1751"/>
                  </a:cubicBezTo>
                  <a:cubicBezTo>
                    <a:pt x="2879" y="1783"/>
                    <a:pt x="2879" y="1783"/>
                    <a:pt x="2879" y="1783"/>
                  </a:cubicBezTo>
                  <a:cubicBezTo>
                    <a:pt x="2923" y="1805"/>
                    <a:pt x="2986" y="1780"/>
                    <a:pt x="2973" y="1723"/>
                  </a:cubicBezTo>
                  <a:cubicBezTo>
                    <a:pt x="2964" y="1723"/>
                    <a:pt x="2951" y="1723"/>
                    <a:pt x="2942" y="1720"/>
                  </a:cubicBezTo>
                  <a:moveTo>
                    <a:pt x="2866" y="1796"/>
                  </a:moveTo>
                  <a:cubicBezTo>
                    <a:pt x="1805" y="2854"/>
                    <a:pt x="1805" y="2854"/>
                    <a:pt x="1805" y="2854"/>
                  </a:cubicBezTo>
                  <a:cubicBezTo>
                    <a:pt x="1805" y="2854"/>
                    <a:pt x="1805" y="2854"/>
                    <a:pt x="1805" y="2854"/>
                  </a:cubicBezTo>
                  <a:cubicBezTo>
                    <a:pt x="1855" y="2920"/>
                    <a:pt x="1814" y="3014"/>
                    <a:pt x="1729" y="2983"/>
                  </a:cubicBezTo>
                  <a:cubicBezTo>
                    <a:pt x="1723" y="3018"/>
                    <a:pt x="1669" y="3059"/>
                    <a:pt x="1591" y="2983"/>
                  </a:cubicBezTo>
                  <a:cubicBezTo>
                    <a:pt x="1562" y="3106"/>
                    <a:pt x="1421" y="3027"/>
                    <a:pt x="1421" y="2951"/>
                  </a:cubicBezTo>
                  <a:cubicBezTo>
                    <a:pt x="1329" y="2977"/>
                    <a:pt x="1285" y="2920"/>
                    <a:pt x="1276" y="2879"/>
                  </a:cubicBezTo>
                  <a:cubicBezTo>
                    <a:pt x="1175" y="2838"/>
                    <a:pt x="1194" y="2759"/>
                    <a:pt x="1207" y="2734"/>
                  </a:cubicBezTo>
                  <a:cubicBezTo>
                    <a:pt x="388" y="1906"/>
                    <a:pt x="388" y="1906"/>
                    <a:pt x="388" y="1906"/>
                  </a:cubicBezTo>
                  <a:cubicBezTo>
                    <a:pt x="388" y="1906"/>
                    <a:pt x="388" y="1906"/>
                    <a:pt x="388" y="1906"/>
                  </a:cubicBezTo>
                  <a:cubicBezTo>
                    <a:pt x="366" y="1918"/>
                    <a:pt x="268" y="1934"/>
                    <a:pt x="240" y="1846"/>
                  </a:cubicBezTo>
                  <a:cubicBezTo>
                    <a:pt x="199" y="1836"/>
                    <a:pt x="142" y="1789"/>
                    <a:pt x="167" y="1701"/>
                  </a:cubicBezTo>
                  <a:cubicBezTo>
                    <a:pt x="92" y="1698"/>
                    <a:pt x="0" y="1569"/>
                    <a:pt x="126" y="1534"/>
                  </a:cubicBezTo>
                  <a:cubicBezTo>
                    <a:pt x="54" y="1455"/>
                    <a:pt x="92" y="1399"/>
                    <a:pt x="123" y="1389"/>
                  </a:cubicBezTo>
                  <a:cubicBezTo>
                    <a:pt x="88" y="1304"/>
                    <a:pt x="189" y="1270"/>
                    <a:pt x="252" y="1317"/>
                  </a:cubicBezTo>
                  <a:cubicBezTo>
                    <a:pt x="1310" y="259"/>
                    <a:pt x="1310" y="259"/>
                    <a:pt x="1310" y="259"/>
                  </a:cubicBezTo>
                  <a:cubicBezTo>
                    <a:pt x="1260" y="196"/>
                    <a:pt x="1298" y="95"/>
                    <a:pt x="1383" y="126"/>
                  </a:cubicBezTo>
                  <a:cubicBezTo>
                    <a:pt x="1392" y="95"/>
                    <a:pt x="1446" y="51"/>
                    <a:pt x="1525" y="123"/>
                  </a:cubicBezTo>
                  <a:cubicBezTo>
                    <a:pt x="1553" y="0"/>
                    <a:pt x="1698" y="82"/>
                    <a:pt x="1698" y="158"/>
                  </a:cubicBezTo>
                  <a:cubicBezTo>
                    <a:pt x="1789" y="136"/>
                    <a:pt x="1833" y="189"/>
                    <a:pt x="1843" y="230"/>
                  </a:cubicBezTo>
                  <a:cubicBezTo>
                    <a:pt x="1944" y="274"/>
                    <a:pt x="1925" y="347"/>
                    <a:pt x="1915" y="375"/>
                  </a:cubicBezTo>
                  <a:cubicBezTo>
                    <a:pt x="2731" y="1203"/>
                    <a:pt x="2731" y="1203"/>
                    <a:pt x="2731" y="1203"/>
                  </a:cubicBezTo>
                  <a:cubicBezTo>
                    <a:pt x="2753" y="1191"/>
                    <a:pt x="2832" y="1166"/>
                    <a:pt x="2876" y="1266"/>
                  </a:cubicBezTo>
                  <a:cubicBezTo>
                    <a:pt x="2917" y="1276"/>
                    <a:pt x="2973" y="1320"/>
                    <a:pt x="2948" y="1408"/>
                  </a:cubicBezTo>
                  <a:cubicBezTo>
                    <a:pt x="3024" y="1414"/>
                    <a:pt x="3115" y="1540"/>
                    <a:pt x="2989" y="1578"/>
                  </a:cubicBezTo>
                  <a:cubicBezTo>
                    <a:pt x="3062" y="1657"/>
                    <a:pt x="3027" y="1714"/>
                    <a:pt x="2992" y="1720"/>
                  </a:cubicBezTo>
                  <a:cubicBezTo>
                    <a:pt x="3027" y="1802"/>
                    <a:pt x="2929" y="1840"/>
                    <a:pt x="2866" y="1796"/>
                  </a:cubicBezTo>
                  <a:moveTo>
                    <a:pt x="1795" y="2863"/>
                  </a:moveTo>
                  <a:cubicBezTo>
                    <a:pt x="1761" y="2901"/>
                    <a:pt x="1761" y="2901"/>
                    <a:pt x="1761" y="2901"/>
                  </a:cubicBezTo>
                  <a:cubicBezTo>
                    <a:pt x="1770" y="2907"/>
                    <a:pt x="1777" y="2920"/>
                    <a:pt x="1780" y="2933"/>
                  </a:cubicBezTo>
                  <a:cubicBezTo>
                    <a:pt x="1780" y="2948"/>
                    <a:pt x="1764" y="2945"/>
                    <a:pt x="1758" y="2926"/>
                  </a:cubicBezTo>
                  <a:cubicBezTo>
                    <a:pt x="1758" y="2920"/>
                    <a:pt x="1755" y="2914"/>
                    <a:pt x="1748" y="2910"/>
                  </a:cubicBezTo>
                  <a:cubicBezTo>
                    <a:pt x="1729" y="2929"/>
                    <a:pt x="1729" y="2929"/>
                    <a:pt x="1729" y="2929"/>
                  </a:cubicBezTo>
                  <a:cubicBezTo>
                    <a:pt x="1732" y="2939"/>
                    <a:pt x="1736" y="2955"/>
                    <a:pt x="1736" y="2967"/>
                  </a:cubicBezTo>
                  <a:cubicBezTo>
                    <a:pt x="1795" y="2977"/>
                    <a:pt x="1818" y="2907"/>
                    <a:pt x="1795" y="2866"/>
                  </a:cubicBezTo>
                  <a:cubicBezTo>
                    <a:pt x="1795" y="2863"/>
                    <a:pt x="1795" y="2863"/>
                    <a:pt x="1795" y="2863"/>
                  </a:cubicBezTo>
                  <a:moveTo>
                    <a:pt x="205" y="1361"/>
                  </a:moveTo>
                  <a:cubicBezTo>
                    <a:pt x="199" y="1351"/>
                    <a:pt x="186" y="1345"/>
                    <a:pt x="173" y="1345"/>
                  </a:cubicBezTo>
                  <a:cubicBezTo>
                    <a:pt x="158" y="1345"/>
                    <a:pt x="161" y="1358"/>
                    <a:pt x="180" y="1364"/>
                  </a:cubicBezTo>
                  <a:cubicBezTo>
                    <a:pt x="186" y="1367"/>
                    <a:pt x="192" y="1370"/>
                    <a:pt x="195" y="1373"/>
                  </a:cubicBezTo>
                  <a:cubicBezTo>
                    <a:pt x="177" y="1392"/>
                    <a:pt x="177" y="1392"/>
                    <a:pt x="177" y="1392"/>
                  </a:cubicBezTo>
                  <a:cubicBezTo>
                    <a:pt x="167" y="1386"/>
                    <a:pt x="151" y="1383"/>
                    <a:pt x="142" y="1386"/>
                  </a:cubicBezTo>
                  <a:cubicBezTo>
                    <a:pt x="129" y="1329"/>
                    <a:pt x="195" y="1307"/>
                    <a:pt x="240" y="1326"/>
                  </a:cubicBezTo>
                  <a:cubicBezTo>
                    <a:pt x="205" y="1361"/>
                    <a:pt x="205" y="1361"/>
                    <a:pt x="205" y="1361"/>
                  </a:cubicBezTo>
                  <a:moveTo>
                    <a:pt x="208" y="1392"/>
                  </a:moveTo>
                  <a:cubicBezTo>
                    <a:pt x="211" y="1414"/>
                    <a:pt x="180" y="1440"/>
                    <a:pt x="155" y="1411"/>
                  </a:cubicBezTo>
                  <a:cubicBezTo>
                    <a:pt x="164" y="1408"/>
                    <a:pt x="180" y="1408"/>
                    <a:pt x="186" y="1411"/>
                  </a:cubicBezTo>
                  <a:cubicBezTo>
                    <a:pt x="208" y="1392"/>
                    <a:pt x="208" y="1392"/>
                    <a:pt x="208" y="1392"/>
                  </a:cubicBezTo>
                  <a:moveTo>
                    <a:pt x="1323" y="246"/>
                  </a:moveTo>
                  <a:cubicBezTo>
                    <a:pt x="1358" y="211"/>
                    <a:pt x="1358" y="211"/>
                    <a:pt x="1358" y="211"/>
                  </a:cubicBezTo>
                  <a:cubicBezTo>
                    <a:pt x="1348" y="202"/>
                    <a:pt x="1342" y="189"/>
                    <a:pt x="1339" y="180"/>
                  </a:cubicBezTo>
                  <a:cubicBezTo>
                    <a:pt x="1339" y="161"/>
                    <a:pt x="1355" y="170"/>
                    <a:pt x="1358" y="183"/>
                  </a:cubicBezTo>
                  <a:cubicBezTo>
                    <a:pt x="1361" y="189"/>
                    <a:pt x="1364" y="196"/>
                    <a:pt x="1367" y="199"/>
                  </a:cubicBezTo>
                  <a:cubicBezTo>
                    <a:pt x="1386" y="180"/>
                    <a:pt x="1386" y="180"/>
                    <a:pt x="1386" y="180"/>
                  </a:cubicBezTo>
                  <a:cubicBezTo>
                    <a:pt x="1383" y="170"/>
                    <a:pt x="1380" y="155"/>
                    <a:pt x="1383" y="145"/>
                  </a:cubicBezTo>
                  <a:cubicBezTo>
                    <a:pt x="1323" y="133"/>
                    <a:pt x="1298" y="202"/>
                    <a:pt x="1323" y="246"/>
                  </a:cubicBezTo>
                  <a:moveTo>
                    <a:pt x="1408" y="189"/>
                  </a:moveTo>
                  <a:cubicBezTo>
                    <a:pt x="1402" y="196"/>
                    <a:pt x="1395" y="205"/>
                    <a:pt x="1389" y="211"/>
                  </a:cubicBezTo>
                  <a:cubicBezTo>
                    <a:pt x="1411" y="214"/>
                    <a:pt x="1433" y="189"/>
                    <a:pt x="1408" y="161"/>
                  </a:cubicBezTo>
                  <a:cubicBezTo>
                    <a:pt x="1405" y="167"/>
                    <a:pt x="1405" y="180"/>
                    <a:pt x="1408" y="189"/>
                  </a:cubicBezTo>
                  <a:moveTo>
                    <a:pt x="2857" y="1288"/>
                  </a:moveTo>
                  <a:cubicBezTo>
                    <a:pt x="2844" y="1285"/>
                    <a:pt x="2825" y="1304"/>
                    <a:pt x="2829" y="1317"/>
                  </a:cubicBezTo>
                  <a:cubicBezTo>
                    <a:pt x="2841" y="1320"/>
                    <a:pt x="2860" y="1301"/>
                    <a:pt x="2857" y="1288"/>
                  </a:cubicBezTo>
                  <a:moveTo>
                    <a:pt x="1821" y="249"/>
                  </a:moveTo>
                  <a:cubicBezTo>
                    <a:pt x="1824" y="262"/>
                    <a:pt x="1805" y="284"/>
                    <a:pt x="1792" y="281"/>
                  </a:cubicBezTo>
                  <a:cubicBezTo>
                    <a:pt x="1786" y="265"/>
                    <a:pt x="1808" y="246"/>
                    <a:pt x="1821" y="249"/>
                  </a:cubicBezTo>
                  <a:moveTo>
                    <a:pt x="1298" y="2860"/>
                  </a:moveTo>
                  <a:cubicBezTo>
                    <a:pt x="1295" y="2847"/>
                    <a:pt x="1310" y="2829"/>
                    <a:pt x="1326" y="2832"/>
                  </a:cubicBezTo>
                  <a:cubicBezTo>
                    <a:pt x="1329" y="2844"/>
                    <a:pt x="1310" y="2863"/>
                    <a:pt x="1298" y="2860"/>
                  </a:cubicBezTo>
                  <a:moveTo>
                    <a:pt x="258" y="1824"/>
                  </a:moveTo>
                  <a:cubicBezTo>
                    <a:pt x="271" y="1824"/>
                    <a:pt x="290" y="1808"/>
                    <a:pt x="287" y="1796"/>
                  </a:cubicBezTo>
                  <a:cubicBezTo>
                    <a:pt x="274" y="1789"/>
                    <a:pt x="255" y="1811"/>
                    <a:pt x="258" y="1824"/>
                  </a:cubicBezTo>
                </a:path>
              </a:pathLst>
            </a:custGeom>
            <a:solidFill>
              <a:srgbClr val="E20000"/>
            </a:solidFill>
            <a:ln w="9525">
              <a:noFill/>
              <a:round/>
              <a:headEnd/>
              <a:tailEnd/>
            </a:ln>
            <a:scene3d>
              <a:camera prst="orthographicFront"/>
              <a:lightRig rig="threePt" dir="t"/>
            </a:scene3d>
            <a:sp3d>
              <a:bevelT w="203200" h="50800" prst="softRound"/>
            </a:sp3d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</p:grpSp>
      <p:pic>
        <p:nvPicPr>
          <p:cNvPr id="108" name="图片 107" descr="福1.pn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511800" y="1506538"/>
            <a:ext cx="581025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9" name="图片 108" descr="福2.pn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048250" y="2493963"/>
            <a:ext cx="1058863" cy="66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0" name="图片 109" descr="福3.png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643563" y="2668588"/>
            <a:ext cx="477837" cy="140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1" name="图片 110" descr="福4.png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426075" y="2000250"/>
            <a:ext cx="928688" cy="165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" name="图片 111" descr="福5-6.png"/>
          <p:cNvPicPr>
            <a:picLocks noChangeAspect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6332538" y="1444625"/>
            <a:ext cx="850900" cy="147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3" name="图片 112" descr="福6-3.png"/>
          <p:cNvPicPr>
            <a:picLocks noChangeAspect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6256338" y="2422525"/>
            <a:ext cx="952500" cy="148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4" name="图片 113" descr="福8-2.png"/>
          <p:cNvPicPr>
            <a:picLocks noChangeAspect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6497638" y="2905125"/>
            <a:ext cx="787400" cy="66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5" name="图片 114" descr="福9-2.png"/>
          <p:cNvPicPr>
            <a:picLocks noChangeAspect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6967538" y="2955925"/>
            <a:ext cx="533400" cy="109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6" name="图片 115" descr="福9.png"/>
          <p:cNvPicPr>
            <a:picLocks noChangeAspect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6673850" y="3668713"/>
            <a:ext cx="434975" cy="363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7" name="图片 116" descr="福10.png"/>
          <p:cNvPicPr>
            <a:picLocks noChangeAspect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6470650" y="3176588"/>
            <a:ext cx="768350" cy="681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8" name="图片 117" descr="福11.png"/>
          <p:cNvPicPr>
            <a:picLocks noChangeAspect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6629400" y="3089275"/>
            <a:ext cx="479425" cy="73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9" name="图片 118" descr="福12.png"/>
          <p:cNvPicPr>
            <a:picLocks noChangeAspect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6673850" y="3567113"/>
            <a:ext cx="522288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7" name="-3-1" descr="花3.png"/>
          <p:cNvPicPr>
            <a:picLocks noChangeAspect="1"/>
          </p:cNvPicPr>
          <p:nvPr/>
        </p:nvPicPr>
        <p:blipFill>
          <a:blip r:embed="rId16"/>
          <a:srcRect/>
          <a:stretch>
            <a:fillRect/>
          </a:stretch>
        </p:blipFill>
        <p:spPr bwMode="auto">
          <a:xfrm>
            <a:off x="5267325" y="6203950"/>
            <a:ext cx="233363" cy="290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9" name="-3-2" descr="花3.png"/>
          <p:cNvPicPr>
            <a:picLocks noChangeAspect="1"/>
          </p:cNvPicPr>
          <p:nvPr/>
        </p:nvPicPr>
        <p:blipFill>
          <a:blip r:embed="rId16"/>
          <a:srcRect/>
          <a:stretch>
            <a:fillRect/>
          </a:stretch>
        </p:blipFill>
        <p:spPr bwMode="auto">
          <a:xfrm>
            <a:off x="5000625" y="6351588"/>
            <a:ext cx="233363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" name="-3-3" descr="花3.png"/>
          <p:cNvPicPr>
            <a:picLocks noChangeAspect="1"/>
          </p:cNvPicPr>
          <p:nvPr/>
        </p:nvPicPr>
        <p:blipFill>
          <a:blip r:embed="rId16"/>
          <a:srcRect/>
          <a:stretch>
            <a:fillRect/>
          </a:stretch>
        </p:blipFill>
        <p:spPr bwMode="auto">
          <a:xfrm>
            <a:off x="5338763" y="6208713"/>
            <a:ext cx="233362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0" name="-c-1" descr="花9.png"/>
          <p:cNvPicPr>
            <a:picLocks noChangeAspect="1"/>
          </p:cNvPicPr>
          <p:nvPr/>
        </p:nvPicPr>
        <p:blipFill>
          <a:blip r:embed="rId17"/>
          <a:srcRect/>
          <a:stretch>
            <a:fillRect/>
          </a:stretch>
        </p:blipFill>
        <p:spPr bwMode="auto">
          <a:xfrm>
            <a:off x="5127625" y="6280150"/>
            <a:ext cx="230188" cy="239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" name="-2-1" descr="花2.png"/>
          <p:cNvPicPr>
            <a:picLocks noChangeAspect="1"/>
          </p:cNvPicPr>
          <p:nvPr/>
        </p:nvPicPr>
        <p:blipFill>
          <a:blip r:embed="rId18"/>
          <a:srcRect/>
          <a:stretch>
            <a:fillRect/>
          </a:stretch>
        </p:blipFill>
        <p:spPr bwMode="auto">
          <a:xfrm>
            <a:off x="5000625" y="6132513"/>
            <a:ext cx="349250" cy="290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3" name="-9-1" descr="花9.png"/>
          <p:cNvPicPr>
            <a:picLocks noChangeAspect="1"/>
          </p:cNvPicPr>
          <p:nvPr/>
        </p:nvPicPr>
        <p:blipFill>
          <a:blip r:embed="rId17"/>
          <a:srcRect/>
          <a:stretch>
            <a:fillRect/>
          </a:stretch>
        </p:blipFill>
        <p:spPr bwMode="auto">
          <a:xfrm>
            <a:off x="5413375" y="6113463"/>
            <a:ext cx="230188" cy="23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6" name="0-22-6" descr="花25.png"/>
          <p:cNvPicPr>
            <a:picLocks noChangeAspect="1"/>
          </p:cNvPicPr>
          <p:nvPr/>
        </p:nvPicPr>
        <p:blipFill>
          <a:blip r:embed="rId19"/>
          <a:srcRect/>
          <a:stretch>
            <a:fillRect/>
          </a:stretch>
        </p:blipFill>
        <p:spPr bwMode="auto">
          <a:xfrm>
            <a:off x="5500688" y="6180138"/>
            <a:ext cx="889000" cy="593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" name="0-00" descr="花13.png"/>
          <p:cNvPicPr>
            <a:picLocks noChangeAspect="1"/>
          </p:cNvPicPr>
          <p:nvPr/>
        </p:nvPicPr>
        <p:blipFill>
          <a:blip r:embed="rId20"/>
          <a:srcRect/>
          <a:stretch>
            <a:fillRect/>
          </a:stretch>
        </p:blipFill>
        <p:spPr bwMode="auto">
          <a:xfrm rot="-8689213">
            <a:off x="5538788" y="5761038"/>
            <a:ext cx="1833562" cy="149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" name="0-0" descr="花12.png"/>
          <p:cNvPicPr>
            <a:picLocks noChangeAspect="1"/>
          </p:cNvPicPr>
          <p:nvPr/>
        </p:nvPicPr>
        <p:blipFill>
          <a:blip r:embed="rId21"/>
          <a:srcRect/>
          <a:stretch>
            <a:fillRect/>
          </a:stretch>
        </p:blipFill>
        <p:spPr bwMode="auto">
          <a:xfrm>
            <a:off x="3429000" y="6115050"/>
            <a:ext cx="2443163" cy="709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9" name="0-17-2" descr="花20.png"/>
          <p:cNvPicPr>
            <a:picLocks noChangeAspect="1"/>
          </p:cNvPicPr>
          <p:nvPr/>
        </p:nvPicPr>
        <p:blipFill>
          <a:blip r:embed="rId22"/>
          <a:srcRect/>
          <a:stretch>
            <a:fillRect/>
          </a:stretch>
        </p:blipFill>
        <p:spPr bwMode="auto">
          <a:xfrm>
            <a:off x="4714875" y="5888038"/>
            <a:ext cx="1500188" cy="1112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" name="0-21-3" descr="花24.png"/>
          <p:cNvPicPr>
            <a:picLocks noChangeAspect="1"/>
          </p:cNvPicPr>
          <p:nvPr/>
        </p:nvPicPr>
        <p:blipFill>
          <a:blip r:embed="rId23"/>
          <a:srcRect/>
          <a:stretch>
            <a:fillRect/>
          </a:stretch>
        </p:blipFill>
        <p:spPr bwMode="auto">
          <a:xfrm>
            <a:off x="3071813" y="5684838"/>
            <a:ext cx="2630487" cy="1173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" name="0-21-2" descr="花24.png"/>
          <p:cNvPicPr>
            <a:picLocks noChangeAspect="1"/>
          </p:cNvPicPr>
          <p:nvPr/>
        </p:nvPicPr>
        <p:blipFill>
          <a:blip r:embed="rId24"/>
          <a:srcRect/>
          <a:stretch>
            <a:fillRect/>
          </a:stretch>
        </p:blipFill>
        <p:spPr bwMode="auto">
          <a:xfrm>
            <a:off x="1857375" y="6146800"/>
            <a:ext cx="762000" cy="71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" name="0-21-1" descr="花24.png"/>
          <p:cNvPicPr>
            <a:picLocks noChangeAspect="1"/>
          </p:cNvPicPr>
          <p:nvPr/>
        </p:nvPicPr>
        <p:blipFill>
          <a:blip r:embed="rId23"/>
          <a:srcRect/>
          <a:stretch>
            <a:fillRect/>
          </a:stretch>
        </p:blipFill>
        <p:spPr bwMode="auto">
          <a:xfrm>
            <a:off x="1571625" y="5715000"/>
            <a:ext cx="3214688" cy="1165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5" name="0-22-5" descr="花25.png"/>
          <p:cNvPicPr>
            <a:picLocks noChangeAspect="1"/>
          </p:cNvPicPr>
          <p:nvPr/>
        </p:nvPicPr>
        <p:blipFill>
          <a:blip r:embed="rId19"/>
          <a:srcRect/>
          <a:stretch>
            <a:fillRect/>
          </a:stretch>
        </p:blipFill>
        <p:spPr bwMode="auto">
          <a:xfrm>
            <a:off x="428625" y="6227763"/>
            <a:ext cx="889000" cy="630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" name="0-22-4" descr="花25.png"/>
          <p:cNvPicPr>
            <a:picLocks noChangeAspect="1"/>
          </p:cNvPicPr>
          <p:nvPr/>
        </p:nvPicPr>
        <p:blipFill>
          <a:blip r:embed="rId19"/>
          <a:srcRect/>
          <a:stretch>
            <a:fillRect/>
          </a:stretch>
        </p:blipFill>
        <p:spPr bwMode="auto">
          <a:xfrm>
            <a:off x="2714625" y="6264275"/>
            <a:ext cx="889000" cy="593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7" name="图片 鼠1" descr="老鼠1.png"/>
          <p:cNvPicPr>
            <a:picLocks noChangeAspect="1"/>
          </p:cNvPicPr>
          <p:nvPr/>
        </p:nvPicPr>
        <p:blipFill>
          <a:blip r:embed="rId25"/>
          <a:srcRect/>
          <a:stretch>
            <a:fillRect/>
          </a:stretch>
        </p:blipFill>
        <p:spPr bwMode="auto">
          <a:xfrm>
            <a:off x="4908550" y="6357938"/>
            <a:ext cx="949325" cy="1214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5" name="组合 眼睛"/>
          <p:cNvGrpSpPr>
            <a:grpSpLocks/>
          </p:cNvGrpSpPr>
          <p:nvPr/>
        </p:nvGrpSpPr>
        <p:grpSpPr bwMode="auto">
          <a:xfrm>
            <a:off x="5280025" y="6889750"/>
            <a:ext cx="174625" cy="100013"/>
            <a:chOff x="3117402" y="3228069"/>
            <a:chExt cx="249239" cy="138907"/>
          </a:xfrm>
        </p:grpSpPr>
        <p:sp>
          <p:nvSpPr>
            <p:cNvPr id="5215" name="Freeform 7"/>
            <p:cNvSpPr>
              <a:spLocks/>
            </p:cNvSpPr>
            <p:nvPr/>
          </p:nvSpPr>
          <p:spPr bwMode="auto">
            <a:xfrm>
              <a:off x="3117402" y="3228069"/>
              <a:ext cx="136525" cy="131763"/>
            </a:xfrm>
            <a:custGeom>
              <a:avLst/>
              <a:gdLst>
                <a:gd name="T0" fmla="*/ 0 w 36"/>
                <a:gd name="T1" fmla="*/ 97881 h 35"/>
                <a:gd name="T2" fmla="*/ 45508 w 36"/>
                <a:gd name="T3" fmla="*/ 131763 h 35"/>
                <a:gd name="T4" fmla="*/ 0 w 36"/>
                <a:gd name="T5" fmla="*/ 97881 h 35"/>
                <a:gd name="T6" fmla="*/ 0 60000 65536"/>
                <a:gd name="T7" fmla="*/ 0 60000 65536"/>
                <a:gd name="T8" fmla="*/ 0 60000 65536"/>
                <a:gd name="T9" fmla="*/ 0 w 36"/>
                <a:gd name="T10" fmla="*/ 0 h 35"/>
                <a:gd name="T11" fmla="*/ 36 w 36"/>
                <a:gd name="T12" fmla="*/ 35 h 35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6" h="35">
                  <a:moveTo>
                    <a:pt x="0" y="26"/>
                  </a:moveTo>
                  <a:cubicBezTo>
                    <a:pt x="4" y="0"/>
                    <a:pt x="36" y="26"/>
                    <a:pt x="12" y="35"/>
                  </a:cubicBezTo>
                  <a:cubicBezTo>
                    <a:pt x="9" y="34"/>
                    <a:pt x="0" y="32"/>
                    <a:pt x="0" y="26"/>
                  </a:cubicBez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latin typeface="Calibri" pitchFamily="34" charset="0"/>
              </a:endParaRPr>
            </a:p>
          </p:txBody>
        </p:sp>
        <p:sp>
          <p:nvSpPr>
            <p:cNvPr id="5216" name="Freeform 12"/>
            <p:cNvSpPr>
              <a:spLocks/>
            </p:cNvSpPr>
            <p:nvPr/>
          </p:nvSpPr>
          <p:spPr bwMode="auto">
            <a:xfrm>
              <a:off x="3274565" y="3249501"/>
              <a:ext cx="92076" cy="117475"/>
            </a:xfrm>
            <a:custGeom>
              <a:avLst/>
              <a:gdLst>
                <a:gd name="T0" fmla="*/ 0 w 24"/>
                <a:gd name="T1" fmla="*/ 68211 h 31"/>
                <a:gd name="T2" fmla="*/ 57547 w 24"/>
                <a:gd name="T3" fmla="*/ 87159 h 31"/>
                <a:gd name="T4" fmla="*/ 57547 w 24"/>
                <a:gd name="T5" fmla="*/ 94738 h 31"/>
                <a:gd name="T6" fmla="*/ 0 w 24"/>
                <a:gd name="T7" fmla="*/ 68211 h 3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4"/>
                <a:gd name="T13" fmla="*/ 0 h 31"/>
                <a:gd name="T14" fmla="*/ 24 w 24"/>
                <a:gd name="T15" fmla="*/ 31 h 3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4" h="31">
                  <a:moveTo>
                    <a:pt x="0" y="18"/>
                  </a:moveTo>
                  <a:cubicBezTo>
                    <a:pt x="4" y="0"/>
                    <a:pt x="24" y="10"/>
                    <a:pt x="15" y="23"/>
                  </a:cubicBezTo>
                  <a:cubicBezTo>
                    <a:pt x="15" y="24"/>
                    <a:pt x="15" y="24"/>
                    <a:pt x="15" y="25"/>
                  </a:cubicBezTo>
                  <a:cubicBezTo>
                    <a:pt x="9" y="31"/>
                    <a:pt x="1" y="28"/>
                    <a:pt x="0" y="18"/>
                  </a:cubicBez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latin typeface="Calibri" pitchFamily="34" charset="0"/>
              </a:endParaRPr>
            </a:p>
          </p:txBody>
        </p:sp>
      </p:grpSp>
      <p:pic>
        <p:nvPicPr>
          <p:cNvPr id="41" name="图片 0-22-3" descr="花25.png"/>
          <p:cNvPicPr>
            <a:picLocks noChangeAspect="1"/>
          </p:cNvPicPr>
          <p:nvPr/>
        </p:nvPicPr>
        <p:blipFill>
          <a:blip r:embed="rId19"/>
          <a:srcRect/>
          <a:stretch>
            <a:fillRect/>
          </a:stretch>
        </p:blipFill>
        <p:spPr bwMode="auto">
          <a:xfrm>
            <a:off x="2428875" y="6264275"/>
            <a:ext cx="889000" cy="593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2" name="图片 0-22-2" descr="花25.png"/>
          <p:cNvPicPr>
            <a:picLocks noChangeAspect="1"/>
          </p:cNvPicPr>
          <p:nvPr/>
        </p:nvPicPr>
        <p:blipFill>
          <a:blip r:embed="rId19"/>
          <a:srcRect/>
          <a:stretch>
            <a:fillRect/>
          </a:stretch>
        </p:blipFill>
        <p:spPr bwMode="auto">
          <a:xfrm>
            <a:off x="4100513" y="6457950"/>
            <a:ext cx="788987" cy="45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" name="图片 0-22-1" descr="花25.png"/>
          <p:cNvPicPr>
            <a:picLocks noChangeAspect="1"/>
          </p:cNvPicPr>
          <p:nvPr/>
        </p:nvPicPr>
        <p:blipFill>
          <a:blip r:embed="rId19"/>
          <a:srcRect/>
          <a:stretch>
            <a:fillRect/>
          </a:stretch>
        </p:blipFill>
        <p:spPr bwMode="auto">
          <a:xfrm>
            <a:off x="7612063" y="6227763"/>
            <a:ext cx="889000" cy="630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" name="图片 0-14" descr="花17.png"/>
          <p:cNvPicPr>
            <a:picLocks noChangeAspect="1"/>
          </p:cNvPicPr>
          <p:nvPr/>
        </p:nvPicPr>
        <p:blipFill>
          <a:blip r:embed="rId26"/>
          <a:srcRect/>
          <a:stretch>
            <a:fillRect/>
          </a:stretch>
        </p:blipFill>
        <p:spPr bwMode="auto">
          <a:xfrm>
            <a:off x="6946900" y="6040438"/>
            <a:ext cx="879475" cy="88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" name="图片 0-17" descr="花20.png"/>
          <p:cNvPicPr>
            <a:picLocks noChangeAspect="1"/>
          </p:cNvPicPr>
          <p:nvPr/>
        </p:nvPicPr>
        <p:blipFill>
          <a:blip r:embed="rId22"/>
          <a:srcRect/>
          <a:stretch>
            <a:fillRect/>
          </a:stretch>
        </p:blipFill>
        <p:spPr bwMode="auto">
          <a:xfrm>
            <a:off x="4357688" y="5799138"/>
            <a:ext cx="1428750" cy="1058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" name="图片 f" descr="花10.png"/>
          <p:cNvPicPr>
            <a:picLocks noChangeAspect="1"/>
          </p:cNvPicPr>
          <p:nvPr/>
        </p:nvPicPr>
        <p:blipFill>
          <a:blip r:embed="rId27"/>
          <a:srcRect/>
          <a:stretch>
            <a:fillRect/>
          </a:stretch>
        </p:blipFill>
        <p:spPr bwMode="auto">
          <a:xfrm>
            <a:off x="3806825" y="642938"/>
            <a:ext cx="323850" cy="344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" name="图片 e" descr="花8.png"/>
          <p:cNvPicPr>
            <a:picLocks noChangeAspect="1"/>
          </p:cNvPicPr>
          <p:nvPr/>
        </p:nvPicPr>
        <p:blipFill>
          <a:blip r:embed="rId28"/>
          <a:srcRect/>
          <a:stretch>
            <a:fillRect/>
          </a:stretch>
        </p:blipFill>
        <p:spPr bwMode="auto">
          <a:xfrm>
            <a:off x="877888" y="1857375"/>
            <a:ext cx="249237" cy="344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" name="图片 d" descr="花7.png"/>
          <p:cNvPicPr>
            <a:picLocks noChangeAspect="1"/>
          </p:cNvPicPr>
          <p:nvPr/>
        </p:nvPicPr>
        <p:blipFill>
          <a:blip r:embed="rId29"/>
          <a:srcRect/>
          <a:stretch>
            <a:fillRect/>
          </a:stretch>
        </p:blipFill>
        <p:spPr bwMode="auto">
          <a:xfrm>
            <a:off x="5572125" y="1143000"/>
            <a:ext cx="373063" cy="334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" name="图片 c" descr="花9.png"/>
          <p:cNvPicPr>
            <a:picLocks noChangeAspect="1"/>
          </p:cNvPicPr>
          <p:nvPr/>
        </p:nvPicPr>
        <p:blipFill>
          <a:blip r:embed="rId17"/>
          <a:srcRect/>
          <a:stretch>
            <a:fillRect/>
          </a:stretch>
        </p:blipFill>
        <p:spPr bwMode="auto">
          <a:xfrm>
            <a:off x="4286250" y="1643063"/>
            <a:ext cx="230188" cy="239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" name="图片 b" descr="花1.png"/>
          <p:cNvPicPr>
            <a:picLocks noChangeAspect="1"/>
          </p:cNvPicPr>
          <p:nvPr/>
        </p:nvPicPr>
        <p:blipFill>
          <a:blip r:embed="rId30"/>
          <a:srcRect/>
          <a:stretch>
            <a:fillRect/>
          </a:stretch>
        </p:blipFill>
        <p:spPr bwMode="auto">
          <a:xfrm>
            <a:off x="2663825" y="1785938"/>
            <a:ext cx="309563" cy="263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4" name="图片 a" descr="花6.png"/>
          <p:cNvPicPr>
            <a:picLocks noChangeAspect="1"/>
          </p:cNvPicPr>
          <p:nvPr/>
        </p:nvPicPr>
        <p:blipFill>
          <a:blip r:embed="rId31"/>
          <a:srcRect/>
          <a:stretch>
            <a:fillRect/>
          </a:stretch>
        </p:blipFill>
        <p:spPr bwMode="auto">
          <a:xfrm>
            <a:off x="2308225" y="1965325"/>
            <a:ext cx="247650" cy="31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6" name="组合 77"/>
          <p:cNvGrpSpPr>
            <a:grpSpLocks/>
          </p:cNvGrpSpPr>
          <p:nvPr/>
        </p:nvGrpSpPr>
        <p:grpSpPr bwMode="auto">
          <a:xfrm>
            <a:off x="0" y="50800"/>
            <a:ext cx="5945188" cy="2228850"/>
            <a:chOff x="-1" y="50800"/>
            <a:chExt cx="5945139" cy="2229522"/>
          </a:xfrm>
        </p:grpSpPr>
        <p:pic>
          <p:nvPicPr>
            <p:cNvPr id="5190" name="图片 00" descr="花13.png"/>
            <p:cNvPicPr>
              <a:picLocks noChangeAspect="1"/>
            </p:cNvPicPr>
            <p:nvPr/>
          </p:nvPicPr>
          <p:blipFill>
            <a:blip r:embed="rId20"/>
            <a:srcRect/>
            <a:stretch>
              <a:fillRect/>
            </a:stretch>
          </p:blipFill>
          <p:spPr bwMode="auto">
            <a:xfrm>
              <a:off x="439185" y="260393"/>
              <a:ext cx="1874590" cy="16067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191" name="图片 树" descr="树.png"/>
            <p:cNvPicPr>
              <a:picLocks noChangeAspect="1"/>
            </p:cNvPicPr>
            <p:nvPr/>
          </p:nvPicPr>
          <p:blipFill>
            <a:blip r:embed="rId32"/>
            <a:srcRect/>
            <a:stretch>
              <a:fillRect/>
            </a:stretch>
          </p:blipFill>
          <p:spPr bwMode="auto">
            <a:xfrm>
              <a:off x="-1" y="69986"/>
              <a:ext cx="5563295" cy="21963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192" name="图片 0" descr="花12.png"/>
            <p:cNvPicPr>
              <a:picLocks noChangeAspect="1"/>
            </p:cNvPicPr>
            <p:nvPr/>
          </p:nvPicPr>
          <p:blipFill>
            <a:blip r:embed="rId33"/>
            <a:srcRect/>
            <a:stretch>
              <a:fillRect/>
            </a:stretch>
          </p:blipFill>
          <p:spPr bwMode="auto">
            <a:xfrm>
              <a:off x="1193682" y="125260"/>
              <a:ext cx="2075438" cy="1731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193" name="图片 1" descr="花1.png"/>
            <p:cNvPicPr>
              <a:picLocks noChangeAspect="1"/>
            </p:cNvPicPr>
            <p:nvPr/>
          </p:nvPicPr>
          <p:blipFill>
            <a:blip r:embed="rId30"/>
            <a:srcRect/>
            <a:stretch>
              <a:fillRect/>
            </a:stretch>
          </p:blipFill>
          <p:spPr bwMode="auto">
            <a:xfrm>
              <a:off x="2663270" y="1785926"/>
              <a:ext cx="310250" cy="26421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194" name="图片 2" descr="花2.png"/>
            <p:cNvPicPr>
              <a:picLocks noChangeAspect="1"/>
            </p:cNvPicPr>
            <p:nvPr/>
          </p:nvPicPr>
          <p:blipFill>
            <a:blip r:embed="rId18"/>
            <a:srcRect/>
            <a:stretch>
              <a:fillRect/>
            </a:stretch>
          </p:blipFill>
          <p:spPr bwMode="auto">
            <a:xfrm>
              <a:off x="3898487" y="1785926"/>
              <a:ext cx="349695" cy="2914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195" name="图片 3" descr="花3.png"/>
            <p:cNvPicPr>
              <a:picLocks noChangeAspect="1"/>
            </p:cNvPicPr>
            <p:nvPr/>
          </p:nvPicPr>
          <p:blipFill>
            <a:blip r:embed="rId16"/>
            <a:srcRect/>
            <a:stretch>
              <a:fillRect/>
            </a:stretch>
          </p:blipFill>
          <p:spPr bwMode="auto">
            <a:xfrm>
              <a:off x="3761241" y="1848919"/>
              <a:ext cx="233130" cy="2914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196" name="图片 4" descr="花4.png"/>
            <p:cNvPicPr>
              <a:picLocks noChangeAspect="1"/>
            </p:cNvPicPr>
            <p:nvPr/>
          </p:nvPicPr>
          <p:blipFill>
            <a:blip r:embed="rId34"/>
            <a:srcRect/>
            <a:stretch>
              <a:fillRect/>
            </a:stretch>
          </p:blipFill>
          <p:spPr bwMode="auto">
            <a:xfrm>
              <a:off x="1977039" y="1792256"/>
              <a:ext cx="233130" cy="2331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197" name="图片 5" descr="花5.png"/>
            <p:cNvPicPr>
              <a:picLocks noChangeAspect="1"/>
            </p:cNvPicPr>
            <p:nvPr/>
          </p:nvPicPr>
          <p:blipFill>
            <a:blip r:embed="rId35"/>
            <a:srcRect/>
            <a:stretch>
              <a:fillRect/>
            </a:stretch>
          </p:blipFill>
          <p:spPr bwMode="auto">
            <a:xfrm>
              <a:off x="2138936" y="1785926"/>
              <a:ext cx="258235" cy="2199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198" name="图片 6" descr="花6.png"/>
            <p:cNvPicPr>
              <a:picLocks noChangeAspect="1"/>
            </p:cNvPicPr>
            <p:nvPr/>
          </p:nvPicPr>
          <p:blipFill>
            <a:blip r:embed="rId31"/>
            <a:srcRect/>
            <a:stretch>
              <a:fillRect/>
            </a:stretch>
          </p:blipFill>
          <p:spPr bwMode="auto">
            <a:xfrm>
              <a:off x="2307853" y="1964702"/>
              <a:ext cx="248670" cy="3156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199" name="图片 7" descr="花7.png"/>
            <p:cNvPicPr>
              <a:picLocks noChangeAspect="1"/>
            </p:cNvPicPr>
            <p:nvPr/>
          </p:nvPicPr>
          <p:blipFill>
            <a:blip r:embed="rId29"/>
            <a:srcRect/>
            <a:stretch>
              <a:fillRect/>
            </a:stretch>
          </p:blipFill>
          <p:spPr bwMode="auto">
            <a:xfrm>
              <a:off x="5572132" y="1142984"/>
              <a:ext cx="373006" cy="3347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200" name="图片 8" descr="花8.png"/>
            <p:cNvPicPr>
              <a:picLocks noChangeAspect="1"/>
            </p:cNvPicPr>
            <p:nvPr/>
          </p:nvPicPr>
          <p:blipFill>
            <a:blip r:embed="rId28"/>
            <a:srcRect/>
            <a:stretch>
              <a:fillRect/>
            </a:stretch>
          </p:blipFill>
          <p:spPr bwMode="auto">
            <a:xfrm>
              <a:off x="877687" y="1857364"/>
              <a:ext cx="248670" cy="3443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201" name="图片 9" descr="花9.png"/>
            <p:cNvPicPr>
              <a:picLocks noChangeAspect="1"/>
            </p:cNvPicPr>
            <p:nvPr/>
          </p:nvPicPr>
          <p:blipFill>
            <a:blip r:embed="rId17"/>
            <a:srcRect/>
            <a:stretch>
              <a:fillRect/>
            </a:stretch>
          </p:blipFill>
          <p:spPr bwMode="auto">
            <a:xfrm>
              <a:off x="4267295" y="1643050"/>
              <a:ext cx="229542" cy="2391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202" name="图片 10" descr="花10.png"/>
            <p:cNvPicPr>
              <a:picLocks noChangeAspect="1"/>
            </p:cNvPicPr>
            <p:nvPr/>
          </p:nvPicPr>
          <p:blipFill>
            <a:blip r:embed="rId27"/>
            <a:srcRect/>
            <a:stretch>
              <a:fillRect/>
            </a:stretch>
          </p:blipFill>
          <p:spPr bwMode="auto">
            <a:xfrm>
              <a:off x="3806270" y="643271"/>
              <a:ext cx="325185" cy="3443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203" name="图片 11" descr="花14.png"/>
            <p:cNvPicPr>
              <a:picLocks noChangeAspect="1"/>
            </p:cNvPicPr>
            <p:nvPr/>
          </p:nvPicPr>
          <p:blipFill>
            <a:blip r:embed="rId36"/>
            <a:srcRect/>
            <a:stretch>
              <a:fillRect/>
            </a:stretch>
          </p:blipFill>
          <p:spPr bwMode="auto">
            <a:xfrm>
              <a:off x="3022600" y="50800"/>
              <a:ext cx="850900" cy="584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204" name="图片 12" descr="花15.png"/>
            <p:cNvPicPr>
              <a:picLocks noChangeAspect="1"/>
            </p:cNvPicPr>
            <p:nvPr/>
          </p:nvPicPr>
          <p:blipFill>
            <a:blip r:embed="rId37"/>
            <a:srcRect/>
            <a:stretch>
              <a:fillRect/>
            </a:stretch>
          </p:blipFill>
          <p:spPr bwMode="auto">
            <a:xfrm>
              <a:off x="914400" y="355600"/>
              <a:ext cx="1600200" cy="11811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205" name="图片 13" descr="花16.png"/>
            <p:cNvPicPr>
              <a:picLocks noChangeAspect="1"/>
            </p:cNvPicPr>
            <p:nvPr/>
          </p:nvPicPr>
          <p:blipFill>
            <a:blip r:embed="rId38"/>
            <a:srcRect/>
            <a:stretch>
              <a:fillRect/>
            </a:stretch>
          </p:blipFill>
          <p:spPr bwMode="auto">
            <a:xfrm>
              <a:off x="406400" y="1435100"/>
              <a:ext cx="762000" cy="749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206" name="图片 14" descr="花17.png"/>
            <p:cNvPicPr>
              <a:picLocks noChangeAspect="1"/>
            </p:cNvPicPr>
            <p:nvPr/>
          </p:nvPicPr>
          <p:blipFill>
            <a:blip r:embed="rId39"/>
            <a:srcRect/>
            <a:stretch>
              <a:fillRect/>
            </a:stretch>
          </p:blipFill>
          <p:spPr bwMode="auto">
            <a:xfrm>
              <a:off x="2590800" y="254000"/>
              <a:ext cx="723900" cy="6985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207" name="图片 15" descr="花18.png"/>
            <p:cNvPicPr>
              <a:picLocks noChangeAspect="1"/>
            </p:cNvPicPr>
            <p:nvPr/>
          </p:nvPicPr>
          <p:blipFill>
            <a:blip r:embed="rId40"/>
            <a:srcRect/>
            <a:stretch>
              <a:fillRect/>
            </a:stretch>
          </p:blipFill>
          <p:spPr bwMode="auto">
            <a:xfrm>
              <a:off x="2871595" y="710840"/>
              <a:ext cx="248670" cy="2486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208" name="图片 16" descr="花19.png"/>
            <p:cNvPicPr>
              <a:picLocks noChangeAspect="1"/>
            </p:cNvPicPr>
            <p:nvPr/>
          </p:nvPicPr>
          <p:blipFill>
            <a:blip r:embed="rId41"/>
            <a:srcRect/>
            <a:stretch>
              <a:fillRect/>
            </a:stretch>
          </p:blipFill>
          <p:spPr bwMode="auto">
            <a:xfrm>
              <a:off x="2120900" y="1397000"/>
              <a:ext cx="812800" cy="558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209" name="图片 17" descr="花20.png"/>
            <p:cNvPicPr>
              <a:picLocks noChangeAspect="1"/>
            </p:cNvPicPr>
            <p:nvPr/>
          </p:nvPicPr>
          <p:blipFill>
            <a:blip r:embed="rId42"/>
            <a:srcRect/>
            <a:stretch>
              <a:fillRect/>
            </a:stretch>
          </p:blipFill>
          <p:spPr bwMode="auto">
            <a:xfrm>
              <a:off x="2654300" y="1079500"/>
              <a:ext cx="1003300" cy="8001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210" name="图片 18" descr="花21.png"/>
            <p:cNvPicPr>
              <a:picLocks noChangeAspect="1"/>
            </p:cNvPicPr>
            <p:nvPr/>
          </p:nvPicPr>
          <p:blipFill>
            <a:blip r:embed="rId43"/>
            <a:srcRect/>
            <a:stretch>
              <a:fillRect/>
            </a:stretch>
          </p:blipFill>
          <p:spPr bwMode="auto">
            <a:xfrm>
              <a:off x="2590066" y="665794"/>
              <a:ext cx="1358120" cy="7938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211" name="图片 19" descr="花22.png"/>
            <p:cNvPicPr>
              <a:picLocks noChangeAspect="1"/>
            </p:cNvPicPr>
            <p:nvPr/>
          </p:nvPicPr>
          <p:blipFill>
            <a:blip r:embed="rId44"/>
            <a:srcRect/>
            <a:stretch>
              <a:fillRect/>
            </a:stretch>
          </p:blipFill>
          <p:spPr bwMode="auto">
            <a:xfrm>
              <a:off x="3357554" y="182073"/>
              <a:ext cx="1931974" cy="8894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212" name="图片 20" descr="花23.png"/>
            <p:cNvPicPr>
              <a:picLocks noChangeAspect="1"/>
            </p:cNvPicPr>
            <p:nvPr/>
          </p:nvPicPr>
          <p:blipFill>
            <a:blip r:embed="rId45"/>
            <a:srcRect/>
            <a:stretch>
              <a:fillRect/>
            </a:stretch>
          </p:blipFill>
          <p:spPr bwMode="auto">
            <a:xfrm>
              <a:off x="3213669" y="871661"/>
              <a:ext cx="2572777" cy="112857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213" name="图片 21" descr="花24.png"/>
            <p:cNvPicPr>
              <a:picLocks noChangeAspect="1"/>
            </p:cNvPicPr>
            <p:nvPr/>
          </p:nvPicPr>
          <p:blipFill>
            <a:blip r:embed="rId46"/>
            <a:srcRect/>
            <a:stretch>
              <a:fillRect/>
            </a:stretch>
          </p:blipFill>
          <p:spPr bwMode="auto">
            <a:xfrm>
              <a:off x="544" y="770942"/>
              <a:ext cx="2294544" cy="13007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214" name="图片 22" descr="花25.png"/>
            <p:cNvPicPr>
              <a:picLocks noChangeAspect="1"/>
            </p:cNvPicPr>
            <p:nvPr/>
          </p:nvPicPr>
          <p:blipFill>
            <a:blip r:embed="rId47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3991429" y="261257"/>
              <a:ext cx="754742" cy="508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104" name="鼠2" descr="老鼠1.png"/>
          <p:cNvPicPr>
            <a:picLocks noChangeAspect="1"/>
          </p:cNvPicPr>
          <p:nvPr/>
        </p:nvPicPr>
        <p:blipFill>
          <a:blip r:embed="rId48"/>
          <a:srcRect/>
          <a:stretch>
            <a:fillRect/>
          </a:stretch>
        </p:blipFill>
        <p:spPr bwMode="auto">
          <a:xfrm>
            <a:off x="5299075" y="4719638"/>
            <a:ext cx="947738" cy="1214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7" name="鼠 背面" descr="老鼠1.png"/>
          <p:cNvPicPr>
            <a:picLocks noChangeAspect="1"/>
          </p:cNvPicPr>
          <p:nvPr/>
        </p:nvPicPr>
        <p:blipFill>
          <a:blip r:embed="rId49"/>
          <a:srcRect/>
          <a:stretch>
            <a:fillRect/>
          </a:stretch>
        </p:blipFill>
        <p:spPr bwMode="auto">
          <a:xfrm>
            <a:off x="5286375" y="1428750"/>
            <a:ext cx="950913" cy="1457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7" name="组合 102"/>
          <p:cNvGrpSpPr>
            <a:grpSpLocks/>
          </p:cNvGrpSpPr>
          <p:nvPr/>
        </p:nvGrpSpPr>
        <p:grpSpPr bwMode="auto">
          <a:xfrm>
            <a:off x="4071938" y="428625"/>
            <a:ext cx="4716462" cy="4706938"/>
            <a:chOff x="4224334" y="581004"/>
            <a:chExt cx="4716492" cy="4706230"/>
          </a:xfrm>
        </p:grpSpPr>
        <p:grpSp>
          <p:nvGrpSpPr>
            <p:cNvPr id="5171" name="组合 红布"/>
            <p:cNvGrpSpPr>
              <a:grpSpLocks/>
            </p:cNvGrpSpPr>
            <p:nvPr/>
          </p:nvGrpSpPr>
          <p:grpSpPr bwMode="auto">
            <a:xfrm>
              <a:off x="4224334" y="581004"/>
              <a:ext cx="4716492" cy="4706230"/>
              <a:chOff x="2425701" y="1858963"/>
              <a:chExt cx="3648074" cy="3640137"/>
            </a:xfrm>
          </p:grpSpPr>
          <p:sp>
            <p:nvSpPr>
              <p:cNvPr id="85" name="Freeform 6"/>
              <p:cNvSpPr>
                <a:spLocks/>
              </p:cNvSpPr>
              <p:nvPr/>
            </p:nvSpPr>
            <p:spPr bwMode="auto">
              <a:xfrm>
                <a:off x="2651126" y="2080419"/>
                <a:ext cx="3197225" cy="3197225"/>
              </a:xfrm>
              <a:custGeom>
                <a:avLst/>
                <a:gdLst/>
                <a:ahLst/>
                <a:cxnLst>
                  <a:cxn ang="0">
                    <a:pos x="40" y="1292"/>
                  </a:cxn>
                  <a:cxn ang="0">
                    <a:pos x="1292" y="40"/>
                  </a:cxn>
                  <a:cxn ang="0">
                    <a:pos x="1438" y="40"/>
                  </a:cxn>
                  <a:cxn ang="0">
                    <a:pos x="2689" y="1292"/>
                  </a:cxn>
                  <a:cxn ang="0">
                    <a:pos x="2689" y="1437"/>
                  </a:cxn>
                  <a:cxn ang="0">
                    <a:pos x="1438" y="2689"/>
                  </a:cxn>
                  <a:cxn ang="0">
                    <a:pos x="1292" y="2689"/>
                  </a:cxn>
                  <a:cxn ang="0">
                    <a:pos x="40" y="1437"/>
                  </a:cxn>
                  <a:cxn ang="0">
                    <a:pos x="40" y="1292"/>
                  </a:cxn>
                </a:cxnLst>
                <a:rect l="0" t="0" r="r" b="b"/>
                <a:pathLst>
                  <a:path w="2729" h="2729">
                    <a:moveTo>
                      <a:pt x="40" y="1292"/>
                    </a:moveTo>
                    <a:cubicBezTo>
                      <a:pt x="1292" y="40"/>
                      <a:pt x="1292" y="40"/>
                      <a:pt x="1292" y="40"/>
                    </a:cubicBezTo>
                    <a:cubicBezTo>
                      <a:pt x="1332" y="0"/>
                      <a:pt x="1397" y="0"/>
                      <a:pt x="1438" y="40"/>
                    </a:cubicBezTo>
                    <a:cubicBezTo>
                      <a:pt x="2689" y="1292"/>
                      <a:pt x="2689" y="1292"/>
                      <a:pt x="2689" y="1292"/>
                    </a:cubicBezTo>
                    <a:cubicBezTo>
                      <a:pt x="2729" y="1332"/>
                      <a:pt x="2729" y="1397"/>
                      <a:pt x="2689" y="1437"/>
                    </a:cubicBezTo>
                    <a:cubicBezTo>
                      <a:pt x="1438" y="2689"/>
                      <a:pt x="1438" y="2689"/>
                      <a:pt x="1438" y="2689"/>
                    </a:cubicBezTo>
                    <a:cubicBezTo>
                      <a:pt x="1397" y="2729"/>
                      <a:pt x="1332" y="2729"/>
                      <a:pt x="1292" y="2689"/>
                    </a:cubicBezTo>
                    <a:cubicBezTo>
                      <a:pt x="40" y="1437"/>
                      <a:pt x="40" y="1437"/>
                      <a:pt x="40" y="1437"/>
                    </a:cubicBezTo>
                    <a:cubicBezTo>
                      <a:pt x="0" y="1397"/>
                      <a:pt x="0" y="1332"/>
                      <a:pt x="40" y="1292"/>
                    </a:cubicBezTo>
                  </a:path>
                </a:pathLst>
              </a:custGeom>
              <a:solidFill>
                <a:srgbClr val="E20000"/>
              </a:solidFill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>
                <a:bevelT w="158750" prst="softRound"/>
                <a:extrusionClr>
                  <a:schemeClr val="bg1"/>
                </a:extrusionClr>
                <a:contourClr>
                  <a:schemeClr val="bg1"/>
                </a:contourClr>
              </a:sp3d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86" name="Freeform 7"/>
              <p:cNvSpPr>
                <a:spLocks noEditPoints="1"/>
              </p:cNvSpPr>
              <p:nvPr/>
            </p:nvSpPr>
            <p:spPr bwMode="auto">
              <a:xfrm>
                <a:off x="2425701" y="1858963"/>
                <a:ext cx="3648074" cy="3640137"/>
              </a:xfrm>
              <a:custGeom>
                <a:avLst/>
                <a:gdLst/>
                <a:ahLst/>
                <a:cxnLst>
                  <a:cxn ang="0">
                    <a:pos x="1710" y="2951"/>
                  </a:cxn>
                  <a:cxn ang="0">
                    <a:pos x="2898" y="1733"/>
                  </a:cxn>
                  <a:cxn ang="0">
                    <a:pos x="2973" y="1692"/>
                  </a:cxn>
                  <a:cxn ang="0">
                    <a:pos x="2879" y="1295"/>
                  </a:cxn>
                  <a:cxn ang="0">
                    <a:pos x="2901" y="1342"/>
                  </a:cxn>
                  <a:cxn ang="0">
                    <a:pos x="2825" y="1260"/>
                  </a:cxn>
                  <a:cxn ang="0">
                    <a:pos x="2731" y="1229"/>
                  </a:cxn>
                  <a:cxn ang="0">
                    <a:pos x="1802" y="296"/>
                  </a:cxn>
                  <a:cxn ang="0">
                    <a:pos x="1777" y="287"/>
                  </a:cxn>
                  <a:cxn ang="0">
                    <a:pos x="1770" y="262"/>
                  </a:cxn>
                  <a:cxn ang="0">
                    <a:pos x="1547" y="183"/>
                  </a:cxn>
                  <a:cxn ang="0">
                    <a:pos x="1383" y="224"/>
                  </a:cxn>
                  <a:cxn ang="0">
                    <a:pos x="221" y="1389"/>
                  </a:cxn>
                  <a:cxn ang="0">
                    <a:pos x="183" y="1553"/>
                  </a:cxn>
                  <a:cxn ang="0">
                    <a:pos x="271" y="1773"/>
                  </a:cxn>
                  <a:cxn ang="0">
                    <a:pos x="296" y="1780"/>
                  </a:cxn>
                  <a:cxn ang="0">
                    <a:pos x="306" y="1805"/>
                  </a:cxn>
                  <a:cxn ang="0">
                    <a:pos x="1229" y="2734"/>
                  </a:cxn>
                  <a:cxn ang="0">
                    <a:pos x="1269" y="2829"/>
                  </a:cxn>
                  <a:cxn ang="0">
                    <a:pos x="1351" y="2904"/>
                  </a:cxn>
                  <a:cxn ang="0">
                    <a:pos x="1304" y="2882"/>
                  </a:cxn>
                  <a:cxn ang="0">
                    <a:pos x="1701" y="2967"/>
                  </a:cxn>
                  <a:cxn ang="0">
                    <a:pos x="1742" y="2888"/>
                  </a:cxn>
                  <a:cxn ang="0">
                    <a:pos x="2929" y="1701"/>
                  </a:cxn>
                  <a:cxn ang="0">
                    <a:pos x="2907" y="1720"/>
                  </a:cxn>
                  <a:cxn ang="0">
                    <a:pos x="2936" y="1748"/>
                  </a:cxn>
                  <a:cxn ang="0">
                    <a:pos x="2879" y="1783"/>
                  </a:cxn>
                  <a:cxn ang="0">
                    <a:pos x="2866" y="1796"/>
                  </a:cxn>
                  <a:cxn ang="0">
                    <a:pos x="1729" y="2983"/>
                  </a:cxn>
                  <a:cxn ang="0">
                    <a:pos x="1276" y="2879"/>
                  </a:cxn>
                  <a:cxn ang="0">
                    <a:pos x="388" y="1906"/>
                  </a:cxn>
                  <a:cxn ang="0">
                    <a:pos x="126" y="1534"/>
                  </a:cxn>
                  <a:cxn ang="0">
                    <a:pos x="1310" y="259"/>
                  </a:cxn>
                  <a:cxn ang="0">
                    <a:pos x="1698" y="158"/>
                  </a:cxn>
                  <a:cxn ang="0">
                    <a:pos x="2731" y="1203"/>
                  </a:cxn>
                  <a:cxn ang="0">
                    <a:pos x="2989" y="1578"/>
                  </a:cxn>
                  <a:cxn ang="0">
                    <a:pos x="1795" y="2863"/>
                  </a:cxn>
                  <a:cxn ang="0">
                    <a:pos x="1758" y="2926"/>
                  </a:cxn>
                  <a:cxn ang="0">
                    <a:pos x="1736" y="2967"/>
                  </a:cxn>
                  <a:cxn ang="0">
                    <a:pos x="205" y="1361"/>
                  </a:cxn>
                  <a:cxn ang="0">
                    <a:pos x="195" y="1373"/>
                  </a:cxn>
                  <a:cxn ang="0">
                    <a:pos x="240" y="1326"/>
                  </a:cxn>
                  <a:cxn ang="0">
                    <a:pos x="155" y="1411"/>
                  </a:cxn>
                  <a:cxn ang="0">
                    <a:pos x="1323" y="246"/>
                  </a:cxn>
                  <a:cxn ang="0">
                    <a:pos x="1358" y="183"/>
                  </a:cxn>
                  <a:cxn ang="0">
                    <a:pos x="1383" y="145"/>
                  </a:cxn>
                  <a:cxn ang="0">
                    <a:pos x="1389" y="211"/>
                  </a:cxn>
                  <a:cxn ang="0">
                    <a:pos x="2857" y="1288"/>
                  </a:cxn>
                  <a:cxn ang="0">
                    <a:pos x="1821" y="249"/>
                  </a:cxn>
                  <a:cxn ang="0">
                    <a:pos x="1298" y="2860"/>
                  </a:cxn>
                  <a:cxn ang="0">
                    <a:pos x="258" y="1824"/>
                  </a:cxn>
                </a:cxnLst>
                <a:rect l="0" t="0" r="r" b="b"/>
                <a:pathLst>
                  <a:path w="3115" h="3106">
                    <a:moveTo>
                      <a:pt x="1710" y="2920"/>
                    </a:moveTo>
                    <a:cubicBezTo>
                      <a:pt x="1729" y="2901"/>
                      <a:pt x="1729" y="2901"/>
                      <a:pt x="1729" y="2901"/>
                    </a:cubicBezTo>
                    <a:cubicBezTo>
                      <a:pt x="1707" y="2895"/>
                      <a:pt x="1688" y="2920"/>
                      <a:pt x="1710" y="2951"/>
                    </a:cubicBezTo>
                    <a:cubicBezTo>
                      <a:pt x="1714" y="2945"/>
                      <a:pt x="1717" y="2929"/>
                      <a:pt x="1710" y="2920"/>
                    </a:cubicBezTo>
                    <a:moveTo>
                      <a:pt x="1742" y="2888"/>
                    </a:moveTo>
                    <a:cubicBezTo>
                      <a:pt x="2898" y="1733"/>
                      <a:pt x="2898" y="1733"/>
                      <a:pt x="2898" y="1733"/>
                    </a:cubicBezTo>
                    <a:cubicBezTo>
                      <a:pt x="2895" y="1729"/>
                      <a:pt x="2895" y="1726"/>
                      <a:pt x="2895" y="1723"/>
                    </a:cubicBezTo>
                    <a:cubicBezTo>
                      <a:pt x="2892" y="1710"/>
                      <a:pt x="2898" y="1688"/>
                      <a:pt x="2914" y="1679"/>
                    </a:cubicBezTo>
                    <a:cubicBezTo>
                      <a:pt x="2926" y="1670"/>
                      <a:pt x="2955" y="1666"/>
                      <a:pt x="2973" y="1692"/>
                    </a:cubicBezTo>
                    <a:cubicBezTo>
                      <a:pt x="3014" y="1676"/>
                      <a:pt x="3014" y="1607"/>
                      <a:pt x="2932" y="1556"/>
                    </a:cubicBezTo>
                    <a:cubicBezTo>
                      <a:pt x="3068" y="1572"/>
                      <a:pt x="3027" y="1421"/>
                      <a:pt x="2920" y="1421"/>
                    </a:cubicBezTo>
                    <a:cubicBezTo>
                      <a:pt x="2948" y="1351"/>
                      <a:pt x="2914" y="1295"/>
                      <a:pt x="2879" y="1295"/>
                    </a:cubicBezTo>
                    <a:cubicBezTo>
                      <a:pt x="2885" y="1310"/>
                      <a:pt x="2866" y="1339"/>
                      <a:pt x="2844" y="1339"/>
                    </a:cubicBezTo>
                    <a:cubicBezTo>
                      <a:pt x="2857" y="1355"/>
                      <a:pt x="2885" y="1345"/>
                      <a:pt x="2882" y="1320"/>
                    </a:cubicBezTo>
                    <a:cubicBezTo>
                      <a:pt x="2882" y="1304"/>
                      <a:pt x="2907" y="1317"/>
                      <a:pt x="2901" y="1342"/>
                    </a:cubicBezTo>
                    <a:cubicBezTo>
                      <a:pt x="2882" y="1389"/>
                      <a:pt x="2822" y="1364"/>
                      <a:pt x="2819" y="1333"/>
                    </a:cubicBezTo>
                    <a:cubicBezTo>
                      <a:pt x="2778" y="1323"/>
                      <a:pt x="2762" y="1260"/>
                      <a:pt x="2803" y="1244"/>
                    </a:cubicBezTo>
                    <a:cubicBezTo>
                      <a:pt x="2825" y="1238"/>
                      <a:pt x="2838" y="1260"/>
                      <a:pt x="2825" y="1260"/>
                    </a:cubicBezTo>
                    <a:cubicBezTo>
                      <a:pt x="2791" y="1257"/>
                      <a:pt x="2791" y="1301"/>
                      <a:pt x="2810" y="1307"/>
                    </a:cubicBezTo>
                    <a:cubicBezTo>
                      <a:pt x="2810" y="1270"/>
                      <a:pt x="2847" y="1263"/>
                      <a:pt x="2854" y="1266"/>
                    </a:cubicBezTo>
                    <a:cubicBezTo>
                      <a:pt x="2841" y="1225"/>
                      <a:pt x="2781" y="1191"/>
                      <a:pt x="2731" y="1229"/>
                    </a:cubicBezTo>
                    <a:cubicBezTo>
                      <a:pt x="1890" y="375"/>
                      <a:pt x="1890" y="375"/>
                      <a:pt x="1890" y="375"/>
                    </a:cubicBezTo>
                    <a:cubicBezTo>
                      <a:pt x="1918" y="312"/>
                      <a:pt x="1884" y="265"/>
                      <a:pt x="1843" y="252"/>
                    </a:cubicBezTo>
                    <a:cubicBezTo>
                      <a:pt x="1846" y="262"/>
                      <a:pt x="1840" y="299"/>
                      <a:pt x="1802" y="296"/>
                    </a:cubicBezTo>
                    <a:cubicBezTo>
                      <a:pt x="1808" y="315"/>
                      <a:pt x="1852" y="315"/>
                      <a:pt x="1849" y="281"/>
                    </a:cubicBezTo>
                    <a:cubicBezTo>
                      <a:pt x="1852" y="268"/>
                      <a:pt x="1871" y="281"/>
                      <a:pt x="1865" y="303"/>
                    </a:cubicBezTo>
                    <a:cubicBezTo>
                      <a:pt x="1849" y="344"/>
                      <a:pt x="1786" y="328"/>
                      <a:pt x="1777" y="287"/>
                    </a:cubicBezTo>
                    <a:cubicBezTo>
                      <a:pt x="1742" y="284"/>
                      <a:pt x="1720" y="224"/>
                      <a:pt x="1764" y="205"/>
                    </a:cubicBezTo>
                    <a:cubicBezTo>
                      <a:pt x="1792" y="202"/>
                      <a:pt x="1805" y="224"/>
                      <a:pt x="1789" y="224"/>
                    </a:cubicBezTo>
                    <a:cubicBezTo>
                      <a:pt x="1761" y="224"/>
                      <a:pt x="1751" y="249"/>
                      <a:pt x="1770" y="262"/>
                    </a:cubicBezTo>
                    <a:cubicBezTo>
                      <a:pt x="1770" y="240"/>
                      <a:pt x="1799" y="221"/>
                      <a:pt x="1814" y="227"/>
                    </a:cubicBezTo>
                    <a:cubicBezTo>
                      <a:pt x="1814" y="192"/>
                      <a:pt x="1758" y="161"/>
                      <a:pt x="1685" y="186"/>
                    </a:cubicBezTo>
                    <a:cubicBezTo>
                      <a:pt x="1682" y="85"/>
                      <a:pt x="1531" y="47"/>
                      <a:pt x="1547" y="183"/>
                    </a:cubicBezTo>
                    <a:cubicBezTo>
                      <a:pt x="1496" y="101"/>
                      <a:pt x="1430" y="104"/>
                      <a:pt x="1414" y="145"/>
                    </a:cubicBezTo>
                    <a:cubicBezTo>
                      <a:pt x="1440" y="161"/>
                      <a:pt x="1440" y="189"/>
                      <a:pt x="1430" y="208"/>
                    </a:cubicBezTo>
                    <a:cubicBezTo>
                      <a:pt x="1418" y="224"/>
                      <a:pt x="1395" y="227"/>
                      <a:pt x="1383" y="224"/>
                    </a:cubicBezTo>
                    <a:cubicBezTo>
                      <a:pt x="1383" y="224"/>
                      <a:pt x="1380" y="224"/>
                      <a:pt x="1377" y="224"/>
                    </a:cubicBezTo>
                    <a:cubicBezTo>
                      <a:pt x="218" y="1380"/>
                      <a:pt x="218" y="1380"/>
                      <a:pt x="218" y="1380"/>
                    </a:cubicBezTo>
                    <a:cubicBezTo>
                      <a:pt x="221" y="1383"/>
                      <a:pt x="221" y="1386"/>
                      <a:pt x="221" y="1389"/>
                    </a:cubicBezTo>
                    <a:cubicBezTo>
                      <a:pt x="224" y="1402"/>
                      <a:pt x="218" y="1421"/>
                      <a:pt x="202" y="1430"/>
                    </a:cubicBezTo>
                    <a:cubicBezTo>
                      <a:pt x="189" y="1440"/>
                      <a:pt x="158" y="1443"/>
                      <a:pt x="139" y="1418"/>
                    </a:cubicBezTo>
                    <a:cubicBezTo>
                      <a:pt x="101" y="1430"/>
                      <a:pt x="101" y="1506"/>
                      <a:pt x="183" y="1553"/>
                    </a:cubicBezTo>
                    <a:cubicBezTo>
                      <a:pt x="47" y="1537"/>
                      <a:pt x="88" y="1692"/>
                      <a:pt x="195" y="1688"/>
                    </a:cubicBezTo>
                    <a:cubicBezTo>
                      <a:pt x="167" y="1761"/>
                      <a:pt x="202" y="1814"/>
                      <a:pt x="236" y="1814"/>
                    </a:cubicBezTo>
                    <a:cubicBezTo>
                      <a:pt x="230" y="1799"/>
                      <a:pt x="249" y="1773"/>
                      <a:pt x="271" y="1773"/>
                    </a:cubicBezTo>
                    <a:cubicBezTo>
                      <a:pt x="258" y="1755"/>
                      <a:pt x="230" y="1764"/>
                      <a:pt x="233" y="1789"/>
                    </a:cubicBezTo>
                    <a:cubicBezTo>
                      <a:pt x="233" y="1805"/>
                      <a:pt x="208" y="1796"/>
                      <a:pt x="214" y="1767"/>
                    </a:cubicBezTo>
                    <a:cubicBezTo>
                      <a:pt x="233" y="1723"/>
                      <a:pt x="293" y="1745"/>
                      <a:pt x="296" y="1780"/>
                    </a:cubicBezTo>
                    <a:cubicBezTo>
                      <a:pt x="337" y="1789"/>
                      <a:pt x="353" y="1849"/>
                      <a:pt x="312" y="1868"/>
                    </a:cubicBezTo>
                    <a:cubicBezTo>
                      <a:pt x="290" y="1874"/>
                      <a:pt x="277" y="1852"/>
                      <a:pt x="290" y="1849"/>
                    </a:cubicBezTo>
                    <a:cubicBezTo>
                      <a:pt x="325" y="1852"/>
                      <a:pt x="325" y="1811"/>
                      <a:pt x="306" y="1805"/>
                    </a:cubicBezTo>
                    <a:cubicBezTo>
                      <a:pt x="306" y="1843"/>
                      <a:pt x="268" y="1846"/>
                      <a:pt x="262" y="1843"/>
                    </a:cubicBezTo>
                    <a:cubicBezTo>
                      <a:pt x="274" y="1884"/>
                      <a:pt x="325" y="1912"/>
                      <a:pt x="388" y="1881"/>
                    </a:cubicBezTo>
                    <a:cubicBezTo>
                      <a:pt x="1229" y="2734"/>
                      <a:pt x="1229" y="2734"/>
                      <a:pt x="1229" y="2734"/>
                    </a:cubicBezTo>
                    <a:cubicBezTo>
                      <a:pt x="1200" y="2785"/>
                      <a:pt x="1232" y="2844"/>
                      <a:pt x="1276" y="2857"/>
                    </a:cubicBezTo>
                    <a:cubicBezTo>
                      <a:pt x="1273" y="2851"/>
                      <a:pt x="1279" y="2813"/>
                      <a:pt x="1317" y="2813"/>
                    </a:cubicBezTo>
                    <a:cubicBezTo>
                      <a:pt x="1310" y="2794"/>
                      <a:pt x="1266" y="2794"/>
                      <a:pt x="1269" y="2829"/>
                    </a:cubicBezTo>
                    <a:cubicBezTo>
                      <a:pt x="1266" y="2841"/>
                      <a:pt x="1244" y="2829"/>
                      <a:pt x="1254" y="2807"/>
                    </a:cubicBezTo>
                    <a:cubicBezTo>
                      <a:pt x="1269" y="2766"/>
                      <a:pt x="1332" y="2781"/>
                      <a:pt x="1342" y="2822"/>
                    </a:cubicBezTo>
                    <a:cubicBezTo>
                      <a:pt x="1377" y="2825"/>
                      <a:pt x="1399" y="2885"/>
                      <a:pt x="1351" y="2904"/>
                    </a:cubicBezTo>
                    <a:cubicBezTo>
                      <a:pt x="1326" y="2910"/>
                      <a:pt x="1314" y="2885"/>
                      <a:pt x="1329" y="2885"/>
                    </a:cubicBezTo>
                    <a:cubicBezTo>
                      <a:pt x="1355" y="2888"/>
                      <a:pt x="1364" y="2860"/>
                      <a:pt x="1348" y="2847"/>
                    </a:cubicBezTo>
                    <a:cubicBezTo>
                      <a:pt x="1348" y="2870"/>
                      <a:pt x="1320" y="2888"/>
                      <a:pt x="1304" y="2882"/>
                    </a:cubicBezTo>
                    <a:cubicBezTo>
                      <a:pt x="1304" y="2917"/>
                      <a:pt x="1361" y="2948"/>
                      <a:pt x="1433" y="2923"/>
                    </a:cubicBezTo>
                    <a:cubicBezTo>
                      <a:pt x="1436" y="3024"/>
                      <a:pt x="1588" y="3062"/>
                      <a:pt x="1569" y="2929"/>
                    </a:cubicBezTo>
                    <a:cubicBezTo>
                      <a:pt x="1619" y="3011"/>
                      <a:pt x="1685" y="3005"/>
                      <a:pt x="1701" y="2967"/>
                    </a:cubicBezTo>
                    <a:cubicBezTo>
                      <a:pt x="1676" y="2945"/>
                      <a:pt x="1679" y="2917"/>
                      <a:pt x="1688" y="2904"/>
                    </a:cubicBezTo>
                    <a:cubicBezTo>
                      <a:pt x="1698" y="2888"/>
                      <a:pt x="1720" y="2882"/>
                      <a:pt x="1732" y="2885"/>
                    </a:cubicBezTo>
                    <a:cubicBezTo>
                      <a:pt x="1736" y="2885"/>
                      <a:pt x="1739" y="2888"/>
                      <a:pt x="1742" y="2888"/>
                    </a:cubicBezTo>
                    <a:moveTo>
                      <a:pt x="2907" y="1720"/>
                    </a:moveTo>
                    <a:cubicBezTo>
                      <a:pt x="2926" y="1701"/>
                      <a:pt x="2926" y="1701"/>
                      <a:pt x="2926" y="1701"/>
                    </a:cubicBezTo>
                    <a:cubicBezTo>
                      <a:pt x="2929" y="1701"/>
                      <a:pt x="2929" y="1701"/>
                      <a:pt x="2929" y="1701"/>
                    </a:cubicBezTo>
                    <a:cubicBezTo>
                      <a:pt x="2929" y="1701"/>
                      <a:pt x="2929" y="1701"/>
                      <a:pt x="2929" y="1701"/>
                    </a:cubicBezTo>
                    <a:cubicBezTo>
                      <a:pt x="2945" y="1701"/>
                      <a:pt x="2955" y="1701"/>
                      <a:pt x="2958" y="1698"/>
                    </a:cubicBezTo>
                    <a:cubicBezTo>
                      <a:pt x="2929" y="1673"/>
                      <a:pt x="2904" y="1698"/>
                      <a:pt x="2907" y="1720"/>
                    </a:cubicBezTo>
                    <a:moveTo>
                      <a:pt x="2942" y="1720"/>
                    </a:moveTo>
                    <a:cubicBezTo>
                      <a:pt x="2923" y="1739"/>
                      <a:pt x="2923" y="1739"/>
                      <a:pt x="2923" y="1739"/>
                    </a:cubicBezTo>
                    <a:cubicBezTo>
                      <a:pt x="2926" y="1742"/>
                      <a:pt x="2929" y="1745"/>
                      <a:pt x="2936" y="1748"/>
                    </a:cubicBezTo>
                    <a:cubicBezTo>
                      <a:pt x="2955" y="1751"/>
                      <a:pt x="2958" y="1767"/>
                      <a:pt x="2942" y="1767"/>
                    </a:cubicBezTo>
                    <a:cubicBezTo>
                      <a:pt x="2929" y="1764"/>
                      <a:pt x="2920" y="1758"/>
                      <a:pt x="2910" y="1751"/>
                    </a:cubicBezTo>
                    <a:cubicBezTo>
                      <a:pt x="2879" y="1783"/>
                      <a:pt x="2879" y="1783"/>
                      <a:pt x="2879" y="1783"/>
                    </a:cubicBezTo>
                    <a:cubicBezTo>
                      <a:pt x="2923" y="1805"/>
                      <a:pt x="2986" y="1780"/>
                      <a:pt x="2973" y="1723"/>
                    </a:cubicBezTo>
                    <a:cubicBezTo>
                      <a:pt x="2964" y="1723"/>
                      <a:pt x="2951" y="1723"/>
                      <a:pt x="2942" y="1720"/>
                    </a:cubicBezTo>
                    <a:moveTo>
                      <a:pt x="2866" y="1796"/>
                    </a:moveTo>
                    <a:cubicBezTo>
                      <a:pt x="1805" y="2854"/>
                      <a:pt x="1805" y="2854"/>
                      <a:pt x="1805" y="2854"/>
                    </a:cubicBezTo>
                    <a:cubicBezTo>
                      <a:pt x="1805" y="2854"/>
                      <a:pt x="1805" y="2854"/>
                      <a:pt x="1805" y="2854"/>
                    </a:cubicBezTo>
                    <a:cubicBezTo>
                      <a:pt x="1855" y="2920"/>
                      <a:pt x="1814" y="3014"/>
                      <a:pt x="1729" y="2983"/>
                    </a:cubicBezTo>
                    <a:cubicBezTo>
                      <a:pt x="1723" y="3018"/>
                      <a:pt x="1669" y="3059"/>
                      <a:pt x="1591" y="2983"/>
                    </a:cubicBezTo>
                    <a:cubicBezTo>
                      <a:pt x="1562" y="3106"/>
                      <a:pt x="1421" y="3027"/>
                      <a:pt x="1421" y="2951"/>
                    </a:cubicBezTo>
                    <a:cubicBezTo>
                      <a:pt x="1329" y="2977"/>
                      <a:pt x="1285" y="2920"/>
                      <a:pt x="1276" y="2879"/>
                    </a:cubicBezTo>
                    <a:cubicBezTo>
                      <a:pt x="1175" y="2838"/>
                      <a:pt x="1194" y="2759"/>
                      <a:pt x="1207" y="2734"/>
                    </a:cubicBezTo>
                    <a:cubicBezTo>
                      <a:pt x="388" y="1906"/>
                      <a:pt x="388" y="1906"/>
                      <a:pt x="388" y="1906"/>
                    </a:cubicBezTo>
                    <a:cubicBezTo>
                      <a:pt x="388" y="1906"/>
                      <a:pt x="388" y="1906"/>
                      <a:pt x="388" y="1906"/>
                    </a:cubicBezTo>
                    <a:cubicBezTo>
                      <a:pt x="366" y="1918"/>
                      <a:pt x="268" y="1934"/>
                      <a:pt x="240" y="1846"/>
                    </a:cubicBezTo>
                    <a:cubicBezTo>
                      <a:pt x="199" y="1836"/>
                      <a:pt x="142" y="1789"/>
                      <a:pt x="167" y="1701"/>
                    </a:cubicBezTo>
                    <a:cubicBezTo>
                      <a:pt x="92" y="1698"/>
                      <a:pt x="0" y="1569"/>
                      <a:pt x="126" y="1534"/>
                    </a:cubicBezTo>
                    <a:cubicBezTo>
                      <a:pt x="54" y="1455"/>
                      <a:pt x="92" y="1399"/>
                      <a:pt x="123" y="1389"/>
                    </a:cubicBezTo>
                    <a:cubicBezTo>
                      <a:pt x="88" y="1304"/>
                      <a:pt x="189" y="1270"/>
                      <a:pt x="252" y="1317"/>
                    </a:cubicBezTo>
                    <a:cubicBezTo>
                      <a:pt x="1310" y="259"/>
                      <a:pt x="1310" y="259"/>
                      <a:pt x="1310" y="259"/>
                    </a:cubicBezTo>
                    <a:cubicBezTo>
                      <a:pt x="1260" y="196"/>
                      <a:pt x="1298" y="95"/>
                      <a:pt x="1383" y="126"/>
                    </a:cubicBezTo>
                    <a:cubicBezTo>
                      <a:pt x="1392" y="95"/>
                      <a:pt x="1446" y="51"/>
                      <a:pt x="1525" y="123"/>
                    </a:cubicBezTo>
                    <a:cubicBezTo>
                      <a:pt x="1553" y="0"/>
                      <a:pt x="1698" y="82"/>
                      <a:pt x="1698" y="158"/>
                    </a:cubicBezTo>
                    <a:cubicBezTo>
                      <a:pt x="1789" y="136"/>
                      <a:pt x="1833" y="189"/>
                      <a:pt x="1843" y="230"/>
                    </a:cubicBezTo>
                    <a:cubicBezTo>
                      <a:pt x="1944" y="274"/>
                      <a:pt x="1925" y="347"/>
                      <a:pt x="1915" y="375"/>
                    </a:cubicBezTo>
                    <a:cubicBezTo>
                      <a:pt x="2731" y="1203"/>
                      <a:pt x="2731" y="1203"/>
                      <a:pt x="2731" y="1203"/>
                    </a:cubicBezTo>
                    <a:cubicBezTo>
                      <a:pt x="2753" y="1191"/>
                      <a:pt x="2832" y="1166"/>
                      <a:pt x="2876" y="1266"/>
                    </a:cubicBezTo>
                    <a:cubicBezTo>
                      <a:pt x="2917" y="1276"/>
                      <a:pt x="2973" y="1320"/>
                      <a:pt x="2948" y="1408"/>
                    </a:cubicBezTo>
                    <a:cubicBezTo>
                      <a:pt x="3024" y="1414"/>
                      <a:pt x="3115" y="1540"/>
                      <a:pt x="2989" y="1578"/>
                    </a:cubicBezTo>
                    <a:cubicBezTo>
                      <a:pt x="3062" y="1657"/>
                      <a:pt x="3027" y="1714"/>
                      <a:pt x="2992" y="1720"/>
                    </a:cubicBezTo>
                    <a:cubicBezTo>
                      <a:pt x="3027" y="1802"/>
                      <a:pt x="2929" y="1840"/>
                      <a:pt x="2866" y="1796"/>
                    </a:cubicBezTo>
                    <a:moveTo>
                      <a:pt x="1795" y="2863"/>
                    </a:moveTo>
                    <a:cubicBezTo>
                      <a:pt x="1761" y="2901"/>
                      <a:pt x="1761" y="2901"/>
                      <a:pt x="1761" y="2901"/>
                    </a:cubicBezTo>
                    <a:cubicBezTo>
                      <a:pt x="1770" y="2907"/>
                      <a:pt x="1777" y="2920"/>
                      <a:pt x="1780" y="2933"/>
                    </a:cubicBezTo>
                    <a:cubicBezTo>
                      <a:pt x="1780" y="2948"/>
                      <a:pt x="1764" y="2945"/>
                      <a:pt x="1758" y="2926"/>
                    </a:cubicBezTo>
                    <a:cubicBezTo>
                      <a:pt x="1758" y="2920"/>
                      <a:pt x="1755" y="2914"/>
                      <a:pt x="1748" y="2910"/>
                    </a:cubicBezTo>
                    <a:cubicBezTo>
                      <a:pt x="1729" y="2929"/>
                      <a:pt x="1729" y="2929"/>
                      <a:pt x="1729" y="2929"/>
                    </a:cubicBezTo>
                    <a:cubicBezTo>
                      <a:pt x="1732" y="2939"/>
                      <a:pt x="1736" y="2955"/>
                      <a:pt x="1736" y="2967"/>
                    </a:cubicBezTo>
                    <a:cubicBezTo>
                      <a:pt x="1795" y="2977"/>
                      <a:pt x="1818" y="2907"/>
                      <a:pt x="1795" y="2866"/>
                    </a:cubicBezTo>
                    <a:cubicBezTo>
                      <a:pt x="1795" y="2863"/>
                      <a:pt x="1795" y="2863"/>
                      <a:pt x="1795" y="2863"/>
                    </a:cubicBezTo>
                    <a:moveTo>
                      <a:pt x="205" y="1361"/>
                    </a:moveTo>
                    <a:cubicBezTo>
                      <a:pt x="199" y="1351"/>
                      <a:pt x="186" y="1345"/>
                      <a:pt x="173" y="1345"/>
                    </a:cubicBezTo>
                    <a:cubicBezTo>
                      <a:pt x="158" y="1345"/>
                      <a:pt x="161" y="1358"/>
                      <a:pt x="180" y="1364"/>
                    </a:cubicBezTo>
                    <a:cubicBezTo>
                      <a:pt x="186" y="1367"/>
                      <a:pt x="192" y="1370"/>
                      <a:pt x="195" y="1373"/>
                    </a:cubicBezTo>
                    <a:cubicBezTo>
                      <a:pt x="177" y="1392"/>
                      <a:pt x="177" y="1392"/>
                      <a:pt x="177" y="1392"/>
                    </a:cubicBezTo>
                    <a:cubicBezTo>
                      <a:pt x="167" y="1386"/>
                      <a:pt x="151" y="1383"/>
                      <a:pt x="142" y="1386"/>
                    </a:cubicBezTo>
                    <a:cubicBezTo>
                      <a:pt x="129" y="1329"/>
                      <a:pt x="195" y="1307"/>
                      <a:pt x="240" y="1326"/>
                    </a:cubicBezTo>
                    <a:cubicBezTo>
                      <a:pt x="205" y="1361"/>
                      <a:pt x="205" y="1361"/>
                      <a:pt x="205" y="1361"/>
                    </a:cubicBezTo>
                    <a:moveTo>
                      <a:pt x="208" y="1392"/>
                    </a:moveTo>
                    <a:cubicBezTo>
                      <a:pt x="211" y="1414"/>
                      <a:pt x="180" y="1440"/>
                      <a:pt x="155" y="1411"/>
                    </a:cubicBezTo>
                    <a:cubicBezTo>
                      <a:pt x="164" y="1408"/>
                      <a:pt x="180" y="1408"/>
                      <a:pt x="186" y="1411"/>
                    </a:cubicBezTo>
                    <a:cubicBezTo>
                      <a:pt x="208" y="1392"/>
                      <a:pt x="208" y="1392"/>
                      <a:pt x="208" y="1392"/>
                    </a:cubicBezTo>
                    <a:moveTo>
                      <a:pt x="1323" y="246"/>
                    </a:moveTo>
                    <a:cubicBezTo>
                      <a:pt x="1358" y="211"/>
                      <a:pt x="1358" y="211"/>
                      <a:pt x="1358" y="211"/>
                    </a:cubicBezTo>
                    <a:cubicBezTo>
                      <a:pt x="1348" y="202"/>
                      <a:pt x="1342" y="189"/>
                      <a:pt x="1339" y="180"/>
                    </a:cubicBezTo>
                    <a:cubicBezTo>
                      <a:pt x="1339" y="161"/>
                      <a:pt x="1355" y="170"/>
                      <a:pt x="1358" y="183"/>
                    </a:cubicBezTo>
                    <a:cubicBezTo>
                      <a:pt x="1361" y="189"/>
                      <a:pt x="1364" y="196"/>
                      <a:pt x="1367" y="199"/>
                    </a:cubicBezTo>
                    <a:cubicBezTo>
                      <a:pt x="1386" y="180"/>
                      <a:pt x="1386" y="180"/>
                      <a:pt x="1386" y="180"/>
                    </a:cubicBezTo>
                    <a:cubicBezTo>
                      <a:pt x="1383" y="170"/>
                      <a:pt x="1380" y="155"/>
                      <a:pt x="1383" y="145"/>
                    </a:cubicBezTo>
                    <a:cubicBezTo>
                      <a:pt x="1323" y="133"/>
                      <a:pt x="1298" y="202"/>
                      <a:pt x="1323" y="246"/>
                    </a:cubicBezTo>
                    <a:moveTo>
                      <a:pt x="1408" y="189"/>
                    </a:moveTo>
                    <a:cubicBezTo>
                      <a:pt x="1402" y="196"/>
                      <a:pt x="1395" y="205"/>
                      <a:pt x="1389" y="211"/>
                    </a:cubicBezTo>
                    <a:cubicBezTo>
                      <a:pt x="1411" y="214"/>
                      <a:pt x="1433" y="189"/>
                      <a:pt x="1408" y="161"/>
                    </a:cubicBezTo>
                    <a:cubicBezTo>
                      <a:pt x="1405" y="167"/>
                      <a:pt x="1405" y="180"/>
                      <a:pt x="1408" y="189"/>
                    </a:cubicBezTo>
                    <a:moveTo>
                      <a:pt x="2857" y="1288"/>
                    </a:moveTo>
                    <a:cubicBezTo>
                      <a:pt x="2844" y="1285"/>
                      <a:pt x="2825" y="1304"/>
                      <a:pt x="2829" y="1317"/>
                    </a:cubicBezTo>
                    <a:cubicBezTo>
                      <a:pt x="2841" y="1320"/>
                      <a:pt x="2860" y="1301"/>
                      <a:pt x="2857" y="1288"/>
                    </a:cubicBezTo>
                    <a:moveTo>
                      <a:pt x="1821" y="249"/>
                    </a:moveTo>
                    <a:cubicBezTo>
                      <a:pt x="1824" y="262"/>
                      <a:pt x="1805" y="284"/>
                      <a:pt x="1792" y="281"/>
                    </a:cubicBezTo>
                    <a:cubicBezTo>
                      <a:pt x="1786" y="265"/>
                      <a:pt x="1808" y="246"/>
                      <a:pt x="1821" y="249"/>
                    </a:cubicBezTo>
                    <a:moveTo>
                      <a:pt x="1298" y="2860"/>
                    </a:moveTo>
                    <a:cubicBezTo>
                      <a:pt x="1295" y="2847"/>
                      <a:pt x="1310" y="2829"/>
                      <a:pt x="1326" y="2832"/>
                    </a:cubicBezTo>
                    <a:cubicBezTo>
                      <a:pt x="1329" y="2844"/>
                      <a:pt x="1310" y="2863"/>
                      <a:pt x="1298" y="2860"/>
                    </a:cubicBezTo>
                    <a:moveTo>
                      <a:pt x="258" y="1824"/>
                    </a:moveTo>
                    <a:cubicBezTo>
                      <a:pt x="271" y="1824"/>
                      <a:pt x="290" y="1808"/>
                      <a:pt x="287" y="1796"/>
                    </a:cubicBezTo>
                    <a:cubicBezTo>
                      <a:pt x="274" y="1789"/>
                      <a:pt x="255" y="1811"/>
                      <a:pt x="258" y="1824"/>
                    </a:cubicBezTo>
                  </a:path>
                </a:pathLst>
              </a:custGeom>
              <a:solidFill>
                <a:srgbClr val="E20000"/>
              </a:solidFill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>
                <a:bevelT w="203200" h="50800" prst="softRound"/>
              </a:sp3d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</p:grpSp>
        <p:pic>
          <p:nvPicPr>
            <p:cNvPr id="5172" name="图片 86" descr="福1.png"/>
            <p:cNvPicPr>
              <a:picLocks noChangeAspect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5664901" y="1659155"/>
              <a:ext cx="580571" cy="5805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173" name="图片 87" descr="福2.png"/>
            <p:cNvPicPr>
              <a:picLocks noChangeAspect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5200444" y="2646126"/>
              <a:ext cx="1059543" cy="6676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174" name="图片 91" descr="福3.png"/>
            <p:cNvPicPr>
              <a:picLocks noChangeAspect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5795529" y="2820298"/>
              <a:ext cx="478972" cy="14078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175" name="图片 92" descr="福4.png"/>
            <p:cNvPicPr>
              <a:picLocks noChangeAspect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5577815" y="2152640"/>
              <a:ext cx="928914" cy="16546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176" name="图片 93" descr="福5-6.png"/>
            <p:cNvPicPr>
              <a:picLocks noChangeAspect="1"/>
            </p:cNvPicPr>
            <p:nvPr/>
          </p:nvPicPr>
          <p:blipFill>
            <a:blip r:embed="rId8"/>
            <a:srcRect/>
            <a:stretch>
              <a:fillRect/>
            </a:stretch>
          </p:blipFill>
          <p:spPr bwMode="auto">
            <a:xfrm>
              <a:off x="6484958" y="1597469"/>
              <a:ext cx="850900" cy="1473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177" name="图片 94" descr="福6-3.png"/>
            <p:cNvPicPr>
              <a:picLocks noChangeAspect="1"/>
            </p:cNvPicPr>
            <p:nvPr/>
          </p:nvPicPr>
          <p:blipFill>
            <a:blip r:embed="rId9"/>
            <a:srcRect/>
            <a:stretch>
              <a:fillRect/>
            </a:stretch>
          </p:blipFill>
          <p:spPr bwMode="auto">
            <a:xfrm>
              <a:off x="6408758" y="2575369"/>
              <a:ext cx="952500" cy="14859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178" name="图片 95" descr="福8-2.png"/>
            <p:cNvPicPr>
              <a:picLocks noChangeAspect="1"/>
            </p:cNvPicPr>
            <p:nvPr/>
          </p:nvPicPr>
          <p:blipFill>
            <a:blip r:embed="rId10"/>
            <a:srcRect/>
            <a:stretch>
              <a:fillRect/>
            </a:stretch>
          </p:blipFill>
          <p:spPr bwMode="auto">
            <a:xfrm>
              <a:off x="6650058" y="3057969"/>
              <a:ext cx="787400" cy="660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179" name="图片 96" descr="福9-2.png"/>
            <p:cNvPicPr>
              <a:picLocks noChangeAspect="1"/>
            </p:cNvPicPr>
            <p:nvPr/>
          </p:nvPicPr>
          <p:blipFill>
            <a:blip r:embed="rId11"/>
            <a:srcRect/>
            <a:stretch>
              <a:fillRect/>
            </a:stretch>
          </p:blipFill>
          <p:spPr bwMode="auto">
            <a:xfrm>
              <a:off x="7119958" y="3108769"/>
              <a:ext cx="533400" cy="1092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180" name="图片 98" descr="福9.png"/>
            <p:cNvPicPr>
              <a:picLocks noChangeAspect="1"/>
            </p:cNvPicPr>
            <p:nvPr/>
          </p:nvPicPr>
          <p:blipFill>
            <a:blip r:embed="rId12"/>
            <a:srcRect/>
            <a:stretch>
              <a:fillRect/>
            </a:stretch>
          </p:blipFill>
          <p:spPr bwMode="auto">
            <a:xfrm>
              <a:off x="6826044" y="3821783"/>
              <a:ext cx="435428" cy="3628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181" name="图片 99" descr="福10.png"/>
            <p:cNvPicPr>
              <a:picLocks noChangeAspect="1"/>
            </p:cNvPicPr>
            <p:nvPr/>
          </p:nvPicPr>
          <p:blipFill>
            <a:blip r:embed="rId13"/>
            <a:srcRect/>
            <a:stretch>
              <a:fillRect/>
            </a:stretch>
          </p:blipFill>
          <p:spPr bwMode="auto">
            <a:xfrm>
              <a:off x="6622844" y="3328298"/>
              <a:ext cx="769257" cy="6821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182" name="图片 100" descr="福11.png"/>
            <p:cNvPicPr>
              <a:picLocks noChangeAspect="1"/>
            </p:cNvPicPr>
            <p:nvPr/>
          </p:nvPicPr>
          <p:blipFill>
            <a:blip r:embed="rId14"/>
            <a:srcRect/>
            <a:stretch>
              <a:fillRect/>
            </a:stretch>
          </p:blipFill>
          <p:spPr bwMode="auto">
            <a:xfrm>
              <a:off x="6782501" y="3241212"/>
              <a:ext cx="478971" cy="7402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183" name="图片 101" descr="福12.png"/>
            <p:cNvPicPr>
              <a:picLocks noChangeAspect="1"/>
            </p:cNvPicPr>
            <p:nvPr/>
          </p:nvPicPr>
          <p:blipFill>
            <a:blip r:embed="rId15"/>
            <a:srcRect/>
            <a:stretch>
              <a:fillRect/>
            </a:stretch>
          </p:blipFill>
          <p:spPr bwMode="auto">
            <a:xfrm>
              <a:off x="6826044" y="3720183"/>
              <a:ext cx="522514" cy="3193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00" name="TextBox 26"/>
          <p:cNvSpPr txBox="1"/>
          <p:nvPr/>
        </p:nvSpPr>
        <p:spPr>
          <a:xfrm rot="19436320">
            <a:off x="249695" y="458825"/>
            <a:ext cx="1586745" cy="830997"/>
          </a:xfrm>
          <a:prstGeom prst="rect">
            <a:avLst/>
          </a:prstGeom>
          <a:noFill/>
          <a:ln w="38100">
            <a:solidFill>
              <a:srgbClr val="FF0000">
                <a:alpha val="60000"/>
              </a:srgbClr>
            </a:solidFill>
          </a:ln>
          <a:scene3d>
            <a:camera prst="orthographicFront"/>
            <a:lightRig rig="flat" dir="tl">
              <a:rot lat="0" lon="0" rev="6600000"/>
            </a:lightRig>
          </a:scene3d>
          <a:sp3d contourW="8890">
            <a:bevelT w="38100" h="31750"/>
            <a:contourClr>
              <a:srgbClr val="FF0000"/>
            </a:contourClr>
          </a:sp3d>
        </p:spPr>
        <p:txBody>
          <a:bodyPr wrap="square" rtlCol="0">
            <a:spAutoFit/>
            <a:sp3d extrusionH="25400" contourW="8890">
              <a:bevelT w="38100" h="31750"/>
              <a:contourClr>
                <a:srgbClr val="FF0000"/>
              </a:contourClr>
            </a:sp3d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 w="11430"/>
                <a:solidFill>
                  <a:srgbClr val="FF0000">
                    <a:alpha val="60000"/>
                  </a:srgbClr>
                </a:solidFill>
                <a:effectLst>
                  <a:outerShdw blurRad="63500" dist="39000" dir="5460000" algn="tl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Arial" charset="0"/>
                <a:ea typeface="宋体" charset="-122"/>
                <a:cs typeface="+mn-cs"/>
              </a:rPr>
              <a:t>仅供学习</a:t>
            </a:r>
            <a:endParaRPr kumimoji="0" lang="en-US" altLang="zh-CN" sz="2400" b="1" i="0" u="none" strike="noStrike" kern="1200" cap="none" spc="0" normalizeH="0" baseline="0" noProof="0" dirty="0" smtClean="0">
              <a:ln w="11430"/>
              <a:solidFill>
                <a:srgbClr val="FF0000">
                  <a:alpha val="60000"/>
                </a:srgbClr>
              </a:solidFill>
              <a:effectLst>
                <a:outerShdw blurRad="63500" dist="39000" dir="5460000" algn="tl">
                  <a:srgbClr val="000000">
                    <a:alpha val="30000"/>
                  </a:srgbClr>
                </a:outerShdw>
              </a:effectLst>
              <a:uLnTx/>
              <a:uFillTx/>
              <a:latin typeface="Arial" charset="0"/>
              <a:ea typeface="宋体" charset="-122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 w="11430"/>
                <a:solidFill>
                  <a:srgbClr val="FF0000">
                    <a:alpha val="60000"/>
                  </a:srgbClr>
                </a:solidFill>
                <a:effectLst>
                  <a:outerShdw blurRad="63500" dist="39000" dir="5460000" algn="tl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Arial" charset="0"/>
                <a:ea typeface="宋体" charset="-122"/>
                <a:cs typeface="+mn-cs"/>
              </a:rPr>
              <a:t>请勿商用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0" presetClass="path" presetSubtype="0" repeatCount="2000" accel="50000" decel="5000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animMotion origin="layout" path="M -2.22222E-6 -7.40741E-7 C -0.00191 0.01019 -0.00555 0.0213 -0.00694 0.03171 C -0.0368 0.18495 0.01406 0.19421 0.03889 0.25509 C 0.05295 0.29005 0.07379 0.34144 0.06684 0.41505 C 0.06268 0.44213 0.04896 0.4912 0.0474 0.5037 C 0.03351 0.56991 0.0474 0.64352 0.07934 0.69051 " pathEditMode="relative" rAng="0" ptsTypes="ffffff">
                                      <p:cBhvr>
                                        <p:cTn id="9" dur="31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" y="345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0" presetClass="path" presetSubtype="0" repeatCount="2000" accel="50000" decel="50000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animMotion origin="layout" path="M 2.77778E-7 3.7037E-7 C -0.00938 0.0206 -0.02743 0.05023 -0.01111 0.12917 C 0.03507 0.34306 -0.07465 0.38843 -0.03889 0.53125 C -0.01215 0.64514 -0.05382 0.68565 -0.07604 0.72037 " pathEditMode="relative" rAng="0" ptsTypes="ffff">
                                      <p:cBhvr>
                                        <p:cTn id="14" dur="32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" y="360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0" presetClass="path" presetSubtype="0" repeatCount="2000" accel="50000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3.05556E-6 2.19653E-6 C -0.01007 0.02497 -0.02257 0.03838 -0.02084 0.08046 C -0.01841 0.1304 0.03021 0.1593 0.03055 0.25688 C 0.03021 0.34335 -0.03507 0.40647 -0.00695 0.48485 C 0.01354 0.55399 0.12326 0.55607 0.04583 0.64023 " pathEditMode="relative" rAng="0" ptsTypes="fffff">
                                      <p:cBhvr>
                                        <p:cTn id="19" dur="3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4" y="320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0" presetClass="path" presetSubtype="0" repeatCount="2000" accel="50000" decel="5000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animMotion origin="layout" path="M 2.5E-6 -2.22222E-6 C 0.00885 0.03218 0.02135 0.05509 0.01996 0.10278 C 0.01441 0.18357 -0.03976 0.21273 -0.0375 0.28797 C -0.03004 0.36181 0.01337 0.40857 0.025 0.43935 C 0.06302 0.53195 0.02396 0.58959 0.01371 0.63727 C -0.00104 0.71204 0.01753 0.75 0.07986 0.80903 " pathEditMode="relative" rAng="0" ptsTypes="ffffff">
                                      <p:cBhvr>
                                        <p:cTn id="24" dur="3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" y="404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0" presetClass="path" presetSubtype="0" repeatCount="2000" accel="50000" decel="5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38889E-6 -3.33333E-6 C -0.02813 0.06019 -0.0434 0.06736 -0.04445 0.14931 C -0.0434 0.27408 0.05798 0.32662 0.0125 0.45857 C -0.03646 0.60926 -0.01563 0.65463 0.00555 0.70417 " pathEditMode="relative" rAng="0" ptsTypes="ffff">
                                      <p:cBhvr>
                                        <p:cTn id="29" dur="31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" y="352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0" presetClass="path" presetSubtype="0" repeatCount="2000" accel="50000" decel="50000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animMotion origin="layout" path="M 2.22222E-6 1.38778E-17 C 0.02118 0.13542 -0.0566 0.1456 -0.06215 0.25625 C -0.0691 0.37662 0.00121 0.37662 0.00312 0.45255 C 0.00312 0.53449 -0.04653 0.5838 -0.0441 0.67523 C -0.04045 0.7375 0.03507 0.76713 0.01805 0.88125 " pathEditMode="relative" rAng="0" ptsTypes="fffff">
                                      <p:cBhvr>
                                        <p:cTn id="34" dur="3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" y="441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27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2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4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nodeType="withEffect">
                                  <p:stCondLst>
                                    <p:cond delay="26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8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nodeType="withEffect">
                                  <p:stCondLst>
                                    <p:cond delay="38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6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3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nodeType="withEffect">
                                  <p:stCondLst>
                                    <p:cond delay="59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2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2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nodeType="with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2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nodeType="withEffect">
                                  <p:stCondLst>
                                    <p:cond delay="62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nodeType="withEffect">
                                  <p:stCondLst>
                                    <p:cond delay="65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2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nodeType="withEffect">
                                  <p:stCondLst>
                                    <p:cond delay="65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20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nodeType="withEffect">
                                  <p:stCondLst>
                                    <p:cond delay="65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11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nodeType="withEffect">
                                  <p:stCondLst>
                                    <p:cond delay="65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20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0" presetClass="entr" presetSubtype="0" fill="hold" nodeType="withEffect">
                                  <p:stCondLst>
                                    <p:cond delay="65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20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0" presetClass="entr" presetSubtype="0" fill="hold" nodeType="withEffect">
                                  <p:stCondLst>
                                    <p:cond delay="65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10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6" presetClass="emph" presetSubtype="0" accel="50000" decel="50000" fill="hold" nodeType="withEffect">
                                  <p:stCondLst>
                                    <p:cond delay="8500"/>
                                  </p:stCondLst>
                                  <p:childTnLst>
                                    <p:animScale>
                                      <p:cBhvr>
                                        <p:cTn id="96" dur="500" fill="hold"/>
                                        <p:tgtEl>
                                          <p:spTgt spid="36"/>
                                        </p:tgtEl>
                                      </p:cBhvr>
                                      <p:by x="103000" y="103000"/>
                                    </p:animScale>
                                  </p:childTnLst>
                                </p:cTn>
                              </p:par>
                              <p:par>
                                <p:cTn id="97" presetID="6" presetClass="emph" presetSubtype="0" accel="50000" decel="50000" fill="hold" nodeType="withEffect">
                                  <p:stCondLst>
                                    <p:cond delay="8900"/>
                                  </p:stCondLst>
                                  <p:childTnLst>
                                    <p:animScale>
                                      <p:cBhvr>
                                        <p:cTn id="98" dur="500" fill="hold"/>
                                        <p:tgtEl>
                                          <p:spTgt spid="42"/>
                                        </p:tgtEl>
                                      </p:cBhvr>
                                      <p:by x="103000" y="103000"/>
                                    </p:animScale>
                                  </p:childTnLst>
                                </p:cTn>
                              </p:par>
                              <p:par>
                                <p:cTn id="99" presetID="6" presetClass="emph" presetSubtype="0" accel="50000" decel="50000" fill="hold" nodeType="withEffect">
                                  <p:stCondLst>
                                    <p:cond delay="9100"/>
                                  </p:stCondLst>
                                  <p:childTnLst>
                                    <p:animScale>
                                      <p:cBhvr>
                                        <p:cTn id="100" dur="500" fill="hold"/>
                                        <p:tgtEl>
                                          <p:spTgt spid="36"/>
                                        </p:tgtEl>
                                      </p:cBhvr>
                                      <p:by x="98000" y="98000"/>
                                    </p:animScale>
                                  </p:childTnLst>
                                </p:cTn>
                              </p:par>
                              <p:par>
                                <p:cTn id="101" presetID="6" presetClass="emph" presetSubtype="0" accel="50000" decel="50000" fill="hold" nodeType="withEffect">
                                  <p:stCondLst>
                                    <p:cond delay="9500"/>
                                  </p:stCondLst>
                                  <p:childTnLst>
                                    <p:animScale>
                                      <p:cBhvr>
                                        <p:cTn id="102" dur="500" fill="hold"/>
                                        <p:tgtEl>
                                          <p:spTgt spid="42"/>
                                        </p:tgtEl>
                                      </p:cBhvr>
                                      <p:by x="98000" y="98000"/>
                                    </p:animScale>
                                  </p:childTnLst>
                                </p:cTn>
                              </p:par>
                              <p:par>
                                <p:cTn id="103" presetID="6" presetClass="emph" presetSubtype="0" accel="50000" decel="50000" fill="hold" nodeType="withEffect">
                                  <p:stCondLst>
                                    <p:cond delay="9500"/>
                                  </p:stCondLst>
                                  <p:childTnLst>
                                    <p:animScale>
                                      <p:cBhvr>
                                        <p:cTn id="104" dur="500" fill="hold"/>
                                        <p:tgtEl>
                                          <p:spTgt spid="49"/>
                                        </p:tgtEl>
                                      </p:cBhvr>
                                      <p:by x="103000" y="103000"/>
                                    </p:animScale>
                                  </p:childTnLst>
                                </p:cTn>
                              </p:par>
                              <p:par>
                                <p:cTn id="105" presetID="6" presetClass="emph" presetSubtype="0" accel="50000" decel="50000" fill="hold" nodeType="withEffect">
                                  <p:stCondLst>
                                    <p:cond delay="9700"/>
                                  </p:stCondLst>
                                  <p:childTnLst>
                                    <p:animScale>
                                      <p:cBhvr>
                                        <p:cTn id="106" dur="500" fill="hold"/>
                                        <p:tgtEl>
                                          <p:spTgt spid="49"/>
                                        </p:tgtEl>
                                      </p:cBhvr>
                                      <p:by x="98000" y="98000"/>
                                    </p:animScale>
                                  </p:childTnLst>
                                </p:cTn>
                              </p:par>
                              <p:par>
                                <p:cTn id="107" presetID="0" presetClass="path" presetSubtype="0" accel="50000" decel="50000" fill="hold" nodeType="withEffect">
                                  <p:stCondLst>
                                    <p:cond delay="10500"/>
                                  </p:stCondLst>
                                  <p:childTnLst>
                                    <p:animMotion origin="layout" path="M -0.00087 0.00093 C -0.0092 -0.20648 0.12413 -0.16574 0.15191 0.00649 " pathEditMode="relative" rAng="0" ptsTypes="ff">
                                      <p:cBhvr>
                                        <p:cTn id="108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2" y="-101"/>
                                    </p:animMotion>
                                  </p:childTnLst>
                                </p:cTn>
                              </p:par>
                              <p:par>
                                <p:cTn id="109" presetID="0" presetClass="path" presetSubtype="0" accel="50000" decel="50000" fill="hold" nodeType="withEffect">
                                  <p:stCondLst>
                                    <p:cond delay="10500"/>
                                  </p:stCondLst>
                                  <p:childTnLst>
                                    <p:animMotion origin="layout" path="M 2.77778E-7 2.96296E-6 C 0.01128 -0.12246 -0.06649 -0.22616 -0.06788 0.01088 " pathEditMode="relative" rAng="0" ptsTypes="ff">
                                      <p:cBhvr>
                                        <p:cTn id="110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8" y="-108"/>
                                    </p:animMotion>
                                  </p:childTnLst>
                                </p:cTn>
                              </p:par>
                              <p:par>
                                <p:cTn id="111" presetID="0" presetClass="path" presetSubtype="0" accel="50000" decel="50000" fill="hold" nodeType="withEffect">
                                  <p:stCondLst>
                                    <p:cond delay="10500"/>
                                  </p:stCondLst>
                                  <p:childTnLst>
                                    <p:animMotion origin="layout" path="M -1.38889E-6 -1.11111E-6 C -0.00712 -0.13657 0.10399 -0.18842 0.16927 0.01528 " pathEditMode="relative" rAng="0" ptsTypes="ff">
                                      <p:cBhvr>
                                        <p:cTn id="112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1" y="-87"/>
                                    </p:animMotion>
                                  </p:childTnLst>
                                </p:cTn>
                              </p:par>
                              <p:par>
                                <p:cTn id="113" presetID="0" presetClass="path" presetSubtype="0" accel="50000" decel="50000" fill="hold" nodeType="withEffect">
                                  <p:stCondLst>
                                    <p:cond delay="10500"/>
                                  </p:stCondLst>
                                  <p:childTnLst>
                                    <p:animMotion origin="layout" path="M 4.72222E-6 3.7037E-7 C 0.00434 -0.21343 -0.12744 -0.07315 -0.12761 -0.00046 " pathEditMode="relative" rAng="0" ptsTypes="ff">
                                      <p:cBhvr>
                                        <p:cTn id="114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2" y="-107"/>
                                    </p:animMotion>
                                  </p:childTnLst>
                                </p:cTn>
                              </p:par>
                              <p:par>
                                <p:cTn id="115" presetID="0" presetClass="path" presetSubtype="0" accel="50000" decel="50000" fill="hold" nodeType="withEffect">
                                  <p:stCondLst>
                                    <p:cond delay="10500"/>
                                  </p:stCondLst>
                                  <p:childTnLst>
                                    <p:animMotion origin="layout" path="M 3.88889E-6 -2.96296E-6 C 0.01909 -0.16389 -0.1073 -0.16574 -0.17952 -0.00833 " pathEditMode="relative" rAng="0" ptsTypes="ff">
                                      <p:cBhvr>
                                        <p:cTn id="116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0" y="-83"/>
                                    </p:animMotion>
                                  </p:childTnLst>
                                </p:cTn>
                              </p:par>
                              <p:par>
                                <p:cTn id="117" presetID="0" presetClass="path" presetSubtype="0" accel="50000" decel="50000" fill="hold" nodeType="withEffect">
                                  <p:stCondLst>
                                    <p:cond delay="10500"/>
                                  </p:stCondLst>
                                  <p:childTnLst>
                                    <p:animMotion origin="layout" path="M -2.77778E-6 -3.7037E-6 C 0.00104 -0.24953 0.05938 -0.16805 0.06216 0.00602 " pathEditMode="relative" rAng="0" ptsTypes="ff">
                                      <p:cBhvr>
                                        <p:cTn id="118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1" y="-122"/>
                                    </p:animMotion>
                                  </p:childTnLst>
                                </p:cTn>
                              </p:par>
                              <p:par>
                                <p:cTn id="11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1" presetID="0" presetClass="path" presetSubtype="0" accel="50000" decel="50000" fill="hold" nodeType="withEffect">
                                  <p:stCondLst>
                                    <p:cond delay="10200"/>
                                  </p:stCondLst>
                                  <p:childTnLst>
                                    <p:animMotion origin="layout" path="M -2.22222E-6 7.40741E-7 C -0.046 -0.21482 -0.05382 -0.33727 -0.02048 -0.3419 C 0.01285 -0.3463 0.01025 -0.30023 0.01545 -0.26273 C 0.01858 -0.24676 0.02379 -0.24954 0.02639 -0.25857 C 0.029 -0.29491 0.04341 -0.29167 0.04341 -0.23796 " pathEditMode="relative" rAng="0" ptsTypes="fsfff">
                                      <p:cBhvr>
                                        <p:cTn id="122" dur="14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" y="-173"/>
                                    </p:animMotion>
                                  </p:childTnLst>
                                </p:cTn>
                              </p:par>
                              <p:par>
                                <p:cTn id="123" presetID="0" presetClass="path" presetSubtype="0" accel="50000" decel="50000" fill="hold" nodeType="withEffect">
                                  <p:stCondLst>
                                    <p:cond delay="10200"/>
                                  </p:stCondLst>
                                  <p:childTnLst>
                                    <p:animMotion origin="layout" path="M 3.88889E-6 4.44444E-6 C -0.04167 -0.19144 -0.05469 -0.33681 -0.01823 -0.34051 C 0.01823 -0.34375 0.01406 -0.28681 0.01666 -0.2595 C 0.01666 -0.25047 0.025 -0.23936 0.02864 -0.26065 C 0.03073 -0.29005 0.0434 -0.29167 0.0434 -0.2382 " pathEditMode="relative" rAng="0" ptsTypes="fsfff">
                                      <p:cBhvr>
                                        <p:cTn id="124" dur="14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" y="-172"/>
                                    </p:animMotion>
                                  </p:childTnLst>
                                </p:cTn>
                              </p:par>
                              <p:par>
                                <p:cTn id="125" presetID="10" presetClass="entr" presetSubtype="0" fill="hold" nodeType="withEffect">
                                  <p:stCondLst>
                                    <p:cond delay="1020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10" presetClass="entr" presetSubtype="0" fill="hold" nodeType="withEffect">
                                  <p:stCondLst>
                                    <p:cond delay="1020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1" presetClass="exit" presetSubtype="0" fill="hold" nodeType="withEffect">
                                  <p:stCondLst>
                                    <p:cond delay="1170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" presetID="1" presetClass="entr" presetSubtype="0" fill="hold" nodeType="withEffect">
                                  <p:stCondLst>
                                    <p:cond delay="1180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" presetID="1" presetClass="exit" presetSubtype="0" fill="hold" nodeType="withEffect">
                                  <p:stCondLst>
                                    <p:cond delay="1190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7" presetID="1" presetClass="entr" presetSubtype="0" fill="hold" nodeType="withEffect">
                                  <p:stCondLst>
                                    <p:cond delay="1200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" presetID="1" presetClass="exit" presetSubtype="0" fill="hold" nodeType="withEffect">
                                  <p:stCondLst>
                                    <p:cond delay="1240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1" presetID="1" presetClass="entr" presetSubtype="0" fill="hold" nodeType="withEffect">
                                  <p:stCondLst>
                                    <p:cond delay="1250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3" presetID="1" presetClass="entr" presetSubtype="0" fill="hold" nodeType="withEffect">
                                  <p:stCondLst>
                                    <p:cond delay="1250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" presetID="1" presetClass="exit" presetSubtype="0" fill="hold" nodeType="withEffect">
                                  <p:stCondLst>
                                    <p:cond delay="1250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7" presetID="1" presetClass="exit" presetSubtype="0" fill="hold" nodeType="withEffect">
                                  <p:stCondLst>
                                    <p:cond delay="1250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9" presetID="10" presetClass="exit" presetSubtype="0" fill="hold" nodeType="withEffect">
                                  <p:stCondLst>
                                    <p:cond delay="1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0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2" presetID="10" presetClass="exit" presetSubtype="0" fill="hold" nodeType="withEffect">
                                  <p:stCondLst>
                                    <p:cond delay="1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3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5" presetID="10" presetClass="exit" presetSubtype="0" fill="hold" nodeType="withEffect">
                                  <p:stCondLst>
                                    <p:cond delay="1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6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8" presetID="10" presetClass="exit" presetSubtype="0" fill="hold" nodeType="withEffect">
                                  <p:stCondLst>
                                    <p:cond delay="1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9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1" presetID="10" presetClass="exit" presetSubtype="0" fill="hold" nodeType="withEffect">
                                  <p:stCondLst>
                                    <p:cond delay="1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2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4" presetID="10" presetClass="exit" presetSubtype="0" fill="hold" nodeType="withEffect">
                                  <p:stCondLst>
                                    <p:cond delay="1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5" dur="1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7" presetID="10" presetClass="exit" presetSubtype="0" fill="hold" nodeType="withEffect">
                                  <p:stCondLst>
                                    <p:cond delay="1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0" presetID="10" presetClass="exit" presetSubtype="0" fill="hold" nodeType="withEffect">
                                  <p:stCondLst>
                                    <p:cond delay="1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1" dur="1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3" presetID="10" presetClass="exit" presetSubtype="0" fill="hold" nodeType="withEffect">
                                  <p:stCondLst>
                                    <p:cond delay="1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4" dur="10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6" presetID="10" presetClass="exit" presetSubtype="0" fill="hold" nodeType="withEffect">
                                  <p:stCondLst>
                                    <p:cond delay="1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7" dur="10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9" presetID="10" presetClass="exit" presetSubtype="0" fill="hold" nodeType="withEffect">
                                  <p:stCondLst>
                                    <p:cond delay="1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0" dur="10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2" presetID="10" presetClass="exit" presetSubtype="0" fill="hold" nodeType="withEffect">
                                  <p:stCondLst>
                                    <p:cond delay="1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3" dur="10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5" presetID="10" presetClass="exit" presetSubtype="0" fill="hold" nodeType="withEffect">
                                  <p:stCondLst>
                                    <p:cond delay="1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6" dur="10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8" presetID="10" presetClass="exit" presetSubtype="0" fill="hold" nodeType="withEffect">
                                  <p:stCondLst>
                                    <p:cond delay="1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9" dur="1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1" presetID="10" presetClass="exit" presetSubtype="0" fill="hold" nodeType="withEffect">
                                  <p:stCondLst>
                                    <p:cond delay="1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2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4" presetID="10" presetClass="exit" presetSubtype="0" fill="hold" nodeType="withEffect">
                                  <p:stCondLst>
                                    <p:cond delay="1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5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7" presetID="10" presetClass="exit" presetSubtype="0" fill="hold" nodeType="withEffect">
                                  <p:stCondLst>
                                    <p:cond delay="1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8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0" presetID="10" presetClass="exit" presetSubtype="0" fill="hold" nodeType="withEffect">
                                  <p:stCondLst>
                                    <p:cond delay="1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1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3" presetID="10" presetClass="exit" presetSubtype="0" fill="hold" nodeType="withEffect">
                                  <p:stCondLst>
                                    <p:cond delay="1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4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6" presetID="10" presetClass="exit" presetSubtype="0" fill="hold" nodeType="withEffect">
                                  <p:stCondLst>
                                    <p:cond delay="1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7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9" presetID="10" presetClass="exit" presetSubtype="0" fill="hold" nodeType="withEffect">
                                  <p:stCondLst>
                                    <p:cond delay="1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0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2" presetID="10" presetClass="exit" presetSubtype="0" fill="hold" nodeType="withEffect">
                                  <p:stCondLst>
                                    <p:cond delay="1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3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5" presetID="10" presetClass="exit" presetSubtype="0" fill="hold" nodeType="withEffect">
                                  <p:stCondLst>
                                    <p:cond delay="1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6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8" presetID="10" presetClass="exit" presetSubtype="0" fill="hold" nodeType="withEffect">
                                  <p:stCondLst>
                                    <p:cond delay="1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9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1" presetID="10" presetClass="exit" presetSubtype="0" fill="hold" nodeType="withEffect">
                                  <p:stCondLst>
                                    <p:cond delay="1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2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4" presetID="10" presetClass="exit" presetSubtype="0" fill="hold" nodeType="withEffect">
                                  <p:stCondLst>
                                    <p:cond delay="1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5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7" presetID="10" presetClass="exit" presetSubtype="0" fill="hold" nodeType="withEffect">
                                  <p:stCondLst>
                                    <p:cond delay="1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8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0" presetID="10" presetClass="entr" presetSubtype="0" fill="hold" nodeType="withEffect">
                                  <p:stCondLst>
                                    <p:cond delay="13000"/>
                                  </p:stCondLst>
                                  <p:childTnLst>
                                    <p:set>
                                      <p:cBhvr>
                                        <p:cTn id="2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3" presetID="44" presetClass="path" presetSubtype="0" accel="50000" decel="50000" fill="hold" nodeType="withEffect">
                                  <p:stCondLst>
                                    <p:cond delay="14000"/>
                                  </p:stCondLst>
                                  <p:childTnLst>
                                    <p:animMotion origin="layout" path="M 1.11022E-16 -3.227E-6 C 1.11022E-16 0.00023 -0.00451 -0.23162 -0.0026 -0.28109 " pathEditMode="relative" rAng="0" ptsTypes="ff">
                                      <p:cBhvr>
                                        <p:cTn id="234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" y="-141"/>
                                    </p:animMotion>
                                  </p:childTnLst>
                                </p:cTn>
                              </p:par>
                              <p:par>
                                <p:cTn id="235" presetID="10" presetClass="exit" presetSubtype="0" fill="hold" nodeType="withEffect">
                                  <p:stCondLst>
                                    <p:cond delay="14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6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8" presetID="10" presetClass="entr" presetSubtype="0" fill="hold" nodeType="withEffect">
                                  <p:stCondLst>
                                    <p:cond delay="14400"/>
                                  </p:stCondLst>
                                  <p:childTnLst>
                                    <p:set>
                                      <p:cBhvr>
                                        <p:cTn id="2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0" dur="7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1" presetID="0" presetClass="path" presetSubtype="0" accel="50000" decel="50000" fill="hold" nodeType="withEffect">
                                  <p:stCondLst>
                                    <p:cond delay="14400"/>
                                  </p:stCondLst>
                                  <p:childTnLst>
                                    <p:animMotion origin="layout" path="M -0.00295 0.21598 C -0.0026 0.17986 -0.00121 0.04653 -0.00069 0.00186 " pathEditMode="relative" rAng="0" ptsTypes="aa">
                                      <p:cBhvr>
                                        <p:cTn id="242" dur="7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" y="-107"/>
                                    </p:animMotion>
                                  </p:childTnLst>
                                </p:cTn>
                              </p:par>
                              <p:par>
                                <p:cTn id="243" presetID="0" presetClass="path" presetSubtype="0" accel="50000" decel="50000" fill="hold" nodeType="withEffect">
                                  <p:stCondLst>
                                    <p:cond delay="15500"/>
                                  </p:stCondLst>
                                  <p:childTnLst>
                                    <p:animMotion origin="layout" path="M -4.72222E-6 -3.33333E-6 C 0.00469 0.00371 0.02136 0.01204 0.0283 0.02246 C 0.03421 0.03264 0.03924 0.05463 0.04219 0.0632 " pathEditMode="relative" rAng="0" ptsTypes="afa">
                                      <p:cBhvr>
                                        <p:cTn id="244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" y="31"/>
                                    </p:animMotion>
                                  </p:childTnLst>
                                </p:cTn>
                              </p:par>
                              <p:par>
                                <p:cTn id="245" presetID="0" presetClass="path" presetSubtype="0" accel="50000" decel="50000" fill="hold" nodeType="withEffect">
                                  <p:stCondLst>
                                    <p:cond delay="16200"/>
                                  </p:stCondLst>
                                  <p:childTnLst>
                                    <p:animMotion origin="layout" path="M -0.06006 0.21528 C -0.04809 0.20209 -0.00312 0.14584 0.01233 0.13773 C 0.0165 0.14329 0.02987 0.15764 0.0323 0.16644 C 0.03421 0.20232 0.03629 0.35417 0.02987 0.37431 C 0.0132 0.34977 -0.01093 0.32431 -0.01927 0.31436 C -0.01163 0.26204 0.0099 0.19213 0.0349 0.13311 C 0.06077 0.07547 0.06789 0.07084 0.07657 0.0544 " pathEditMode="relative" rAng="0" ptsTypes="afffffa">
                                      <p:cBhvr>
                                        <p:cTn id="246" dur="2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8" y="-1"/>
                                    </p:animMotion>
                                  </p:childTnLst>
                                </p:cTn>
                              </p:par>
                              <p:par>
                                <p:cTn id="247" presetID="0" presetClass="path" presetSubtype="0" accel="50000" decel="50000" fill="hold" nodeType="withEffect">
                                  <p:stCondLst>
                                    <p:cond delay="18900"/>
                                  </p:stCondLst>
                                  <p:childTnLst>
                                    <p:animMotion origin="layout" path="M 0.129 -0.01875 C 0.12483 0.02014 0.0849 0.07061 0.08577 0.08773 C 0.08664 0.10486 0.13143 0.07037 0.13386 0.08357 C 0.13629 0.09676 0.10105 0.15324 0.10053 0.1669 C 0.1 0.18056 0.11997 0.17061 0.13108 0.16505 C 0.14219 0.15949 0.17379 0.12269 0.16719 0.13357 C 0.1606 0.14445 0.10643 0.20672 0.0915 0.23056 C 0.07657 0.2544 0.079 0.25718 0.07813 0.27732 C 0.07726 0.29746 0.0849 0.35186 0.08664 0.35209 C 0.08837 0.35232 0.07674 0.29861 0.08907 0.27871 C 0.10139 0.2588 0.14289 0.23264 0.16077 0.23218 C 0.17865 0.23172 0.19601 0.25139 0.19671 0.27547 C 0.1974 0.29954 0.18212 0.37061 0.16441 0.37616 C 0.14671 0.38172 0.08785 0.32361 0.0908 0.30949 C 0.09375 0.29537 0.17674 0.30047 0.18247 0.29098 C 0.1882 0.28148 0.13403 0.24584 0.12553 0.25209 C 0.11702 0.25834 0.12396 0.31528 0.13108 0.32801 C 0.1382 0.34074 0.16198 0.32801 0.16858 0.32801 " pathEditMode="relative" rAng="0" ptsTypes="faaaaaaaaaaaaaaaaf">
                                      <p:cBhvr>
                                        <p:cTn id="248" dur="5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" y="200"/>
                                    </p:animMotion>
                                  </p:childTnLst>
                                </p:cTn>
                              </p:par>
                              <p:par>
                                <p:cTn id="249" presetID="22" presetClass="entr" presetSubtype="1" fill="hold" nodeType="withEffect">
                                  <p:stCondLst>
                                    <p:cond delay="15500"/>
                                  </p:stCondLst>
                                  <p:childTnLst>
                                    <p:set>
                                      <p:cBhvr>
                                        <p:cTn id="2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1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2" presetID="22" presetClass="entr" presetSubtype="8" fill="hold" nodeType="withEffect">
                                  <p:stCondLst>
                                    <p:cond delay="16200"/>
                                  </p:stCondLst>
                                  <p:childTnLst>
                                    <p:set>
                                      <p:cBhvr>
                                        <p:cTn id="2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4" dur="10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5" presetID="22" presetClass="entr" presetSubtype="1" fill="hold" nodeType="withEffect">
                                  <p:stCondLst>
                                    <p:cond delay="17100"/>
                                  </p:stCondLst>
                                  <p:childTnLst>
                                    <p:set>
                                      <p:cBhvr>
                                        <p:cTn id="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7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8" presetID="22" presetClass="entr" presetSubtype="8" fill="hold" nodeType="withEffect">
                                  <p:stCondLst>
                                    <p:cond delay="17700"/>
                                  </p:stCondLst>
                                  <p:childTnLst>
                                    <p:set>
                                      <p:cBhvr>
                                        <p:cTn id="2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0" dur="10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1" presetID="22" presetClass="entr" presetSubtype="1" fill="hold" nodeType="withEffect">
                                  <p:stCondLst>
                                    <p:cond delay="19000"/>
                                  </p:stCondLst>
                                  <p:childTnLst>
                                    <p:set>
                                      <p:cBhvr>
                                        <p:cTn id="2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3" dur="20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4" presetID="22" presetClass="entr" presetSubtype="1" fill="hold" nodeType="withEffect">
                                  <p:stCondLst>
                                    <p:cond delay="20800"/>
                                  </p:stCondLst>
                                  <p:childTnLst>
                                    <p:set>
                                      <p:cBhvr>
                                        <p:cTn id="2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6" dur="7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7" presetID="22" presetClass="entr" presetSubtype="8" fill="hold" nodeType="withEffect">
                                  <p:stCondLst>
                                    <p:cond delay="21600"/>
                                  </p:stCondLst>
                                  <p:childTnLst>
                                    <p:set>
                                      <p:cBhvr>
                                        <p:cTn id="2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9" dur="3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0" presetID="22" presetClass="entr" presetSubtype="1" fill="hold" nodeType="withEffect">
                                  <p:stCondLst>
                                    <p:cond delay="21900"/>
                                  </p:stCondLst>
                                  <p:childTnLst>
                                    <p:set>
                                      <p:cBhvr>
                                        <p:cTn id="2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2" dur="3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3" presetID="22" presetClass="entr" presetSubtype="2" fill="hold" nodeType="withEffect">
                                  <p:stCondLst>
                                    <p:cond delay="22200"/>
                                  </p:stCondLst>
                                  <p:childTnLst>
                                    <p:set>
                                      <p:cBhvr>
                                        <p:cTn id="2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75" dur="4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6" presetID="22" presetClass="entr" presetSubtype="8" fill="hold" nodeType="withEffect">
                                  <p:stCondLst>
                                    <p:cond delay="22600"/>
                                  </p:stCondLst>
                                  <p:childTnLst>
                                    <p:set>
                                      <p:cBhvr>
                                        <p:cTn id="2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8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9" presetID="22" presetClass="entr" presetSubtype="1" fill="hold" nodeType="withEffect">
                                  <p:stCondLst>
                                    <p:cond delay="23200"/>
                                  </p:stCondLst>
                                  <p:childTnLst>
                                    <p:set>
                                      <p:cBhvr>
                                        <p:cTn id="2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1" dur="6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2" presetID="22" presetClass="entr" presetSubtype="8" fill="hold" nodeType="withEffect">
                                  <p:stCondLst>
                                    <p:cond delay="23800"/>
                                  </p:stCondLst>
                                  <p:childTnLst>
                                    <p:set>
                                      <p:cBhvr>
                                        <p:cTn id="2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4" dur="6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5" presetID="10" presetClass="exit" presetSubtype="0" fill="hold" nodeType="withEffect">
                                  <p:stCondLst>
                                    <p:cond delay="244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6" dur="10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8" presetID="1" presetClass="exit" presetSubtype="0" fill="hold" nodeType="withEffect">
                                  <p:stCondLst>
                                    <p:cond delay="25400"/>
                                  </p:stCondLst>
                                  <p:childTnLst>
                                    <p:set>
                                      <p:cBhvr>
                                        <p:cTn id="2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0" presetID="1" presetClass="exit" presetSubtype="0" fill="hold" nodeType="withEffect">
                                  <p:stCondLst>
                                    <p:cond delay="25400"/>
                                  </p:stCondLst>
                                  <p:childTnLst>
                                    <p:set>
                                      <p:cBhvr>
                                        <p:cTn id="2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2" presetID="1" presetClass="exit" presetSubtype="0" fill="hold" nodeType="withEffect">
                                  <p:stCondLst>
                                    <p:cond delay="25400"/>
                                  </p:stCondLst>
                                  <p:childTnLst>
                                    <p:set>
                                      <p:cBhvr>
                                        <p:cTn id="2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4" presetID="1" presetClass="exit" presetSubtype="0" fill="hold" nodeType="withEffect">
                                  <p:stCondLst>
                                    <p:cond delay="25400"/>
                                  </p:stCondLst>
                                  <p:childTnLst>
                                    <p:set>
                                      <p:cBhvr>
                                        <p:cTn id="2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6" presetID="1" presetClass="exit" presetSubtype="0" fill="hold" nodeType="withEffect">
                                  <p:stCondLst>
                                    <p:cond delay="25400"/>
                                  </p:stCondLst>
                                  <p:childTnLst>
                                    <p:set>
                                      <p:cBhvr>
                                        <p:cTn id="2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8" presetID="1" presetClass="exit" presetSubtype="0" fill="hold" nodeType="withEffect">
                                  <p:stCondLst>
                                    <p:cond delay="25400"/>
                                  </p:stCondLst>
                                  <p:childTnLst>
                                    <p:set>
                                      <p:cBhvr>
                                        <p:cTn id="2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0" presetID="1" presetClass="exit" presetSubtype="0" fill="hold" nodeType="withEffect">
                                  <p:stCondLst>
                                    <p:cond delay="25400"/>
                                  </p:stCondLst>
                                  <p:childTnLst>
                                    <p:set>
                                      <p:cBhvr>
                                        <p:cTn id="3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2" presetID="1" presetClass="exit" presetSubtype="0" fill="hold" nodeType="withEffect">
                                  <p:stCondLst>
                                    <p:cond delay="25400"/>
                                  </p:stCondLst>
                                  <p:childTnLst>
                                    <p:set>
                                      <p:cBhvr>
                                        <p:cTn id="3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4" presetID="1" presetClass="exit" presetSubtype="0" fill="hold" nodeType="withEffect">
                                  <p:stCondLst>
                                    <p:cond delay="25400"/>
                                  </p:stCondLst>
                                  <p:childTnLst>
                                    <p:set>
                                      <p:cBhvr>
                                        <p:cTn id="3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6" presetID="1" presetClass="exit" presetSubtype="0" fill="hold" nodeType="withEffect">
                                  <p:stCondLst>
                                    <p:cond delay="25400"/>
                                  </p:stCondLst>
                                  <p:childTnLst>
                                    <p:set>
                                      <p:cBhvr>
                                        <p:cTn id="3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8" presetID="1" presetClass="exit" presetSubtype="0" fill="hold" nodeType="withEffect">
                                  <p:stCondLst>
                                    <p:cond delay="25400"/>
                                  </p:stCondLst>
                                  <p:childTnLst>
                                    <p:set>
                                      <p:cBhvr>
                                        <p:cTn id="3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0" presetID="1" presetClass="exit" presetSubtype="0" fill="hold" nodeType="withEffect">
                                  <p:stCondLst>
                                    <p:cond delay="25400"/>
                                  </p:stCondLst>
                                  <p:childTnLst>
                                    <p:set>
                                      <p:cBhvr>
                                        <p:cTn id="3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2" presetID="1" presetClass="exit" presetSubtype="0" fill="hold" nodeType="withEffect">
                                  <p:stCondLst>
                                    <p:cond delay="25400"/>
                                  </p:stCondLst>
                                  <p:childTnLst>
                                    <p:set>
                                      <p:cBhvr>
                                        <p:cTn id="3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4" presetID="1" presetClass="entr" presetSubtype="0" fill="hold" nodeType="withEffect">
                                  <p:stCondLst>
                                    <p:cond delay="25400"/>
                                  </p:stCondLst>
                                  <p:childTnLst>
                                    <p:set>
                                      <p:cBhvr>
                                        <p:cTn id="3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6" presetID="8" presetClass="emph" presetSubtype="0" accel="50000" decel="50000" fill="hold" nodeType="withEffect">
                                  <p:stCondLst>
                                    <p:cond delay="25800"/>
                                  </p:stCondLst>
                                  <p:childTnLst>
                                    <p:animRot by="21600000">
                                      <p:cBhvr>
                                        <p:cTn id="31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18" presetID="0" presetClass="path" presetSubtype="0" accel="50000" decel="50000" fill="hold" nodeType="withEffect">
                                  <p:stCondLst>
                                    <p:cond delay="25800"/>
                                  </p:stCondLst>
                                  <p:childTnLst>
                                    <p:animMotion origin="layout" path="M 5E-6 3.2948E-6 C 0.02987 0.02913 0.14202 0.1378 0.17935 0.1741 " pathEditMode="relative" rAng="0" ptsTypes="aa">
                                      <p:cBhvr>
                                        <p:cTn id="3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0" y="87"/>
                                    </p:animMotion>
                                  </p:childTnLst>
                                </p:cTn>
                              </p:par>
                              <p:par>
                                <p:cTn id="320" presetID="10" presetClass="entr" presetSubtype="0" fill="hold" nodeType="withEffect">
                                  <p:stCondLst>
                                    <p:cond delay="27000"/>
                                  </p:stCondLst>
                                  <p:childTnLst>
                                    <p:set>
                                      <p:cBhvr>
                                        <p:cTn id="3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2" dur="10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3" presetID="12" presetClass="entr" presetSubtype="2" fill="hold" grpId="0" nodeType="withEffect">
                                  <p:stCondLst>
                                    <p:cond delay="28200"/>
                                  </p:stCondLst>
                                  <p:childTnLst>
                                    <p:set>
                                      <p:cBhvr>
                                        <p:cTn id="3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325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6" presetID="37" presetClass="entr" presetSubtype="0" fill="hold" nodeType="withEffect">
                                  <p:stCondLst>
                                    <p:cond delay="28900"/>
                                  </p:stCondLst>
                                  <p:childTnLst>
                                    <p:set>
                                      <p:cBhvr>
                                        <p:cTn id="3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8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0" dur="9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2" presetID="10" presetClass="entr" presetSubtype="0" fill="hold" nodeType="withEffect">
                                  <p:stCondLst>
                                    <p:cond delay="30000"/>
                                  </p:stCondLst>
                                  <p:childTnLst>
                                    <p:set>
                                      <p:cBhvr>
                                        <p:cTn id="3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图片 背景" descr="背景1.png"/>
          <p:cNvPicPr preferRelativeResize="0">
            <a:picLocks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2" name="圆角矩形 61"/>
          <p:cNvSpPr/>
          <p:nvPr/>
        </p:nvSpPr>
        <p:spPr>
          <a:xfrm>
            <a:off x="285750" y="857250"/>
            <a:ext cx="8572500" cy="5500688"/>
          </a:xfrm>
          <a:prstGeom prst="roundRect">
            <a:avLst>
              <a:gd name="adj" fmla="val 2992"/>
            </a:avLst>
          </a:prstGeom>
          <a:gradFill flip="none" rotWithShape="1">
            <a:gsLst>
              <a:gs pos="0">
                <a:srgbClr val="DF2525">
                  <a:alpha val="50000"/>
                </a:srgbClr>
              </a:gs>
              <a:gs pos="100000">
                <a:srgbClr val="A50000"/>
              </a:gs>
            </a:gsLst>
            <a:lin ang="8100000" scaled="1"/>
            <a:tileRect/>
          </a:gra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/>
          </a:p>
        </p:txBody>
      </p:sp>
      <p:sp>
        <p:nvSpPr>
          <p:cNvPr id="6148" name="TextBox 63"/>
          <p:cNvSpPr txBox="1">
            <a:spLocks noChangeArrowheads="1"/>
          </p:cNvSpPr>
          <p:nvPr/>
        </p:nvSpPr>
        <p:spPr bwMode="auto">
          <a:xfrm>
            <a:off x="642938" y="487363"/>
            <a:ext cx="17605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点击输入标题</a:t>
            </a:r>
          </a:p>
        </p:txBody>
      </p:sp>
      <p:sp>
        <p:nvSpPr>
          <p:cNvPr id="6149" name="TextBox 64"/>
          <p:cNvSpPr txBox="1">
            <a:spLocks noChangeArrowheads="1"/>
          </p:cNvSpPr>
          <p:nvPr/>
        </p:nvSpPr>
        <p:spPr bwMode="auto">
          <a:xfrm>
            <a:off x="642938" y="1422400"/>
            <a:ext cx="2392362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14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点击添加文本 点击添加文本</a:t>
            </a:r>
            <a:endParaRPr lang="en-US" altLang="zh-CN" sz="140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14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grpSp>
        <p:nvGrpSpPr>
          <p:cNvPr id="6150" name="组合 67"/>
          <p:cNvGrpSpPr>
            <a:grpSpLocks/>
          </p:cNvGrpSpPr>
          <p:nvPr/>
        </p:nvGrpSpPr>
        <p:grpSpPr bwMode="auto">
          <a:xfrm>
            <a:off x="6832600" y="-519113"/>
            <a:ext cx="2832100" cy="2825751"/>
            <a:chOff x="6786578" y="-428652"/>
            <a:chExt cx="2831939" cy="2825778"/>
          </a:xfrm>
        </p:grpSpPr>
        <p:grpSp>
          <p:nvGrpSpPr>
            <p:cNvPr id="3" name="组合 红布"/>
            <p:cNvGrpSpPr/>
            <p:nvPr/>
          </p:nvGrpSpPr>
          <p:grpSpPr>
            <a:xfrm rot="10800000">
              <a:off x="6786578" y="-428652"/>
              <a:ext cx="2831939" cy="2825778"/>
              <a:chOff x="2425701" y="1858963"/>
              <a:chExt cx="3648074" cy="3640137"/>
            </a:xfrm>
            <a:effectLst>
              <a:outerShdw blurRad="50800" dist="38100" dir="10800000" sx="99000" sy="99000" algn="r" rotWithShape="0">
                <a:prstClr val="black">
                  <a:alpha val="50000"/>
                </a:prstClr>
              </a:outerShdw>
            </a:effectLst>
          </p:grpSpPr>
          <p:sp>
            <p:nvSpPr>
              <p:cNvPr id="47" name="Freeform 6"/>
              <p:cNvSpPr>
                <a:spLocks/>
              </p:cNvSpPr>
              <p:nvPr/>
            </p:nvSpPr>
            <p:spPr bwMode="auto">
              <a:xfrm>
                <a:off x="2651126" y="2080418"/>
                <a:ext cx="3197224" cy="3197225"/>
              </a:xfrm>
              <a:custGeom>
                <a:avLst/>
                <a:gdLst/>
                <a:ahLst/>
                <a:cxnLst>
                  <a:cxn ang="0">
                    <a:pos x="40" y="1292"/>
                  </a:cxn>
                  <a:cxn ang="0">
                    <a:pos x="1292" y="40"/>
                  </a:cxn>
                  <a:cxn ang="0">
                    <a:pos x="1438" y="40"/>
                  </a:cxn>
                  <a:cxn ang="0">
                    <a:pos x="2689" y="1292"/>
                  </a:cxn>
                  <a:cxn ang="0">
                    <a:pos x="2689" y="1437"/>
                  </a:cxn>
                  <a:cxn ang="0">
                    <a:pos x="1438" y="2689"/>
                  </a:cxn>
                  <a:cxn ang="0">
                    <a:pos x="1292" y="2689"/>
                  </a:cxn>
                  <a:cxn ang="0">
                    <a:pos x="40" y="1437"/>
                  </a:cxn>
                  <a:cxn ang="0">
                    <a:pos x="40" y="1292"/>
                  </a:cxn>
                </a:cxnLst>
                <a:rect l="0" t="0" r="r" b="b"/>
                <a:pathLst>
                  <a:path w="2729" h="2729">
                    <a:moveTo>
                      <a:pt x="40" y="1292"/>
                    </a:moveTo>
                    <a:cubicBezTo>
                      <a:pt x="1292" y="40"/>
                      <a:pt x="1292" y="40"/>
                      <a:pt x="1292" y="40"/>
                    </a:cubicBezTo>
                    <a:cubicBezTo>
                      <a:pt x="1332" y="0"/>
                      <a:pt x="1397" y="0"/>
                      <a:pt x="1438" y="40"/>
                    </a:cubicBezTo>
                    <a:cubicBezTo>
                      <a:pt x="2689" y="1292"/>
                      <a:pt x="2689" y="1292"/>
                      <a:pt x="2689" y="1292"/>
                    </a:cubicBezTo>
                    <a:cubicBezTo>
                      <a:pt x="2729" y="1332"/>
                      <a:pt x="2729" y="1397"/>
                      <a:pt x="2689" y="1437"/>
                    </a:cubicBezTo>
                    <a:cubicBezTo>
                      <a:pt x="1438" y="2689"/>
                      <a:pt x="1438" y="2689"/>
                      <a:pt x="1438" y="2689"/>
                    </a:cubicBezTo>
                    <a:cubicBezTo>
                      <a:pt x="1397" y="2729"/>
                      <a:pt x="1332" y="2729"/>
                      <a:pt x="1292" y="2689"/>
                    </a:cubicBezTo>
                    <a:cubicBezTo>
                      <a:pt x="40" y="1437"/>
                      <a:pt x="40" y="1437"/>
                      <a:pt x="40" y="1437"/>
                    </a:cubicBezTo>
                    <a:cubicBezTo>
                      <a:pt x="0" y="1397"/>
                      <a:pt x="0" y="1332"/>
                      <a:pt x="40" y="1292"/>
                    </a:cubicBezTo>
                  </a:path>
                </a:pathLst>
              </a:custGeom>
              <a:solidFill>
                <a:srgbClr val="E20000"/>
              </a:solidFill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>
                <a:bevelT w="158750" prst="softRound"/>
                <a:extrusionClr>
                  <a:schemeClr val="bg1"/>
                </a:extrusionClr>
                <a:contourClr>
                  <a:schemeClr val="bg1"/>
                </a:contourClr>
              </a:sp3d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48" name="Freeform 7"/>
              <p:cNvSpPr>
                <a:spLocks noEditPoints="1"/>
              </p:cNvSpPr>
              <p:nvPr/>
            </p:nvSpPr>
            <p:spPr bwMode="auto">
              <a:xfrm>
                <a:off x="2425701" y="1858963"/>
                <a:ext cx="3648074" cy="3640137"/>
              </a:xfrm>
              <a:custGeom>
                <a:avLst/>
                <a:gdLst/>
                <a:ahLst/>
                <a:cxnLst>
                  <a:cxn ang="0">
                    <a:pos x="1710" y="2951"/>
                  </a:cxn>
                  <a:cxn ang="0">
                    <a:pos x="2898" y="1733"/>
                  </a:cxn>
                  <a:cxn ang="0">
                    <a:pos x="2973" y="1692"/>
                  </a:cxn>
                  <a:cxn ang="0">
                    <a:pos x="2879" y="1295"/>
                  </a:cxn>
                  <a:cxn ang="0">
                    <a:pos x="2901" y="1342"/>
                  </a:cxn>
                  <a:cxn ang="0">
                    <a:pos x="2825" y="1260"/>
                  </a:cxn>
                  <a:cxn ang="0">
                    <a:pos x="2731" y="1229"/>
                  </a:cxn>
                  <a:cxn ang="0">
                    <a:pos x="1802" y="296"/>
                  </a:cxn>
                  <a:cxn ang="0">
                    <a:pos x="1777" y="287"/>
                  </a:cxn>
                  <a:cxn ang="0">
                    <a:pos x="1770" y="262"/>
                  </a:cxn>
                  <a:cxn ang="0">
                    <a:pos x="1547" y="183"/>
                  </a:cxn>
                  <a:cxn ang="0">
                    <a:pos x="1383" y="224"/>
                  </a:cxn>
                  <a:cxn ang="0">
                    <a:pos x="221" y="1389"/>
                  </a:cxn>
                  <a:cxn ang="0">
                    <a:pos x="183" y="1553"/>
                  </a:cxn>
                  <a:cxn ang="0">
                    <a:pos x="271" y="1773"/>
                  </a:cxn>
                  <a:cxn ang="0">
                    <a:pos x="296" y="1780"/>
                  </a:cxn>
                  <a:cxn ang="0">
                    <a:pos x="306" y="1805"/>
                  </a:cxn>
                  <a:cxn ang="0">
                    <a:pos x="1229" y="2734"/>
                  </a:cxn>
                  <a:cxn ang="0">
                    <a:pos x="1269" y="2829"/>
                  </a:cxn>
                  <a:cxn ang="0">
                    <a:pos x="1351" y="2904"/>
                  </a:cxn>
                  <a:cxn ang="0">
                    <a:pos x="1304" y="2882"/>
                  </a:cxn>
                  <a:cxn ang="0">
                    <a:pos x="1701" y="2967"/>
                  </a:cxn>
                  <a:cxn ang="0">
                    <a:pos x="1742" y="2888"/>
                  </a:cxn>
                  <a:cxn ang="0">
                    <a:pos x="2929" y="1701"/>
                  </a:cxn>
                  <a:cxn ang="0">
                    <a:pos x="2907" y="1720"/>
                  </a:cxn>
                  <a:cxn ang="0">
                    <a:pos x="2936" y="1748"/>
                  </a:cxn>
                  <a:cxn ang="0">
                    <a:pos x="2879" y="1783"/>
                  </a:cxn>
                  <a:cxn ang="0">
                    <a:pos x="2866" y="1796"/>
                  </a:cxn>
                  <a:cxn ang="0">
                    <a:pos x="1729" y="2983"/>
                  </a:cxn>
                  <a:cxn ang="0">
                    <a:pos x="1276" y="2879"/>
                  </a:cxn>
                  <a:cxn ang="0">
                    <a:pos x="388" y="1906"/>
                  </a:cxn>
                  <a:cxn ang="0">
                    <a:pos x="126" y="1534"/>
                  </a:cxn>
                  <a:cxn ang="0">
                    <a:pos x="1310" y="259"/>
                  </a:cxn>
                  <a:cxn ang="0">
                    <a:pos x="1698" y="158"/>
                  </a:cxn>
                  <a:cxn ang="0">
                    <a:pos x="2731" y="1203"/>
                  </a:cxn>
                  <a:cxn ang="0">
                    <a:pos x="2989" y="1578"/>
                  </a:cxn>
                  <a:cxn ang="0">
                    <a:pos x="1795" y="2863"/>
                  </a:cxn>
                  <a:cxn ang="0">
                    <a:pos x="1758" y="2926"/>
                  </a:cxn>
                  <a:cxn ang="0">
                    <a:pos x="1736" y="2967"/>
                  </a:cxn>
                  <a:cxn ang="0">
                    <a:pos x="205" y="1361"/>
                  </a:cxn>
                  <a:cxn ang="0">
                    <a:pos x="195" y="1373"/>
                  </a:cxn>
                  <a:cxn ang="0">
                    <a:pos x="240" y="1326"/>
                  </a:cxn>
                  <a:cxn ang="0">
                    <a:pos x="155" y="1411"/>
                  </a:cxn>
                  <a:cxn ang="0">
                    <a:pos x="1323" y="246"/>
                  </a:cxn>
                  <a:cxn ang="0">
                    <a:pos x="1358" y="183"/>
                  </a:cxn>
                  <a:cxn ang="0">
                    <a:pos x="1383" y="145"/>
                  </a:cxn>
                  <a:cxn ang="0">
                    <a:pos x="1389" y="211"/>
                  </a:cxn>
                  <a:cxn ang="0">
                    <a:pos x="2857" y="1288"/>
                  </a:cxn>
                  <a:cxn ang="0">
                    <a:pos x="1821" y="249"/>
                  </a:cxn>
                  <a:cxn ang="0">
                    <a:pos x="1298" y="2860"/>
                  </a:cxn>
                  <a:cxn ang="0">
                    <a:pos x="258" y="1824"/>
                  </a:cxn>
                </a:cxnLst>
                <a:rect l="0" t="0" r="r" b="b"/>
                <a:pathLst>
                  <a:path w="3115" h="3106">
                    <a:moveTo>
                      <a:pt x="1710" y="2920"/>
                    </a:moveTo>
                    <a:cubicBezTo>
                      <a:pt x="1729" y="2901"/>
                      <a:pt x="1729" y="2901"/>
                      <a:pt x="1729" y="2901"/>
                    </a:cubicBezTo>
                    <a:cubicBezTo>
                      <a:pt x="1707" y="2895"/>
                      <a:pt x="1688" y="2920"/>
                      <a:pt x="1710" y="2951"/>
                    </a:cubicBezTo>
                    <a:cubicBezTo>
                      <a:pt x="1714" y="2945"/>
                      <a:pt x="1717" y="2929"/>
                      <a:pt x="1710" y="2920"/>
                    </a:cubicBezTo>
                    <a:moveTo>
                      <a:pt x="1742" y="2888"/>
                    </a:moveTo>
                    <a:cubicBezTo>
                      <a:pt x="2898" y="1733"/>
                      <a:pt x="2898" y="1733"/>
                      <a:pt x="2898" y="1733"/>
                    </a:cubicBezTo>
                    <a:cubicBezTo>
                      <a:pt x="2895" y="1729"/>
                      <a:pt x="2895" y="1726"/>
                      <a:pt x="2895" y="1723"/>
                    </a:cubicBezTo>
                    <a:cubicBezTo>
                      <a:pt x="2892" y="1710"/>
                      <a:pt x="2898" y="1688"/>
                      <a:pt x="2914" y="1679"/>
                    </a:cubicBezTo>
                    <a:cubicBezTo>
                      <a:pt x="2926" y="1670"/>
                      <a:pt x="2955" y="1666"/>
                      <a:pt x="2973" y="1692"/>
                    </a:cubicBezTo>
                    <a:cubicBezTo>
                      <a:pt x="3014" y="1676"/>
                      <a:pt x="3014" y="1607"/>
                      <a:pt x="2932" y="1556"/>
                    </a:cubicBezTo>
                    <a:cubicBezTo>
                      <a:pt x="3068" y="1572"/>
                      <a:pt x="3027" y="1421"/>
                      <a:pt x="2920" y="1421"/>
                    </a:cubicBezTo>
                    <a:cubicBezTo>
                      <a:pt x="2948" y="1351"/>
                      <a:pt x="2914" y="1295"/>
                      <a:pt x="2879" y="1295"/>
                    </a:cubicBezTo>
                    <a:cubicBezTo>
                      <a:pt x="2885" y="1310"/>
                      <a:pt x="2866" y="1339"/>
                      <a:pt x="2844" y="1339"/>
                    </a:cubicBezTo>
                    <a:cubicBezTo>
                      <a:pt x="2857" y="1355"/>
                      <a:pt x="2885" y="1345"/>
                      <a:pt x="2882" y="1320"/>
                    </a:cubicBezTo>
                    <a:cubicBezTo>
                      <a:pt x="2882" y="1304"/>
                      <a:pt x="2907" y="1317"/>
                      <a:pt x="2901" y="1342"/>
                    </a:cubicBezTo>
                    <a:cubicBezTo>
                      <a:pt x="2882" y="1389"/>
                      <a:pt x="2822" y="1364"/>
                      <a:pt x="2819" y="1333"/>
                    </a:cubicBezTo>
                    <a:cubicBezTo>
                      <a:pt x="2778" y="1323"/>
                      <a:pt x="2762" y="1260"/>
                      <a:pt x="2803" y="1244"/>
                    </a:cubicBezTo>
                    <a:cubicBezTo>
                      <a:pt x="2825" y="1238"/>
                      <a:pt x="2838" y="1260"/>
                      <a:pt x="2825" y="1260"/>
                    </a:cubicBezTo>
                    <a:cubicBezTo>
                      <a:pt x="2791" y="1257"/>
                      <a:pt x="2791" y="1301"/>
                      <a:pt x="2810" y="1307"/>
                    </a:cubicBezTo>
                    <a:cubicBezTo>
                      <a:pt x="2810" y="1270"/>
                      <a:pt x="2847" y="1263"/>
                      <a:pt x="2854" y="1266"/>
                    </a:cubicBezTo>
                    <a:cubicBezTo>
                      <a:pt x="2841" y="1225"/>
                      <a:pt x="2781" y="1191"/>
                      <a:pt x="2731" y="1229"/>
                    </a:cubicBezTo>
                    <a:cubicBezTo>
                      <a:pt x="1890" y="375"/>
                      <a:pt x="1890" y="375"/>
                      <a:pt x="1890" y="375"/>
                    </a:cubicBezTo>
                    <a:cubicBezTo>
                      <a:pt x="1918" y="312"/>
                      <a:pt x="1884" y="265"/>
                      <a:pt x="1843" y="252"/>
                    </a:cubicBezTo>
                    <a:cubicBezTo>
                      <a:pt x="1846" y="262"/>
                      <a:pt x="1840" y="299"/>
                      <a:pt x="1802" y="296"/>
                    </a:cubicBezTo>
                    <a:cubicBezTo>
                      <a:pt x="1808" y="315"/>
                      <a:pt x="1852" y="315"/>
                      <a:pt x="1849" y="281"/>
                    </a:cubicBezTo>
                    <a:cubicBezTo>
                      <a:pt x="1852" y="268"/>
                      <a:pt x="1871" y="281"/>
                      <a:pt x="1865" y="303"/>
                    </a:cubicBezTo>
                    <a:cubicBezTo>
                      <a:pt x="1849" y="344"/>
                      <a:pt x="1786" y="328"/>
                      <a:pt x="1777" y="287"/>
                    </a:cubicBezTo>
                    <a:cubicBezTo>
                      <a:pt x="1742" y="284"/>
                      <a:pt x="1720" y="224"/>
                      <a:pt x="1764" y="205"/>
                    </a:cubicBezTo>
                    <a:cubicBezTo>
                      <a:pt x="1792" y="202"/>
                      <a:pt x="1805" y="224"/>
                      <a:pt x="1789" y="224"/>
                    </a:cubicBezTo>
                    <a:cubicBezTo>
                      <a:pt x="1761" y="224"/>
                      <a:pt x="1751" y="249"/>
                      <a:pt x="1770" y="262"/>
                    </a:cubicBezTo>
                    <a:cubicBezTo>
                      <a:pt x="1770" y="240"/>
                      <a:pt x="1799" y="221"/>
                      <a:pt x="1814" y="227"/>
                    </a:cubicBezTo>
                    <a:cubicBezTo>
                      <a:pt x="1814" y="192"/>
                      <a:pt x="1758" y="161"/>
                      <a:pt x="1685" y="186"/>
                    </a:cubicBezTo>
                    <a:cubicBezTo>
                      <a:pt x="1682" y="85"/>
                      <a:pt x="1531" y="47"/>
                      <a:pt x="1547" y="183"/>
                    </a:cubicBezTo>
                    <a:cubicBezTo>
                      <a:pt x="1496" y="101"/>
                      <a:pt x="1430" y="104"/>
                      <a:pt x="1414" y="145"/>
                    </a:cubicBezTo>
                    <a:cubicBezTo>
                      <a:pt x="1440" y="161"/>
                      <a:pt x="1440" y="189"/>
                      <a:pt x="1430" y="208"/>
                    </a:cubicBezTo>
                    <a:cubicBezTo>
                      <a:pt x="1418" y="224"/>
                      <a:pt x="1395" y="227"/>
                      <a:pt x="1383" y="224"/>
                    </a:cubicBezTo>
                    <a:cubicBezTo>
                      <a:pt x="1383" y="224"/>
                      <a:pt x="1380" y="224"/>
                      <a:pt x="1377" y="224"/>
                    </a:cubicBezTo>
                    <a:cubicBezTo>
                      <a:pt x="218" y="1380"/>
                      <a:pt x="218" y="1380"/>
                      <a:pt x="218" y="1380"/>
                    </a:cubicBezTo>
                    <a:cubicBezTo>
                      <a:pt x="221" y="1383"/>
                      <a:pt x="221" y="1386"/>
                      <a:pt x="221" y="1389"/>
                    </a:cubicBezTo>
                    <a:cubicBezTo>
                      <a:pt x="224" y="1402"/>
                      <a:pt x="218" y="1421"/>
                      <a:pt x="202" y="1430"/>
                    </a:cubicBezTo>
                    <a:cubicBezTo>
                      <a:pt x="189" y="1440"/>
                      <a:pt x="158" y="1443"/>
                      <a:pt x="139" y="1418"/>
                    </a:cubicBezTo>
                    <a:cubicBezTo>
                      <a:pt x="101" y="1430"/>
                      <a:pt x="101" y="1506"/>
                      <a:pt x="183" y="1553"/>
                    </a:cubicBezTo>
                    <a:cubicBezTo>
                      <a:pt x="47" y="1537"/>
                      <a:pt x="88" y="1692"/>
                      <a:pt x="195" y="1688"/>
                    </a:cubicBezTo>
                    <a:cubicBezTo>
                      <a:pt x="167" y="1761"/>
                      <a:pt x="202" y="1814"/>
                      <a:pt x="236" y="1814"/>
                    </a:cubicBezTo>
                    <a:cubicBezTo>
                      <a:pt x="230" y="1799"/>
                      <a:pt x="249" y="1773"/>
                      <a:pt x="271" y="1773"/>
                    </a:cubicBezTo>
                    <a:cubicBezTo>
                      <a:pt x="258" y="1755"/>
                      <a:pt x="230" y="1764"/>
                      <a:pt x="233" y="1789"/>
                    </a:cubicBezTo>
                    <a:cubicBezTo>
                      <a:pt x="233" y="1805"/>
                      <a:pt x="208" y="1796"/>
                      <a:pt x="214" y="1767"/>
                    </a:cubicBezTo>
                    <a:cubicBezTo>
                      <a:pt x="233" y="1723"/>
                      <a:pt x="293" y="1745"/>
                      <a:pt x="296" y="1780"/>
                    </a:cubicBezTo>
                    <a:cubicBezTo>
                      <a:pt x="337" y="1789"/>
                      <a:pt x="353" y="1849"/>
                      <a:pt x="312" y="1868"/>
                    </a:cubicBezTo>
                    <a:cubicBezTo>
                      <a:pt x="290" y="1874"/>
                      <a:pt x="277" y="1852"/>
                      <a:pt x="290" y="1849"/>
                    </a:cubicBezTo>
                    <a:cubicBezTo>
                      <a:pt x="325" y="1852"/>
                      <a:pt x="325" y="1811"/>
                      <a:pt x="306" y="1805"/>
                    </a:cubicBezTo>
                    <a:cubicBezTo>
                      <a:pt x="306" y="1843"/>
                      <a:pt x="268" y="1846"/>
                      <a:pt x="262" y="1843"/>
                    </a:cubicBezTo>
                    <a:cubicBezTo>
                      <a:pt x="274" y="1884"/>
                      <a:pt x="325" y="1912"/>
                      <a:pt x="388" y="1881"/>
                    </a:cubicBezTo>
                    <a:cubicBezTo>
                      <a:pt x="1229" y="2734"/>
                      <a:pt x="1229" y="2734"/>
                      <a:pt x="1229" y="2734"/>
                    </a:cubicBezTo>
                    <a:cubicBezTo>
                      <a:pt x="1200" y="2785"/>
                      <a:pt x="1232" y="2844"/>
                      <a:pt x="1276" y="2857"/>
                    </a:cubicBezTo>
                    <a:cubicBezTo>
                      <a:pt x="1273" y="2851"/>
                      <a:pt x="1279" y="2813"/>
                      <a:pt x="1317" y="2813"/>
                    </a:cubicBezTo>
                    <a:cubicBezTo>
                      <a:pt x="1310" y="2794"/>
                      <a:pt x="1266" y="2794"/>
                      <a:pt x="1269" y="2829"/>
                    </a:cubicBezTo>
                    <a:cubicBezTo>
                      <a:pt x="1266" y="2841"/>
                      <a:pt x="1244" y="2829"/>
                      <a:pt x="1254" y="2807"/>
                    </a:cubicBezTo>
                    <a:cubicBezTo>
                      <a:pt x="1269" y="2766"/>
                      <a:pt x="1332" y="2781"/>
                      <a:pt x="1342" y="2822"/>
                    </a:cubicBezTo>
                    <a:cubicBezTo>
                      <a:pt x="1377" y="2825"/>
                      <a:pt x="1399" y="2885"/>
                      <a:pt x="1351" y="2904"/>
                    </a:cubicBezTo>
                    <a:cubicBezTo>
                      <a:pt x="1326" y="2910"/>
                      <a:pt x="1314" y="2885"/>
                      <a:pt x="1329" y="2885"/>
                    </a:cubicBezTo>
                    <a:cubicBezTo>
                      <a:pt x="1355" y="2888"/>
                      <a:pt x="1364" y="2860"/>
                      <a:pt x="1348" y="2847"/>
                    </a:cubicBezTo>
                    <a:cubicBezTo>
                      <a:pt x="1348" y="2870"/>
                      <a:pt x="1320" y="2888"/>
                      <a:pt x="1304" y="2882"/>
                    </a:cubicBezTo>
                    <a:cubicBezTo>
                      <a:pt x="1304" y="2917"/>
                      <a:pt x="1361" y="2948"/>
                      <a:pt x="1433" y="2923"/>
                    </a:cubicBezTo>
                    <a:cubicBezTo>
                      <a:pt x="1436" y="3024"/>
                      <a:pt x="1588" y="3062"/>
                      <a:pt x="1569" y="2929"/>
                    </a:cubicBezTo>
                    <a:cubicBezTo>
                      <a:pt x="1619" y="3011"/>
                      <a:pt x="1685" y="3005"/>
                      <a:pt x="1701" y="2967"/>
                    </a:cubicBezTo>
                    <a:cubicBezTo>
                      <a:pt x="1676" y="2945"/>
                      <a:pt x="1679" y="2917"/>
                      <a:pt x="1688" y="2904"/>
                    </a:cubicBezTo>
                    <a:cubicBezTo>
                      <a:pt x="1698" y="2888"/>
                      <a:pt x="1720" y="2882"/>
                      <a:pt x="1732" y="2885"/>
                    </a:cubicBezTo>
                    <a:cubicBezTo>
                      <a:pt x="1736" y="2885"/>
                      <a:pt x="1739" y="2888"/>
                      <a:pt x="1742" y="2888"/>
                    </a:cubicBezTo>
                    <a:moveTo>
                      <a:pt x="2907" y="1720"/>
                    </a:moveTo>
                    <a:cubicBezTo>
                      <a:pt x="2926" y="1701"/>
                      <a:pt x="2926" y="1701"/>
                      <a:pt x="2926" y="1701"/>
                    </a:cubicBezTo>
                    <a:cubicBezTo>
                      <a:pt x="2929" y="1701"/>
                      <a:pt x="2929" y="1701"/>
                      <a:pt x="2929" y="1701"/>
                    </a:cubicBezTo>
                    <a:cubicBezTo>
                      <a:pt x="2929" y="1701"/>
                      <a:pt x="2929" y="1701"/>
                      <a:pt x="2929" y="1701"/>
                    </a:cubicBezTo>
                    <a:cubicBezTo>
                      <a:pt x="2945" y="1701"/>
                      <a:pt x="2955" y="1701"/>
                      <a:pt x="2958" y="1698"/>
                    </a:cubicBezTo>
                    <a:cubicBezTo>
                      <a:pt x="2929" y="1673"/>
                      <a:pt x="2904" y="1698"/>
                      <a:pt x="2907" y="1720"/>
                    </a:cubicBezTo>
                    <a:moveTo>
                      <a:pt x="2942" y="1720"/>
                    </a:moveTo>
                    <a:cubicBezTo>
                      <a:pt x="2923" y="1739"/>
                      <a:pt x="2923" y="1739"/>
                      <a:pt x="2923" y="1739"/>
                    </a:cubicBezTo>
                    <a:cubicBezTo>
                      <a:pt x="2926" y="1742"/>
                      <a:pt x="2929" y="1745"/>
                      <a:pt x="2936" y="1748"/>
                    </a:cubicBezTo>
                    <a:cubicBezTo>
                      <a:pt x="2955" y="1751"/>
                      <a:pt x="2958" y="1767"/>
                      <a:pt x="2942" y="1767"/>
                    </a:cubicBezTo>
                    <a:cubicBezTo>
                      <a:pt x="2929" y="1764"/>
                      <a:pt x="2920" y="1758"/>
                      <a:pt x="2910" y="1751"/>
                    </a:cubicBezTo>
                    <a:cubicBezTo>
                      <a:pt x="2879" y="1783"/>
                      <a:pt x="2879" y="1783"/>
                      <a:pt x="2879" y="1783"/>
                    </a:cubicBezTo>
                    <a:cubicBezTo>
                      <a:pt x="2923" y="1805"/>
                      <a:pt x="2986" y="1780"/>
                      <a:pt x="2973" y="1723"/>
                    </a:cubicBezTo>
                    <a:cubicBezTo>
                      <a:pt x="2964" y="1723"/>
                      <a:pt x="2951" y="1723"/>
                      <a:pt x="2942" y="1720"/>
                    </a:cubicBezTo>
                    <a:moveTo>
                      <a:pt x="2866" y="1796"/>
                    </a:moveTo>
                    <a:cubicBezTo>
                      <a:pt x="1805" y="2854"/>
                      <a:pt x="1805" y="2854"/>
                      <a:pt x="1805" y="2854"/>
                    </a:cubicBezTo>
                    <a:cubicBezTo>
                      <a:pt x="1805" y="2854"/>
                      <a:pt x="1805" y="2854"/>
                      <a:pt x="1805" y="2854"/>
                    </a:cubicBezTo>
                    <a:cubicBezTo>
                      <a:pt x="1855" y="2920"/>
                      <a:pt x="1814" y="3014"/>
                      <a:pt x="1729" y="2983"/>
                    </a:cubicBezTo>
                    <a:cubicBezTo>
                      <a:pt x="1723" y="3018"/>
                      <a:pt x="1669" y="3059"/>
                      <a:pt x="1591" y="2983"/>
                    </a:cubicBezTo>
                    <a:cubicBezTo>
                      <a:pt x="1562" y="3106"/>
                      <a:pt x="1421" y="3027"/>
                      <a:pt x="1421" y="2951"/>
                    </a:cubicBezTo>
                    <a:cubicBezTo>
                      <a:pt x="1329" y="2977"/>
                      <a:pt x="1285" y="2920"/>
                      <a:pt x="1276" y="2879"/>
                    </a:cubicBezTo>
                    <a:cubicBezTo>
                      <a:pt x="1175" y="2838"/>
                      <a:pt x="1194" y="2759"/>
                      <a:pt x="1207" y="2734"/>
                    </a:cubicBezTo>
                    <a:cubicBezTo>
                      <a:pt x="388" y="1906"/>
                      <a:pt x="388" y="1906"/>
                      <a:pt x="388" y="1906"/>
                    </a:cubicBezTo>
                    <a:cubicBezTo>
                      <a:pt x="388" y="1906"/>
                      <a:pt x="388" y="1906"/>
                      <a:pt x="388" y="1906"/>
                    </a:cubicBezTo>
                    <a:cubicBezTo>
                      <a:pt x="366" y="1918"/>
                      <a:pt x="268" y="1934"/>
                      <a:pt x="240" y="1846"/>
                    </a:cubicBezTo>
                    <a:cubicBezTo>
                      <a:pt x="199" y="1836"/>
                      <a:pt x="142" y="1789"/>
                      <a:pt x="167" y="1701"/>
                    </a:cubicBezTo>
                    <a:cubicBezTo>
                      <a:pt x="92" y="1698"/>
                      <a:pt x="0" y="1569"/>
                      <a:pt x="126" y="1534"/>
                    </a:cubicBezTo>
                    <a:cubicBezTo>
                      <a:pt x="54" y="1455"/>
                      <a:pt x="92" y="1399"/>
                      <a:pt x="123" y="1389"/>
                    </a:cubicBezTo>
                    <a:cubicBezTo>
                      <a:pt x="88" y="1304"/>
                      <a:pt x="189" y="1270"/>
                      <a:pt x="252" y="1317"/>
                    </a:cubicBezTo>
                    <a:cubicBezTo>
                      <a:pt x="1310" y="259"/>
                      <a:pt x="1310" y="259"/>
                      <a:pt x="1310" y="259"/>
                    </a:cubicBezTo>
                    <a:cubicBezTo>
                      <a:pt x="1260" y="196"/>
                      <a:pt x="1298" y="95"/>
                      <a:pt x="1383" y="126"/>
                    </a:cubicBezTo>
                    <a:cubicBezTo>
                      <a:pt x="1392" y="95"/>
                      <a:pt x="1446" y="51"/>
                      <a:pt x="1525" y="123"/>
                    </a:cubicBezTo>
                    <a:cubicBezTo>
                      <a:pt x="1553" y="0"/>
                      <a:pt x="1698" y="82"/>
                      <a:pt x="1698" y="158"/>
                    </a:cubicBezTo>
                    <a:cubicBezTo>
                      <a:pt x="1789" y="136"/>
                      <a:pt x="1833" y="189"/>
                      <a:pt x="1843" y="230"/>
                    </a:cubicBezTo>
                    <a:cubicBezTo>
                      <a:pt x="1944" y="274"/>
                      <a:pt x="1925" y="347"/>
                      <a:pt x="1915" y="375"/>
                    </a:cubicBezTo>
                    <a:cubicBezTo>
                      <a:pt x="2731" y="1203"/>
                      <a:pt x="2731" y="1203"/>
                      <a:pt x="2731" y="1203"/>
                    </a:cubicBezTo>
                    <a:cubicBezTo>
                      <a:pt x="2753" y="1191"/>
                      <a:pt x="2832" y="1166"/>
                      <a:pt x="2876" y="1266"/>
                    </a:cubicBezTo>
                    <a:cubicBezTo>
                      <a:pt x="2917" y="1276"/>
                      <a:pt x="2973" y="1320"/>
                      <a:pt x="2948" y="1408"/>
                    </a:cubicBezTo>
                    <a:cubicBezTo>
                      <a:pt x="3024" y="1414"/>
                      <a:pt x="3115" y="1540"/>
                      <a:pt x="2989" y="1578"/>
                    </a:cubicBezTo>
                    <a:cubicBezTo>
                      <a:pt x="3062" y="1657"/>
                      <a:pt x="3027" y="1714"/>
                      <a:pt x="2992" y="1720"/>
                    </a:cubicBezTo>
                    <a:cubicBezTo>
                      <a:pt x="3027" y="1802"/>
                      <a:pt x="2929" y="1840"/>
                      <a:pt x="2866" y="1796"/>
                    </a:cubicBezTo>
                    <a:moveTo>
                      <a:pt x="1795" y="2863"/>
                    </a:moveTo>
                    <a:cubicBezTo>
                      <a:pt x="1761" y="2901"/>
                      <a:pt x="1761" y="2901"/>
                      <a:pt x="1761" y="2901"/>
                    </a:cubicBezTo>
                    <a:cubicBezTo>
                      <a:pt x="1770" y="2907"/>
                      <a:pt x="1777" y="2920"/>
                      <a:pt x="1780" y="2933"/>
                    </a:cubicBezTo>
                    <a:cubicBezTo>
                      <a:pt x="1780" y="2948"/>
                      <a:pt x="1764" y="2945"/>
                      <a:pt x="1758" y="2926"/>
                    </a:cubicBezTo>
                    <a:cubicBezTo>
                      <a:pt x="1758" y="2920"/>
                      <a:pt x="1755" y="2914"/>
                      <a:pt x="1748" y="2910"/>
                    </a:cubicBezTo>
                    <a:cubicBezTo>
                      <a:pt x="1729" y="2929"/>
                      <a:pt x="1729" y="2929"/>
                      <a:pt x="1729" y="2929"/>
                    </a:cubicBezTo>
                    <a:cubicBezTo>
                      <a:pt x="1732" y="2939"/>
                      <a:pt x="1736" y="2955"/>
                      <a:pt x="1736" y="2967"/>
                    </a:cubicBezTo>
                    <a:cubicBezTo>
                      <a:pt x="1795" y="2977"/>
                      <a:pt x="1818" y="2907"/>
                      <a:pt x="1795" y="2866"/>
                    </a:cubicBezTo>
                    <a:cubicBezTo>
                      <a:pt x="1795" y="2863"/>
                      <a:pt x="1795" y="2863"/>
                      <a:pt x="1795" y="2863"/>
                    </a:cubicBezTo>
                    <a:moveTo>
                      <a:pt x="205" y="1361"/>
                    </a:moveTo>
                    <a:cubicBezTo>
                      <a:pt x="199" y="1351"/>
                      <a:pt x="186" y="1345"/>
                      <a:pt x="173" y="1345"/>
                    </a:cubicBezTo>
                    <a:cubicBezTo>
                      <a:pt x="158" y="1345"/>
                      <a:pt x="161" y="1358"/>
                      <a:pt x="180" y="1364"/>
                    </a:cubicBezTo>
                    <a:cubicBezTo>
                      <a:pt x="186" y="1367"/>
                      <a:pt x="192" y="1370"/>
                      <a:pt x="195" y="1373"/>
                    </a:cubicBezTo>
                    <a:cubicBezTo>
                      <a:pt x="177" y="1392"/>
                      <a:pt x="177" y="1392"/>
                      <a:pt x="177" y="1392"/>
                    </a:cubicBezTo>
                    <a:cubicBezTo>
                      <a:pt x="167" y="1386"/>
                      <a:pt x="151" y="1383"/>
                      <a:pt x="142" y="1386"/>
                    </a:cubicBezTo>
                    <a:cubicBezTo>
                      <a:pt x="129" y="1329"/>
                      <a:pt x="195" y="1307"/>
                      <a:pt x="240" y="1326"/>
                    </a:cubicBezTo>
                    <a:cubicBezTo>
                      <a:pt x="205" y="1361"/>
                      <a:pt x="205" y="1361"/>
                      <a:pt x="205" y="1361"/>
                    </a:cubicBezTo>
                    <a:moveTo>
                      <a:pt x="208" y="1392"/>
                    </a:moveTo>
                    <a:cubicBezTo>
                      <a:pt x="211" y="1414"/>
                      <a:pt x="180" y="1440"/>
                      <a:pt x="155" y="1411"/>
                    </a:cubicBezTo>
                    <a:cubicBezTo>
                      <a:pt x="164" y="1408"/>
                      <a:pt x="180" y="1408"/>
                      <a:pt x="186" y="1411"/>
                    </a:cubicBezTo>
                    <a:cubicBezTo>
                      <a:pt x="208" y="1392"/>
                      <a:pt x="208" y="1392"/>
                      <a:pt x="208" y="1392"/>
                    </a:cubicBezTo>
                    <a:moveTo>
                      <a:pt x="1323" y="246"/>
                    </a:moveTo>
                    <a:cubicBezTo>
                      <a:pt x="1358" y="211"/>
                      <a:pt x="1358" y="211"/>
                      <a:pt x="1358" y="211"/>
                    </a:cubicBezTo>
                    <a:cubicBezTo>
                      <a:pt x="1348" y="202"/>
                      <a:pt x="1342" y="189"/>
                      <a:pt x="1339" y="180"/>
                    </a:cubicBezTo>
                    <a:cubicBezTo>
                      <a:pt x="1339" y="161"/>
                      <a:pt x="1355" y="170"/>
                      <a:pt x="1358" y="183"/>
                    </a:cubicBezTo>
                    <a:cubicBezTo>
                      <a:pt x="1361" y="189"/>
                      <a:pt x="1364" y="196"/>
                      <a:pt x="1367" y="199"/>
                    </a:cubicBezTo>
                    <a:cubicBezTo>
                      <a:pt x="1386" y="180"/>
                      <a:pt x="1386" y="180"/>
                      <a:pt x="1386" y="180"/>
                    </a:cubicBezTo>
                    <a:cubicBezTo>
                      <a:pt x="1383" y="170"/>
                      <a:pt x="1380" y="155"/>
                      <a:pt x="1383" y="145"/>
                    </a:cubicBezTo>
                    <a:cubicBezTo>
                      <a:pt x="1323" y="133"/>
                      <a:pt x="1298" y="202"/>
                      <a:pt x="1323" y="246"/>
                    </a:cubicBezTo>
                    <a:moveTo>
                      <a:pt x="1408" y="189"/>
                    </a:moveTo>
                    <a:cubicBezTo>
                      <a:pt x="1402" y="196"/>
                      <a:pt x="1395" y="205"/>
                      <a:pt x="1389" y="211"/>
                    </a:cubicBezTo>
                    <a:cubicBezTo>
                      <a:pt x="1411" y="214"/>
                      <a:pt x="1433" y="189"/>
                      <a:pt x="1408" y="161"/>
                    </a:cubicBezTo>
                    <a:cubicBezTo>
                      <a:pt x="1405" y="167"/>
                      <a:pt x="1405" y="180"/>
                      <a:pt x="1408" y="189"/>
                    </a:cubicBezTo>
                    <a:moveTo>
                      <a:pt x="2857" y="1288"/>
                    </a:moveTo>
                    <a:cubicBezTo>
                      <a:pt x="2844" y="1285"/>
                      <a:pt x="2825" y="1304"/>
                      <a:pt x="2829" y="1317"/>
                    </a:cubicBezTo>
                    <a:cubicBezTo>
                      <a:pt x="2841" y="1320"/>
                      <a:pt x="2860" y="1301"/>
                      <a:pt x="2857" y="1288"/>
                    </a:cubicBezTo>
                    <a:moveTo>
                      <a:pt x="1821" y="249"/>
                    </a:moveTo>
                    <a:cubicBezTo>
                      <a:pt x="1824" y="262"/>
                      <a:pt x="1805" y="284"/>
                      <a:pt x="1792" y="281"/>
                    </a:cubicBezTo>
                    <a:cubicBezTo>
                      <a:pt x="1786" y="265"/>
                      <a:pt x="1808" y="246"/>
                      <a:pt x="1821" y="249"/>
                    </a:cubicBezTo>
                    <a:moveTo>
                      <a:pt x="1298" y="2860"/>
                    </a:moveTo>
                    <a:cubicBezTo>
                      <a:pt x="1295" y="2847"/>
                      <a:pt x="1310" y="2829"/>
                      <a:pt x="1326" y="2832"/>
                    </a:cubicBezTo>
                    <a:cubicBezTo>
                      <a:pt x="1329" y="2844"/>
                      <a:pt x="1310" y="2863"/>
                      <a:pt x="1298" y="2860"/>
                    </a:cubicBezTo>
                    <a:moveTo>
                      <a:pt x="258" y="1824"/>
                    </a:moveTo>
                    <a:cubicBezTo>
                      <a:pt x="271" y="1824"/>
                      <a:pt x="290" y="1808"/>
                      <a:pt x="287" y="1796"/>
                    </a:cubicBezTo>
                    <a:cubicBezTo>
                      <a:pt x="274" y="1789"/>
                      <a:pt x="255" y="1811"/>
                      <a:pt x="258" y="1824"/>
                    </a:cubicBezTo>
                  </a:path>
                </a:pathLst>
              </a:custGeom>
              <a:solidFill>
                <a:srgbClr val="E20000"/>
              </a:solidFill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>
                <a:bevelT w="203200" h="50800" prst="softRound"/>
              </a:sp3d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</p:grpSp>
        <p:pic>
          <p:nvPicPr>
            <p:cNvPr id="6152" name="图片 66" descr="福.png"/>
            <p:cNvPicPr>
              <a:picLocks noChangeAspect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7635034" y="300238"/>
              <a:ext cx="1271271" cy="13679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1" name="TextBox 26"/>
          <p:cNvSpPr txBox="1"/>
          <p:nvPr/>
        </p:nvSpPr>
        <p:spPr>
          <a:xfrm rot="19436320">
            <a:off x="249695" y="458825"/>
            <a:ext cx="1586745" cy="830997"/>
          </a:xfrm>
          <a:prstGeom prst="rect">
            <a:avLst/>
          </a:prstGeom>
          <a:noFill/>
          <a:ln w="38100">
            <a:solidFill>
              <a:srgbClr val="FF0000">
                <a:alpha val="60000"/>
              </a:srgbClr>
            </a:solidFill>
          </a:ln>
          <a:scene3d>
            <a:camera prst="orthographicFront"/>
            <a:lightRig rig="flat" dir="tl">
              <a:rot lat="0" lon="0" rev="6600000"/>
            </a:lightRig>
          </a:scene3d>
          <a:sp3d contourW="8890">
            <a:bevelT w="38100" h="31750"/>
            <a:contourClr>
              <a:srgbClr val="FF0000"/>
            </a:contourClr>
          </a:sp3d>
        </p:spPr>
        <p:txBody>
          <a:bodyPr wrap="square" rtlCol="0">
            <a:spAutoFit/>
            <a:sp3d extrusionH="25400" contourW="8890">
              <a:bevelT w="38100" h="31750"/>
              <a:contourClr>
                <a:srgbClr val="FF0000"/>
              </a:contourClr>
            </a:sp3d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 w="11430"/>
                <a:solidFill>
                  <a:srgbClr val="FF0000">
                    <a:alpha val="60000"/>
                  </a:srgbClr>
                </a:solidFill>
                <a:effectLst>
                  <a:outerShdw blurRad="63500" dist="39000" dir="5460000" algn="tl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Arial" charset="0"/>
                <a:ea typeface="宋体" charset="-122"/>
                <a:cs typeface="+mn-cs"/>
              </a:rPr>
              <a:t>仅供学习</a:t>
            </a:r>
            <a:endParaRPr kumimoji="0" lang="en-US" altLang="zh-CN" sz="2400" b="1" i="0" u="none" strike="noStrike" kern="1200" cap="none" spc="0" normalizeH="0" baseline="0" noProof="0" dirty="0" smtClean="0">
              <a:ln w="11430"/>
              <a:solidFill>
                <a:srgbClr val="FF0000">
                  <a:alpha val="60000"/>
                </a:srgbClr>
              </a:solidFill>
              <a:effectLst>
                <a:outerShdw blurRad="63500" dist="39000" dir="5460000" algn="tl">
                  <a:srgbClr val="000000">
                    <a:alpha val="30000"/>
                  </a:srgbClr>
                </a:outerShdw>
              </a:effectLst>
              <a:uLnTx/>
              <a:uFillTx/>
              <a:latin typeface="Arial" charset="0"/>
              <a:ea typeface="宋体" charset="-122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 w="11430"/>
                <a:solidFill>
                  <a:srgbClr val="FF0000">
                    <a:alpha val="60000"/>
                  </a:srgbClr>
                </a:solidFill>
                <a:effectLst>
                  <a:outerShdw blurRad="63500" dist="39000" dir="5460000" algn="tl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Arial" charset="0"/>
                <a:ea typeface="宋体" charset="-122"/>
                <a:cs typeface="+mn-cs"/>
              </a:rPr>
              <a:t>请勿商用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图片 背景" descr="背景1.png"/>
          <p:cNvPicPr preferRelativeResize="0">
            <a:picLocks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88" y="0"/>
            <a:ext cx="9178925" cy="688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" name="矩形 27"/>
          <p:cNvSpPr/>
          <p:nvPr/>
        </p:nvSpPr>
        <p:spPr>
          <a:xfrm>
            <a:off x="0" y="2647950"/>
            <a:ext cx="8072438" cy="2286000"/>
          </a:xfrm>
          <a:prstGeom prst="rect">
            <a:avLst/>
          </a:prstGeom>
          <a:gradFill flip="none" rotWithShape="1">
            <a:gsLst>
              <a:gs pos="0">
                <a:srgbClr val="6C0000"/>
              </a:gs>
              <a:gs pos="100000">
                <a:srgbClr val="FF0000">
                  <a:alpha val="60000"/>
                </a:srgbClr>
              </a:gs>
            </a:gsLst>
            <a:lin ang="0" scaled="1"/>
            <a:tileRect/>
          </a:gra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pic>
        <p:nvPicPr>
          <p:cNvPr id="23" name="图片 e" descr="花8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4375" y="2214563"/>
            <a:ext cx="249238" cy="344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图片 d" descr="花7.pn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913438" y="1314450"/>
            <a:ext cx="373062" cy="334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" name="图片 c" descr="花9.pn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810000" y="1770063"/>
            <a:ext cx="230188" cy="239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" name="图片 b" descr="花1.png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352675" y="2168525"/>
            <a:ext cx="309563" cy="265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" name="图片 a" descr="花6.png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016125" y="2452688"/>
            <a:ext cx="249238" cy="315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" name="Rectangle 文字2"/>
          <p:cNvSpPr>
            <a:spLocks noChangeArrowheads="1"/>
          </p:cNvSpPr>
          <p:nvPr/>
        </p:nvSpPr>
        <p:spPr bwMode="auto">
          <a:xfrm flipH="1">
            <a:off x="2357422" y="3361901"/>
            <a:ext cx="2500330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  <a:scene3d>
              <a:camera prst="orthographicFront"/>
              <a:lightRig rig="threePt" dir="t"/>
            </a:scene3d>
            <a:sp3d extrusionH="57150">
              <a:bevelT w="82550" h="38100" prst="coolSlant"/>
            </a:sp3d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200" dirty="0">
                <a:solidFill>
                  <a:schemeClr val="bg1"/>
                </a:solidFill>
                <a:effectLst>
                  <a:reflection blurRad="6350" stA="55000" endA="300" endPos="45500" dir="5400000" sy="-100000" algn="bl" rotWithShape="0"/>
                </a:effectLst>
                <a:latin typeface="方正综艺简体" pitchFamily="65" charset="-122"/>
                <a:ea typeface="方正综艺简体" pitchFamily="65" charset="-122"/>
              </a:rPr>
              <a:t>谢 谢 观 赏</a:t>
            </a:r>
            <a:endParaRPr lang="en-US" altLang="zh-CN" sz="3200" dirty="0">
              <a:solidFill>
                <a:schemeClr val="bg1"/>
              </a:solidFill>
              <a:effectLst>
                <a:reflection blurRad="6350" stA="55000" endA="300" endPos="45500" dir="5400000" sy="-100000" algn="bl" rotWithShape="0"/>
              </a:effectLst>
              <a:latin typeface="方正综艺简体" pitchFamily="65" charset="-122"/>
              <a:ea typeface="方正综艺简体" pitchFamily="65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dirty="0">
                <a:solidFill>
                  <a:schemeClr val="bg1"/>
                </a:solidFill>
                <a:effectLst>
                  <a:reflection blurRad="6350" stA="55000" endA="300" endPos="45500" dir="5400000" sy="-100000" algn="bl" rotWithShape="0"/>
                </a:effectLst>
                <a:latin typeface="微软雅黑" pitchFamily="34" charset="-122"/>
                <a:ea typeface="微软雅黑" pitchFamily="34" charset="-122"/>
              </a:rPr>
              <a:t>Thanks</a:t>
            </a:r>
            <a:endParaRPr lang="zh-CN" altLang="en-US" sz="2800" dirty="0">
              <a:solidFill>
                <a:schemeClr val="bg1"/>
              </a:solidFill>
              <a:effectLst>
                <a:reflection blurRad="6350" stA="55000" endA="300" endPos="45500" dir="5400000" sy="-100000" algn="bl" rotWithShape="0"/>
              </a:effectLst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2" name="组合 109"/>
          <p:cNvGrpSpPr>
            <a:grpSpLocks/>
          </p:cNvGrpSpPr>
          <p:nvPr/>
        </p:nvGrpSpPr>
        <p:grpSpPr bwMode="auto">
          <a:xfrm>
            <a:off x="5570538" y="1436688"/>
            <a:ext cx="4716462" cy="4706937"/>
            <a:chOff x="4224334" y="581004"/>
            <a:chExt cx="4716492" cy="4706230"/>
          </a:xfrm>
        </p:grpSpPr>
        <p:grpSp>
          <p:nvGrpSpPr>
            <p:cNvPr id="7182" name="组合 红布"/>
            <p:cNvGrpSpPr>
              <a:grpSpLocks/>
            </p:cNvGrpSpPr>
            <p:nvPr/>
          </p:nvGrpSpPr>
          <p:grpSpPr bwMode="auto">
            <a:xfrm>
              <a:off x="4224334" y="581004"/>
              <a:ext cx="4716492" cy="4706230"/>
              <a:chOff x="2425701" y="1858963"/>
              <a:chExt cx="3648074" cy="3640137"/>
            </a:xfrm>
          </p:grpSpPr>
          <p:sp>
            <p:nvSpPr>
              <p:cNvPr id="124" name="Freeform 6"/>
              <p:cNvSpPr>
                <a:spLocks/>
              </p:cNvSpPr>
              <p:nvPr/>
            </p:nvSpPr>
            <p:spPr bwMode="auto">
              <a:xfrm>
                <a:off x="2651126" y="2080419"/>
                <a:ext cx="3197225" cy="3197225"/>
              </a:xfrm>
              <a:custGeom>
                <a:avLst/>
                <a:gdLst/>
                <a:ahLst/>
                <a:cxnLst>
                  <a:cxn ang="0">
                    <a:pos x="40" y="1292"/>
                  </a:cxn>
                  <a:cxn ang="0">
                    <a:pos x="1292" y="40"/>
                  </a:cxn>
                  <a:cxn ang="0">
                    <a:pos x="1438" y="40"/>
                  </a:cxn>
                  <a:cxn ang="0">
                    <a:pos x="2689" y="1292"/>
                  </a:cxn>
                  <a:cxn ang="0">
                    <a:pos x="2689" y="1437"/>
                  </a:cxn>
                  <a:cxn ang="0">
                    <a:pos x="1438" y="2689"/>
                  </a:cxn>
                  <a:cxn ang="0">
                    <a:pos x="1292" y="2689"/>
                  </a:cxn>
                  <a:cxn ang="0">
                    <a:pos x="40" y="1437"/>
                  </a:cxn>
                  <a:cxn ang="0">
                    <a:pos x="40" y="1292"/>
                  </a:cxn>
                </a:cxnLst>
                <a:rect l="0" t="0" r="r" b="b"/>
                <a:pathLst>
                  <a:path w="2729" h="2729">
                    <a:moveTo>
                      <a:pt x="40" y="1292"/>
                    </a:moveTo>
                    <a:cubicBezTo>
                      <a:pt x="1292" y="40"/>
                      <a:pt x="1292" y="40"/>
                      <a:pt x="1292" y="40"/>
                    </a:cubicBezTo>
                    <a:cubicBezTo>
                      <a:pt x="1332" y="0"/>
                      <a:pt x="1397" y="0"/>
                      <a:pt x="1438" y="40"/>
                    </a:cubicBezTo>
                    <a:cubicBezTo>
                      <a:pt x="2689" y="1292"/>
                      <a:pt x="2689" y="1292"/>
                      <a:pt x="2689" y="1292"/>
                    </a:cubicBezTo>
                    <a:cubicBezTo>
                      <a:pt x="2729" y="1332"/>
                      <a:pt x="2729" y="1397"/>
                      <a:pt x="2689" y="1437"/>
                    </a:cubicBezTo>
                    <a:cubicBezTo>
                      <a:pt x="1438" y="2689"/>
                      <a:pt x="1438" y="2689"/>
                      <a:pt x="1438" y="2689"/>
                    </a:cubicBezTo>
                    <a:cubicBezTo>
                      <a:pt x="1397" y="2729"/>
                      <a:pt x="1332" y="2729"/>
                      <a:pt x="1292" y="2689"/>
                    </a:cubicBezTo>
                    <a:cubicBezTo>
                      <a:pt x="40" y="1437"/>
                      <a:pt x="40" y="1437"/>
                      <a:pt x="40" y="1437"/>
                    </a:cubicBezTo>
                    <a:cubicBezTo>
                      <a:pt x="0" y="1397"/>
                      <a:pt x="0" y="1332"/>
                      <a:pt x="40" y="1292"/>
                    </a:cubicBezTo>
                  </a:path>
                </a:pathLst>
              </a:custGeom>
              <a:solidFill>
                <a:srgbClr val="E20000"/>
              </a:solidFill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>
                <a:bevelT w="158750" prst="softRound"/>
                <a:extrusionClr>
                  <a:schemeClr val="bg1"/>
                </a:extrusionClr>
                <a:contourClr>
                  <a:schemeClr val="bg1"/>
                </a:contourClr>
              </a:sp3d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125" name="Freeform 7"/>
              <p:cNvSpPr>
                <a:spLocks noEditPoints="1"/>
              </p:cNvSpPr>
              <p:nvPr/>
            </p:nvSpPr>
            <p:spPr bwMode="auto">
              <a:xfrm>
                <a:off x="2425701" y="1858963"/>
                <a:ext cx="3648074" cy="3640137"/>
              </a:xfrm>
              <a:custGeom>
                <a:avLst/>
                <a:gdLst/>
                <a:ahLst/>
                <a:cxnLst>
                  <a:cxn ang="0">
                    <a:pos x="1710" y="2951"/>
                  </a:cxn>
                  <a:cxn ang="0">
                    <a:pos x="2898" y="1733"/>
                  </a:cxn>
                  <a:cxn ang="0">
                    <a:pos x="2973" y="1692"/>
                  </a:cxn>
                  <a:cxn ang="0">
                    <a:pos x="2879" y="1295"/>
                  </a:cxn>
                  <a:cxn ang="0">
                    <a:pos x="2901" y="1342"/>
                  </a:cxn>
                  <a:cxn ang="0">
                    <a:pos x="2825" y="1260"/>
                  </a:cxn>
                  <a:cxn ang="0">
                    <a:pos x="2731" y="1229"/>
                  </a:cxn>
                  <a:cxn ang="0">
                    <a:pos x="1802" y="296"/>
                  </a:cxn>
                  <a:cxn ang="0">
                    <a:pos x="1777" y="287"/>
                  </a:cxn>
                  <a:cxn ang="0">
                    <a:pos x="1770" y="262"/>
                  </a:cxn>
                  <a:cxn ang="0">
                    <a:pos x="1547" y="183"/>
                  </a:cxn>
                  <a:cxn ang="0">
                    <a:pos x="1383" y="224"/>
                  </a:cxn>
                  <a:cxn ang="0">
                    <a:pos x="221" y="1389"/>
                  </a:cxn>
                  <a:cxn ang="0">
                    <a:pos x="183" y="1553"/>
                  </a:cxn>
                  <a:cxn ang="0">
                    <a:pos x="271" y="1773"/>
                  </a:cxn>
                  <a:cxn ang="0">
                    <a:pos x="296" y="1780"/>
                  </a:cxn>
                  <a:cxn ang="0">
                    <a:pos x="306" y="1805"/>
                  </a:cxn>
                  <a:cxn ang="0">
                    <a:pos x="1229" y="2734"/>
                  </a:cxn>
                  <a:cxn ang="0">
                    <a:pos x="1269" y="2829"/>
                  </a:cxn>
                  <a:cxn ang="0">
                    <a:pos x="1351" y="2904"/>
                  </a:cxn>
                  <a:cxn ang="0">
                    <a:pos x="1304" y="2882"/>
                  </a:cxn>
                  <a:cxn ang="0">
                    <a:pos x="1701" y="2967"/>
                  </a:cxn>
                  <a:cxn ang="0">
                    <a:pos x="1742" y="2888"/>
                  </a:cxn>
                  <a:cxn ang="0">
                    <a:pos x="2929" y="1701"/>
                  </a:cxn>
                  <a:cxn ang="0">
                    <a:pos x="2907" y="1720"/>
                  </a:cxn>
                  <a:cxn ang="0">
                    <a:pos x="2936" y="1748"/>
                  </a:cxn>
                  <a:cxn ang="0">
                    <a:pos x="2879" y="1783"/>
                  </a:cxn>
                  <a:cxn ang="0">
                    <a:pos x="2866" y="1796"/>
                  </a:cxn>
                  <a:cxn ang="0">
                    <a:pos x="1729" y="2983"/>
                  </a:cxn>
                  <a:cxn ang="0">
                    <a:pos x="1276" y="2879"/>
                  </a:cxn>
                  <a:cxn ang="0">
                    <a:pos x="388" y="1906"/>
                  </a:cxn>
                  <a:cxn ang="0">
                    <a:pos x="126" y="1534"/>
                  </a:cxn>
                  <a:cxn ang="0">
                    <a:pos x="1310" y="259"/>
                  </a:cxn>
                  <a:cxn ang="0">
                    <a:pos x="1698" y="158"/>
                  </a:cxn>
                  <a:cxn ang="0">
                    <a:pos x="2731" y="1203"/>
                  </a:cxn>
                  <a:cxn ang="0">
                    <a:pos x="2989" y="1578"/>
                  </a:cxn>
                  <a:cxn ang="0">
                    <a:pos x="1795" y="2863"/>
                  </a:cxn>
                  <a:cxn ang="0">
                    <a:pos x="1758" y="2926"/>
                  </a:cxn>
                  <a:cxn ang="0">
                    <a:pos x="1736" y="2967"/>
                  </a:cxn>
                  <a:cxn ang="0">
                    <a:pos x="205" y="1361"/>
                  </a:cxn>
                  <a:cxn ang="0">
                    <a:pos x="195" y="1373"/>
                  </a:cxn>
                  <a:cxn ang="0">
                    <a:pos x="240" y="1326"/>
                  </a:cxn>
                  <a:cxn ang="0">
                    <a:pos x="155" y="1411"/>
                  </a:cxn>
                  <a:cxn ang="0">
                    <a:pos x="1323" y="246"/>
                  </a:cxn>
                  <a:cxn ang="0">
                    <a:pos x="1358" y="183"/>
                  </a:cxn>
                  <a:cxn ang="0">
                    <a:pos x="1383" y="145"/>
                  </a:cxn>
                  <a:cxn ang="0">
                    <a:pos x="1389" y="211"/>
                  </a:cxn>
                  <a:cxn ang="0">
                    <a:pos x="2857" y="1288"/>
                  </a:cxn>
                  <a:cxn ang="0">
                    <a:pos x="1821" y="249"/>
                  </a:cxn>
                  <a:cxn ang="0">
                    <a:pos x="1298" y="2860"/>
                  </a:cxn>
                  <a:cxn ang="0">
                    <a:pos x="258" y="1824"/>
                  </a:cxn>
                </a:cxnLst>
                <a:rect l="0" t="0" r="r" b="b"/>
                <a:pathLst>
                  <a:path w="3115" h="3106">
                    <a:moveTo>
                      <a:pt x="1710" y="2920"/>
                    </a:moveTo>
                    <a:cubicBezTo>
                      <a:pt x="1729" y="2901"/>
                      <a:pt x="1729" y="2901"/>
                      <a:pt x="1729" y="2901"/>
                    </a:cubicBezTo>
                    <a:cubicBezTo>
                      <a:pt x="1707" y="2895"/>
                      <a:pt x="1688" y="2920"/>
                      <a:pt x="1710" y="2951"/>
                    </a:cubicBezTo>
                    <a:cubicBezTo>
                      <a:pt x="1714" y="2945"/>
                      <a:pt x="1717" y="2929"/>
                      <a:pt x="1710" y="2920"/>
                    </a:cubicBezTo>
                    <a:moveTo>
                      <a:pt x="1742" y="2888"/>
                    </a:moveTo>
                    <a:cubicBezTo>
                      <a:pt x="2898" y="1733"/>
                      <a:pt x="2898" y="1733"/>
                      <a:pt x="2898" y="1733"/>
                    </a:cubicBezTo>
                    <a:cubicBezTo>
                      <a:pt x="2895" y="1729"/>
                      <a:pt x="2895" y="1726"/>
                      <a:pt x="2895" y="1723"/>
                    </a:cubicBezTo>
                    <a:cubicBezTo>
                      <a:pt x="2892" y="1710"/>
                      <a:pt x="2898" y="1688"/>
                      <a:pt x="2914" y="1679"/>
                    </a:cubicBezTo>
                    <a:cubicBezTo>
                      <a:pt x="2926" y="1670"/>
                      <a:pt x="2955" y="1666"/>
                      <a:pt x="2973" y="1692"/>
                    </a:cubicBezTo>
                    <a:cubicBezTo>
                      <a:pt x="3014" y="1676"/>
                      <a:pt x="3014" y="1607"/>
                      <a:pt x="2932" y="1556"/>
                    </a:cubicBezTo>
                    <a:cubicBezTo>
                      <a:pt x="3068" y="1572"/>
                      <a:pt x="3027" y="1421"/>
                      <a:pt x="2920" y="1421"/>
                    </a:cubicBezTo>
                    <a:cubicBezTo>
                      <a:pt x="2948" y="1351"/>
                      <a:pt x="2914" y="1295"/>
                      <a:pt x="2879" y="1295"/>
                    </a:cubicBezTo>
                    <a:cubicBezTo>
                      <a:pt x="2885" y="1310"/>
                      <a:pt x="2866" y="1339"/>
                      <a:pt x="2844" y="1339"/>
                    </a:cubicBezTo>
                    <a:cubicBezTo>
                      <a:pt x="2857" y="1355"/>
                      <a:pt x="2885" y="1345"/>
                      <a:pt x="2882" y="1320"/>
                    </a:cubicBezTo>
                    <a:cubicBezTo>
                      <a:pt x="2882" y="1304"/>
                      <a:pt x="2907" y="1317"/>
                      <a:pt x="2901" y="1342"/>
                    </a:cubicBezTo>
                    <a:cubicBezTo>
                      <a:pt x="2882" y="1389"/>
                      <a:pt x="2822" y="1364"/>
                      <a:pt x="2819" y="1333"/>
                    </a:cubicBezTo>
                    <a:cubicBezTo>
                      <a:pt x="2778" y="1323"/>
                      <a:pt x="2762" y="1260"/>
                      <a:pt x="2803" y="1244"/>
                    </a:cubicBezTo>
                    <a:cubicBezTo>
                      <a:pt x="2825" y="1238"/>
                      <a:pt x="2838" y="1260"/>
                      <a:pt x="2825" y="1260"/>
                    </a:cubicBezTo>
                    <a:cubicBezTo>
                      <a:pt x="2791" y="1257"/>
                      <a:pt x="2791" y="1301"/>
                      <a:pt x="2810" y="1307"/>
                    </a:cubicBezTo>
                    <a:cubicBezTo>
                      <a:pt x="2810" y="1270"/>
                      <a:pt x="2847" y="1263"/>
                      <a:pt x="2854" y="1266"/>
                    </a:cubicBezTo>
                    <a:cubicBezTo>
                      <a:pt x="2841" y="1225"/>
                      <a:pt x="2781" y="1191"/>
                      <a:pt x="2731" y="1229"/>
                    </a:cubicBezTo>
                    <a:cubicBezTo>
                      <a:pt x="1890" y="375"/>
                      <a:pt x="1890" y="375"/>
                      <a:pt x="1890" y="375"/>
                    </a:cubicBezTo>
                    <a:cubicBezTo>
                      <a:pt x="1918" y="312"/>
                      <a:pt x="1884" y="265"/>
                      <a:pt x="1843" y="252"/>
                    </a:cubicBezTo>
                    <a:cubicBezTo>
                      <a:pt x="1846" y="262"/>
                      <a:pt x="1840" y="299"/>
                      <a:pt x="1802" y="296"/>
                    </a:cubicBezTo>
                    <a:cubicBezTo>
                      <a:pt x="1808" y="315"/>
                      <a:pt x="1852" y="315"/>
                      <a:pt x="1849" y="281"/>
                    </a:cubicBezTo>
                    <a:cubicBezTo>
                      <a:pt x="1852" y="268"/>
                      <a:pt x="1871" y="281"/>
                      <a:pt x="1865" y="303"/>
                    </a:cubicBezTo>
                    <a:cubicBezTo>
                      <a:pt x="1849" y="344"/>
                      <a:pt x="1786" y="328"/>
                      <a:pt x="1777" y="287"/>
                    </a:cubicBezTo>
                    <a:cubicBezTo>
                      <a:pt x="1742" y="284"/>
                      <a:pt x="1720" y="224"/>
                      <a:pt x="1764" y="205"/>
                    </a:cubicBezTo>
                    <a:cubicBezTo>
                      <a:pt x="1792" y="202"/>
                      <a:pt x="1805" y="224"/>
                      <a:pt x="1789" y="224"/>
                    </a:cubicBezTo>
                    <a:cubicBezTo>
                      <a:pt x="1761" y="224"/>
                      <a:pt x="1751" y="249"/>
                      <a:pt x="1770" y="262"/>
                    </a:cubicBezTo>
                    <a:cubicBezTo>
                      <a:pt x="1770" y="240"/>
                      <a:pt x="1799" y="221"/>
                      <a:pt x="1814" y="227"/>
                    </a:cubicBezTo>
                    <a:cubicBezTo>
                      <a:pt x="1814" y="192"/>
                      <a:pt x="1758" y="161"/>
                      <a:pt x="1685" y="186"/>
                    </a:cubicBezTo>
                    <a:cubicBezTo>
                      <a:pt x="1682" y="85"/>
                      <a:pt x="1531" y="47"/>
                      <a:pt x="1547" y="183"/>
                    </a:cubicBezTo>
                    <a:cubicBezTo>
                      <a:pt x="1496" y="101"/>
                      <a:pt x="1430" y="104"/>
                      <a:pt x="1414" y="145"/>
                    </a:cubicBezTo>
                    <a:cubicBezTo>
                      <a:pt x="1440" y="161"/>
                      <a:pt x="1440" y="189"/>
                      <a:pt x="1430" y="208"/>
                    </a:cubicBezTo>
                    <a:cubicBezTo>
                      <a:pt x="1418" y="224"/>
                      <a:pt x="1395" y="227"/>
                      <a:pt x="1383" y="224"/>
                    </a:cubicBezTo>
                    <a:cubicBezTo>
                      <a:pt x="1383" y="224"/>
                      <a:pt x="1380" y="224"/>
                      <a:pt x="1377" y="224"/>
                    </a:cubicBezTo>
                    <a:cubicBezTo>
                      <a:pt x="218" y="1380"/>
                      <a:pt x="218" y="1380"/>
                      <a:pt x="218" y="1380"/>
                    </a:cubicBezTo>
                    <a:cubicBezTo>
                      <a:pt x="221" y="1383"/>
                      <a:pt x="221" y="1386"/>
                      <a:pt x="221" y="1389"/>
                    </a:cubicBezTo>
                    <a:cubicBezTo>
                      <a:pt x="224" y="1402"/>
                      <a:pt x="218" y="1421"/>
                      <a:pt x="202" y="1430"/>
                    </a:cubicBezTo>
                    <a:cubicBezTo>
                      <a:pt x="189" y="1440"/>
                      <a:pt x="158" y="1443"/>
                      <a:pt x="139" y="1418"/>
                    </a:cubicBezTo>
                    <a:cubicBezTo>
                      <a:pt x="101" y="1430"/>
                      <a:pt x="101" y="1506"/>
                      <a:pt x="183" y="1553"/>
                    </a:cubicBezTo>
                    <a:cubicBezTo>
                      <a:pt x="47" y="1537"/>
                      <a:pt x="88" y="1692"/>
                      <a:pt x="195" y="1688"/>
                    </a:cubicBezTo>
                    <a:cubicBezTo>
                      <a:pt x="167" y="1761"/>
                      <a:pt x="202" y="1814"/>
                      <a:pt x="236" y="1814"/>
                    </a:cubicBezTo>
                    <a:cubicBezTo>
                      <a:pt x="230" y="1799"/>
                      <a:pt x="249" y="1773"/>
                      <a:pt x="271" y="1773"/>
                    </a:cubicBezTo>
                    <a:cubicBezTo>
                      <a:pt x="258" y="1755"/>
                      <a:pt x="230" y="1764"/>
                      <a:pt x="233" y="1789"/>
                    </a:cubicBezTo>
                    <a:cubicBezTo>
                      <a:pt x="233" y="1805"/>
                      <a:pt x="208" y="1796"/>
                      <a:pt x="214" y="1767"/>
                    </a:cubicBezTo>
                    <a:cubicBezTo>
                      <a:pt x="233" y="1723"/>
                      <a:pt x="293" y="1745"/>
                      <a:pt x="296" y="1780"/>
                    </a:cubicBezTo>
                    <a:cubicBezTo>
                      <a:pt x="337" y="1789"/>
                      <a:pt x="353" y="1849"/>
                      <a:pt x="312" y="1868"/>
                    </a:cubicBezTo>
                    <a:cubicBezTo>
                      <a:pt x="290" y="1874"/>
                      <a:pt x="277" y="1852"/>
                      <a:pt x="290" y="1849"/>
                    </a:cubicBezTo>
                    <a:cubicBezTo>
                      <a:pt x="325" y="1852"/>
                      <a:pt x="325" y="1811"/>
                      <a:pt x="306" y="1805"/>
                    </a:cubicBezTo>
                    <a:cubicBezTo>
                      <a:pt x="306" y="1843"/>
                      <a:pt x="268" y="1846"/>
                      <a:pt x="262" y="1843"/>
                    </a:cubicBezTo>
                    <a:cubicBezTo>
                      <a:pt x="274" y="1884"/>
                      <a:pt x="325" y="1912"/>
                      <a:pt x="388" y="1881"/>
                    </a:cubicBezTo>
                    <a:cubicBezTo>
                      <a:pt x="1229" y="2734"/>
                      <a:pt x="1229" y="2734"/>
                      <a:pt x="1229" y="2734"/>
                    </a:cubicBezTo>
                    <a:cubicBezTo>
                      <a:pt x="1200" y="2785"/>
                      <a:pt x="1232" y="2844"/>
                      <a:pt x="1276" y="2857"/>
                    </a:cubicBezTo>
                    <a:cubicBezTo>
                      <a:pt x="1273" y="2851"/>
                      <a:pt x="1279" y="2813"/>
                      <a:pt x="1317" y="2813"/>
                    </a:cubicBezTo>
                    <a:cubicBezTo>
                      <a:pt x="1310" y="2794"/>
                      <a:pt x="1266" y="2794"/>
                      <a:pt x="1269" y="2829"/>
                    </a:cubicBezTo>
                    <a:cubicBezTo>
                      <a:pt x="1266" y="2841"/>
                      <a:pt x="1244" y="2829"/>
                      <a:pt x="1254" y="2807"/>
                    </a:cubicBezTo>
                    <a:cubicBezTo>
                      <a:pt x="1269" y="2766"/>
                      <a:pt x="1332" y="2781"/>
                      <a:pt x="1342" y="2822"/>
                    </a:cubicBezTo>
                    <a:cubicBezTo>
                      <a:pt x="1377" y="2825"/>
                      <a:pt x="1399" y="2885"/>
                      <a:pt x="1351" y="2904"/>
                    </a:cubicBezTo>
                    <a:cubicBezTo>
                      <a:pt x="1326" y="2910"/>
                      <a:pt x="1314" y="2885"/>
                      <a:pt x="1329" y="2885"/>
                    </a:cubicBezTo>
                    <a:cubicBezTo>
                      <a:pt x="1355" y="2888"/>
                      <a:pt x="1364" y="2860"/>
                      <a:pt x="1348" y="2847"/>
                    </a:cubicBezTo>
                    <a:cubicBezTo>
                      <a:pt x="1348" y="2870"/>
                      <a:pt x="1320" y="2888"/>
                      <a:pt x="1304" y="2882"/>
                    </a:cubicBezTo>
                    <a:cubicBezTo>
                      <a:pt x="1304" y="2917"/>
                      <a:pt x="1361" y="2948"/>
                      <a:pt x="1433" y="2923"/>
                    </a:cubicBezTo>
                    <a:cubicBezTo>
                      <a:pt x="1436" y="3024"/>
                      <a:pt x="1588" y="3062"/>
                      <a:pt x="1569" y="2929"/>
                    </a:cubicBezTo>
                    <a:cubicBezTo>
                      <a:pt x="1619" y="3011"/>
                      <a:pt x="1685" y="3005"/>
                      <a:pt x="1701" y="2967"/>
                    </a:cubicBezTo>
                    <a:cubicBezTo>
                      <a:pt x="1676" y="2945"/>
                      <a:pt x="1679" y="2917"/>
                      <a:pt x="1688" y="2904"/>
                    </a:cubicBezTo>
                    <a:cubicBezTo>
                      <a:pt x="1698" y="2888"/>
                      <a:pt x="1720" y="2882"/>
                      <a:pt x="1732" y="2885"/>
                    </a:cubicBezTo>
                    <a:cubicBezTo>
                      <a:pt x="1736" y="2885"/>
                      <a:pt x="1739" y="2888"/>
                      <a:pt x="1742" y="2888"/>
                    </a:cubicBezTo>
                    <a:moveTo>
                      <a:pt x="2907" y="1720"/>
                    </a:moveTo>
                    <a:cubicBezTo>
                      <a:pt x="2926" y="1701"/>
                      <a:pt x="2926" y="1701"/>
                      <a:pt x="2926" y="1701"/>
                    </a:cubicBezTo>
                    <a:cubicBezTo>
                      <a:pt x="2929" y="1701"/>
                      <a:pt x="2929" y="1701"/>
                      <a:pt x="2929" y="1701"/>
                    </a:cubicBezTo>
                    <a:cubicBezTo>
                      <a:pt x="2929" y="1701"/>
                      <a:pt x="2929" y="1701"/>
                      <a:pt x="2929" y="1701"/>
                    </a:cubicBezTo>
                    <a:cubicBezTo>
                      <a:pt x="2945" y="1701"/>
                      <a:pt x="2955" y="1701"/>
                      <a:pt x="2958" y="1698"/>
                    </a:cubicBezTo>
                    <a:cubicBezTo>
                      <a:pt x="2929" y="1673"/>
                      <a:pt x="2904" y="1698"/>
                      <a:pt x="2907" y="1720"/>
                    </a:cubicBezTo>
                    <a:moveTo>
                      <a:pt x="2942" y="1720"/>
                    </a:moveTo>
                    <a:cubicBezTo>
                      <a:pt x="2923" y="1739"/>
                      <a:pt x="2923" y="1739"/>
                      <a:pt x="2923" y="1739"/>
                    </a:cubicBezTo>
                    <a:cubicBezTo>
                      <a:pt x="2926" y="1742"/>
                      <a:pt x="2929" y="1745"/>
                      <a:pt x="2936" y="1748"/>
                    </a:cubicBezTo>
                    <a:cubicBezTo>
                      <a:pt x="2955" y="1751"/>
                      <a:pt x="2958" y="1767"/>
                      <a:pt x="2942" y="1767"/>
                    </a:cubicBezTo>
                    <a:cubicBezTo>
                      <a:pt x="2929" y="1764"/>
                      <a:pt x="2920" y="1758"/>
                      <a:pt x="2910" y="1751"/>
                    </a:cubicBezTo>
                    <a:cubicBezTo>
                      <a:pt x="2879" y="1783"/>
                      <a:pt x="2879" y="1783"/>
                      <a:pt x="2879" y="1783"/>
                    </a:cubicBezTo>
                    <a:cubicBezTo>
                      <a:pt x="2923" y="1805"/>
                      <a:pt x="2986" y="1780"/>
                      <a:pt x="2973" y="1723"/>
                    </a:cubicBezTo>
                    <a:cubicBezTo>
                      <a:pt x="2964" y="1723"/>
                      <a:pt x="2951" y="1723"/>
                      <a:pt x="2942" y="1720"/>
                    </a:cubicBezTo>
                    <a:moveTo>
                      <a:pt x="2866" y="1796"/>
                    </a:moveTo>
                    <a:cubicBezTo>
                      <a:pt x="1805" y="2854"/>
                      <a:pt x="1805" y="2854"/>
                      <a:pt x="1805" y="2854"/>
                    </a:cubicBezTo>
                    <a:cubicBezTo>
                      <a:pt x="1805" y="2854"/>
                      <a:pt x="1805" y="2854"/>
                      <a:pt x="1805" y="2854"/>
                    </a:cubicBezTo>
                    <a:cubicBezTo>
                      <a:pt x="1855" y="2920"/>
                      <a:pt x="1814" y="3014"/>
                      <a:pt x="1729" y="2983"/>
                    </a:cubicBezTo>
                    <a:cubicBezTo>
                      <a:pt x="1723" y="3018"/>
                      <a:pt x="1669" y="3059"/>
                      <a:pt x="1591" y="2983"/>
                    </a:cubicBezTo>
                    <a:cubicBezTo>
                      <a:pt x="1562" y="3106"/>
                      <a:pt x="1421" y="3027"/>
                      <a:pt x="1421" y="2951"/>
                    </a:cubicBezTo>
                    <a:cubicBezTo>
                      <a:pt x="1329" y="2977"/>
                      <a:pt x="1285" y="2920"/>
                      <a:pt x="1276" y="2879"/>
                    </a:cubicBezTo>
                    <a:cubicBezTo>
                      <a:pt x="1175" y="2838"/>
                      <a:pt x="1194" y="2759"/>
                      <a:pt x="1207" y="2734"/>
                    </a:cubicBezTo>
                    <a:cubicBezTo>
                      <a:pt x="388" y="1906"/>
                      <a:pt x="388" y="1906"/>
                      <a:pt x="388" y="1906"/>
                    </a:cubicBezTo>
                    <a:cubicBezTo>
                      <a:pt x="388" y="1906"/>
                      <a:pt x="388" y="1906"/>
                      <a:pt x="388" y="1906"/>
                    </a:cubicBezTo>
                    <a:cubicBezTo>
                      <a:pt x="366" y="1918"/>
                      <a:pt x="268" y="1934"/>
                      <a:pt x="240" y="1846"/>
                    </a:cubicBezTo>
                    <a:cubicBezTo>
                      <a:pt x="199" y="1836"/>
                      <a:pt x="142" y="1789"/>
                      <a:pt x="167" y="1701"/>
                    </a:cubicBezTo>
                    <a:cubicBezTo>
                      <a:pt x="92" y="1698"/>
                      <a:pt x="0" y="1569"/>
                      <a:pt x="126" y="1534"/>
                    </a:cubicBezTo>
                    <a:cubicBezTo>
                      <a:pt x="54" y="1455"/>
                      <a:pt x="92" y="1399"/>
                      <a:pt x="123" y="1389"/>
                    </a:cubicBezTo>
                    <a:cubicBezTo>
                      <a:pt x="88" y="1304"/>
                      <a:pt x="189" y="1270"/>
                      <a:pt x="252" y="1317"/>
                    </a:cubicBezTo>
                    <a:cubicBezTo>
                      <a:pt x="1310" y="259"/>
                      <a:pt x="1310" y="259"/>
                      <a:pt x="1310" y="259"/>
                    </a:cubicBezTo>
                    <a:cubicBezTo>
                      <a:pt x="1260" y="196"/>
                      <a:pt x="1298" y="95"/>
                      <a:pt x="1383" y="126"/>
                    </a:cubicBezTo>
                    <a:cubicBezTo>
                      <a:pt x="1392" y="95"/>
                      <a:pt x="1446" y="51"/>
                      <a:pt x="1525" y="123"/>
                    </a:cubicBezTo>
                    <a:cubicBezTo>
                      <a:pt x="1553" y="0"/>
                      <a:pt x="1698" y="82"/>
                      <a:pt x="1698" y="158"/>
                    </a:cubicBezTo>
                    <a:cubicBezTo>
                      <a:pt x="1789" y="136"/>
                      <a:pt x="1833" y="189"/>
                      <a:pt x="1843" y="230"/>
                    </a:cubicBezTo>
                    <a:cubicBezTo>
                      <a:pt x="1944" y="274"/>
                      <a:pt x="1925" y="347"/>
                      <a:pt x="1915" y="375"/>
                    </a:cubicBezTo>
                    <a:cubicBezTo>
                      <a:pt x="2731" y="1203"/>
                      <a:pt x="2731" y="1203"/>
                      <a:pt x="2731" y="1203"/>
                    </a:cubicBezTo>
                    <a:cubicBezTo>
                      <a:pt x="2753" y="1191"/>
                      <a:pt x="2832" y="1166"/>
                      <a:pt x="2876" y="1266"/>
                    </a:cubicBezTo>
                    <a:cubicBezTo>
                      <a:pt x="2917" y="1276"/>
                      <a:pt x="2973" y="1320"/>
                      <a:pt x="2948" y="1408"/>
                    </a:cubicBezTo>
                    <a:cubicBezTo>
                      <a:pt x="3024" y="1414"/>
                      <a:pt x="3115" y="1540"/>
                      <a:pt x="2989" y="1578"/>
                    </a:cubicBezTo>
                    <a:cubicBezTo>
                      <a:pt x="3062" y="1657"/>
                      <a:pt x="3027" y="1714"/>
                      <a:pt x="2992" y="1720"/>
                    </a:cubicBezTo>
                    <a:cubicBezTo>
                      <a:pt x="3027" y="1802"/>
                      <a:pt x="2929" y="1840"/>
                      <a:pt x="2866" y="1796"/>
                    </a:cubicBezTo>
                    <a:moveTo>
                      <a:pt x="1795" y="2863"/>
                    </a:moveTo>
                    <a:cubicBezTo>
                      <a:pt x="1761" y="2901"/>
                      <a:pt x="1761" y="2901"/>
                      <a:pt x="1761" y="2901"/>
                    </a:cubicBezTo>
                    <a:cubicBezTo>
                      <a:pt x="1770" y="2907"/>
                      <a:pt x="1777" y="2920"/>
                      <a:pt x="1780" y="2933"/>
                    </a:cubicBezTo>
                    <a:cubicBezTo>
                      <a:pt x="1780" y="2948"/>
                      <a:pt x="1764" y="2945"/>
                      <a:pt x="1758" y="2926"/>
                    </a:cubicBezTo>
                    <a:cubicBezTo>
                      <a:pt x="1758" y="2920"/>
                      <a:pt x="1755" y="2914"/>
                      <a:pt x="1748" y="2910"/>
                    </a:cubicBezTo>
                    <a:cubicBezTo>
                      <a:pt x="1729" y="2929"/>
                      <a:pt x="1729" y="2929"/>
                      <a:pt x="1729" y="2929"/>
                    </a:cubicBezTo>
                    <a:cubicBezTo>
                      <a:pt x="1732" y="2939"/>
                      <a:pt x="1736" y="2955"/>
                      <a:pt x="1736" y="2967"/>
                    </a:cubicBezTo>
                    <a:cubicBezTo>
                      <a:pt x="1795" y="2977"/>
                      <a:pt x="1818" y="2907"/>
                      <a:pt x="1795" y="2866"/>
                    </a:cubicBezTo>
                    <a:cubicBezTo>
                      <a:pt x="1795" y="2863"/>
                      <a:pt x="1795" y="2863"/>
                      <a:pt x="1795" y="2863"/>
                    </a:cubicBezTo>
                    <a:moveTo>
                      <a:pt x="205" y="1361"/>
                    </a:moveTo>
                    <a:cubicBezTo>
                      <a:pt x="199" y="1351"/>
                      <a:pt x="186" y="1345"/>
                      <a:pt x="173" y="1345"/>
                    </a:cubicBezTo>
                    <a:cubicBezTo>
                      <a:pt x="158" y="1345"/>
                      <a:pt x="161" y="1358"/>
                      <a:pt x="180" y="1364"/>
                    </a:cubicBezTo>
                    <a:cubicBezTo>
                      <a:pt x="186" y="1367"/>
                      <a:pt x="192" y="1370"/>
                      <a:pt x="195" y="1373"/>
                    </a:cubicBezTo>
                    <a:cubicBezTo>
                      <a:pt x="177" y="1392"/>
                      <a:pt x="177" y="1392"/>
                      <a:pt x="177" y="1392"/>
                    </a:cubicBezTo>
                    <a:cubicBezTo>
                      <a:pt x="167" y="1386"/>
                      <a:pt x="151" y="1383"/>
                      <a:pt x="142" y="1386"/>
                    </a:cubicBezTo>
                    <a:cubicBezTo>
                      <a:pt x="129" y="1329"/>
                      <a:pt x="195" y="1307"/>
                      <a:pt x="240" y="1326"/>
                    </a:cubicBezTo>
                    <a:cubicBezTo>
                      <a:pt x="205" y="1361"/>
                      <a:pt x="205" y="1361"/>
                      <a:pt x="205" y="1361"/>
                    </a:cubicBezTo>
                    <a:moveTo>
                      <a:pt x="208" y="1392"/>
                    </a:moveTo>
                    <a:cubicBezTo>
                      <a:pt x="211" y="1414"/>
                      <a:pt x="180" y="1440"/>
                      <a:pt x="155" y="1411"/>
                    </a:cubicBezTo>
                    <a:cubicBezTo>
                      <a:pt x="164" y="1408"/>
                      <a:pt x="180" y="1408"/>
                      <a:pt x="186" y="1411"/>
                    </a:cubicBezTo>
                    <a:cubicBezTo>
                      <a:pt x="208" y="1392"/>
                      <a:pt x="208" y="1392"/>
                      <a:pt x="208" y="1392"/>
                    </a:cubicBezTo>
                    <a:moveTo>
                      <a:pt x="1323" y="246"/>
                    </a:moveTo>
                    <a:cubicBezTo>
                      <a:pt x="1358" y="211"/>
                      <a:pt x="1358" y="211"/>
                      <a:pt x="1358" y="211"/>
                    </a:cubicBezTo>
                    <a:cubicBezTo>
                      <a:pt x="1348" y="202"/>
                      <a:pt x="1342" y="189"/>
                      <a:pt x="1339" y="180"/>
                    </a:cubicBezTo>
                    <a:cubicBezTo>
                      <a:pt x="1339" y="161"/>
                      <a:pt x="1355" y="170"/>
                      <a:pt x="1358" y="183"/>
                    </a:cubicBezTo>
                    <a:cubicBezTo>
                      <a:pt x="1361" y="189"/>
                      <a:pt x="1364" y="196"/>
                      <a:pt x="1367" y="199"/>
                    </a:cubicBezTo>
                    <a:cubicBezTo>
                      <a:pt x="1386" y="180"/>
                      <a:pt x="1386" y="180"/>
                      <a:pt x="1386" y="180"/>
                    </a:cubicBezTo>
                    <a:cubicBezTo>
                      <a:pt x="1383" y="170"/>
                      <a:pt x="1380" y="155"/>
                      <a:pt x="1383" y="145"/>
                    </a:cubicBezTo>
                    <a:cubicBezTo>
                      <a:pt x="1323" y="133"/>
                      <a:pt x="1298" y="202"/>
                      <a:pt x="1323" y="246"/>
                    </a:cubicBezTo>
                    <a:moveTo>
                      <a:pt x="1408" y="189"/>
                    </a:moveTo>
                    <a:cubicBezTo>
                      <a:pt x="1402" y="196"/>
                      <a:pt x="1395" y="205"/>
                      <a:pt x="1389" y="211"/>
                    </a:cubicBezTo>
                    <a:cubicBezTo>
                      <a:pt x="1411" y="214"/>
                      <a:pt x="1433" y="189"/>
                      <a:pt x="1408" y="161"/>
                    </a:cubicBezTo>
                    <a:cubicBezTo>
                      <a:pt x="1405" y="167"/>
                      <a:pt x="1405" y="180"/>
                      <a:pt x="1408" y="189"/>
                    </a:cubicBezTo>
                    <a:moveTo>
                      <a:pt x="2857" y="1288"/>
                    </a:moveTo>
                    <a:cubicBezTo>
                      <a:pt x="2844" y="1285"/>
                      <a:pt x="2825" y="1304"/>
                      <a:pt x="2829" y="1317"/>
                    </a:cubicBezTo>
                    <a:cubicBezTo>
                      <a:pt x="2841" y="1320"/>
                      <a:pt x="2860" y="1301"/>
                      <a:pt x="2857" y="1288"/>
                    </a:cubicBezTo>
                    <a:moveTo>
                      <a:pt x="1821" y="249"/>
                    </a:moveTo>
                    <a:cubicBezTo>
                      <a:pt x="1824" y="262"/>
                      <a:pt x="1805" y="284"/>
                      <a:pt x="1792" y="281"/>
                    </a:cubicBezTo>
                    <a:cubicBezTo>
                      <a:pt x="1786" y="265"/>
                      <a:pt x="1808" y="246"/>
                      <a:pt x="1821" y="249"/>
                    </a:cubicBezTo>
                    <a:moveTo>
                      <a:pt x="1298" y="2860"/>
                    </a:moveTo>
                    <a:cubicBezTo>
                      <a:pt x="1295" y="2847"/>
                      <a:pt x="1310" y="2829"/>
                      <a:pt x="1326" y="2832"/>
                    </a:cubicBezTo>
                    <a:cubicBezTo>
                      <a:pt x="1329" y="2844"/>
                      <a:pt x="1310" y="2863"/>
                      <a:pt x="1298" y="2860"/>
                    </a:cubicBezTo>
                    <a:moveTo>
                      <a:pt x="258" y="1824"/>
                    </a:moveTo>
                    <a:cubicBezTo>
                      <a:pt x="271" y="1824"/>
                      <a:pt x="290" y="1808"/>
                      <a:pt x="287" y="1796"/>
                    </a:cubicBezTo>
                    <a:cubicBezTo>
                      <a:pt x="274" y="1789"/>
                      <a:pt x="255" y="1811"/>
                      <a:pt x="258" y="1824"/>
                    </a:cubicBezTo>
                  </a:path>
                </a:pathLst>
              </a:custGeom>
              <a:solidFill>
                <a:srgbClr val="E20000"/>
              </a:solidFill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>
                <a:bevelT w="203200" h="50800" prst="softRound"/>
              </a:sp3d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</p:grpSp>
        <p:pic>
          <p:nvPicPr>
            <p:cNvPr id="7183" name="图片 111" descr="福1.png"/>
            <p:cNvPicPr>
              <a:picLocks noChangeAspect="1"/>
            </p:cNvPicPr>
            <p:nvPr/>
          </p:nvPicPr>
          <p:blipFill>
            <a:blip r:embed="rId8"/>
            <a:srcRect/>
            <a:stretch>
              <a:fillRect/>
            </a:stretch>
          </p:blipFill>
          <p:spPr bwMode="auto">
            <a:xfrm>
              <a:off x="5664901" y="1659155"/>
              <a:ext cx="580571" cy="5805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184" name="图片 112" descr="福2.png"/>
            <p:cNvPicPr>
              <a:picLocks noChangeAspect="1"/>
            </p:cNvPicPr>
            <p:nvPr/>
          </p:nvPicPr>
          <p:blipFill>
            <a:blip r:embed="rId9"/>
            <a:srcRect/>
            <a:stretch>
              <a:fillRect/>
            </a:stretch>
          </p:blipFill>
          <p:spPr bwMode="auto">
            <a:xfrm>
              <a:off x="5200444" y="2646126"/>
              <a:ext cx="1059543" cy="6676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185" name="图片 113" descr="福3.png"/>
            <p:cNvPicPr>
              <a:picLocks noChangeAspect="1"/>
            </p:cNvPicPr>
            <p:nvPr/>
          </p:nvPicPr>
          <p:blipFill>
            <a:blip r:embed="rId10"/>
            <a:srcRect/>
            <a:stretch>
              <a:fillRect/>
            </a:stretch>
          </p:blipFill>
          <p:spPr bwMode="auto">
            <a:xfrm>
              <a:off x="5795529" y="2820298"/>
              <a:ext cx="478972" cy="14078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186" name="图片 114" descr="福4.png"/>
            <p:cNvPicPr>
              <a:picLocks noChangeAspect="1"/>
            </p:cNvPicPr>
            <p:nvPr/>
          </p:nvPicPr>
          <p:blipFill>
            <a:blip r:embed="rId11"/>
            <a:srcRect/>
            <a:stretch>
              <a:fillRect/>
            </a:stretch>
          </p:blipFill>
          <p:spPr bwMode="auto">
            <a:xfrm>
              <a:off x="5577815" y="2152640"/>
              <a:ext cx="928914" cy="16546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187" name="图片 115" descr="福5-6.png"/>
            <p:cNvPicPr>
              <a:picLocks noChangeAspect="1"/>
            </p:cNvPicPr>
            <p:nvPr/>
          </p:nvPicPr>
          <p:blipFill>
            <a:blip r:embed="rId12"/>
            <a:srcRect/>
            <a:stretch>
              <a:fillRect/>
            </a:stretch>
          </p:blipFill>
          <p:spPr bwMode="auto">
            <a:xfrm>
              <a:off x="6484958" y="1597469"/>
              <a:ext cx="850900" cy="1473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188" name="图片 116" descr="福6-3.png"/>
            <p:cNvPicPr>
              <a:picLocks noChangeAspect="1"/>
            </p:cNvPicPr>
            <p:nvPr/>
          </p:nvPicPr>
          <p:blipFill>
            <a:blip r:embed="rId13"/>
            <a:srcRect/>
            <a:stretch>
              <a:fillRect/>
            </a:stretch>
          </p:blipFill>
          <p:spPr bwMode="auto">
            <a:xfrm>
              <a:off x="6408758" y="2575369"/>
              <a:ext cx="952500" cy="14859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189" name="图片 117" descr="福8-2.png"/>
            <p:cNvPicPr>
              <a:picLocks noChangeAspect="1"/>
            </p:cNvPicPr>
            <p:nvPr/>
          </p:nvPicPr>
          <p:blipFill>
            <a:blip r:embed="rId14"/>
            <a:srcRect/>
            <a:stretch>
              <a:fillRect/>
            </a:stretch>
          </p:blipFill>
          <p:spPr bwMode="auto">
            <a:xfrm>
              <a:off x="6650058" y="3057969"/>
              <a:ext cx="787400" cy="660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190" name="图片 118" descr="福9-2.png"/>
            <p:cNvPicPr>
              <a:picLocks noChangeAspect="1"/>
            </p:cNvPicPr>
            <p:nvPr/>
          </p:nvPicPr>
          <p:blipFill>
            <a:blip r:embed="rId15"/>
            <a:srcRect/>
            <a:stretch>
              <a:fillRect/>
            </a:stretch>
          </p:blipFill>
          <p:spPr bwMode="auto">
            <a:xfrm>
              <a:off x="7119958" y="3108769"/>
              <a:ext cx="533400" cy="1092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191" name="图片 119" descr="福9.png"/>
            <p:cNvPicPr>
              <a:picLocks noChangeAspect="1"/>
            </p:cNvPicPr>
            <p:nvPr/>
          </p:nvPicPr>
          <p:blipFill>
            <a:blip r:embed="rId16"/>
            <a:srcRect/>
            <a:stretch>
              <a:fillRect/>
            </a:stretch>
          </p:blipFill>
          <p:spPr bwMode="auto">
            <a:xfrm>
              <a:off x="6826044" y="3821783"/>
              <a:ext cx="435428" cy="3628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192" name="图片 120" descr="福10.png"/>
            <p:cNvPicPr>
              <a:picLocks noChangeAspect="1"/>
            </p:cNvPicPr>
            <p:nvPr/>
          </p:nvPicPr>
          <p:blipFill>
            <a:blip r:embed="rId17"/>
            <a:srcRect/>
            <a:stretch>
              <a:fillRect/>
            </a:stretch>
          </p:blipFill>
          <p:spPr bwMode="auto">
            <a:xfrm>
              <a:off x="6622844" y="3328298"/>
              <a:ext cx="769257" cy="6821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193" name="图片 121" descr="福11.png"/>
            <p:cNvPicPr>
              <a:picLocks noChangeAspect="1"/>
            </p:cNvPicPr>
            <p:nvPr/>
          </p:nvPicPr>
          <p:blipFill>
            <a:blip r:embed="rId18"/>
            <a:srcRect/>
            <a:stretch>
              <a:fillRect/>
            </a:stretch>
          </p:blipFill>
          <p:spPr bwMode="auto">
            <a:xfrm>
              <a:off x="6782501" y="3241212"/>
              <a:ext cx="478971" cy="7402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194" name="图片 122" descr="福12.png"/>
            <p:cNvPicPr>
              <a:picLocks noChangeAspect="1"/>
            </p:cNvPicPr>
            <p:nvPr/>
          </p:nvPicPr>
          <p:blipFill>
            <a:blip r:embed="rId19"/>
            <a:srcRect/>
            <a:stretch>
              <a:fillRect/>
            </a:stretch>
          </p:blipFill>
          <p:spPr bwMode="auto">
            <a:xfrm>
              <a:off x="6826044" y="3720183"/>
              <a:ext cx="522514" cy="3193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7179" name="图片 151" descr="梅花树.png"/>
          <p:cNvPicPr>
            <a:picLocks noChangeAspect="1"/>
          </p:cNvPicPr>
          <p:nvPr/>
        </p:nvPicPr>
        <p:blipFill>
          <a:blip r:embed="rId20"/>
          <a:srcRect/>
          <a:stretch>
            <a:fillRect/>
          </a:stretch>
        </p:blipFill>
        <p:spPr bwMode="auto">
          <a:xfrm>
            <a:off x="0" y="0"/>
            <a:ext cx="6223000" cy="271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" name="图片 f" descr="花10.png"/>
          <p:cNvPicPr>
            <a:picLocks noChangeAspect="1"/>
          </p:cNvPicPr>
          <p:nvPr/>
        </p:nvPicPr>
        <p:blipFill>
          <a:blip r:embed="rId21"/>
          <a:srcRect/>
          <a:stretch>
            <a:fillRect/>
          </a:stretch>
        </p:blipFill>
        <p:spPr bwMode="auto">
          <a:xfrm>
            <a:off x="3449638" y="522288"/>
            <a:ext cx="325437" cy="344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81" name="矩形 29"/>
          <p:cNvSpPr>
            <a:spLocks noChangeArrowheads="1"/>
          </p:cNvSpPr>
          <p:nvPr/>
        </p:nvSpPr>
        <p:spPr bwMode="auto">
          <a:xfrm>
            <a:off x="76200" y="4935538"/>
            <a:ext cx="6858000" cy="261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1100">
                <a:solidFill>
                  <a:srgbClr val="FFFFCC"/>
                </a:solidFill>
              </a:rPr>
              <a:t>本模板由锐普</a:t>
            </a:r>
            <a:r>
              <a:rPr lang="en-US" altLang="zh-CN" sz="1100">
                <a:solidFill>
                  <a:srgbClr val="FFFFCC"/>
                </a:solidFill>
              </a:rPr>
              <a:t>PPT</a:t>
            </a:r>
            <a:r>
              <a:rPr lang="zh-CN" altLang="en-US" sz="1100">
                <a:solidFill>
                  <a:srgbClr val="FFFFCC"/>
                </a:solidFill>
              </a:rPr>
              <a:t>授权</a:t>
            </a:r>
            <a:r>
              <a:rPr lang="en-US" altLang="zh-CN" sz="1100">
                <a:solidFill>
                  <a:srgbClr val="FFFFCC"/>
                </a:solidFill>
              </a:rPr>
              <a:t>www.rapidppt.com</a:t>
            </a:r>
            <a:r>
              <a:rPr lang="zh-CN" altLang="en-US" sz="1100">
                <a:solidFill>
                  <a:srgbClr val="FFFFCC"/>
                </a:solidFill>
              </a:rPr>
              <a:t>、</a:t>
            </a:r>
            <a:r>
              <a:rPr lang="en-US" altLang="zh-CN" sz="1100">
                <a:solidFill>
                  <a:srgbClr val="FFFFCC"/>
                </a:solidFill>
              </a:rPr>
              <a:t>www.51ppt.com.cn</a:t>
            </a:r>
            <a:r>
              <a:rPr lang="zh-CN" altLang="en-US" sz="1100">
                <a:solidFill>
                  <a:srgbClr val="FFFFCC"/>
                </a:solidFill>
              </a:rPr>
              <a:t>、</a:t>
            </a:r>
            <a:r>
              <a:rPr lang="en-US" altLang="zh-CN" sz="1100">
                <a:solidFill>
                  <a:srgbClr val="FFFFCC"/>
                </a:solidFill>
              </a:rPr>
              <a:t>www.ppthome.net</a:t>
            </a:r>
            <a:r>
              <a:rPr lang="zh-CN" altLang="en-US" sz="1100">
                <a:solidFill>
                  <a:srgbClr val="FFFFCC"/>
                </a:solidFill>
              </a:rPr>
              <a:t>发布，版权所有。</a:t>
            </a:r>
          </a:p>
        </p:txBody>
      </p:sp>
      <p:sp>
        <p:nvSpPr>
          <p:cNvPr id="30" name="TextBox 26"/>
          <p:cNvSpPr txBox="1"/>
          <p:nvPr/>
        </p:nvSpPr>
        <p:spPr>
          <a:xfrm rot="19436320">
            <a:off x="249695" y="458825"/>
            <a:ext cx="1586745" cy="830997"/>
          </a:xfrm>
          <a:prstGeom prst="rect">
            <a:avLst/>
          </a:prstGeom>
          <a:noFill/>
          <a:ln w="38100">
            <a:solidFill>
              <a:srgbClr val="FF0000">
                <a:alpha val="60000"/>
              </a:srgbClr>
            </a:solidFill>
          </a:ln>
          <a:scene3d>
            <a:camera prst="orthographicFront"/>
            <a:lightRig rig="flat" dir="tl">
              <a:rot lat="0" lon="0" rev="6600000"/>
            </a:lightRig>
          </a:scene3d>
          <a:sp3d contourW="8890">
            <a:bevelT w="38100" h="31750"/>
            <a:contourClr>
              <a:srgbClr val="FF0000"/>
            </a:contourClr>
          </a:sp3d>
        </p:spPr>
        <p:txBody>
          <a:bodyPr wrap="square" rtlCol="0">
            <a:spAutoFit/>
            <a:sp3d extrusionH="25400" contourW="8890">
              <a:bevelT w="38100" h="31750"/>
              <a:contourClr>
                <a:srgbClr val="FF0000"/>
              </a:contourClr>
            </a:sp3d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 w="11430"/>
                <a:solidFill>
                  <a:srgbClr val="FF0000">
                    <a:alpha val="60000"/>
                  </a:srgbClr>
                </a:solidFill>
                <a:effectLst>
                  <a:outerShdw blurRad="63500" dist="39000" dir="5460000" algn="tl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Arial" charset="0"/>
                <a:ea typeface="宋体" charset="-122"/>
                <a:cs typeface="+mn-cs"/>
              </a:rPr>
              <a:t>仅供学习</a:t>
            </a:r>
            <a:endParaRPr kumimoji="0" lang="en-US" altLang="zh-CN" sz="2400" b="1" i="0" u="none" strike="noStrike" kern="1200" cap="none" spc="0" normalizeH="0" baseline="0" noProof="0" dirty="0" smtClean="0">
              <a:ln w="11430"/>
              <a:solidFill>
                <a:srgbClr val="FF0000">
                  <a:alpha val="60000"/>
                </a:srgbClr>
              </a:solidFill>
              <a:effectLst>
                <a:outerShdw blurRad="63500" dist="39000" dir="5460000" algn="tl">
                  <a:srgbClr val="000000">
                    <a:alpha val="30000"/>
                  </a:srgbClr>
                </a:outerShdw>
              </a:effectLst>
              <a:uLnTx/>
              <a:uFillTx/>
              <a:latin typeface="Arial" charset="0"/>
              <a:ea typeface="宋体" charset="-122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 w="11430"/>
                <a:solidFill>
                  <a:srgbClr val="FF0000">
                    <a:alpha val="60000"/>
                  </a:srgbClr>
                </a:solidFill>
                <a:effectLst>
                  <a:outerShdw blurRad="63500" dist="39000" dir="5460000" algn="tl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Arial" charset="0"/>
                <a:ea typeface="宋体" charset="-122"/>
                <a:cs typeface="+mn-cs"/>
              </a:rPr>
              <a:t>请勿商用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mph" presetSubtype="0" accel="50000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Rot by="21600000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0" presetID="12" presetClass="entr" presetSubtype="2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12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0" presetClass="path" presetSubtype="0" repeatCount="indefinite" accel="50000" decel="5000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animMotion origin="layout" path="M -2.22222E-6 -7.40741E-7 C -0.00191 0.01019 -0.00555 0.0213 -0.00694 0.03171 C -0.0368 0.18495 0.01406 0.19421 0.03889 0.25509 C 0.05295 0.29005 0.07379 0.34144 0.06684 0.41505 C 0.06268 0.44213 0.04896 0.4912 0.0474 0.5037 C 0.03351 0.56991 0.0474 0.64352 0.07934 0.69051 " pathEditMode="relative" rAng="0" ptsTypes="ffffff">
                                      <p:cBhvr>
                                        <p:cTn id="20" dur="31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" y="345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0" presetClass="path" presetSubtype="0" repeatCount="indefinite" accel="50000" decel="50000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animMotion origin="layout" path="M 2.77778E-7 3.7037E-7 C -0.00938 0.0206 -0.02743 0.05023 -0.01111 0.12917 C 0.03507 0.34306 -0.07465 0.38843 -0.03889 0.53125 C -0.01215 0.64514 -0.05382 0.68565 -0.07604 0.72037 " pathEditMode="relative" rAng="0" ptsTypes="ffff">
                                      <p:cBhvr>
                                        <p:cTn id="25" dur="32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" y="360"/>
                                    </p:animMotion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0" presetClass="path" presetSubtype="0" repeatCount="indefinite" accel="50000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3.33333E-6 -4.50867E-6 C -0.01007 0.02937 -0.02257 0.04532 -0.02084 0.09526 C -0.01841 0.15446 0.03021 0.18868 0.03055 0.30428 C 0.03021 0.40694 -0.03507 0.48185 -0.00695 0.57457 C 0.01354 0.65665 0.12326 0.65896 0.04583 0.75908 " pathEditMode="relative" rAng="0" ptsTypes="fffff">
                                      <p:cBhvr>
                                        <p:cTn id="30" dur="3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4" y="379"/>
                                    </p:animMotion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0" presetClass="path" presetSubtype="0" repeatCount="indefinite" accel="50000" decel="5000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animMotion origin="layout" path="M 2.5E-6 -2.22222E-6 C 0.00885 0.03218 0.02135 0.05509 0.01996 0.10278 C 0.01441 0.18357 -0.03976 0.21273 -0.0375 0.28797 C -0.03004 0.36181 0.01337 0.40857 0.025 0.43935 C 0.06302 0.53195 0.02396 0.58959 0.01371 0.63727 C -0.00104 0.71204 0.01753 0.75 0.07986 0.80903 " pathEditMode="relative" rAng="0" ptsTypes="ffffff">
                                      <p:cBhvr>
                                        <p:cTn id="35" dur="3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" y="404"/>
                                    </p:animMotion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0" presetClass="path" presetSubtype="0" repeatCount="indefinite" accel="50000" decel="5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38889E-6 -3.33333E-6 C -0.02813 0.06019 -0.0434 0.06736 -0.04445 0.14931 C -0.0434 0.27408 0.05798 0.32662 0.0125 0.45857 C -0.03646 0.60926 -0.01563 0.65463 0.00555 0.70417 " pathEditMode="relative" rAng="0" ptsTypes="ffff">
                                      <p:cBhvr>
                                        <p:cTn id="40" dur="31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" y="352"/>
                                    </p:animMotion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0" presetClass="path" presetSubtype="0" repeatCount="indefinite" accel="50000" decel="50000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animMotion origin="layout" path="M 4.72222E-6 -4.62428E-7 C 0.02118 0.14173 -0.0566 0.15214 -0.06216 0.26798 C -0.0691 0.39422 0.00121 0.39422 0.00312 0.47353 C 0.00312 0.55954 -0.04653 0.6111 -0.0441 0.70682 C -0.04046 0.77225 0.03506 0.80324 0.01805 0.92278 " pathEditMode="relative" rAng="0" ptsTypes="fffff">
                                      <p:cBhvr>
                                        <p:cTn id="45" dur="3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" y="46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</p:bld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2228</TotalTime>
  <Words>63</Words>
  <Application>Microsoft Office PowerPoint</Application>
  <PresentationFormat>全屏显示(4:3)</PresentationFormat>
  <Paragraphs>18</Paragraphs>
  <Slides>3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</vt:i4>
      </vt:variant>
    </vt:vector>
  </HeadingPairs>
  <TitlesOfParts>
    <vt:vector size="12" baseType="lpstr">
      <vt:lpstr>Arial</vt:lpstr>
      <vt:lpstr>宋体</vt:lpstr>
      <vt:lpstr>Calibri</vt:lpstr>
      <vt:lpstr>华文行楷</vt:lpstr>
      <vt:lpstr>Colonna MT</vt:lpstr>
      <vt:lpstr>方正隶变简体</vt:lpstr>
      <vt:lpstr>微软雅黑</vt:lpstr>
      <vt:lpstr>方正综艺简体</vt:lpstr>
      <vt:lpstr>Office 主题</vt:lpstr>
      <vt:lpstr>幻灯片 1</vt:lpstr>
      <vt:lpstr>幻灯片 2</vt:lpstr>
      <vt:lpstr>幻灯片 3</vt:lpstr>
    </vt:vector>
  </TitlesOfParts>
  <Company>WwW.YlmF.CoM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春节</dc:title>
  <dc:creator>锐普</dc:creator>
  <cp:lastModifiedBy>kevin</cp:lastModifiedBy>
  <cp:revision>87</cp:revision>
  <dcterms:created xsi:type="dcterms:W3CDTF">2008-01-15T07:21:32Z</dcterms:created>
  <dcterms:modified xsi:type="dcterms:W3CDTF">2009-03-12T07:49:07Z</dcterms:modified>
</cp:coreProperties>
</file>