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6"/>
  </p:notesMasterIdLst>
  <p:sldIdLst>
    <p:sldId id="295" r:id="rId2"/>
    <p:sldId id="258" r:id="rId3"/>
    <p:sldId id="296" r:id="rId4"/>
    <p:sldId id="297" r:id="rId5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隶书" pitchFamily="49" charset="-122"/>
      <p:regular r:id="rId1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183" autoAdjust="0"/>
    <p:restoredTop sz="94660"/>
  </p:normalViewPr>
  <p:slideViewPr>
    <p:cSldViewPr>
      <p:cViewPr>
        <p:scale>
          <a:sx n="66" d="100"/>
          <a:sy n="66" d="100"/>
        </p:scale>
        <p:origin x="-133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25D83CF-11EF-4A23-B3A8-FDFC472566E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1BF129C5-09C1-410A-9F2F-416763AFB9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F6A363-20DD-45DA-A173-EE5A5FC339EE}" type="slidenum">
              <a:rPr lang="zh-CN" altLang="en-US" smtClean="0">
                <a:latin typeface="Arial" pitchFamily="34" charset="0"/>
              </a:rPr>
              <a:pPr/>
              <a:t>3</a:t>
            </a:fld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E2A25-58DD-4137-B5E1-6B87945B945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0C8E4-FF72-4939-B6BF-8A02E6571A0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9D4C8-FC90-4867-A5C9-24472DAE80D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C55996-E1FD-439F-82F7-9408492A8B7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66FF9-A220-462F-A672-76653B5F367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F3EF9-2543-4087-8A61-D9A3E1BBB9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4060D-7688-4A94-A507-1C79D350752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43F4C-1F71-45E5-856E-A45C9F372A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514DD-A525-45D5-85D8-8B936A9BF9F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01636-E311-443F-B0F2-12453EC5BB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6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0C349-C839-401C-A684-84AA14ED186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120D4-D962-4E77-AF97-643C9B13C8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8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22881-7B8E-4AD8-9228-56385DAB646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F16B5-8675-49B9-8D23-8FE7E5C4C92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4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F9D8F-2D75-4D33-897A-60D914F0691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4E85E-73F0-47AB-951D-C65A20352F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3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8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F6F6E-0FDB-4377-BEAE-6AF587A8FB4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12733-3CA4-41A0-B6BA-67BF2D50428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6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2C68-E041-4B66-B501-45C60A20151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30056-0856-45DB-9EF4-1EE42BD59B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6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1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FB318-FDD5-4747-BF77-5B14CFCF2D9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2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27A34-B639-4F40-8E0D-4F143E9FD6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F41B675-5D1E-4758-A5ED-0070A338CB8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07AD58D-F098-44ED-A8F1-5005E07ED5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031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8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transition advClick="0" advTm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work\春节\未标题-2副本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13" descr="F:\work\春节\飞副本8.png"/>
          <p:cNvPicPr>
            <a:picLocks noChangeAspect="1" noChangeArrowheads="1"/>
          </p:cNvPicPr>
          <p:nvPr/>
        </p:nvPicPr>
        <p:blipFill>
          <a:blip r:embed="rId3"/>
          <a:srcRect l="15639" t="32307" r="15622" b="11455"/>
          <a:stretch>
            <a:fillRect/>
          </a:stretch>
        </p:blipFill>
        <p:spPr bwMode="auto">
          <a:xfrm>
            <a:off x="285750" y="2500313"/>
            <a:ext cx="628650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2" descr="F:\work\春节\飞副本5.png"/>
          <p:cNvPicPr>
            <a:picLocks noChangeAspect="1" noChangeArrowheads="1"/>
          </p:cNvPicPr>
          <p:nvPr/>
        </p:nvPicPr>
        <p:blipFill>
          <a:blip r:embed="rId4"/>
          <a:srcRect l="2361" t="3146" r="7811" b="2"/>
          <a:stretch>
            <a:fillRect/>
          </a:stretch>
        </p:blipFill>
        <p:spPr bwMode="auto">
          <a:xfrm>
            <a:off x="214313" y="214313"/>
            <a:ext cx="8215312" cy="664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F:\work\春节\飞副本7.png"/>
          <p:cNvPicPr>
            <a:picLocks noChangeAspect="1" noChangeArrowheads="1"/>
          </p:cNvPicPr>
          <p:nvPr/>
        </p:nvPicPr>
        <p:blipFill>
          <a:blip r:embed="rId5"/>
          <a:srcRect l="14857" t="14603" r="8592" b="46864"/>
          <a:stretch>
            <a:fillRect/>
          </a:stretch>
        </p:blipFill>
        <p:spPr bwMode="auto">
          <a:xfrm>
            <a:off x="1357313" y="1000125"/>
            <a:ext cx="70008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6" descr="F:\work\春节\飞副本6.png"/>
          <p:cNvPicPr>
            <a:picLocks noChangeAspect="1" noChangeArrowheads="1"/>
          </p:cNvPicPr>
          <p:nvPr/>
        </p:nvPicPr>
        <p:blipFill>
          <a:blip r:embed="rId6"/>
          <a:srcRect l="21107" t="42722" r="7030" b="3123"/>
          <a:stretch>
            <a:fillRect/>
          </a:stretch>
        </p:blipFill>
        <p:spPr bwMode="auto">
          <a:xfrm>
            <a:off x="1928813" y="2928938"/>
            <a:ext cx="6572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F:\work\春节\飞副本2.png"/>
          <p:cNvPicPr>
            <a:picLocks noChangeAspect="1" noChangeArrowheads="1"/>
          </p:cNvPicPr>
          <p:nvPr/>
        </p:nvPicPr>
        <p:blipFill>
          <a:blip r:embed="rId7"/>
          <a:srcRect l="3140" t="8354" r="24214" b="2083"/>
          <a:stretch>
            <a:fillRect/>
          </a:stretch>
        </p:blipFill>
        <p:spPr bwMode="auto">
          <a:xfrm>
            <a:off x="285750" y="571500"/>
            <a:ext cx="6643688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" descr="F:\work\春节\飞副本3.png"/>
          <p:cNvPicPr>
            <a:picLocks noChangeAspect="1" noChangeArrowheads="1"/>
          </p:cNvPicPr>
          <p:nvPr/>
        </p:nvPicPr>
        <p:blipFill>
          <a:blip r:embed="rId8"/>
          <a:srcRect l="56258" t="7314" r="8592" b="48947"/>
          <a:stretch>
            <a:fillRect/>
          </a:stretch>
        </p:blipFill>
        <p:spPr bwMode="auto">
          <a:xfrm>
            <a:off x="5143500" y="500063"/>
            <a:ext cx="32146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1" descr="F:\work\春节\飞副本4.png"/>
          <p:cNvPicPr>
            <a:picLocks noChangeAspect="1" noChangeArrowheads="1"/>
          </p:cNvPicPr>
          <p:nvPr/>
        </p:nvPicPr>
        <p:blipFill>
          <a:blip r:embed="rId9"/>
          <a:srcRect l="59383" t="41679" r="7811" b="9373"/>
          <a:stretch>
            <a:fillRect/>
          </a:stretch>
        </p:blipFill>
        <p:spPr bwMode="auto">
          <a:xfrm>
            <a:off x="5429250" y="2857500"/>
            <a:ext cx="300037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F:\work\春节\飞副本1.png"/>
          <p:cNvPicPr>
            <a:picLocks noChangeAspect="1" noChangeArrowheads="1"/>
          </p:cNvPicPr>
          <p:nvPr/>
        </p:nvPicPr>
        <p:blipFill>
          <a:blip r:embed="rId10"/>
          <a:srcRect l="3140" t="3146" r="4686" b="2083"/>
          <a:stretch>
            <a:fillRect/>
          </a:stretch>
        </p:blipFill>
        <p:spPr bwMode="auto">
          <a:xfrm>
            <a:off x="285750" y="144463"/>
            <a:ext cx="8520113" cy="657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 descr="F:\work\春节\未标题-1副本.png"/>
          <p:cNvPicPr>
            <a:picLocks noChangeAspect="1" noChangeArrowheads="1"/>
          </p:cNvPicPr>
          <p:nvPr/>
        </p:nvPicPr>
        <p:blipFill>
          <a:blip r:embed="rId11">
            <a:lum bright="-8000"/>
          </a:blip>
          <a:srcRect/>
          <a:stretch>
            <a:fillRect/>
          </a:stretch>
        </p:blipFill>
        <p:spPr bwMode="auto">
          <a:xfrm>
            <a:off x="-1588" y="2286000"/>
            <a:ext cx="91455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F:\work\春节\未标题-1副本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F:\work\春节\未标题-1副本2.png"/>
          <p:cNvPicPr>
            <a:picLocks noChangeAspect="1" noChangeArrowheads="1"/>
          </p:cNvPicPr>
          <p:nvPr/>
        </p:nvPicPr>
        <p:blipFill>
          <a:blip r:embed="rId12"/>
          <a:srcRect b="27077"/>
          <a:stretch>
            <a:fillRect/>
          </a:stretch>
        </p:blipFill>
        <p:spPr bwMode="auto">
          <a:xfrm>
            <a:off x="-1588" y="0"/>
            <a:ext cx="9145588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F:\work\春节\未标题-1副本2.png"/>
          <p:cNvPicPr>
            <a:picLocks noChangeAspect="1" noChangeArrowheads="1"/>
          </p:cNvPicPr>
          <p:nvPr/>
        </p:nvPicPr>
        <p:blipFill>
          <a:blip r:embed="rId12"/>
          <a:srcRect b="27077"/>
          <a:stretch>
            <a:fillRect/>
          </a:stretch>
        </p:blipFill>
        <p:spPr bwMode="auto">
          <a:xfrm>
            <a:off x="-1588" y="0"/>
            <a:ext cx="9145588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图片 21" descr="LOGO黑副本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14313" y="214313"/>
            <a:ext cx="1420812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8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9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9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9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400"/>
                            </p:stCondLst>
                            <p:childTnLst>
                              <p:par>
                                <p:cTn id="4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1.18906 -1.07014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4" y="-53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500" fill="hold"/>
                                        <p:tgtEl>
                                          <p:spTgt spid="3085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work\春节\未标题-2副本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:\work\春节\未标题-2副本2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F:\work\春节\未标题-2副本2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F:\work\春节\未标题-2副本26.png"/>
          <p:cNvPicPr>
            <a:picLocks noChangeAspect="1" noChangeArrowheads="1"/>
          </p:cNvPicPr>
          <p:nvPr/>
        </p:nvPicPr>
        <p:blipFill>
          <a:blip r:embed="rId5"/>
          <a:srcRect l="2361" t="33325" r="80455" b="4189"/>
          <a:stretch>
            <a:fillRect/>
          </a:stretch>
        </p:blipFill>
        <p:spPr bwMode="auto">
          <a:xfrm>
            <a:off x="214313" y="2286000"/>
            <a:ext cx="15716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F:\work\春节\未标题-2副本27.png"/>
          <p:cNvPicPr>
            <a:picLocks noChangeAspect="1" noChangeArrowheads="1"/>
          </p:cNvPicPr>
          <p:nvPr/>
        </p:nvPicPr>
        <p:blipFill>
          <a:blip r:embed="rId6"/>
          <a:srcRect l="17982" t="52071" r="77330" b="5231"/>
          <a:stretch>
            <a:fillRect/>
          </a:stretch>
        </p:blipFill>
        <p:spPr bwMode="auto">
          <a:xfrm>
            <a:off x="1643063" y="3571875"/>
            <a:ext cx="4286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9"/>
          <p:cNvGrpSpPr>
            <a:grpSpLocks/>
          </p:cNvGrpSpPr>
          <p:nvPr/>
        </p:nvGrpSpPr>
        <p:grpSpPr bwMode="auto">
          <a:xfrm rot="-1540394">
            <a:off x="8797925" y="-8634413"/>
            <a:ext cx="4000500" cy="13984288"/>
            <a:chOff x="4867958" y="-8358270"/>
            <a:chExt cx="4000496" cy="13983414"/>
          </a:xfrm>
        </p:grpSpPr>
        <p:pic>
          <p:nvPicPr>
            <p:cNvPr id="14345" name="Picture 4" descr="F:\work\春节\未标题-2副本24.png"/>
            <p:cNvPicPr>
              <a:picLocks noChangeAspect="1" noChangeArrowheads="1"/>
            </p:cNvPicPr>
            <p:nvPr/>
          </p:nvPicPr>
          <p:blipFill>
            <a:blip r:embed="rId7"/>
            <a:srcRect l="56258" b="27100"/>
            <a:stretch>
              <a:fillRect/>
            </a:stretch>
          </p:blipFill>
          <p:spPr bwMode="auto">
            <a:xfrm>
              <a:off x="4867958" y="624508"/>
              <a:ext cx="4000496" cy="5000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椭圆 11"/>
            <p:cNvSpPr/>
            <p:nvPr/>
          </p:nvSpPr>
          <p:spPr>
            <a:xfrm>
              <a:off x="6787246" y="-8358654"/>
              <a:ext cx="714374" cy="71433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643188" y="1428750"/>
            <a:ext cx="278606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>
                <a:latin typeface="隶书" pitchFamily="49" charset="-122"/>
                <a:ea typeface="隶书" pitchFamily="49" charset="-122"/>
              </a:rPr>
              <a:t>锐普恭祝</a:t>
            </a:r>
            <a:endParaRPr lang="en-US" altLang="zh-CN" sz="480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4800">
                <a:latin typeface="隶书" pitchFamily="49" charset="-122"/>
                <a:ea typeface="隶书" pitchFamily="49" charset="-122"/>
              </a:rPr>
              <a:t>新年快乐</a:t>
            </a:r>
          </a:p>
        </p:txBody>
      </p:sp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85185E-6 L -0.37378 0.0006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60000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28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work\春节\未标题-2副本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F:\work\春节\未标题-2副本2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:\work\春节\未标题-2副本2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:\work\春节\未标题-2副本26.png"/>
          <p:cNvPicPr>
            <a:picLocks noChangeAspect="1" noChangeArrowheads="1"/>
          </p:cNvPicPr>
          <p:nvPr/>
        </p:nvPicPr>
        <p:blipFill>
          <a:blip r:embed="rId4"/>
          <a:srcRect l="2361" t="33325" r="80455" b="4189"/>
          <a:stretch>
            <a:fillRect/>
          </a:stretch>
        </p:blipFill>
        <p:spPr bwMode="auto">
          <a:xfrm>
            <a:off x="214313" y="2286000"/>
            <a:ext cx="15716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:\work\春节\未标题-2副本27.png"/>
          <p:cNvPicPr>
            <a:picLocks noChangeAspect="1" noChangeArrowheads="1"/>
          </p:cNvPicPr>
          <p:nvPr/>
        </p:nvPicPr>
        <p:blipFill>
          <a:blip r:embed="rId5"/>
          <a:srcRect l="17982" t="52071" r="77330" b="5231"/>
          <a:stretch>
            <a:fillRect/>
          </a:stretch>
        </p:blipFill>
        <p:spPr bwMode="auto">
          <a:xfrm>
            <a:off x="1643063" y="3571875"/>
            <a:ext cx="4286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686050" y="2190750"/>
            <a:ext cx="27860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>
                <a:latin typeface="隶书" pitchFamily="49" charset="-122"/>
                <a:ea typeface="隶书" pitchFamily="49" charset="-122"/>
              </a:rPr>
              <a:t>谢谢观赏</a:t>
            </a:r>
          </a:p>
        </p:txBody>
      </p:sp>
      <p:grpSp>
        <p:nvGrpSpPr>
          <p:cNvPr id="2" name="组合 9"/>
          <p:cNvGrpSpPr>
            <a:grpSpLocks/>
          </p:cNvGrpSpPr>
          <p:nvPr/>
        </p:nvGrpSpPr>
        <p:grpSpPr bwMode="auto">
          <a:xfrm>
            <a:off x="6078538" y="-8929688"/>
            <a:ext cx="4000500" cy="13982701"/>
            <a:chOff x="4867958" y="-8358270"/>
            <a:chExt cx="4000496" cy="13983414"/>
          </a:xfrm>
        </p:grpSpPr>
        <p:pic>
          <p:nvPicPr>
            <p:cNvPr id="16393" name="Picture 4" descr="F:\work\春节\未标题-2副本24.png"/>
            <p:cNvPicPr>
              <a:picLocks noChangeAspect="1" noChangeArrowheads="1"/>
            </p:cNvPicPr>
            <p:nvPr/>
          </p:nvPicPr>
          <p:blipFill>
            <a:blip r:embed="rId6"/>
            <a:srcRect l="56258" b="27100"/>
            <a:stretch>
              <a:fillRect/>
            </a:stretch>
          </p:blipFill>
          <p:spPr bwMode="auto">
            <a:xfrm>
              <a:off x="4867958" y="624508"/>
              <a:ext cx="4000496" cy="5000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椭圆 11"/>
            <p:cNvSpPr/>
            <p:nvPr/>
          </p:nvSpPr>
          <p:spPr>
            <a:xfrm>
              <a:off x="6787243" y="-8358270"/>
              <a:ext cx="714374" cy="71441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6392" name="矩形 9"/>
          <p:cNvSpPr>
            <a:spLocks noChangeArrowheads="1"/>
          </p:cNvSpPr>
          <p:nvPr/>
        </p:nvSpPr>
        <p:spPr bwMode="auto">
          <a:xfrm>
            <a:off x="2357438" y="6572250"/>
            <a:ext cx="66436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/>
              <a:t>本模板由锐普</a:t>
            </a:r>
            <a:r>
              <a:rPr lang="en-US" altLang="zh-CN" sz="1100"/>
              <a:t>PPT</a:t>
            </a:r>
            <a:r>
              <a:rPr lang="zh-CN" altLang="en-US" sz="1100"/>
              <a:t>授权</a:t>
            </a:r>
            <a:r>
              <a:rPr lang="en-US" altLang="zh-CN" sz="1100"/>
              <a:t>www.rapidppt.com</a:t>
            </a:r>
            <a:r>
              <a:rPr lang="zh-CN" altLang="en-US" sz="1100"/>
              <a:t>、</a:t>
            </a:r>
            <a:r>
              <a:rPr lang="en-US" altLang="zh-CN" sz="1100"/>
              <a:t>www.51ppt.com.cn</a:t>
            </a:r>
            <a:r>
              <a:rPr lang="zh-CN" altLang="en-US" sz="1100"/>
              <a:t>、</a:t>
            </a:r>
            <a:r>
              <a:rPr lang="en-US" altLang="zh-CN" sz="1100"/>
              <a:t>www.ppthome.net</a:t>
            </a:r>
            <a:r>
              <a:rPr lang="zh-CN" altLang="en-US" sz="1100"/>
              <a:t>发布，版权所有。</a:t>
            </a:r>
          </a:p>
        </p:txBody>
      </p:sp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2345</TotalTime>
  <Words>43</Words>
  <Application>Microsoft Office PowerPoint</Application>
  <PresentationFormat>全屏显示(4:3)</PresentationFormat>
  <Paragraphs>13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Arial</vt:lpstr>
      <vt:lpstr>宋体</vt:lpstr>
      <vt:lpstr>Calibri</vt:lpstr>
      <vt:lpstr>隶书</vt:lpstr>
      <vt:lpstr>Office 主题</vt:lpstr>
      <vt:lpstr>幻灯片 1</vt:lpstr>
      <vt:lpstr>幻灯片 2</vt:lpstr>
      <vt:lpstr>幻灯片 3</vt:lpstr>
      <vt:lpstr>幻灯片 4</vt:lpstr>
    </vt:vector>
  </TitlesOfParts>
  <Company>srdn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春节</dc:title>
  <dc:creator>锐普</dc:creator>
  <cp:lastModifiedBy>kevin</cp:lastModifiedBy>
  <cp:revision>194</cp:revision>
  <dcterms:created xsi:type="dcterms:W3CDTF">2006-12-01T14:36:53Z</dcterms:created>
  <dcterms:modified xsi:type="dcterms:W3CDTF">2009-03-12T08:52:18Z</dcterms:modified>
</cp:coreProperties>
</file>