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9" r:id="rId2"/>
    <p:sldId id="256" r:id="rId3"/>
    <p:sldId id="270" r:id="rId4"/>
  </p:sldIdLst>
  <p:sldSz cx="9144000" cy="6858000" type="screen4x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  <p:embeddedFont>
      <p:font typeface="Arial Black" pitchFamily="34" charset="0"/>
      <p:bold r:id="rId9"/>
      <p:italic r:id="rId10"/>
    </p:embeddedFont>
    <p:embeddedFont>
      <p:font typeface="方正粗活意简体" pitchFamily="65" charset="-122"/>
      <p:regular r:id="rId11"/>
    </p:embeddedFont>
    <p:embeddedFont>
      <p:font typeface="微软雅黑" pitchFamily="34" charset="-122"/>
      <p:regular r:id="rId12"/>
      <p:bold r:id="rId13"/>
    </p:embeddedFont>
    <p:embeddedFont>
      <p:font typeface="方正行楷简体" pitchFamily="65" charset="-122"/>
      <p:regular r:id="rId14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00"/>
    <a:srgbClr val="FFFF66"/>
    <a:srgbClr val="FFFF99"/>
    <a:srgbClr val="FF6600"/>
    <a:srgbClr val="FF9900"/>
    <a:srgbClr val="F5A71B"/>
    <a:srgbClr val="F6BD2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936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presProps" Target="presProps.xml"/><Relationship Id="rId10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font" Target="fonts/font5.fntdata"/><Relationship Id="rId14" Type="http://schemas.openxmlformats.org/officeDocument/2006/relationships/font" Target="fonts/font10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121D5C3-9D7E-4361-8134-A8324FFE9722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65F2C69-D9B4-4E03-90D9-FE0E765E9A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DF65810-8F78-4981-88A9-903F98596A03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05FD18F-16A9-4CC0-AC86-A56F079B75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5C5091C-DD07-460A-B01F-F3B51625BB7F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9721E12-845C-483B-8BFE-B6687901927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66C1A9D-D0F9-4D7C-9793-BBF56EB35ACD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2C2B455-6D74-4799-9DCE-B7253D0CED0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63C34F0-0A4C-47B0-8C1A-DF6763739FDA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81CD06E-6EBE-43EB-809E-92FB8E6EE8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401BB76-19AF-4182-B759-29CA502BEE1F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E801897-C975-4B91-BBBB-4C3A6855F1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E9AA26C8-377D-458B-B76A-280588CBF376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E8C3925-FD66-4869-A0A1-C44F4730B1E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D4DF9BE-D60C-42DD-AB10-F725D56027D5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8B4E133-17CC-400B-8312-8735E8DEC3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0F0D17B5-A344-407D-B6A9-FEF027E5BCD7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AA908EE-19B0-4265-BE72-09095D31BB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B79DA0E-529B-495B-8E6C-C977E6AD2EDC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21A7F14-93FE-4FE7-8DC1-735B7B7115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F1C9E78-8DCA-48B8-91D5-4CDCB6771DF2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A98909D-7AB0-48D7-8B6D-02EEA2F2D39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emf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矩形 1027"/>
          <p:cNvSpPr/>
          <p:nvPr/>
        </p:nvSpPr>
        <p:spPr>
          <a:xfrm>
            <a:off x="6604000" y="0"/>
            <a:ext cx="1857375" cy="6858000"/>
          </a:xfrm>
          <a:prstGeom prst="rect">
            <a:avLst/>
          </a:prstGeom>
          <a:solidFill>
            <a:schemeClr val="bg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26" name="矩形 1025"/>
          <p:cNvSpPr/>
          <p:nvPr/>
        </p:nvSpPr>
        <p:spPr>
          <a:xfrm>
            <a:off x="0" y="5224463"/>
            <a:ext cx="9144000" cy="1633537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99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27" name="TextBox 1026"/>
          <p:cNvSpPr txBox="1"/>
          <p:nvPr/>
        </p:nvSpPr>
        <p:spPr>
          <a:xfrm>
            <a:off x="6603998" y="4484913"/>
            <a:ext cx="1826141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gradFill>
                  <a:gsLst>
                    <a:gs pos="0">
                      <a:srgbClr val="FFFF66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reflection blurRad="6350" stA="60000" endA="900" endPos="60000" dist="60007" dir="5400000" sy="-100000" algn="bl" rotWithShape="0"/>
                </a:effectLst>
                <a:latin typeface="Arial Black" pitchFamily="34" charset="0"/>
                <a:ea typeface="+mn-ea"/>
              </a:rPr>
              <a:t>2008</a:t>
            </a:r>
            <a:endParaRPr lang="zh-CN" altLang="en-US" sz="4800" dirty="0">
              <a:gradFill>
                <a:gsLst>
                  <a:gs pos="0">
                    <a:srgbClr val="FFFF66"/>
                  </a:gs>
                  <a:gs pos="100000">
                    <a:srgbClr val="FFFF00"/>
                  </a:gs>
                </a:gsLst>
                <a:lin ang="5400000" scaled="1"/>
              </a:gradFill>
              <a:effectLst>
                <a:reflection blurRad="6350" stA="60000" endA="900" endPos="60000" dist="60007" dir="5400000" sy="-100000" algn="bl" rotWithShape="0"/>
              </a:effectLst>
              <a:latin typeface="Arial Black" pitchFamily="34" charset="0"/>
              <a:ea typeface="+mn-ea"/>
            </a:endParaRPr>
          </a:p>
        </p:txBody>
      </p:sp>
      <p:sp>
        <p:nvSpPr>
          <p:cNvPr id="1024" name="TextBox 1023"/>
          <p:cNvSpPr txBox="1"/>
          <p:nvPr/>
        </p:nvSpPr>
        <p:spPr>
          <a:xfrm>
            <a:off x="1912712" y="5430610"/>
            <a:ext cx="2800767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gradFill flip="none" rotWithShape="1">
                  <a:gsLst>
                    <a:gs pos="0">
                      <a:srgbClr val="EA0000"/>
                    </a:gs>
                    <a:gs pos="100000">
                      <a:srgbClr val="FF0000"/>
                    </a:gs>
                  </a:gsLst>
                  <a:lin ang="162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  <a:latin typeface="方正粗活意简体" pitchFamily="65" charset="-122"/>
                <a:ea typeface="方正粗活意简体" pitchFamily="65" charset="-122"/>
              </a:rPr>
              <a:t>才见</a:t>
            </a:r>
            <a:r>
              <a:rPr lang="zh-CN" altLang="en-US" sz="3200" dirty="0">
                <a:gradFill flip="none" rotWithShape="1">
                  <a:gsLst>
                    <a:gs pos="0">
                      <a:srgbClr val="FF9900"/>
                    </a:gs>
                    <a:gs pos="100000">
                      <a:srgbClr val="996600"/>
                    </a:gs>
                  </a:gsLst>
                  <a:lin ang="162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  <a:latin typeface="方正粗活意简体" pitchFamily="65" charset="-122"/>
                <a:ea typeface="方正粗活意简体" pitchFamily="65" charset="-122"/>
              </a:rPr>
              <a:t>肥猪</a:t>
            </a:r>
            <a:r>
              <a:rPr lang="zh-CN" altLang="en-US" sz="2800" dirty="0">
                <a:gradFill flip="none" rotWithShape="1">
                  <a:gsLst>
                    <a:gs pos="0">
                      <a:srgbClr val="EA0000"/>
                    </a:gs>
                    <a:gs pos="100000">
                      <a:srgbClr val="FF0000"/>
                    </a:gs>
                  </a:gsLst>
                  <a:lin ang="162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  <a:latin typeface="方正粗活意简体" pitchFamily="65" charset="-122"/>
                <a:ea typeface="方正粗活意简体" pitchFamily="65" charset="-122"/>
              </a:rPr>
              <a:t>财拱户</a:t>
            </a:r>
            <a:endParaRPr lang="en-US" altLang="zh-CN" sz="2800" dirty="0">
              <a:gradFill flip="none" rotWithShape="1">
                <a:gsLst>
                  <a:gs pos="0">
                    <a:srgbClr val="EA0000"/>
                  </a:gs>
                  <a:gs pos="100000">
                    <a:srgbClr val="FF0000"/>
                  </a:gs>
                </a:gsLst>
                <a:lin ang="16200000" scaled="1"/>
                <a:tileRect/>
              </a:gradFill>
              <a:effectLst>
                <a:reflection blurRad="6350" stA="55000" endA="300" endPos="45500" dir="5400000" sy="-100000" algn="bl" rotWithShape="0"/>
              </a:effectLst>
              <a:latin typeface="方正粗活意简体" pitchFamily="65" charset="-122"/>
              <a:ea typeface="方正粗活意简体" pitchFamily="65" charset="-122"/>
            </a:endParaRPr>
          </a:p>
        </p:txBody>
      </p:sp>
      <p:sp>
        <p:nvSpPr>
          <p:cNvPr id="1025" name="TextBox 1024"/>
          <p:cNvSpPr txBox="1"/>
          <p:nvPr/>
        </p:nvSpPr>
        <p:spPr>
          <a:xfrm>
            <a:off x="3630666" y="5764439"/>
            <a:ext cx="3365024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gradFill flip="none" rotWithShape="1">
                  <a:gsLst>
                    <a:gs pos="0">
                      <a:srgbClr val="EA0000"/>
                    </a:gs>
                    <a:gs pos="100000">
                      <a:srgbClr val="FF0000"/>
                    </a:gs>
                  </a:gsLst>
                  <a:lin ang="162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  <a:latin typeface="方正粗活意简体" pitchFamily="65" charset="-122"/>
                <a:ea typeface="方正粗活意简体" pitchFamily="65" charset="-122"/>
              </a:rPr>
              <a:t>又迎</a:t>
            </a:r>
            <a:r>
              <a:rPr lang="zh-CN" altLang="en-US" sz="4400" dirty="0">
                <a:gradFill flip="none" rotWithShape="1">
                  <a:gsLst>
                    <a:gs pos="0">
                      <a:srgbClr val="FF9900"/>
                    </a:gs>
                    <a:gs pos="100000">
                      <a:srgbClr val="996600"/>
                    </a:gs>
                  </a:gsLst>
                  <a:lin ang="162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  <a:latin typeface="方正粗活意简体" pitchFamily="65" charset="-122"/>
                <a:ea typeface="方正粗活意简体" pitchFamily="65" charset="-122"/>
              </a:rPr>
              <a:t>金鼠</a:t>
            </a:r>
            <a:r>
              <a:rPr lang="zh-CN" altLang="en-US" sz="3200" dirty="0">
                <a:gradFill flip="none" rotWithShape="1">
                  <a:gsLst>
                    <a:gs pos="0">
                      <a:srgbClr val="EA0000"/>
                    </a:gs>
                    <a:gs pos="100000">
                      <a:srgbClr val="FF0000"/>
                    </a:gs>
                  </a:gsLst>
                  <a:lin ang="162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  <a:latin typeface="方正粗活意简体" pitchFamily="65" charset="-122"/>
                <a:ea typeface="方正粗活意简体" pitchFamily="65" charset="-122"/>
              </a:rPr>
              <a:t>福临门</a:t>
            </a:r>
            <a:endParaRPr lang="zh-CN" altLang="en-US" sz="3200" dirty="0">
              <a:gradFill flip="none" rotWithShape="1">
                <a:gsLst>
                  <a:gs pos="0">
                    <a:srgbClr val="EA0000"/>
                  </a:gs>
                  <a:gs pos="100000">
                    <a:srgbClr val="FF0000"/>
                  </a:gs>
                </a:gsLst>
                <a:lin ang="16200000" scaled="1"/>
                <a:tileRect/>
              </a:gradFill>
              <a:effectLst>
                <a:reflection blurRad="6350" stA="55000" endA="300" endPos="45500" dir="5400000" sy="-100000" algn="bl" rotWithShape="0"/>
              </a:effectLst>
              <a:latin typeface="方正粗活意简体" pitchFamily="65" charset="-122"/>
              <a:ea typeface="方正粗活意简体" pitchFamily="65" charset="-122"/>
            </a:endParaRPr>
          </a:p>
        </p:txBody>
      </p:sp>
      <p:pic>
        <p:nvPicPr>
          <p:cNvPr id="1029" name="图片 1028" descr="恭贺新禧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0" y="1285875"/>
            <a:ext cx="5313363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" name="图片 1229" descr="19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5138" y="2776538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77" name="图片 1276" descr="19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49438" y="2776538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78" name="图片 1277" descr="19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3738" y="2776538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79" name="图片 1278" descr="19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8038" y="2776538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" name="图片 1279" descr="19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2338" y="2776538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1" name="图片 1280" descr="19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8225" y="2776538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296"/>
          <p:cNvGrpSpPr>
            <a:grpSpLocks/>
          </p:cNvGrpSpPr>
          <p:nvPr/>
        </p:nvGrpSpPr>
        <p:grpSpPr bwMode="auto">
          <a:xfrm>
            <a:off x="3219450" y="2741613"/>
            <a:ext cx="1233488" cy="1206500"/>
            <a:chOff x="3219271" y="2742160"/>
            <a:chExt cx="1233712" cy="1205724"/>
          </a:xfrm>
        </p:grpSpPr>
        <p:grpSp>
          <p:nvGrpSpPr>
            <p:cNvPr id="12338" name="组合 1280"/>
            <p:cNvGrpSpPr>
              <a:grpSpLocks/>
            </p:cNvGrpSpPr>
            <p:nvPr/>
          </p:nvGrpSpPr>
          <p:grpSpPr bwMode="auto">
            <a:xfrm>
              <a:off x="3219271" y="2786743"/>
              <a:ext cx="1233712" cy="1161141"/>
              <a:chOff x="6096000" y="366362"/>
              <a:chExt cx="2685143" cy="2246210"/>
            </a:xfrm>
          </p:grpSpPr>
          <p:sp>
            <p:nvSpPr>
              <p:cNvPr id="1300" name="圆角矩形 1299"/>
              <p:cNvSpPr/>
              <p:nvPr/>
            </p:nvSpPr>
            <p:spPr>
              <a:xfrm>
                <a:off x="6096000" y="366049"/>
                <a:ext cx="2685143" cy="2246523"/>
              </a:xfrm>
              <a:prstGeom prst="roundRect">
                <a:avLst>
                  <a:gd name="adj" fmla="val 10205"/>
                </a:avLst>
              </a:prstGeom>
              <a:gradFill flip="none" rotWithShape="1">
                <a:gsLst>
                  <a:gs pos="17000">
                    <a:srgbClr val="FFFF00"/>
                  </a:gs>
                  <a:gs pos="75000">
                    <a:srgbClr val="FF6600"/>
                  </a:gs>
                </a:gsLst>
                <a:lin ang="5400000" scaled="1"/>
                <a:tileRect/>
              </a:gra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301" name="圆角矩形 1300"/>
              <p:cNvSpPr/>
              <p:nvPr/>
            </p:nvSpPr>
            <p:spPr>
              <a:xfrm>
                <a:off x="6172027" y="421291"/>
                <a:ext cx="2536543" cy="580044"/>
              </a:xfrm>
              <a:prstGeom prst="roundRect">
                <a:avLst>
                  <a:gd name="adj" fmla="val 31689"/>
                </a:avLst>
              </a:prstGeom>
              <a:gradFill flip="none" rotWithShape="1">
                <a:gsLst>
                  <a:gs pos="0">
                    <a:schemeClr val="bg1">
                      <a:alpha val="72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pic>
          <p:nvPicPr>
            <p:cNvPr id="12339" name="图片 1298" descr="My_Breafast_001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62540" y="2742160"/>
              <a:ext cx="1173068" cy="1173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组合 1028"/>
          <p:cNvGrpSpPr>
            <a:grpSpLocks/>
          </p:cNvGrpSpPr>
          <p:nvPr/>
        </p:nvGrpSpPr>
        <p:grpSpPr bwMode="auto">
          <a:xfrm>
            <a:off x="449263" y="2786063"/>
            <a:ext cx="1235075" cy="1162050"/>
            <a:chOff x="6096000" y="366362"/>
            <a:chExt cx="2685143" cy="2246210"/>
          </a:xfrm>
        </p:grpSpPr>
        <p:sp>
          <p:nvSpPr>
            <p:cNvPr id="1305" name="圆角矩形 1304"/>
            <p:cNvSpPr/>
            <p:nvPr/>
          </p:nvSpPr>
          <p:spPr>
            <a:xfrm>
              <a:off x="6096000" y="366362"/>
              <a:ext cx="2685143" cy="2246210"/>
            </a:xfrm>
            <a:prstGeom prst="roundRect">
              <a:avLst>
                <a:gd name="adj" fmla="val 10205"/>
              </a:avLst>
            </a:prstGeom>
            <a:gradFill flip="none" rotWithShape="1">
              <a:gsLst>
                <a:gs pos="17000">
                  <a:srgbClr val="FFFF00"/>
                </a:gs>
                <a:gs pos="75000">
                  <a:srgbClr val="FF6600"/>
                </a:gs>
              </a:gsLst>
              <a:lin ang="5400000" scaled="1"/>
              <a:tileRect/>
            </a:gra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06" name="圆角矩形 1305"/>
            <p:cNvSpPr/>
            <p:nvPr/>
          </p:nvSpPr>
          <p:spPr>
            <a:xfrm>
              <a:off x="6171929" y="421597"/>
              <a:ext cx="2536734" cy="579963"/>
            </a:xfrm>
            <a:prstGeom prst="roundRect">
              <a:avLst>
                <a:gd name="adj" fmla="val 31689"/>
              </a:avLst>
            </a:prstGeom>
            <a:gradFill flip="none" rotWithShape="1">
              <a:gsLst>
                <a:gs pos="0">
                  <a:schemeClr val="bg1">
                    <a:alpha val="72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1304" name="图片 1303" descr="06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" y="2874963"/>
            <a:ext cx="9429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组合 1306"/>
          <p:cNvGrpSpPr>
            <a:grpSpLocks/>
          </p:cNvGrpSpPr>
          <p:nvPr/>
        </p:nvGrpSpPr>
        <p:grpSpPr bwMode="auto">
          <a:xfrm>
            <a:off x="5988050" y="2774950"/>
            <a:ext cx="1233488" cy="1173163"/>
            <a:chOff x="5988597" y="2774343"/>
            <a:chExt cx="1233712" cy="1173541"/>
          </a:xfrm>
        </p:grpSpPr>
        <p:grpSp>
          <p:nvGrpSpPr>
            <p:cNvPr id="12332" name="组合 1286"/>
            <p:cNvGrpSpPr>
              <a:grpSpLocks/>
            </p:cNvGrpSpPr>
            <p:nvPr/>
          </p:nvGrpSpPr>
          <p:grpSpPr bwMode="auto">
            <a:xfrm>
              <a:off x="5988597" y="2786743"/>
              <a:ext cx="1233712" cy="1161141"/>
              <a:chOff x="6096000" y="366362"/>
              <a:chExt cx="2685143" cy="2246210"/>
            </a:xfrm>
          </p:grpSpPr>
          <p:sp>
            <p:nvSpPr>
              <p:cNvPr id="1310" name="圆角矩形 1309"/>
              <p:cNvSpPr/>
              <p:nvPr/>
            </p:nvSpPr>
            <p:spPr>
              <a:xfrm>
                <a:off x="6096000" y="366950"/>
                <a:ext cx="2685143" cy="2245622"/>
              </a:xfrm>
              <a:prstGeom prst="roundRect">
                <a:avLst>
                  <a:gd name="adj" fmla="val 10205"/>
                </a:avLst>
              </a:prstGeom>
              <a:gradFill flip="none" rotWithShape="1">
                <a:gsLst>
                  <a:gs pos="17000">
                    <a:srgbClr val="FFFF00"/>
                  </a:gs>
                  <a:gs pos="75000">
                    <a:srgbClr val="FF6600"/>
                  </a:gs>
                </a:gsLst>
                <a:lin ang="5400000" scaled="1"/>
                <a:tileRect/>
              </a:gra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311" name="圆角矩形 1310"/>
              <p:cNvSpPr/>
              <p:nvPr/>
            </p:nvSpPr>
            <p:spPr>
              <a:xfrm>
                <a:off x="6172027" y="422246"/>
                <a:ext cx="2536543" cy="580606"/>
              </a:xfrm>
              <a:prstGeom prst="roundRect">
                <a:avLst>
                  <a:gd name="adj" fmla="val 31689"/>
                </a:avLst>
              </a:prstGeom>
              <a:gradFill flip="none" rotWithShape="1">
                <a:gsLst>
                  <a:gs pos="0">
                    <a:schemeClr val="bg1">
                      <a:alpha val="72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pic>
          <p:nvPicPr>
            <p:cNvPr id="12333" name="图片 1308" descr="福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016645" y="2774343"/>
              <a:ext cx="1136454" cy="1136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" name="组合 1281"/>
          <p:cNvGrpSpPr>
            <a:grpSpLocks/>
          </p:cNvGrpSpPr>
          <p:nvPr/>
        </p:nvGrpSpPr>
        <p:grpSpPr bwMode="auto">
          <a:xfrm>
            <a:off x="1812925" y="2757488"/>
            <a:ext cx="1301750" cy="1303337"/>
            <a:chOff x="1812245" y="2757716"/>
            <a:chExt cx="1302430" cy="1302430"/>
          </a:xfrm>
        </p:grpSpPr>
        <p:grpSp>
          <p:nvGrpSpPr>
            <p:cNvPr id="12328" name="组合 1277"/>
            <p:cNvGrpSpPr>
              <a:grpSpLocks/>
            </p:cNvGrpSpPr>
            <p:nvPr/>
          </p:nvGrpSpPr>
          <p:grpSpPr bwMode="auto">
            <a:xfrm>
              <a:off x="1834608" y="2786743"/>
              <a:ext cx="1233712" cy="1161141"/>
              <a:chOff x="6096000" y="366362"/>
              <a:chExt cx="2685143" cy="2246210"/>
            </a:xfrm>
          </p:grpSpPr>
          <p:sp>
            <p:nvSpPr>
              <p:cNvPr id="1285" name="圆角矩形 1284"/>
              <p:cNvSpPr/>
              <p:nvPr/>
            </p:nvSpPr>
            <p:spPr>
              <a:xfrm>
                <a:off x="6095726" y="365450"/>
                <a:ext cx="2686058" cy="2246403"/>
              </a:xfrm>
              <a:prstGeom prst="roundRect">
                <a:avLst>
                  <a:gd name="adj" fmla="val 10205"/>
                </a:avLst>
              </a:prstGeom>
              <a:gradFill flip="none" rotWithShape="1">
                <a:gsLst>
                  <a:gs pos="17000">
                    <a:srgbClr val="FFFF00"/>
                  </a:gs>
                  <a:gs pos="75000">
                    <a:srgbClr val="FF6600"/>
                  </a:gs>
                </a:gsLst>
                <a:lin ang="5400000" scaled="1"/>
                <a:tileRect/>
              </a:gra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86" name="圆角矩形 1285"/>
              <p:cNvSpPr/>
              <p:nvPr/>
            </p:nvSpPr>
            <p:spPr>
              <a:xfrm>
                <a:off x="6171779" y="420689"/>
                <a:ext cx="2537407" cy="580013"/>
              </a:xfrm>
              <a:prstGeom prst="roundRect">
                <a:avLst>
                  <a:gd name="adj" fmla="val 31689"/>
                </a:avLst>
              </a:prstGeom>
              <a:gradFill flip="none" rotWithShape="1">
                <a:gsLst>
                  <a:gs pos="0">
                    <a:schemeClr val="bg1">
                      <a:alpha val="72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pic>
          <p:nvPicPr>
            <p:cNvPr id="12329" name="Picture 16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812245" y="2757716"/>
              <a:ext cx="1302430" cy="1302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组合 1286"/>
          <p:cNvGrpSpPr>
            <a:grpSpLocks/>
          </p:cNvGrpSpPr>
          <p:nvPr/>
        </p:nvGrpSpPr>
        <p:grpSpPr bwMode="auto">
          <a:xfrm>
            <a:off x="4603750" y="2786063"/>
            <a:ext cx="1233488" cy="1216025"/>
            <a:chOff x="4603934" y="2786743"/>
            <a:chExt cx="1233712" cy="1215571"/>
          </a:xfrm>
        </p:grpSpPr>
        <p:grpSp>
          <p:nvGrpSpPr>
            <p:cNvPr id="12324" name="组合 1283"/>
            <p:cNvGrpSpPr>
              <a:grpSpLocks/>
            </p:cNvGrpSpPr>
            <p:nvPr/>
          </p:nvGrpSpPr>
          <p:grpSpPr bwMode="auto">
            <a:xfrm>
              <a:off x="4603934" y="2786743"/>
              <a:ext cx="1233712" cy="1161141"/>
              <a:chOff x="6096000" y="366362"/>
              <a:chExt cx="2685143" cy="2246210"/>
            </a:xfrm>
          </p:grpSpPr>
          <p:sp>
            <p:nvSpPr>
              <p:cNvPr id="1290" name="圆角矩形 1289"/>
              <p:cNvSpPr/>
              <p:nvPr/>
            </p:nvSpPr>
            <p:spPr>
              <a:xfrm>
                <a:off x="6096000" y="366362"/>
                <a:ext cx="2685143" cy="2247129"/>
              </a:xfrm>
              <a:prstGeom prst="roundRect">
                <a:avLst>
                  <a:gd name="adj" fmla="val 10205"/>
                </a:avLst>
              </a:prstGeom>
              <a:gradFill flip="none" rotWithShape="1">
                <a:gsLst>
                  <a:gs pos="17000">
                    <a:srgbClr val="FFFF00"/>
                  </a:gs>
                  <a:gs pos="75000">
                    <a:srgbClr val="FF6600"/>
                  </a:gs>
                </a:gsLst>
                <a:lin ang="5400000" scaled="1"/>
                <a:tileRect/>
              </a:gra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91" name="圆角矩形 1290"/>
              <p:cNvSpPr/>
              <p:nvPr/>
            </p:nvSpPr>
            <p:spPr>
              <a:xfrm>
                <a:off x="6172027" y="421619"/>
                <a:ext cx="2536543" cy="580200"/>
              </a:xfrm>
              <a:prstGeom prst="roundRect">
                <a:avLst>
                  <a:gd name="adj" fmla="val 31689"/>
                </a:avLst>
              </a:prstGeom>
              <a:gradFill flip="none" rotWithShape="1">
                <a:gsLst>
                  <a:gs pos="0">
                    <a:schemeClr val="bg1">
                      <a:alpha val="72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pic>
          <p:nvPicPr>
            <p:cNvPr id="12325" name="图片 1288" descr="My_Breafast_004.png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658632" y="2829246"/>
              <a:ext cx="1173068" cy="1173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12" name="矩形 1311"/>
          <p:cNvSpPr/>
          <p:nvPr/>
        </p:nvSpPr>
        <p:spPr>
          <a:xfrm>
            <a:off x="646113" y="4318000"/>
            <a:ext cx="73025" cy="7302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13" name="矩形 1312"/>
          <p:cNvSpPr/>
          <p:nvPr/>
        </p:nvSpPr>
        <p:spPr>
          <a:xfrm>
            <a:off x="798513" y="4318000"/>
            <a:ext cx="73025" cy="7302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14" name="矩形 1313"/>
          <p:cNvSpPr/>
          <p:nvPr/>
        </p:nvSpPr>
        <p:spPr>
          <a:xfrm>
            <a:off x="950913" y="4318000"/>
            <a:ext cx="73025" cy="7302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15" name="矩形 1314"/>
          <p:cNvSpPr/>
          <p:nvPr/>
        </p:nvSpPr>
        <p:spPr>
          <a:xfrm>
            <a:off x="1103313" y="4318000"/>
            <a:ext cx="73025" cy="7302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16" name="矩形 1315"/>
          <p:cNvSpPr/>
          <p:nvPr/>
        </p:nvSpPr>
        <p:spPr>
          <a:xfrm>
            <a:off x="1255713" y="4318000"/>
            <a:ext cx="73025" cy="7302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17" name="矩形 1316"/>
          <p:cNvSpPr/>
          <p:nvPr/>
        </p:nvSpPr>
        <p:spPr>
          <a:xfrm>
            <a:off x="1408113" y="4318000"/>
            <a:ext cx="73025" cy="7302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18" name="TextBox 1317"/>
          <p:cNvSpPr txBox="1">
            <a:spLocks noChangeArrowheads="1"/>
          </p:cNvSpPr>
          <p:nvPr/>
        </p:nvSpPr>
        <p:spPr bwMode="auto">
          <a:xfrm>
            <a:off x="1485900" y="4064000"/>
            <a:ext cx="25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FF00"/>
                </a:solidFill>
              </a:rPr>
              <a:t>!</a:t>
            </a:r>
            <a:endParaRPr lang="zh-CN" altLang="en-US" sz="2800">
              <a:solidFill>
                <a:srgbClr val="FFFF00"/>
              </a:solidFill>
            </a:endParaRPr>
          </a:p>
        </p:txBody>
      </p:sp>
      <p:pic>
        <p:nvPicPr>
          <p:cNvPr id="1319" name="图片 1318" descr="06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27925" y="2887663"/>
            <a:ext cx="9429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组合 1291"/>
          <p:cNvGrpSpPr>
            <a:grpSpLocks/>
          </p:cNvGrpSpPr>
          <p:nvPr/>
        </p:nvGrpSpPr>
        <p:grpSpPr bwMode="auto">
          <a:xfrm>
            <a:off x="7373938" y="2786063"/>
            <a:ext cx="1233487" cy="1198562"/>
            <a:chOff x="7373259" y="2786743"/>
            <a:chExt cx="1233712" cy="1197428"/>
          </a:xfrm>
        </p:grpSpPr>
        <p:grpSp>
          <p:nvGrpSpPr>
            <p:cNvPr id="12320" name="组合 1289"/>
            <p:cNvGrpSpPr>
              <a:grpSpLocks/>
            </p:cNvGrpSpPr>
            <p:nvPr/>
          </p:nvGrpSpPr>
          <p:grpSpPr bwMode="auto">
            <a:xfrm>
              <a:off x="7373259" y="2786743"/>
              <a:ext cx="1233712" cy="1161141"/>
              <a:chOff x="6096000" y="366362"/>
              <a:chExt cx="2685143" cy="2246210"/>
            </a:xfrm>
          </p:grpSpPr>
          <p:sp>
            <p:nvSpPr>
              <p:cNvPr id="1295" name="圆角矩形 1294"/>
              <p:cNvSpPr/>
              <p:nvPr/>
            </p:nvSpPr>
            <p:spPr>
              <a:xfrm>
                <a:off x="6096000" y="366362"/>
                <a:ext cx="2685143" cy="2245841"/>
              </a:xfrm>
              <a:prstGeom prst="roundRect">
                <a:avLst>
                  <a:gd name="adj" fmla="val 10205"/>
                </a:avLst>
              </a:prstGeom>
              <a:gradFill flip="none" rotWithShape="1">
                <a:gsLst>
                  <a:gs pos="17000">
                    <a:srgbClr val="FFFF00"/>
                  </a:gs>
                  <a:gs pos="75000">
                    <a:srgbClr val="FF6600"/>
                  </a:gs>
                </a:gsLst>
                <a:lin ang="5400000" scaled="1"/>
                <a:tileRect/>
              </a:gra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96" name="圆角矩形 1295"/>
              <p:cNvSpPr/>
              <p:nvPr/>
            </p:nvSpPr>
            <p:spPr>
              <a:xfrm>
                <a:off x="6172027" y="421588"/>
                <a:ext cx="2536545" cy="579868"/>
              </a:xfrm>
              <a:prstGeom prst="roundRect">
                <a:avLst>
                  <a:gd name="adj" fmla="val 31689"/>
                </a:avLst>
              </a:prstGeom>
              <a:gradFill flip="none" rotWithShape="1">
                <a:gsLst>
                  <a:gs pos="0">
                    <a:schemeClr val="bg1">
                      <a:alpha val="72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pic>
          <p:nvPicPr>
            <p:cNvPr id="12321" name="图片 1293" descr="My_Breafast_003.png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7394575" y="2811103"/>
              <a:ext cx="1173068" cy="1173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9" name="Freeform 11"/>
          <p:cNvSpPr>
            <a:spLocks/>
          </p:cNvSpPr>
          <p:nvPr/>
        </p:nvSpPr>
        <p:spPr bwMode="auto">
          <a:xfrm>
            <a:off x="6896100" y="6945313"/>
            <a:ext cx="609600" cy="768350"/>
          </a:xfrm>
          <a:custGeom>
            <a:avLst/>
            <a:gdLst>
              <a:gd name="T0" fmla="*/ 97 w 233"/>
              <a:gd name="T1" fmla="*/ 294 h 294"/>
              <a:gd name="T2" fmla="*/ 75 w 233"/>
              <a:gd name="T3" fmla="*/ 282 h 294"/>
              <a:gd name="T4" fmla="*/ 48 w 233"/>
              <a:gd name="T5" fmla="*/ 276 h 294"/>
              <a:gd name="T6" fmla="*/ 34 w 233"/>
              <a:gd name="T7" fmla="*/ 254 h 294"/>
              <a:gd name="T8" fmla="*/ 17 w 233"/>
              <a:gd name="T9" fmla="*/ 230 h 294"/>
              <a:gd name="T10" fmla="*/ 11 w 233"/>
              <a:gd name="T11" fmla="*/ 209 h 294"/>
              <a:gd name="T12" fmla="*/ 17 w 233"/>
              <a:gd name="T13" fmla="*/ 190 h 294"/>
              <a:gd name="T14" fmla="*/ 17 w 233"/>
              <a:gd name="T15" fmla="*/ 162 h 294"/>
              <a:gd name="T16" fmla="*/ 31 w 233"/>
              <a:gd name="T17" fmla="*/ 152 h 294"/>
              <a:gd name="T18" fmla="*/ 36 w 233"/>
              <a:gd name="T19" fmla="*/ 136 h 294"/>
              <a:gd name="T20" fmla="*/ 48 w 233"/>
              <a:gd name="T21" fmla="*/ 121 h 294"/>
              <a:gd name="T22" fmla="*/ 59 w 233"/>
              <a:gd name="T23" fmla="*/ 121 h 294"/>
              <a:gd name="T24" fmla="*/ 59 w 233"/>
              <a:gd name="T25" fmla="*/ 105 h 294"/>
              <a:gd name="T26" fmla="*/ 39 w 233"/>
              <a:gd name="T27" fmla="*/ 14 h 294"/>
              <a:gd name="T28" fmla="*/ 73 w 233"/>
              <a:gd name="T29" fmla="*/ 29 h 294"/>
              <a:gd name="T30" fmla="*/ 101 w 233"/>
              <a:gd name="T31" fmla="*/ 106 h 294"/>
              <a:gd name="T32" fmla="*/ 130 w 233"/>
              <a:gd name="T33" fmla="*/ 138 h 294"/>
              <a:gd name="T34" fmla="*/ 155 w 233"/>
              <a:gd name="T35" fmla="*/ 123 h 294"/>
              <a:gd name="T36" fmla="*/ 200 w 233"/>
              <a:gd name="T37" fmla="*/ 108 h 294"/>
              <a:gd name="T38" fmla="*/ 207 w 233"/>
              <a:gd name="T39" fmla="*/ 146 h 294"/>
              <a:gd name="T40" fmla="*/ 170 w 233"/>
              <a:gd name="T41" fmla="*/ 160 h 294"/>
              <a:gd name="T42" fmla="*/ 148 w 233"/>
              <a:gd name="T43" fmla="*/ 189 h 294"/>
              <a:gd name="T44" fmla="*/ 132 w 233"/>
              <a:gd name="T45" fmla="*/ 245 h 294"/>
              <a:gd name="T46" fmla="*/ 162 w 233"/>
              <a:gd name="T47" fmla="*/ 290 h 29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233"/>
              <a:gd name="T73" fmla="*/ 0 h 294"/>
              <a:gd name="T74" fmla="*/ 233 w 233"/>
              <a:gd name="T75" fmla="*/ 294 h 294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233" h="294">
                <a:moveTo>
                  <a:pt x="97" y="294"/>
                </a:moveTo>
                <a:cubicBezTo>
                  <a:pt x="97" y="294"/>
                  <a:pt x="90" y="281"/>
                  <a:pt x="75" y="282"/>
                </a:cubicBezTo>
                <a:cubicBezTo>
                  <a:pt x="75" y="282"/>
                  <a:pt x="55" y="283"/>
                  <a:pt x="48" y="276"/>
                </a:cubicBezTo>
                <a:cubicBezTo>
                  <a:pt x="48" y="276"/>
                  <a:pt x="37" y="270"/>
                  <a:pt x="34" y="254"/>
                </a:cubicBezTo>
                <a:cubicBezTo>
                  <a:pt x="34" y="254"/>
                  <a:pt x="29" y="237"/>
                  <a:pt x="17" y="230"/>
                </a:cubicBezTo>
                <a:cubicBezTo>
                  <a:pt x="17" y="230"/>
                  <a:pt x="0" y="220"/>
                  <a:pt x="11" y="209"/>
                </a:cubicBezTo>
                <a:cubicBezTo>
                  <a:pt x="11" y="209"/>
                  <a:pt x="24" y="200"/>
                  <a:pt x="17" y="190"/>
                </a:cubicBezTo>
                <a:cubicBezTo>
                  <a:pt x="17" y="190"/>
                  <a:pt x="7" y="171"/>
                  <a:pt x="17" y="162"/>
                </a:cubicBezTo>
                <a:cubicBezTo>
                  <a:pt x="17" y="162"/>
                  <a:pt x="23" y="154"/>
                  <a:pt x="31" y="152"/>
                </a:cubicBezTo>
                <a:cubicBezTo>
                  <a:pt x="31" y="152"/>
                  <a:pt x="37" y="145"/>
                  <a:pt x="36" y="136"/>
                </a:cubicBezTo>
                <a:cubicBezTo>
                  <a:pt x="36" y="136"/>
                  <a:pt x="37" y="121"/>
                  <a:pt x="48" y="121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59" y="121"/>
                  <a:pt x="64" y="116"/>
                  <a:pt x="59" y="105"/>
                </a:cubicBezTo>
                <a:cubicBezTo>
                  <a:pt x="59" y="105"/>
                  <a:pt x="16" y="27"/>
                  <a:pt x="39" y="14"/>
                </a:cubicBezTo>
                <a:cubicBezTo>
                  <a:pt x="39" y="14"/>
                  <a:pt x="55" y="0"/>
                  <a:pt x="73" y="29"/>
                </a:cubicBezTo>
                <a:cubicBezTo>
                  <a:pt x="73" y="29"/>
                  <a:pt x="95" y="63"/>
                  <a:pt x="101" y="106"/>
                </a:cubicBezTo>
                <a:cubicBezTo>
                  <a:pt x="101" y="106"/>
                  <a:pt x="104" y="139"/>
                  <a:pt x="130" y="138"/>
                </a:cubicBezTo>
                <a:cubicBezTo>
                  <a:pt x="130" y="138"/>
                  <a:pt x="134" y="139"/>
                  <a:pt x="155" y="123"/>
                </a:cubicBezTo>
                <a:cubicBezTo>
                  <a:pt x="155" y="123"/>
                  <a:pt x="180" y="101"/>
                  <a:pt x="200" y="108"/>
                </a:cubicBezTo>
                <a:cubicBezTo>
                  <a:pt x="200" y="108"/>
                  <a:pt x="233" y="122"/>
                  <a:pt x="207" y="146"/>
                </a:cubicBezTo>
                <a:cubicBezTo>
                  <a:pt x="207" y="146"/>
                  <a:pt x="193" y="155"/>
                  <a:pt x="170" y="160"/>
                </a:cubicBezTo>
                <a:cubicBezTo>
                  <a:pt x="170" y="160"/>
                  <a:pt x="147" y="168"/>
                  <a:pt x="148" y="189"/>
                </a:cubicBezTo>
                <a:cubicBezTo>
                  <a:pt x="148" y="189"/>
                  <a:pt x="159" y="230"/>
                  <a:pt x="132" y="245"/>
                </a:cubicBezTo>
                <a:cubicBezTo>
                  <a:pt x="132" y="245"/>
                  <a:pt x="143" y="281"/>
                  <a:pt x="162" y="290"/>
                </a:cubicBezTo>
              </a:path>
            </a:pathLst>
          </a:custGeom>
          <a:gradFill rotWithShape="0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/>
          </a:gra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283" name="TextBox 1282"/>
          <p:cNvSpPr txBox="1">
            <a:spLocks noChangeArrowheads="1"/>
          </p:cNvSpPr>
          <p:nvPr/>
        </p:nvSpPr>
        <p:spPr bwMode="auto">
          <a:xfrm>
            <a:off x="469900" y="3035300"/>
            <a:ext cx="5715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FF66"/>
                </a:solidFill>
                <a:latin typeface="微软雅黑" pitchFamily="34" charset="-122"/>
                <a:ea typeface="微软雅黑" pitchFamily="34" charset="-122"/>
              </a:rPr>
              <a:t>鼠年到了，想想没什么送给你的，又不打算给你太多，只有给你五千万：千万快乐！千万要健康！千万要平安！千万要知足！千万不要忘记</a:t>
            </a:r>
            <a:r>
              <a:rPr lang="zh-CN" altLang="en-US">
                <a:solidFill>
                  <a:srgbClr val="FFFF99"/>
                </a:solidFill>
                <a:latin typeface="微软雅黑" pitchFamily="34" charset="-122"/>
                <a:ea typeface="微软雅黑" pitchFamily="34" charset="-122"/>
              </a:rPr>
              <a:t>锐普</a:t>
            </a:r>
            <a:r>
              <a:rPr lang="en-US" altLang="zh-CN">
                <a:solidFill>
                  <a:srgbClr val="FFFF99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>
                <a:solidFill>
                  <a:srgbClr val="FFFF66"/>
                </a:solidFill>
                <a:latin typeface="微软雅黑" pitchFamily="34" charset="-122"/>
                <a:ea typeface="微软雅黑" pitchFamily="34" charset="-122"/>
              </a:rPr>
              <a:t>！ </a:t>
            </a:r>
          </a:p>
        </p:txBody>
      </p:sp>
      <p:pic>
        <p:nvPicPr>
          <p:cNvPr id="1287" name="Picture 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440488" y="0"/>
            <a:ext cx="2306637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13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6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1.38889E-6 1.11111E-6 L -0.19236 -0.1592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" y="-8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102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9" presetClass="exit" presetSubtype="1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9" presetClass="exit" presetSubtype="10" fill="hold" nodeType="withEffect">
                                  <p:stCondLst>
                                    <p:cond delay="6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9" presetClass="exit" presetSubtype="1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9" presetClass="exit" presetSubtype="10" fill="hold" nodeType="withEffect">
                                  <p:stCondLst>
                                    <p:cond delay="7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9" presetClass="exit" presetSubtype="10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1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1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9" presetClass="exit" presetSubtype="10" fill="hold" nodeType="withEffect">
                                  <p:stCondLst>
                                    <p:cond delay="7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79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7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83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0" presetClass="path" presetSubtype="0" accel="50000" decel="5000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animMotion origin="layout" path="M -8.33333E-7 1.09827E-6 C -0.27986 -0.22266 -0.55955 -0.44509 -0.63334 -0.52439 " pathEditMode="relative" ptsTypes="aA">
                                      <p:cBhvr>
                                        <p:cTn id="94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5" presetID="0" presetClass="path" presetSubtype="0" fill="hold" nodeType="withEffect">
                                  <p:stCondLst>
                                    <p:cond delay="11300"/>
                                  </p:stCondLst>
                                  <p:childTnLst>
                                    <p:animMotion origin="layout" path="M 1.66667E-6 -5.78035E-6 C 0.05191 -0.04532 0.10382 -0.09064 0.16041 -0.11631 C 0.21701 -0.14197 0.29028 -0.15538 0.33975 -0.15423 C 0.38923 -0.15307 0.4059 -0.11515 0.45729 -0.10983 C 0.50868 -0.10451 0.59479 -0.13896 0.64774 -0.12255 C 0.70069 -0.10613 0.75052 -0.03423 0.77465 -0.01064 " pathEditMode="relative" ptsTypes="aaaaaA">
                                      <p:cBhvr>
                                        <p:cTn id="96" dur="1000" fill="hold"/>
                                        <p:tgtEl>
                                          <p:spTgt spid="13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nodeType="withEffect">
                                  <p:stCondLst>
                                    <p:cond delay="12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13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126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128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131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133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13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139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139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grpId="1" nodeType="withEffect">
                                  <p:stCondLst>
                                    <p:cond delay="14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13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grpId="1" nodeType="withEffect">
                                  <p:stCondLst>
                                    <p:cond delay="14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13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grpId="1" nodeType="withEffect">
                                  <p:stCondLst>
                                    <p:cond delay="14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13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grpId="1" nodeType="withEffect">
                                  <p:stCondLst>
                                    <p:cond delay="14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13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xit" presetSubtype="0" fill="hold" grpId="1" nodeType="withEffect">
                                  <p:stCondLst>
                                    <p:cond delay="14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13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grpId="1" nodeType="withEffect">
                                  <p:stCondLst>
                                    <p:cond delay="14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xit" presetSubtype="0" fill="hold" grpId="1" nodeType="withEffect">
                                  <p:stCondLst>
                                    <p:cond delay="14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64" presetClass="path" presetSubtype="0" fill="hold" nodeType="withEffect">
                                  <p:stCondLst>
                                    <p:cond delay="14500"/>
                                  </p:stCondLst>
                                  <p:childTnLst>
                                    <p:animMotion origin="layout" path="M 3.61111E-6 -0.00694 L 3.61111E-6 -0.13472 " pathEditMode="relative" rAng="0" ptsTypes="AA">
                                      <p:cBhvr>
                                        <p:cTn id="146" dur="1000" fill="hold"/>
                                        <p:tgtEl>
                                          <p:spTgt spid="1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4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42" presetClass="path" presetSubtype="0" fill="hold" nodeType="withEffect">
                                  <p:stCondLst>
                                    <p:cond delay="15800"/>
                                  </p:stCondLst>
                                  <p:childTnLst>
                                    <p:animMotion origin="layout" path="M 3.61111E-6 -0.14259 L 3.61111E-6 -0.01296 " pathEditMode="relative" rAng="0" ptsTypes="AA">
                                      <p:cBhvr>
                                        <p:cTn id="148" dur="500" fill="hold"/>
                                        <p:tgtEl>
                                          <p:spTgt spid="1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5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64" presetClass="path" presetSubtype="0" fill="hold" nodeType="withEffect">
                                  <p:stCondLst>
                                    <p:cond delay="16600"/>
                                  </p:stCondLst>
                                  <p:childTnLst>
                                    <p:animMotion origin="layout" path="M 3.61111E-6 -0.02037 L 3.61111E-6 -0.13148 " pathEditMode="relative" rAng="0" ptsTypes="AA">
                                      <p:cBhvr>
                                        <p:cTn id="150" dur="1000" fill="hold"/>
                                        <p:tgtEl>
                                          <p:spTgt spid="1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6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0" presetClass="path" presetSubtype="0" fill="hold" grpId="1" nodeType="withEffect">
                                  <p:stCondLst>
                                    <p:cond delay="17900"/>
                                  </p:stCondLst>
                                  <p:childTnLst>
                                    <p:animMotion origin="layout" path="M -0.63334 -0.52431 C -0.33872 -0.5831 -0.04341 -0.64097 0.07361 -0.66134 " pathEditMode="relative" rAng="0" ptsTypes="aA">
                                      <p:cBhvr>
                                        <p:cTn id="152" dur="5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3" y="-69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0" presetClass="path" presetSubtype="0" fill="hold" grpId="2" nodeType="withEffect">
                                  <p:stCondLst>
                                    <p:cond delay="18400"/>
                                  </p:stCondLst>
                                  <p:childTnLst>
                                    <p:animMotion origin="layout" path="M 0.07812 -0.66505 C 0.04826 -0.45347 0.01909 -0.24121 0.00729 -0.15602 " pathEditMode="relative" rAng="0" ptsTypes="aA">
                                      <p:cBhvr>
                                        <p:cTn id="154" dur="2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254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0" presetClass="path" presetSubtype="0" fill="hold" nodeType="withEffect">
                                  <p:stCondLst>
                                    <p:cond delay="18400"/>
                                  </p:stCondLst>
                                  <p:childTnLst>
                                    <p:animMotion origin="layout" path="M 3.61111E-6 -0.1426 C -0.03039 0.07407 -0.06077 0.29097 -0.07361 0.37777 " pathEditMode="relative" rAng="0" ptsTypes="aA">
                                      <p:cBhvr>
                                        <p:cTn id="156" dur="2000" fill="hold"/>
                                        <p:tgtEl>
                                          <p:spTgt spid="1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260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10" presetClass="exit" presetSubtype="0" fill="hold" grpId="3" nodeType="withEffect">
                                  <p:stCondLst>
                                    <p:cond delay="20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55" presetClass="exit" presetSubtype="0" fill="hold" nodeType="withEffect">
                                  <p:stCondLst>
                                    <p:cond delay="21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55" presetClass="exit" presetSubtype="0" fill="hold" nodeType="withEffect">
                                  <p:stCondLst>
                                    <p:cond delay="21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55" presetClass="exit" presetSubtype="0" fill="hold" nodeType="withEffect">
                                  <p:stCondLst>
                                    <p:cond delay="21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55" presetClass="exit" presetSubtype="0" fill="hold" nodeType="withEffect">
                                  <p:stCondLst>
                                    <p:cond delay="2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55" presetClass="exit" presetSubtype="0" fill="hold" nodeType="withEffect">
                                  <p:stCondLst>
                                    <p:cond delay="22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55" presetClass="exit" presetSubtype="0" fill="hold" nodeType="withEffect">
                                  <p:stCondLst>
                                    <p:cond delay="2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8" presetClass="entr" presetSubtype="3" fill="hold" grpId="0" nodeType="withEffect">
                                  <p:stCondLst>
                                    <p:cond delay="232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2" dur="1000"/>
                                        <p:tgtEl>
                                          <p:spTgt spid="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nodeType="withEffect">
                                  <p:stCondLst>
                                    <p:cond delay="232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 animBg="1"/>
      <p:bldP spid="1312" grpId="0" animBg="1"/>
      <p:bldP spid="1312" grpId="1" animBg="1"/>
      <p:bldP spid="1313" grpId="0" animBg="1"/>
      <p:bldP spid="1313" grpId="1" animBg="1"/>
      <p:bldP spid="1314" grpId="0" animBg="1"/>
      <p:bldP spid="1314" grpId="1" animBg="1"/>
      <p:bldP spid="1315" grpId="0" animBg="1"/>
      <p:bldP spid="1315" grpId="1" animBg="1"/>
      <p:bldP spid="1316" grpId="0" animBg="1"/>
      <p:bldP spid="1316" grpId="1" animBg="1"/>
      <p:bldP spid="1317" grpId="0" animBg="1"/>
      <p:bldP spid="1317" grpId="1" animBg="1"/>
      <p:bldP spid="1318" grpId="0"/>
      <p:bldP spid="1318" grpId="1"/>
      <p:bldP spid="2059" grpId="0" animBg="1"/>
      <p:bldP spid="2059" grpId="1" animBg="1"/>
      <p:bldP spid="2059" grpId="2" animBg="1"/>
      <p:bldP spid="2059" grpId="3" animBg="1"/>
      <p:bldP spid="128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49000">
                <a:srgbClr val="C00000"/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同侧圆角矩形 20"/>
          <p:cNvSpPr/>
          <p:nvPr/>
        </p:nvSpPr>
        <p:spPr>
          <a:xfrm>
            <a:off x="476250" y="876300"/>
            <a:ext cx="8191500" cy="5753100"/>
          </a:xfrm>
          <a:prstGeom prst="round2SameRect">
            <a:avLst>
              <a:gd name="adj1" fmla="val 5771"/>
              <a:gd name="adj2" fmla="val 0"/>
            </a:avLst>
          </a:prstGeom>
          <a:gradFill>
            <a:gsLst>
              <a:gs pos="0">
                <a:srgbClr val="FFFF99"/>
              </a:gs>
              <a:gs pos="100000">
                <a:srgbClr val="FFFFCC"/>
              </a:gs>
            </a:gsLst>
            <a:lin ang="5400000" scaled="0"/>
          </a:gradFill>
          <a:ln w="41275">
            <a:gradFill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" name="组合 28"/>
          <p:cNvGrpSpPr/>
          <p:nvPr/>
        </p:nvGrpSpPr>
        <p:grpSpPr>
          <a:xfrm>
            <a:off x="714465" y="3058756"/>
            <a:ext cx="7908836" cy="3367444"/>
            <a:chOff x="5805486" y="5232400"/>
            <a:chExt cx="2778517" cy="1183044"/>
          </a:xfrm>
          <a:gradFill>
            <a:gsLst>
              <a:gs pos="0">
                <a:srgbClr val="F6BD2E">
                  <a:alpha val="5000"/>
                </a:srgbClr>
              </a:gs>
              <a:gs pos="44000">
                <a:srgbClr val="FFFF00">
                  <a:alpha val="20000"/>
                </a:srgbClr>
              </a:gs>
              <a:gs pos="100000">
                <a:srgbClr val="FFFF66">
                  <a:alpha val="13000"/>
                </a:srgbClr>
              </a:gs>
            </a:gsLst>
            <a:lin ang="2700000" scaled="1"/>
          </a:gradFill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5805486" y="5232400"/>
              <a:ext cx="1903450" cy="865204"/>
            </a:xfrm>
            <a:custGeom>
              <a:avLst/>
              <a:gdLst/>
              <a:ahLst/>
              <a:cxnLst>
                <a:cxn ang="0">
                  <a:pos x="183" y="84"/>
                </a:cxn>
                <a:cxn ang="0">
                  <a:pos x="125" y="86"/>
                </a:cxn>
                <a:cxn ang="0">
                  <a:pos x="105" y="113"/>
                </a:cxn>
                <a:cxn ang="0">
                  <a:pos x="131" y="127"/>
                </a:cxn>
                <a:cxn ang="0">
                  <a:pos x="223" y="176"/>
                </a:cxn>
                <a:cxn ang="0">
                  <a:pos x="128" y="154"/>
                </a:cxn>
                <a:cxn ang="0">
                  <a:pos x="83" y="130"/>
                </a:cxn>
                <a:cxn ang="0">
                  <a:pos x="54" y="157"/>
                </a:cxn>
                <a:cxn ang="0">
                  <a:pos x="82" y="156"/>
                </a:cxn>
                <a:cxn ang="0">
                  <a:pos x="45" y="181"/>
                </a:cxn>
                <a:cxn ang="0">
                  <a:pos x="25" y="131"/>
                </a:cxn>
                <a:cxn ang="0">
                  <a:pos x="51" y="100"/>
                </a:cxn>
                <a:cxn ang="0">
                  <a:pos x="78" y="108"/>
                </a:cxn>
                <a:cxn ang="0">
                  <a:pos x="103" y="89"/>
                </a:cxn>
                <a:cxn ang="0">
                  <a:pos x="79" y="73"/>
                </a:cxn>
                <a:cxn ang="0">
                  <a:pos x="99" y="89"/>
                </a:cxn>
                <a:cxn ang="0">
                  <a:pos x="60" y="96"/>
                </a:cxn>
                <a:cxn ang="0">
                  <a:pos x="77" y="61"/>
                </a:cxn>
                <a:cxn ang="0">
                  <a:pos x="114" y="34"/>
                </a:cxn>
                <a:cxn ang="0">
                  <a:pos x="180" y="26"/>
                </a:cxn>
                <a:cxn ang="0">
                  <a:pos x="214" y="39"/>
                </a:cxn>
                <a:cxn ang="0">
                  <a:pos x="195" y="69"/>
                </a:cxn>
                <a:cxn ang="0">
                  <a:pos x="194" y="41"/>
                </a:cxn>
                <a:cxn ang="0">
                  <a:pos x="179" y="63"/>
                </a:cxn>
                <a:cxn ang="0">
                  <a:pos x="199" y="74"/>
                </a:cxn>
                <a:cxn ang="0">
                  <a:pos x="220" y="51"/>
                </a:cxn>
                <a:cxn ang="0">
                  <a:pos x="247" y="47"/>
                </a:cxn>
                <a:cxn ang="0">
                  <a:pos x="277" y="77"/>
                </a:cxn>
                <a:cxn ang="0">
                  <a:pos x="292" y="113"/>
                </a:cxn>
                <a:cxn ang="0">
                  <a:pos x="260" y="106"/>
                </a:cxn>
                <a:cxn ang="0">
                  <a:pos x="276" y="92"/>
                </a:cxn>
                <a:cxn ang="0">
                  <a:pos x="279" y="105"/>
                </a:cxn>
                <a:cxn ang="0">
                  <a:pos x="280" y="89"/>
                </a:cxn>
                <a:cxn ang="0">
                  <a:pos x="253" y="101"/>
                </a:cxn>
                <a:cxn ang="0">
                  <a:pos x="272" y="123"/>
                </a:cxn>
                <a:cxn ang="0">
                  <a:pos x="312" y="106"/>
                </a:cxn>
                <a:cxn ang="0">
                  <a:pos x="366" y="118"/>
                </a:cxn>
                <a:cxn ang="0">
                  <a:pos x="407" y="143"/>
                </a:cxn>
                <a:cxn ang="0">
                  <a:pos x="336" y="116"/>
                </a:cxn>
                <a:cxn ang="0">
                  <a:pos x="290" y="132"/>
                </a:cxn>
                <a:cxn ang="0">
                  <a:pos x="218" y="135"/>
                </a:cxn>
                <a:cxn ang="0">
                  <a:pos x="219" y="91"/>
                </a:cxn>
                <a:cxn ang="0">
                  <a:pos x="183" y="84"/>
                </a:cxn>
              </a:cxnLst>
              <a:rect l="0" t="0" r="r" b="b"/>
              <a:pathLst>
                <a:path w="407" h="185">
                  <a:moveTo>
                    <a:pt x="183" y="84"/>
                  </a:moveTo>
                  <a:cubicBezTo>
                    <a:pt x="172" y="57"/>
                    <a:pt x="132" y="64"/>
                    <a:pt x="125" y="86"/>
                  </a:cubicBezTo>
                  <a:cubicBezTo>
                    <a:pt x="111" y="88"/>
                    <a:pt x="104" y="104"/>
                    <a:pt x="105" y="113"/>
                  </a:cubicBezTo>
                  <a:cubicBezTo>
                    <a:pt x="107" y="125"/>
                    <a:pt x="119" y="133"/>
                    <a:pt x="131" y="127"/>
                  </a:cubicBezTo>
                  <a:cubicBezTo>
                    <a:pt x="148" y="165"/>
                    <a:pt x="176" y="174"/>
                    <a:pt x="223" y="176"/>
                  </a:cubicBezTo>
                  <a:cubicBezTo>
                    <a:pt x="166" y="185"/>
                    <a:pt x="147" y="173"/>
                    <a:pt x="128" y="154"/>
                  </a:cubicBezTo>
                  <a:cubicBezTo>
                    <a:pt x="114" y="139"/>
                    <a:pt x="95" y="130"/>
                    <a:pt x="83" y="130"/>
                  </a:cubicBezTo>
                  <a:cubicBezTo>
                    <a:pt x="61" y="132"/>
                    <a:pt x="41" y="142"/>
                    <a:pt x="54" y="157"/>
                  </a:cubicBezTo>
                  <a:cubicBezTo>
                    <a:pt x="46" y="133"/>
                    <a:pt x="81" y="137"/>
                    <a:pt x="82" y="156"/>
                  </a:cubicBezTo>
                  <a:cubicBezTo>
                    <a:pt x="83" y="173"/>
                    <a:pt x="66" y="184"/>
                    <a:pt x="45" y="181"/>
                  </a:cubicBezTo>
                  <a:cubicBezTo>
                    <a:pt x="17" y="177"/>
                    <a:pt x="15" y="143"/>
                    <a:pt x="25" y="131"/>
                  </a:cubicBezTo>
                  <a:cubicBezTo>
                    <a:pt x="0" y="110"/>
                    <a:pt x="38" y="87"/>
                    <a:pt x="51" y="100"/>
                  </a:cubicBezTo>
                  <a:cubicBezTo>
                    <a:pt x="60" y="108"/>
                    <a:pt x="71" y="108"/>
                    <a:pt x="78" y="108"/>
                  </a:cubicBezTo>
                  <a:cubicBezTo>
                    <a:pt x="88" y="107"/>
                    <a:pt x="103" y="101"/>
                    <a:pt x="103" y="89"/>
                  </a:cubicBezTo>
                  <a:cubicBezTo>
                    <a:pt x="105" y="67"/>
                    <a:pt x="83" y="67"/>
                    <a:pt x="79" y="73"/>
                  </a:cubicBezTo>
                  <a:cubicBezTo>
                    <a:pt x="88" y="71"/>
                    <a:pt x="100" y="75"/>
                    <a:pt x="99" y="89"/>
                  </a:cubicBezTo>
                  <a:cubicBezTo>
                    <a:pt x="98" y="104"/>
                    <a:pt x="67" y="108"/>
                    <a:pt x="60" y="96"/>
                  </a:cubicBezTo>
                  <a:cubicBezTo>
                    <a:pt x="53" y="83"/>
                    <a:pt x="53" y="64"/>
                    <a:pt x="77" y="61"/>
                  </a:cubicBezTo>
                  <a:cubicBezTo>
                    <a:pt x="69" y="46"/>
                    <a:pt x="93" y="23"/>
                    <a:pt x="114" y="34"/>
                  </a:cubicBezTo>
                  <a:cubicBezTo>
                    <a:pt x="124" y="10"/>
                    <a:pt x="159" y="0"/>
                    <a:pt x="180" y="26"/>
                  </a:cubicBezTo>
                  <a:cubicBezTo>
                    <a:pt x="193" y="17"/>
                    <a:pt x="210" y="21"/>
                    <a:pt x="214" y="39"/>
                  </a:cubicBezTo>
                  <a:cubicBezTo>
                    <a:pt x="218" y="58"/>
                    <a:pt x="209" y="69"/>
                    <a:pt x="195" y="69"/>
                  </a:cubicBezTo>
                  <a:cubicBezTo>
                    <a:pt x="185" y="68"/>
                    <a:pt x="173" y="49"/>
                    <a:pt x="194" y="41"/>
                  </a:cubicBezTo>
                  <a:cubicBezTo>
                    <a:pt x="181" y="40"/>
                    <a:pt x="174" y="51"/>
                    <a:pt x="179" y="63"/>
                  </a:cubicBezTo>
                  <a:cubicBezTo>
                    <a:pt x="182" y="69"/>
                    <a:pt x="189" y="75"/>
                    <a:pt x="199" y="74"/>
                  </a:cubicBezTo>
                  <a:cubicBezTo>
                    <a:pt x="213" y="72"/>
                    <a:pt x="218" y="63"/>
                    <a:pt x="220" y="51"/>
                  </a:cubicBezTo>
                  <a:cubicBezTo>
                    <a:pt x="222" y="29"/>
                    <a:pt x="245" y="37"/>
                    <a:pt x="247" y="47"/>
                  </a:cubicBezTo>
                  <a:cubicBezTo>
                    <a:pt x="267" y="38"/>
                    <a:pt x="288" y="54"/>
                    <a:pt x="277" y="77"/>
                  </a:cubicBezTo>
                  <a:cubicBezTo>
                    <a:pt x="300" y="75"/>
                    <a:pt x="309" y="103"/>
                    <a:pt x="292" y="113"/>
                  </a:cubicBezTo>
                  <a:cubicBezTo>
                    <a:pt x="275" y="123"/>
                    <a:pt x="261" y="116"/>
                    <a:pt x="260" y="106"/>
                  </a:cubicBezTo>
                  <a:cubicBezTo>
                    <a:pt x="258" y="93"/>
                    <a:pt x="268" y="88"/>
                    <a:pt x="276" y="92"/>
                  </a:cubicBezTo>
                  <a:cubicBezTo>
                    <a:pt x="282" y="96"/>
                    <a:pt x="283" y="101"/>
                    <a:pt x="279" y="105"/>
                  </a:cubicBezTo>
                  <a:cubicBezTo>
                    <a:pt x="288" y="105"/>
                    <a:pt x="288" y="96"/>
                    <a:pt x="280" y="89"/>
                  </a:cubicBezTo>
                  <a:cubicBezTo>
                    <a:pt x="271" y="81"/>
                    <a:pt x="253" y="89"/>
                    <a:pt x="253" y="101"/>
                  </a:cubicBezTo>
                  <a:cubicBezTo>
                    <a:pt x="252" y="114"/>
                    <a:pt x="259" y="122"/>
                    <a:pt x="272" y="123"/>
                  </a:cubicBezTo>
                  <a:cubicBezTo>
                    <a:pt x="296" y="124"/>
                    <a:pt x="298" y="111"/>
                    <a:pt x="312" y="106"/>
                  </a:cubicBezTo>
                  <a:cubicBezTo>
                    <a:pt x="330" y="101"/>
                    <a:pt x="352" y="101"/>
                    <a:pt x="366" y="118"/>
                  </a:cubicBezTo>
                  <a:cubicBezTo>
                    <a:pt x="376" y="129"/>
                    <a:pt x="389" y="136"/>
                    <a:pt x="407" y="143"/>
                  </a:cubicBezTo>
                  <a:cubicBezTo>
                    <a:pt x="378" y="146"/>
                    <a:pt x="361" y="120"/>
                    <a:pt x="336" y="116"/>
                  </a:cubicBezTo>
                  <a:cubicBezTo>
                    <a:pt x="321" y="113"/>
                    <a:pt x="307" y="119"/>
                    <a:pt x="290" y="132"/>
                  </a:cubicBezTo>
                  <a:cubicBezTo>
                    <a:pt x="272" y="146"/>
                    <a:pt x="244" y="153"/>
                    <a:pt x="218" y="135"/>
                  </a:cubicBezTo>
                  <a:cubicBezTo>
                    <a:pt x="238" y="124"/>
                    <a:pt x="228" y="103"/>
                    <a:pt x="219" y="91"/>
                  </a:cubicBezTo>
                  <a:cubicBezTo>
                    <a:pt x="212" y="83"/>
                    <a:pt x="196" y="77"/>
                    <a:pt x="183" y="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315194" y="5508548"/>
              <a:ext cx="1464123" cy="533020"/>
            </a:xfrm>
            <a:custGeom>
              <a:avLst/>
              <a:gdLst/>
              <a:ahLst/>
              <a:cxnLst>
                <a:cxn ang="0">
                  <a:pos x="25" y="60"/>
                </a:cxn>
                <a:cxn ang="0">
                  <a:pos x="3" y="56"/>
                </a:cxn>
                <a:cxn ang="0">
                  <a:pos x="20" y="33"/>
                </a:cxn>
                <a:cxn ang="0">
                  <a:pos x="73" y="31"/>
                </a:cxn>
                <a:cxn ang="0">
                  <a:pos x="115" y="55"/>
                </a:cxn>
                <a:cxn ang="0">
                  <a:pos x="85" y="70"/>
                </a:cxn>
                <a:cxn ang="0">
                  <a:pos x="91" y="52"/>
                </a:cxn>
                <a:cxn ang="0">
                  <a:pos x="100" y="63"/>
                </a:cxn>
                <a:cxn ang="0">
                  <a:pos x="95" y="46"/>
                </a:cxn>
                <a:cxn ang="0">
                  <a:pos x="79" y="70"/>
                </a:cxn>
                <a:cxn ang="0">
                  <a:pos x="105" y="79"/>
                </a:cxn>
                <a:cxn ang="0">
                  <a:pos x="141" y="92"/>
                </a:cxn>
                <a:cxn ang="0">
                  <a:pos x="193" y="71"/>
                </a:cxn>
                <a:cxn ang="0">
                  <a:pos x="245" y="69"/>
                </a:cxn>
                <a:cxn ang="0">
                  <a:pos x="313" y="87"/>
                </a:cxn>
                <a:cxn ang="0">
                  <a:pos x="261" y="91"/>
                </a:cxn>
                <a:cxn ang="0">
                  <a:pos x="217" y="78"/>
                </a:cxn>
                <a:cxn ang="0">
                  <a:pos x="158" y="106"/>
                </a:cxn>
                <a:cxn ang="0">
                  <a:pos x="80" y="107"/>
                </a:cxn>
                <a:cxn ang="0">
                  <a:pos x="25" y="60"/>
                </a:cxn>
              </a:cxnLst>
              <a:rect l="0" t="0" r="r" b="b"/>
              <a:pathLst>
                <a:path w="313" h="114">
                  <a:moveTo>
                    <a:pt x="25" y="60"/>
                  </a:moveTo>
                  <a:cubicBezTo>
                    <a:pt x="16" y="68"/>
                    <a:pt x="6" y="65"/>
                    <a:pt x="3" y="56"/>
                  </a:cubicBezTo>
                  <a:cubicBezTo>
                    <a:pt x="0" y="48"/>
                    <a:pt x="4" y="34"/>
                    <a:pt x="20" y="33"/>
                  </a:cubicBezTo>
                  <a:cubicBezTo>
                    <a:pt x="22" y="17"/>
                    <a:pt x="57" y="0"/>
                    <a:pt x="73" y="31"/>
                  </a:cubicBezTo>
                  <a:cubicBezTo>
                    <a:pt x="92" y="23"/>
                    <a:pt x="111" y="33"/>
                    <a:pt x="115" y="55"/>
                  </a:cubicBezTo>
                  <a:cubicBezTo>
                    <a:pt x="117" y="70"/>
                    <a:pt x="93" y="82"/>
                    <a:pt x="85" y="70"/>
                  </a:cubicBezTo>
                  <a:cubicBezTo>
                    <a:pt x="82" y="65"/>
                    <a:pt x="82" y="54"/>
                    <a:pt x="91" y="52"/>
                  </a:cubicBezTo>
                  <a:cubicBezTo>
                    <a:pt x="97" y="52"/>
                    <a:pt x="101" y="56"/>
                    <a:pt x="100" y="63"/>
                  </a:cubicBezTo>
                  <a:cubicBezTo>
                    <a:pt x="105" y="61"/>
                    <a:pt x="102" y="47"/>
                    <a:pt x="95" y="46"/>
                  </a:cubicBezTo>
                  <a:cubicBezTo>
                    <a:pt x="82" y="45"/>
                    <a:pt x="74" y="59"/>
                    <a:pt x="79" y="70"/>
                  </a:cubicBezTo>
                  <a:cubicBezTo>
                    <a:pt x="84" y="81"/>
                    <a:pt x="92" y="83"/>
                    <a:pt x="105" y="79"/>
                  </a:cubicBezTo>
                  <a:cubicBezTo>
                    <a:pt x="117" y="88"/>
                    <a:pt x="127" y="92"/>
                    <a:pt x="141" y="92"/>
                  </a:cubicBezTo>
                  <a:cubicBezTo>
                    <a:pt x="167" y="91"/>
                    <a:pt x="176" y="84"/>
                    <a:pt x="193" y="71"/>
                  </a:cubicBezTo>
                  <a:cubicBezTo>
                    <a:pt x="214" y="56"/>
                    <a:pt x="234" y="60"/>
                    <a:pt x="245" y="69"/>
                  </a:cubicBezTo>
                  <a:cubicBezTo>
                    <a:pt x="262" y="80"/>
                    <a:pt x="278" y="93"/>
                    <a:pt x="313" y="87"/>
                  </a:cubicBezTo>
                  <a:cubicBezTo>
                    <a:pt x="295" y="95"/>
                    <a:pt x="275" y="98"/>
                    <a:pt x="261" y="91"/>
                  </a:cubicBezTo>
                  <a:cubicBezTo>
                    <a:pt x="243" y="82"/>
                    <a:pt x="232" y="76"/>
                    <a:pt x="217" y="78"/>
                  </a:cubicBezTo>
                  <a:cubicBezTo>
                    <a:pt x="204" y="79"/>
                    <a:pt x="186" y="99"/>
                    <a:pt x="158" y="106"/>
                  </a:cubicBezTo>
                  <a:cubicBezTo>
                    <a:pt x="131" y="112"/>
                    <a:pt x="107" y="114"/>
                    <a:pt x="80" y="107"/>
                  </a:cubicBezTo>
                  <a:cubicBezTo>
                    <a:pt x="58" y="101"/>
                    <a:pt x="38" y="93"/>
                    <a:pt x="25" y="6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7292920" y="5522445"/>
              <a:ext cx="261803" cy="266286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16" y="7"/>
                </a:cxn>
                <a:cxn ang="0">
                  <a:pos x="0" y="20"/>
                </a:cxn>
                <a:cxn ang="0">
                  <a:pos x="12" y="35"/>
                </a:cxn>
                <a:cxn ang="0">
                  <a:pos x="56" y="57"/>
                </a:cxn>
                <a:cxn ang="0">
                  <a:pos x="35" y="32"/>
                </a:cxn>
                <a:cxn ang="0">
                  <a:pos x="22" y="20"/>
                </a:cxn>
                <a:cxn ang="0">
                  <a:pos x="32" y="10"/>
                </a:cxn>
                <a:cxn ang="0">
                  <a:pos x="39" y="20"/>
                </a:cxn>
                <a:cxn ang="0">
                  <a:pos x="33" y="14"/>
                </a:cxn>
                <a:cxn ang="0">
                  <a:pos x="27" y="24"/>
                </a:cxn>
                <a:cxn ang="0">
                  <a:pos x="43" y="27"/>
                </a:cxn>
                <a:cxn ang="0">
                  <a:pos x="48" y="12"/>
                </a:cxn>
                <a:cxn ang="0">
                  <a:pos x="29" y="2"/>
                </a:cxn>
                <a:cxn ang="0">
                  <a:pos x="12" y="23"/>
                </a:cxn>
              </a:cxnLst>
              <a:rect l="0" t="0" r="r" b="b"/>
              <a:pathLst>
                <a:path w="56" h="57">
                  <a:moveTo>
                    <a:pt x="12" y="23"/>
                  </a:moveTo>
                  <a:cubicBezTo>
                    <a:pt x="5" y="17"/>
                    <a:pt x="11" y="10"/>
                    <a:pt x="16" y="7"/>
                  </a:cubicBezTo>
                  <a:cubicBezTo>
                    <a:pt x="8" y="2"/>
                    <a:pt x="0" y="12"/>
                    <a:pt x="0" y="20"/>
                  </a:cubicBezTo>
                  <a:cubicBezTo>
                    <a:pt x="1" y="27"/>
                    <a:pt x="3" y="35"/>
                    <a:pt x="12" y="35"/>
                  </a:cubicBezTo>
                  <a:cubicBezTo>
                    <a:pt x="23" y="36"/>
                    <a:pt x="45" y="40"/>
                    <a:pt x="56" y="57"/>
                  </a:cubicBezTo>
                  <a:cubicBezTo>
                    <a:pt x="52" y="44"/>
                    <a:pt x="43" y="34"/>
                    <a:pt x="35" y="32"/>
                  </a:cubicBezTo>
                  <a:cubicBezTo>
                    <a:pt x="26" y="31"/>
                    <a:pt x="22" y="26"/>
                    <a:pt x="22" y="20"/>
                  </a:cubicBezTo>
                  <a:cubicBezTo>
                    <a:pt x="22" y="15"/>
                    <a:pt x="27" y="10"/>
                    <a:pt x="32" y="10"/>
                  </a:cubicBezTo>
                  <a:cubicBezTo>
                    <a:pt x="37" y="10"/>
                    <a:pt x="40" y="13"/>
                    <a:pt x="39" y="20"/>
                  </a:cubicBezTo>
                  <a:cubicBezTo>
                    <a:pt x="37" y="18"/>
                    <a:pt x="37" y="14"/>
                    <a:pt x="33" y="14"/>
                  </a:cubicBezTo>
                  <a:cubicBezTo>
                    <a:pt x="28" y="14"/>
                    <a:pt x="24" y="19"/>
                    <a:pt x="27" y="24"/>
                  </a:cubicBezTo>
                  <a:cubicBezTo>
                    <a:pt x="29" y="29"/>
                    <a:pt x="38" y="30"/>
                    <a:pt x="43" y="27"/>
                  </a:cubicBezTo>
                  <a:cubicBezTo>
                    <a:pt x="48" y="24"/>
                    <a:pt x="49" y="18"/>
                    <a:pt x="48" y="12"/>
                  </a:cubicBezTo>
                  <a:cubicBezTo>
                    <a:pt x="47" y="6"/>
                    <a:pt x="39" y="0"/>
                    <a:pt x="29" y="2"/>
                  </a:cubicBezTo>
                  <a:cubicBezTo>
                    <a:pt x="19" y="3"/>
                    <a:pt x="9" y="16"/>
                    <a:pt x="12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" name="Freeform 12"/>
            <p:cNvSpPr>
              <a:spLocks noEditPoints="1"/>
            </p:cNvSpPr>
            <p:nvPr/>
          </p:nvSpPr>
          <p:spPr bwMode="auto">
            <a:xfrm>
              <a:off x="7162019" y="5947875"/>
              <a:ext cx="1421984" cy="467569"/>
            </a:xfrm>
            <a:custGeom>
              <a:avLst/>
              <a:gdLst/>
              <a:ahLst/>
              <a:cxnLst>
                <a:cxn ang="0">
                  <a:pos x="300" y="100"/>
                </a:cxn>
                <a:cxn ang="0">
                  <a:pos x="229" y="76"/>
                </a:cxn>
                <a:cxn ang="0">
                  <a:pos x="213" y="76"/>
                </a:cxn>
                <a:cxn ang="0">
                  <a:pos x="196" y="76"/>
                </a:cxn>
                <a:cxn ang="0">
                  <a:pos x="133" y="65"/>
                </a:cxn>
                <a:cxn ang="0">
                  <a:pos x="89" y="56"/>
                </a:cxn>
                <a:cxn ang="0">
                  <a:pos x="57" y="66"/>
                </a:cxn>
                <a:cxn ang="0">
                  <a:pos x="40" y="71"/>
                </a:cxn>
                <a:cxn ang="0">
                  <a:pos x="12" y="64"/>
                </a:cxn>
                <a:cxn ang="0">
                  <a:pos x="1" y="39"/>
                </a:cxn>
                <a:cxn ang="0">
                  <a:pos x="10" y="28"/>
                </a:cxn>
                <a:cxn ang="0">
                  <a:pos x="12" y="28"/>
                </a:cxn>
                <a:cxn ang="0">
                  <a:pos x="19" y="11"/>
                </a:cxn>
                <a:cxn ang="0">
                  <a:pos x="42" y="0"/>
                </a:cxn>
                <a:cxn ang="0">
                  <a:pos x="52" y="2"/>
                </a:cxn>
                <a:cxn ang="0">
                  <a:pos x="67" y="21"/>
                </a:cxn>
                <a:cxn ang="0">
                  <a:pos x="63" y="29"/>
                </a:cxn>
                <a:cxn ang="0">
                  <a:pos x="83" y="22"/>
                </a:cxn>
                <a:cxn ang="0">
                  <a:pos x="158" y="53"/>
                </a:cxn>
                <a:cxn ang="0">
                  <a:pos x="219" y="64"/>
                </a:cxn>
                <a:cxn ang="0">
                  <a:pos x="304" y="97"/>
                </a:cxn>
                <a:cxn ang="0">
                  <a:pos x="300" y="100"/>
                </a:cxn>
                <a:cxn ang="0">
                  <a:pos x="36" y="19"/>
                </a:cxn>
                <a:cxn ang="0">
                  <a:pos x="35" y="20"/>
                </a:cxn>
                <a:cxn ang="0">
                  <a:pos x="34" y="24"/>
                </a:cxn>
                <a:cxn ang="0">
                  <a:pos x="36" y="19"/>
                </a:cxn>
              </a:cxnLst>
              <a:rect l="0" t="0" r="r" b="b"/>
              <a:pathLst>
                <a:path w="304" h="100">
                  <a:moveTo>
                    <a:pt x="300" y="100"/>
                  </a:moveTo>
                  <a:cubicBezTo>
                    <a:pt x="284" y="80"/>
                    <a:pt x="260" y="76"/>
                    <a:pt x="229" y="76"/>
                  </a:cubicBezTo>
                  <a:cubicBezTo>
                    <a:pt x="224" y="76"/>
                    <a:pt x="218" y="76"/>
                    <a:pt x="213" y="76"/>
                  </a:cubicBezTo>
                  <a:cubicBezTo>
                    <a:pt x="207" y="76"/>
                    <a:pt x="202" y="76"/>
                    <a:pt x="196" y="76"/>
                  </a:cubicBezTo>
                  <a:cubicBezTo>
                    <a:pt x="175" y="76"/>
                    <a:pt x="153" y="75"/>
                    <a:pt x="133" y="65"/>
                  </a:cubicBezTo>
                  <a:cubicBezTo>
                    <a:pt x="119" y="59"/>
                    <a:pt x="102" y="56"/>
                    <a:pt x="89" y="56"/>
                  </a:cubicBezTo>
                  <a:cubicBezTo>
                    <a:pt x="74" y="56"/>
                    <a:pt x="63" y="59"/>
                    <a:pt x="57" y="66"/>
                  </a:cubicBezTo>
                  <a:cubicBezTo>
                    <a:pt x="53" y="70"/>
                    <a:pt x="48" y="71"/>
                    <a:pt x="40" y="71"/>
                  </a:cubicBezTo>
                  <a:cubicBezTo>
                    <a:pt x="30" y="71"/>
                    <a:pt x="18" y="68"/>
                    <a:pt x="12" y="64"/>
                  </a:cubicBezTo>
                  <a:cubicBezTo>
                    <a:pt x="4" y="59"/>
                    <a:pt x="0" y="47"/>
                    <a:pt x="1" y="39"/>
                  </a:cubicBezTo>
                  <a:cubicBezTo>
                    <a:pt x="2" y="33"/>
                    <a:pt x="5" y="30"/>
                    <a:pt x="10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2"/>
                    <a:pt x="14" y="15"/>
                    <a:pt x="19" y="11"/>
                  </a:cubicBezTo>
                  <a:cubicBezTo>
                    <a:pt x="25" y="4"/>
                    <a:pt x="34" y="0"/>
                    <a:pt x="42" y="0"/>
                  </a:cubicBezTo>
                  <a:cubicBezTo>
                    <a:pt x="46" y="0"/>
                    <a:pt x="49" y="0"/>
                    <a:pt x="52" y="2"/>
                  </a:cubicBezTo>
                  <a:cubicBezTo>
                    <a:pt x="62" y="7"/>
                    <a:pt x="68" y="14"/>
                    <a:pt x="67" y="21"/>
                  </a:cubicBezTo>
                  <a:cubicBezTo>
                    <a:pt x="66" y="24"/>
                    <a:pt x="65" y="26"/>
                    <a:pt x="63" y="29"/>
                  </a:cubicBezTo>
                  <a:cubicBezTo>
                    <a:pt x="69" y="24"/>
                    <a:pt x="75" y="22"/>
                    <a:pt x="83" y="22"/>
                  </a:cubicBezTo>
                  <a:cubicBezTo>
                    <a:pt x="100" y="22"/>
                    <a:pt x="124" y="32"/>
                    <a:pt x="158" y="53"/>
                  </a:cubicBezTo>
                  <a:cubicBezTo>
                    <a:pt x="173" y="61"/>
                    <a:pt x="197" y="63"/>
                    <a:pt x="219" y="64"/>
                  </a:cubicBezTo>
                  <a:cubicBezTo>
                    <a:pt x="255" y="66"/>
                    <a:pt x="291" y="69"/>
                    <a:pt x="304" y="97"/>
                  </a:cubicBezTo>
                  <a:cubicBezTo>
                    <a:pt x="300" y="100"/>
                    <a:pt x="300" y="100"/>
                    <a:pt x="300" y="100"/>
                  </a:cubicBezTo>
                  <a:close/>
                  <a:moveTo>
                    <a:pt x="36" y="19"/>
                  </a:moveTo>
                  <a:cubicBezTo>
                    <a:pt x="35" y="19"/>
                    <a:pt x="35" y="20"/>
                    <a:pt x="35" y="20"/>
                  </a:cubicBezTo>
                  <a:cubicBezTo>
                    <a:pt x="34" y="21"/>
                    <a:pt x="34" y="22"/>
                    <a:pt x="34" y="24"/>
                  </a:cubicBezTo>
                  <a:cubicBezTo>
                    <a:pt x="34" y="22"/>
                    <a:pt x="35" y="21"/>
                    <a:pt x="36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7756005" y="5966703"/>
              <a:ext cx="233561" cy="238492"/>
            </a:xfrm>
            <a:custGeom>
              <a:avLst/>
              <a:gdLst/>
              <a:ahLst/>
              <a:cxnLst>
                <a:cxn ang="0">
                  <a:pos x="10" y="21"/>
                </a:cxn>
                <a:cxn ang="0">
                  <a:pos x="14" y="6"/>
                </a:cxn>
                <a:cxn ang="0">
                  <a:pos x="0" y="18"/>
                </a:cxn>
                <a:cxn ang="0">
                  <a:pos x="10" y="32"/>
                </a:cxn>
                <a:cxn ang="0">
                  <a:pos x="50" y="51"/>
                </a:cxn>
                <a:cxn ang="0">
                  <a:pos x="31" y="29"/>
                </a:cxn>
                <a:cxn ang="0">
                  <a:pos x="20" y="18"/>
                </a:cxn>
                <a:cxn ang="0">
                  <a:pos x="28" y="8"/>
                </a:cxn>
                <a:cxn ang="0">
                  <a:pos x="35" y="17"/>
                </a:cxn>
                <a:cxn ang="0">
                  <a:pos x="30" y="12"/>
                </a:cxn>
                <a:cxn ang="0">
                  <a:pos x="24" y="21"/>
                </a:cxn>
                <a:cxn ang="0">
                  <a:pos x="39" y="24"/>
                </a:cxn>
                <a:cxn ang="0">
                  <a:pos x="43" y="11"/>
                </a:cxn>
                <a:cxn ang="0">
                  <a:pos x="26" y="1"/>
                </a:cxn>
                <a:cxn ang="0">
                  <a:pos x="10" y="21"/>
                </a:cxn>
              </a:cxnLst>
              <a:rect l="0" t="0" r="r" b="b"/>
              <a:pathLst>
                <a:path w="50" h="51">
                  <a:moveTo>
                    <a:pt x="10" y="21"/>
                  </a:moveTo>
                  <a:cubicBezTo>
                    <a:pt x="4" y="14"/>
                    <a:pt x="10" y="8"/>
                    <a:pt x="14" y="6"/>
                  </a:cubicBezTo>
                  <a:cubicBezTo>
                    <a:pt x="7" y="2"/>
                    <a:pt x="0" y="10"/>
                    <a:pt x="0" y="18"/>
                  </a:cubicBezTo>
                  <a:cubicBezTo>
                    <a:pt x="0" y="24"/>
                    <a:pt x="3" y="31"/>
                    <a:pt x="10" y="32"/>
                  </a:cubicBezTo>
                  <a:cubicBezTo>
                    <a:pt x="20" y="32"/>
                    <a:pt x="40" y="36"/>
                    <a:pt x="50" y="51"/>
                  </a:cubicBezTo>
                  <a:cubicBezTo>
                    <a:pt x="47" y="40"/>
                    <a:pt x="39" y="30"/>
                    <a:pt x="31" y="29"/>
                  </a:cubicBezTo>
                  <a:cubicBezTo>
                    <a:pt x="23" y="27"/>
                    <a:pt x="20" y="23"/>
                    <a:pt x="20" y="18"/>
                  </a:cubicBezTo>
                  <a:cubicBezTo>
                    <a:pt x="20" y="13"/>
                    <a:pt x="24" y="9"/>
                    <a:pt x="28" y="8"/>
                  </a:cubicBezTo>
                  <a:cubicBezTo>
                    <a:pt x="34" y="8"/>
                    <a:pt x="36" y="12"/>
                    <a:pt x="35" y="17"/>
                  </a:cubicBezTo>
                  <a:cubicBezTo>
                    <a:pt x="34" y="15"/>
                    <a:pt x="33" y="12"/>
                    <a:pt x="30" y="12"/>
                  </a:cubicBezTo>
                  <a:cubicBezTo>
                    <a:pt x="25" y="12"/>
                    <a:pt x="22" y="16"/>
                    <a:pt x="24" y="21"/>
                  </a:cubicBezTo>
                  <a:cubicBezTo>
                    <a:pt x="26" y="26"/>
                    <a:pt x="35" y="26"/>
                    <a:pt x="39" y="24"/>
                  </a:cubicBezTo>
                  <a:cubicBezTo>
                    <a:pt x="43" y="22"/>
                    <a:pt x="44" y="16"/>
                    <a:pt x="43" y="11"/>
                  </a:cubicBezTo>
                  <a:cubicBezTo>
                    <a:pt x="42" y="5"/>
                    <a:pt x="36" y="0"/>
                    <a:pt x="26" y="1"/>
                  </a:cubicBezTo>
                  <a:cubicBezTo>
                    <a:pt x="17" y="2"/>
                    <a:pt x="8" y="14"/>
                    <a:pt x="10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3" name="组合 31"/>
          <p:cNvGrpSpPr>
            <a:grpSpLocks/>
          </p:cNvGrpSpPr>
          <p:nvPr/>
        </p:nvGrpSpPr>
        <p:grpSpPr bwMode="auto">
          <a:xfrm rot="5400000">
            <a:off x="-481012" y="5778500"/>
            <a:ext cx="1331912" cy="369888"/>
            <a:chOff x="6388099" y="6488668"/>
            <a:chExt cx="1331199" cy="369332"/>
          </a:xfrm>
        </p:grpSpPr>
        <p:sp>
          <p:nvSpPr>
            <p:cNvPr id="25" name="矩形 24"/>
            <p:cNvSpPr/>
            <p:nvPr/>
          </p:nvSpPr>
          <p:spPr>
            <a:xfrm>
              <a:off x="7670112" y="6539392"/>
              <a:ext cx="25386" cy="317023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327" name="TextBox 26"/>
            <p:cNvSpPr txBox="1">
              <a:spLocks noChangeArrowheads="1"/>
            </p:cNvSpPr>
            <p:nvPr/>
          </p:nvSpPr>
          <p:spPr bwMode="auto">
            <a:xfrm>
              <a:off x="6388100" y="6488668"/>
              <a:ext cx="133119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>
                  <a:solidFill>
                    <a:srgbClr val="FFFF00"/>
                  </a:solidFill>
                  <a:latin typeface="Calibri" pitchFamily="34" charset="0"/>
                </a:rPr>
                <a:t>HAPPY 2008</a:t>
              </a:r>
              <a:endParaRPr lang="zh-CN" altLang="en-US">
                <a:solidFill>
                  <a:srgbClr val="FFFF00"/>
                </a:solidFill>
                <a:latin typeface="Calibri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389685" y="6542561"/>
              <a:ext cx="25386" cy="31702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30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" y="0"/>
            <a:ext cx="1184275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1" name="TextBox 32"/>
          <p:cNvSpPr txBox="1">
            <a:spLocks noChangeArrowheads="1"/>
          </p:cNvSpPr>
          <p:nvPr/>
        </p:nvSpPr>
        <p:spPr bwMode="auto">
          <a:xfrm>
            <a:off x="4714875" y="307975"/>
            <a:ext cx="2024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FFCC"/>
                </a:solidFill>
                <a:latin typeface="方正粗活意简体" pitchFamily="65" charset="-122"/>
                <a:ea typeface="方正粗活意简体" pitchFamily="65" charset="-122"/>
              </a:rPr>
              <a:t>才见　　　财拱户</a:t>
            </a:r>
            <a:endParaRPr lang="en-US" altLang="zh-CN">
              <a:solidFill>
                <a:srgbClr val="FFFFCC"/>
              </a:solidFill>
              <a:latin typeface="方正粗活意简体" pitchFamily="65" charset="-122"/>
              <a:ea typeface="方正粗活意简体" pitchFamily="65" charset="-122"/>
            </a:endParaRPr>
          </a:p>
        </p:txBody>
      </p:sp>
      <p:sp>
        <p:nvSpPr>
          <p:cNvPr id="13322" name="TextBox 33"/>
          <p:cNvSpPr txBox="1">
            <a:spLocks noChangeArrowheads="1"/>
          </p:cNvSpPr>
          <p:nvPr/>
        </p:nvSpPr>
        <p:spPr bwMode="auto">
          <a:xfrm>
            <a:off x="6610350" y="307975"/>
            <a:ext cx="24320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FFCC"/>
                </a:solidFill>
                <a:latin typeface="方正粗活意简体" pitchFamily="65" charset="-122"/>
                <a:ea typeface="方正粗活意简体" pitchFamily="65" charset="-122"/>
              </a:rPr>
              <a:t>又迎　　　福临门</a:t>
            </a:r>
          </a:p>
        </p:txBody>
      </p:sp>
      <p:sp>
        <p:nvSpPr>
          <p:cNvPr id="753" name="TextBox 752"/>
          <p:cNvSpPr txBox="1">
            <a:spLocks noChangeArrowheads="1"/>
          </p:cNvSpPr>
          <p:nvPr/>
        </p:nvSpPr>
        <p:spPr bwMode="auto">
          <a:xfrm>
            <a:off x="1130300" y="2303463"/>
            <a:ext cx="7099300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岁月一直在向前，再回首，已是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2008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年了，又一年的春节。</a:t>
            </a:r>
            <a:endParaRPr lang="en-US" altLang="zh-CN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谢谢大家一直以来对我们的支持和祝福。</a:t>
            </a:r>
            <a:endParaRPr lang="en-US" altLang="zh-CN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6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4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又是新春之际了，给你送来诚挚的祝福：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/>
            </a:r>
            <a:br>
              <a:rPr lang="zh-CN" altLang="en-US" sz="1600">
                <a:latin typeface="微软雅黑" pitchFamily="34" charset="-122"/>
                <a:ea typeface="微软雅黑" pitchFamily="34" charset="-122"/>
              </a:rPr>
            </a:br>
            <a:endParaRPr lang="en-US" altLang="zh-CN" sz="16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在家顺，在外顺，心顺意顺；　　　事业顺，前程顺，一顺百顺；</a:t>
            </a:r>
            <a:br>
              <a:rPr lang="zh-CN" altLang="en-US" sz="16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6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天地顺，人情顺，风调雨顺；　　　现在顺，将来顺，一帆风顺；</a:t>
            </a:r>
            <a:br>
              <a:rPr lang="zh-CN" altLang="en-US" sz="16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6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事事顺，时时顺，样样都顺。</a:t>
            </a:r>
            <a:br>
              <a:rPr lang="zh-CN" altLang="en-US" sz="16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6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理想、梦想、幻想，想想都成；　　公事、私事、股市，事事称心；</a:t>
            </a:r>
            <a:br>
              <a:rPr lang="zh-CN" altLang="en-US" sz="16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16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财路、运路、人生路，路路通达；　晴天、雨天、艳阳天，天天开心！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/>
            </a:r>
            <a:br>
              <a:rPr lang="zh-CN" altLang="en-US" sz="1600">
                <a:latin typeface="微软雅黑" pitchFamily="34" charset="-122"/>
                <a:ea typeface="微软雅黑" pitchFamily="34" charset="-122"/>
              </a:rPr>
            </a:br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4" name="TextBox 753"/>
          <p:cNvSpPr txBox="1">
            <a:spLocks noChangeArrowheads="1"/>
          </p:cNvSpPr>
          <p:nvPr/>
        </p:nvSpPr>
        <p:spPr bwMode="auto">
          <a:xfrm>
            <a:off x="5219700" y="241300"/>
            <a:ext cx="800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FF00"/>
                </a:solidFill>
                <a:latin typeface="方正粗活意简体" pitchFamily="65" charset="-122"/>
                <a:ea typeface="方正粗活意简体" pitchFamily="65" charset="-122"/>
              </a:rPr>
              <a:t>肥猪</a:t>
            </a:r>
            <a:endParaRPr lang="zh-CN" altLang="en-US" sz="240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755" name="TextBox 754"/>
          <p:cNvSpPr txBox="1">
            <a:spLocks noChangeArrowheads="1"/>
          </p:cNvSpPr>
          <p:nvPr/>
        </p:nvSpPr>
        <p:spPr bwMode="auto">
          <a:xfrm>
            <a:off x="7099300" y="241300"/>
            <a:ext cx="800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FF00"/>
                </a:solidFill>
                <a:latin typeface="方正粗活意简体" pitchFamily="65" charset="-122"/>
                <a:ea typeface="方正粗活意简体" pitchFamily="65" charset="-122"/>
              </a:rPr>
              <a:t>金鼠</a:t>
            </a:r>
          </a:p>
        </p:txBody>
      </p:sp>
      <p:sp>
        <p:nvSpPr>
          <p:cNvPr id="20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1000"/>
                                        <p:tgtEl>
                                          <p:spTgt spid="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9" presetClass="entr" presetSubtype="1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9" presetClass="entr" presetSubtype="1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3" grpId="0"/>
      <p:bldP spid="754" grpId="0"/>
      <p:bldP spid="75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矩形 1027"/>
          <p:cNvSpPr/>
          <p:nvPr/>
        </p:nvSpPr>
        <p:spPr>
          <a:xfrm>
            <a:off x="6604000" y="0"/>
            <a:ext cx="1857375" cy="6858000"/>
          </a:xfrm>
          <a:prstGeom prst="rect">
            <a:avLst/>
          </a:prstGeom>
          <a:solidFill>
            <a:schemeClr val="bg1">
              <a:alpha val="1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26" name="矩形 1025"/>
          <p:cNvSpPr/>
          <p:nvPr/>
        </p:nvSpPr>
        <p:spPr>
          <a:xfrm>
            <a:off x="0" y="5224463"/>
            <a:ext cx="9144000" cy="1633537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99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27" name="TextBox 1026"/>
          <p:cNvSpPr txBox="1"/>
          <p:nvPr/>
        </p:nvSpPr>
        <p:spPr>
          <a:xfrm>
            <a:off x="6603998" y="4484913"/>
            <a:ext cx="1826141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800" dirty="0">
                <a:gradFill>
                  <a:gsLst>
                    <a:gs pos="0">
                      <a:srgbClr val="FFFF66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reflection blurRad="6350" stA="60000" endA="900" endPos="60000" dist="60007" dir="5400000" sy="-100000" algn="bl" rotWithShape="0"/>
                </a:effectLst>
                <a:latin typeface="Arial Black" pitchFamily="34" charset="0"/>
                <a:ea typeface="+mn-ea"/>
              </a:rPr>
              <a:t>2008</a:t>
            </a:r>
            <a:endParaRPr lang="zh-CN" altLang="en-US" sz="4800" dirty="0">
              <a:gradFill>
                <a:gsLst>
                  <a:gs pos="0">
                    <a:srgbClr val="FFFF66"/>
                  </a:gs>
                  <a:gs pos="100000">
                    <a:srgbClr val="FFFF00"/>
                  </a:gs>
                </a:gsLst>
                <a:lin ang="5400000" scaled="1"/>
              </a:gradFill>
              <a:effectLst>
                <a:reflection blurRad="6350" stA="60000" endA="900" endPos="60000" dist="60007" dir="5400000" sy="-100000" algn="bl" rotWithShape="0"/>
              </a:effectLst>
              <a:latin typeface="Arial Black" pitchFamily="34" charset="0"/>
              <a:ea typeface="+mn-ea"/>
            </a:endParaRPr>
          </a:p>
        </p:txBody>
      </p:sp>
      <p:sp>
        <p:nvSpPr>
          <p:cNvPr id="1024" name="TextBox 1023"/>
          <p:cNvSpPr txBox="1"/>
          <p:nvPr/>
        </p:nvSpPr>
        <p:spPr>
          <a:xfrm>
            <a:off x="1912712" y="5430610"/>
            <a:ext cx="2800767" cy="58477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gradFill flip="none" rotWithShape="1">
                  <a:gsLst>
                    <a:gs pos="0">
                      <a:srgbClr val="EA0000"/>
                    </a:gs>
                    <a:gs pos="100000">
                      <a:srgbClr val="FF0000"/>
                    </a:gs>
                  </a:gsLst>
                  <a:lin ang="162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  <a:latin typeface="方正粗活意简体" pitchFamily="65" charset="-122"/>
                <a:ea typeface="方正粗活意简体" pitchFamily="65" charset="-122"/>
              </a:rPr>
              <a:t>才见</a:t>
            </a:r>
            <a:r>
              <a:rPr lang="zh-CN" altLang="en-US" sz="3200" dirty="0">
                <a:gradFill flip="none" rotWithShape="1">
                  <a:gsLst>
                    <a:gs pos="0">
                      <a:srgbClr val="FF9900"/>
                    </a:gs>
                    <a:gs pos="100000">
                      <a:srgbClr val="996600"/>
                    </a:gs>
                  </a:gsLst>
                  <a:lin ang="162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  <a:latin typeface="方正粗活意简体" pitchFamily="65" charset="-122"/>
                <a:ea typeface="方正粗活意简体" pitchFamily="65" charset="-122"/>
              </a:rPr>
              <a:t>肥猪</a:t>
            </a:r>
            <a:r>
              <a:rPr lang="zh-CN" altLang="en-US" sz="2800" dirty="0">
                <a:gradFill flip="none" rotWithShape="1">
                  <a:gsLst>
                    <a:gs pos="0">
                      <a:srgbClr val="EA0000"/>
                    </a:gs>
                    <a:gs pos="100000">
                      <a:srgbClr val="FF0000"/>
                    </a:gs>
                  </a:gsLst>
                  <a:lin ang="162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  <a:latin typeface="方正粗活意简体" pitchFamily="65" charset="-122"/>
                <a:ea typeface="方正粗活意简体" pitchFamily="65" charset="-122"/>
              </a:rPr>
              <a:t>财拱户</a:t>
            </a:r>
            <a:endParaRPr lang="en-US" altLang="zh-CN" sz="2800" dirty="0">
              <a:gradFill flip="none" rotWithShape="1">
                <a:gsLst>
                  <a:gs pos="0">
                    <a:srgbClr val="EA0000"/>
                  </a:gs>
                  <a:gs pos="100000">
                    <a:srgbClr val="FF0000"/>
                  </a:gs>
                </a:gsLst>
                <a:lin ang="16200000" scaled="1"/>
                <a:tileRect/>
              </a:gradFill>
              <a:effectLst>
                <a:reflection blurRad="6350" stA="55000" endA="300" endPos="45500" dir="5400000" sy="-100000" algn="bl" rotWithShape="0"/>
              </a:effectLst>
              <a:latin typeface="方正粗活意简体" pitchFamily="65" charset="-122"/>
              <a:ea typeface="方正粗活意简体" pitchFamily="65" charset="-122"/>
            </a:endParaRPr>
          </a:p>
        </p:txBody>
      </p:sp>
      <p:sp>
        <p:nvSpPr>
          <p:cNvPr id="1025" name="TextBox 1024"/>
          <p:cNvSpPr txBox="1"/>
          <p:nvPr/>
        </p:nvSpPr>
        <p:spPr>
          <a:xfrm>
            <a:off x="3630666" y="5764439"/>
            <a:ext cx="3365024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gradFill flip="none" rotWithShape="1">
                  <a:gsLst>
                    <a:gs pos="0">
                      <a:srgbClr val="EA0000"/>
                    </a:gs>
                    <a:gs pos="100000">
                      <a:srgbClr val="FF0000"/>
                    </a:gs>
                  </a:gsLst>
                  <a:lin ang="162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  <a:latin typeface="方正粗活意简体" pitchFamily="65" charset="-122"/>
                <a:ea typeface="方正粗活意简体" pitchFamily="65" charset="-122"/>
              </a:rPr>
              <a:t>又迎</a:t>
            </a:r>
            <a:r>
              <a:rPr lang="zh-CN" altLang="en-US" sz="4400" dirty="0">
                <a:gradFill flip="none" rotWithShape="1">
                  <a:gsLst>
                    <a:gs pos="0">
                      <a:srgbClr val="FF9900"/>
                    </a:gs>
                    <a:gs pos="100000">
                      <a:srgbClr val="996600"/>
                    </a:gs>
                  </a:gsLst>
                  <a:lin ang="162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  <a:latin typeface="方正粗活意简体" pitchFamily="65" charset="-122"/>
                <a:ea typeface="方正粗活意简体" pitchFamily="65" charset="-122"/>
              </a:rPr>
              <a:t>金鼠</a:t>
            </a:r>
            <a:r>
              <a:rPr lang="zh-CN" altLang="en-US" sz="3200" dirty="0">
                <a:gradFill flip="none" rotWithShape="1">
                  <a:gsLst>
                    <a:gs pos="0">
                      <a:srgbClr val="EA0000"/>
                    </a:gs>
                    <a:gs pos="100000">
                      <a:srgbClr val="FF0000"/>
                    </a:gs>
                  </a:gsLst>
                  <a:lin ang="16200000" scaled="1"/>
                  <a:tileRect/>
                </a:gradFill>
                <a:effectLst>
                  <a:reflection blurRad="6350" stA="55000" endA="300" endPos="45500" dir="5400000" sy="-100000" algn="bl" rotWithShape="0"/>
                </a:effectLst>
                <a:latin typeface="方正粗活意简体" pitchFamily="65" charset="-122"/>
                <a:ea typeface="方正粗活意简体" pitchFamily="65" charset="-122"/>
              </a:rPr>
              <a:t>福临门</a:t>
            </a:r>
            <a:endParaRPr lang="zh-CN" altLang="en-US" sz="3200" dirty="0">
              <a:gradFill flip="none" rotWithShape="1">
                <a:gsLst>
                  <a:gs pos="0">
                    <a:srgbClr val="EA0000"/>
                  </a:gs>
                  <a:gs pos="100000">
                    <a:srgbClr val="FF0000"/>
                  </a:gs>
                </a:gsLst>
                <a:lin ang="16200000" scaled="1"/>
                <a:tileRect/>
              </a:gradFill>
              <a:effectLst>
                <a:reflection blurRad="6350" stA="55000" endA="300" endPos="45500" dir="5400000" sy="-100000" algn="bl" rotWithShape="0"/>
              </a:effectLst>
              <a:latin typeface="方正粗活意简体" pitchFamily="65" charset="-122"/>
              <a:ea typeface="方正粗活意简体" pitchFamily="65" charset="-122"/>
            </a:endParaRPr>
          </a:p>
        </p:txBody>
      </p:sp>
      <p:sp>
        <p:nvSpPr>
          <p:cNvPr id="14343" name="Freeform 11"/>
          <p:cNvSpPr>
            <a:spLocks/>
          </p:cNvSpPr>
          <p:nvPr/>
        </p:nvSpPr>
        <p:spPr bwMode="auto">
          <a:xfrm>
            <a:off x="6896100" y="6945313"/>
            <a:ext cx="609600" cy="768350"/>
          </a:xfrm>
          <a:custGeom>
            <a:avLst/>
            <a:gdLst>
              <a:gd name="T0" fmla="*/ 97 w 233"/>
              <a:gd name="T1" fmla="*/ 294 h 294"/>
              <a:gd name="T2" fmla="*/ 75 w 233"/>
              <a:gd name="T3" fmla="*/ 282 h 294"/>
              <a:gd name="T4" fmla="*/ 48 w 233"/>
              <a:gd name="T5" fmla="*/ 276 h 294"/>
              <a:gd name="T6" fmla="*/ 34 w 233"/>
              <a:gd name="T7" fmla="*/ 254 h 294"/>
              <a:gd name="T8" fmla="*/ 17 w 233"/>
              <a:gd name="T9" fmla="*/ 230 h 294"/>
              <a:gd name="T10" fmla="*/ 11 w 233"/>
              <a:gd name="T11" fmla="*/ 209 h 294"/>
              <a:gd name="T12" fmla="*/ 17 w 233"/>
              <a:gd name="T13" fmla="*/ 190 h 294"/>
              <a:gd name="T14" fmla="*/ 17 w 233"/>
              <a:gd name="T15" fmla="*/ 162 h 294"/>
              <a:gd name="T16" fmla="*/ 31 w 233"/>
              <a:gd name="T17" fmla="*/ 152 h 294"/>
              <a:gd name="T18" fmla="*/ 36 w 233"/>
              <a:gd name="T19" fmla="*/ 136 h 294"/>
              <a:gd name="T20" fmla="*/ 48 w 233"/>
              <a:gd name="T21" fmla="*/ 121 h 294"/>
              <a:gd name="T22" fmla="*/ 59 w 233"/>
              <a:gd name="T23" fmla="*/ 121 h 294"/>
              <a:gd name="T24" fmla="*/ 59 w 233"/>
              <a:gd name="T25" fmla="*/ 105 h 294"/>
              <a:gd name="T26" fmla="*/ 39 w 233"/>
              <a:gd name="T27" fmla="*/ 14 h 294"/>
              <a:gd name="T28" fmla="*/ 73 w 233"/>
              <a:gd name="T29" fmla="*/ 29 h 294"/>
              <a:gd name="T30" fmla="*/ 101 w 233"/>
              <a:gd name="T31" fmla="*/ 106 h 294"/>
              <a:gd name="T32" fmla="*/ 130 w 233"/>
              <a:gd name="T33" fmla="*/ 138 h 294"/>
              <a:gd name="T34" fmla="*/ 155 w 233"/>
              <a:gd name="T35" fmla="*/ 123 h 294"/>
              <a:gd name="T36" fmla="*/ 200 w 233"/>
              <a:gd name="T37" fmla="*/ 108 h 294"/>
              <a:gd name="T38" fmla="*/ 207 w 233"/>
              <a:gd name="T39" fmla="*/ 146 h 294"/>
              <a:gd name="T40" fmla="*/ 170 w 233"/>
              <a:gd name="T41" fmla="*/ 160 h 294"/>
              <a:gd name="T42" fmla="*/ 148 w 233"/>
              <a:gd name="T43" fmla="*/ 189 h 294"/>
              <a:gd name="T44" fmla="*/ 132 w 233"/>
              <a:gd name="T45" fmla="*/ 245 h 294"/>
              <a:gd name="T46" fmla="*/ 162 w 233"/>
              <a:gd name="T47" fmla="*/ 290 h 294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233"/>
              <a:gd name="T73" fmla="*/ 0 h 294"/>
              <a:gd name="T74" fmla="*/ 233 w 233"/>
              <a:gd name="T75" fmla="*/ 294 h 294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233" h="294">
                <a:moveTo>
                  <a:pt x="97" y="294"/>
                </a:moveTo>
                <a:cubicBezTo>
                  <a:pt x="97" y="294"/>
                  <a:pt x="90" y="281"/>
                  <a:pt x="75" y="282"/>
                </a:cubicBezTo>
                <a:cubicBezTo>
                  <a:pt x="75" y="282"/>
                  <a:pt x="55" y="283"/>
                  <a:pt x="48" y="276"/>
                </a:cubicBezTo>
                <a:cubicBezTo>
                  <a:pt x="48" y="276"/>
                  <a:pt x="37" y="270"/>
                  <a:pt x="34" y="254"/>
                </a:cubicBezTo>
                <a:cubicBezTo>
                  <a:pt x="34" y="254"/>
                  <a:pt x="29" y="237"/>
                  <a:pt x="17" y="230"/>
                </a:cubicBezTo>
                <a:cubicBezTo>
                  <a:pt x="17" y="230"/>
                  <a:pt x="0" y="220"/>
                  <a:pt x="11" y="209"/>
                </a:cubicBezTo>
                <a:cubicBezTo>
                  <a:pt x="11" y="209"/>
                  <a:pt x="24" y="200"/>
                  <a:pt x="17" y="190"/>
                </a:cubicBezTo>
                <a:cubicBezTo>
                  <a:pt x="17" y="190"/>
                  <a:pt x="7" y="171"/>
                  <a:pt x="17" y="162"/>
                </a:cubicBezTo>
                <a:cubicBezTo>
                  <a:pt x="17" y="162"/>
                  <a:pt x="23" y="154"/>
                  <a:pt x="31" y="152"/>
                </a:cubicBezTo>
                <a:cubicBezTo>
                  <a:pt x="31" y="152"/>
                  <a:pt x="37" y="145"/>
                  <a:pt x="36" y="136"/>
                </a:cubicBezTo>
                <a:cubicBezTo>
                  <a:pt x="36" y="136"/>
                  <a:pt x="37" y="121"/>
                  <a:pt x="48" y="121"/>
                </a:cubicBezTo>
                <a:cubicBezTo>
                  <a:pt x="59" y="121"/>
                  <a:pt x="59" y="121"/>
                  <a:pt x="59" y="121"/>
                </a:cubicBezTo>
                <a:cubicBezTo>
                  <a:pt x="59" y="121"/>
                  <a:pt x="64" y="116"/>
                  <a:pt x="59" y="105"/>
                </a:cubicBezTo>
                <a:cubicBezTo>
                  <a:pt x="59" y="105"/>
                  <a:pt x="16" y="27"/>
                  <a:pt x="39" y="14"/>
                </a:cubicBezTo>
                <a:cubicBezTo>
                  <a:pt x="39" y="14"/>
                  <a:pt x="55" y="0"/>
                  <a:pt x="73" y="29"/>
                </a:cubicBezTo>
                <a:cubicBezTo>
                  <a:pt x="73" y="29"/>
                  <a:pt x="95" y="63"/>
                  <a:pt x="101" y="106"/>
                </a:cubicBezTo>
                <a:cubicBezTo>
                  <a:pt x="101" y="106"/>
                  <a:pt x="104" y="139"/>
                  <a:pt x="130" y="138"/>
                </a:cubicBezTo>
                <a:cubicBezTo>
                  <a:pt x="130" y="138"/>
                  <a:pt x="134" y="139"/>
                  <a:pt x="155" y="123"/>
                </a:cubicBezTo>
                <a:cubicBezTo>
                  <a:pt x="155" y="123"/>
                  <a:pt x="180" y="101"/>
                  <a:pt x="200" y="108"/>
                </a:cubicBezTo>
                <a:cubicBezTo>
                  <a:pt x="200" y="108"/>
                  <a:pt x="233" y="122"/>
                  <a:pt x="207" y="146"/>
                </a:cubicBezTo>
                <a:cubicBezTo>
                  <a:pt x="207" y="146"/>
                  <a:pt x="193" y="155"/>
                  <a:pt x="170" y="160"/>
                </a:cubicBezTo>
                <a:cubicBezTo>
                  <a:pt x="170" y="160"/>
                  <a:pt x="147" y="168"/>
                  <a:pt x="148" y="189"/>
                </a:cubicBezTo>
                <a:cubicBezTo>
                  <a:pt x="148" y="189"/>
                  <a:pt x="159" y="230"/>
                  <a:pt x="132" y="245"/>
                </a:cubicBezTo>
                <a:cubicBezTo>
                  <a:pt x="132" y="245"/>
                  <a:pt x="143" y="281"/>
                  <a:pt x="162" y="290"/>
                </a:cubicBezTo>
              </a:path>
            </a:pathLst>
          </a:custGeom>
          <a:gradFill rotWithShape="0">
            <a:gsLst>
              <a:gs pos="0">
                <a:srgbClr val="FFFF00"/>
              </a:gs>
              <a:gs pos="100000">
                <a:srgbClr val="FF6600"/>
              </a:gs>
            </a:gsLst>
            <a:lin ang="5400000" scaled="1"/>
          </a:gra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pic>
        <p:nvPicPr>
          <p:cNvPr id="1434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0488" y="0"/>
            <a:ext cx="2306637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88" name="TextBox 1287"/>
          <p:cNvSpPr txBox="1">
            <a:spLocks noChangeArrowheads="1"/>
          </p:cNvSpPr>
          <p:nvPr/>
        </p:nvSpPr>
        <p:spPr bwMode="auto">
          <a:xfrm>
            <a:off x="1263650" y="2406650"/>
            <a:ext cx="33845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800">
                <a:solidFill>
                  <a:srgbClr val="FFFF00"/>
                </a:solidFill>
                <a:latin typeface="方正行楷简体" pitchFamily="65" charset="-122"/>
                <a:ea typeface="方正行楷简体" pitchFamily="65" charset="-122"/>
              </a:rPr>
              <a:t>谢谢观赏</a:t>
            </a:r>
          </a:p>
        </p:txBody>
      </p:sp>
      <p:sp>
        <p:nvSpPr>
          <p:cNvPr id="1292" name="TextBox 1291"/>
          <p:cNvSpPr txBox="1">
            <a:spLocks noChangeArrowheads="1"/>
          </p:cNvSpPr>
          <p:nvPr/>
        </p:nvSpPr>
        <p:spPr bwMode="auto">
          <a:xfrm>
            <a:off x="1395413" y="3146425"/>
            <a:ext cx="17208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FFFF00"/>
                </a:solidFill>
                <a:cs typeface="Arial" pitchFamily="34" charset="0"/>
              </a:rPr>
              <a:t>Thanks</a:t>
            </a:r>
            <a:endParaRPr lang="zh-CN" altLang="en-US" sz="2800">
              <a:solidFill>
                <a:srgbClr val="FFFF00"/>
              </a:solidFill>
              <a:cs typeface="Arial" pitchFamily="34" charset="0"/>
            </a:endParaRPr>
          </a:p>
        </p:txBody>
      </p:sp>
      <p:sp>
        <p:nvSpPr>
          <p:cNvPr id="11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1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8" grpId="0"/>
      <p:bldP spid="1292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0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1142</TotalTime>
  <Words>142</Words>
  <Application>Microsoft Office PowerPoint</Application>
  <PresentationFormat>全屏显示(4:3)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1" baseType="lpstr">
      <vt:lpstr>Calibri</vt:lpstr>
      <vt:lpstr>宋体</vt:lpstr>
      <vt:lpstr>Arial</vt:lpstr>
      <vt:lpstr>Arial Black</vt:lpstr>
      <vt:lpstr>方正粗活意简体</vt:lpstr>
      <vt:lpstr>微软雅黑</vt:lpstr>
      <vt:lpstr>方正行楷简体</vt:lpstr>
      <vt:lpstr>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春节模板</dc:title>
  <dc:creator>锐普</dc:creator>
  <cp:keywords>锐普设计</cp:keywords>
  <cp:lastModifiedBy>kevin</cp:lastModifiedBy>
  <cp:revision>37</cp:revision>
  <dcterms:created xsi:type="dcterms:W3CDTF">2008-02-02T02:00:30Z</dcterms:created>
  <dcterms:modified xsi:type="dcterms:W3CDTF">2009-03-12T07:52:18Z</dcterms:modified>
</cp:coreProperties>
</file>