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518" autoAdjust="0"/>
    <p:restoredTop sz="98471" autoAdjust="0"/>
  </p:normalViewPr>
  <p:slideViewPr>
    <p:cSldViewPr snapToGrid="0">
      <p:cViewPr varScale="1">
        <p:scale>
          <a:sx n="68" d="100"/>
          <a:sy n="68" d="100"/>
        </p:scale>
        <p:origin x="-1338" y="-90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内页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517525" y="-1074738"/>
            <a:ext cx="9674225" cy="916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png"/><Relationship Id="rId9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21" name="Picture 2273" descr="1-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2" name="Picture 2274" descr="1-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3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23" name="Picture 2275" descr="1-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763" y="0"/>
            <a:ext cx="91487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46" name="Oval 2298"/>
          <p:cNvSpPr>
            <a:spLocks noChangeArrowheads="1"/>
          </p:cNvSpPr>
          <p:nvPr/>
        </p:nvSpPr>
        <p:spPr bwMode="auto">
          <a:xfrm>
            <a:off x="7786688" y="1184275"/>
            <a:ext cx="101600" cy="1016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47" name="Oval 2299"/>
          <p:cNvSpPr>
            <a:spLocks noChangeArrowheads="1"/>
          </p:cNvSpPr>
          <p:nvPr/>
        </p:nvSpPr>
        <p:spPr bwMode="auto">
          <a:xfrm>
            <a:off x="6273800" y="-304800"/>
            <a:ext cx="127000" cy="127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48" name="Oval 2300"/>
          <p:cNvSpPr>
            <a:spLocks noChangeArrowheads="1"/>
          </p:cNvSpPr>
          <p:nvPr/>
        </p:nvSpPr>
        <p:spPr bwMode="auto">
          <a:xfrm>
            <a:off x="5599113" y="1536700"/>
            <a:ext cx="155575" cy="155575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49" name="Oval 2301"/>
          <p:cNvSpPr>
            <a:spLocks noChangeArrowheads="1"/>
          </p:cNvSpPr>
          <p:nvPr/>
        </p:nvSpPr>
        <p:spPr bwMode="auto">
          <a:xfrm>
            <a:off x="4494213" y="749300"/>
            <a:ext cx="155575" cy="155575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1" name="Oval 2303"/>
          <p:cNvSpPr>
            <a:spLocks noChangeArrowheads="1"/>
          </p:cNvSpPr>
          <p:nvPr/>
        </p:nvSpPr>
        <p:spPr bwMode="auto">
          <a:xfrm>
            <a:off x="6672263" y="1768475"/>
            <a:ext cx="155575" cy="155575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2" name="Oval 2304"/>
          <p:cNvSpPr>
            <a:spLocks noChangeArrowheads="1"/>
          </p:cNvSpPr>
          <p:nvPr/>
        </p:nvSpPr>
        <p:spPr bwMode="auto">
          <a:xfrm>
            <a:off x="3724275" y="1865313"/>
            <a:ext cx="101600" cy="10160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3" name="Oval 2305"/>
          <p:cNvSpPr>
            <a:spLocks noChangeArrowheads="1"/>
          </p:cNvSpPr>
          <p:nvPr/>
        </p:nvSpPr>
        <p:spPr bwMode="auto">
          <a:xfrm>
            <a:off x="5503863" y="-304800"/>
            <a:ext cx="127000" cy="127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41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6" name="Oval 2308"/>
          <p:cNvSpPr>
            <a:spLocks noChangeArrowheads="1"/>
          </p:cNvSpPr>
          <p:nvPr/>
        </p:nvSpPr>
        <p:spPr bwMode="auto">
          <a:xfrm>
            <a:off x="4144963" y="-304800"/>
            <a:ext cx="127000" cy="127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8" name="Oval 2310"/>
          <p:cNvSpPr>
            <a:spLocks noChangeArrowheads="1"/>
          </p:cNvSpPr>
          <p:nvPr/>
        </p:nvSpPr>
        <p:spPr bwMode="auto">
          <a:xfrm>
            <a:off x="2963863" y="-301625"/>
            <a:ext cx="161925" cy="16192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4100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59" name="Oval 2311"/>
          <p:cNvSpPr>
            <a:spLocks noChangeArrowheads="1"/>
          </p:cNvSpPr>
          <p:nvPr/>
        </p:nvSpPr>
        <p:spPr bwMode="auto">
          <a:xfrm>
            <a:off x="4576763" y="-292100"/>
            <a:ext cx="127000" cy="1270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2063" name="Text Box 2317"/>
          <p:cNvSpPr txBox="1">
            <a:spLocks noChangeArrowheads="1"/>
          </p:cNvSpPr>
          <p:nvPr/>
        </p:nvSpPr>
        <p:spPr bwMode="auto">
          <a:xfrm>
            <a:off x="3316288" y="1946274"/>
            <a:ext cx="335121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100" dirty="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锐</a:t>
            </a:r>
            <a:r>
              <a:rPr lang="zh-CN" altLang="en-US" sz="2100" dirty="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普广告</a:t>
            </a:r>
            <a:r>
              <a:rPr lang="zh-CN" altLang="en-US" sz="2100" dirty="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有限公司</a:t>
            </a:r>
            <a:endParaRPr lang="en-US" altLang="zh-CN" sz="2100" dirty="0"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  <a:p>
            <a:pPr>
              <a:defRPr/>
            </a:pPr>
            <a:r>
              <a:rPr lang="en-US" altLang="zh-CN" sz="2100" dirty="0" err="1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powerpoint</a:t>
            </a:r>
            <a:r>
              <a:rPr lang="zh-CN" altLang="en-US" sz="2100" dirty="0"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圣诞节模板</a:t>
            </a:r>
          </a:p>
        </p:txBody>
      </p:sp>
      <p:sp>
        <p:nvSpPr>
          <p:cNvPr id="4366" name="Oval 2318"/>
          <p:cNvSpPr>
            <a:spLocks noChangeArrowheads="1"/>
          </p:cNvSpPr>
          <p:nvPr/>
        </p:nvSpPr>
        <p:spPr bwMode="auto">
          <a:xfrm>
            <a:off x="1798638" y="-306388"/>
            <a:ext cx="228600" cy="228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67" name="Oval 2319"/>
          <p:cNvSpPr>
            <a:spLocks noChangeArrowheads="1"/>
          </p:cNvSpPr>
          <p:nvPr/>
        </p:nvSpPr>
        <p:spPr bwMode="auto">
          <a:xfrm>
            <a:off x="6932613" y="-382588"/>
            <a:ext cx="228600" cy="2286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69" name="Oval 2321"/>
          <p:cNvSpPr>
            <a:spLocks noChangeArrowheads="1"/>
          </p:cNvSpPr>
          <p:nvPr/>
        </p:nvSpPr>
        <p:spPr bwMode="auto">
          <a:xfrm>
            <a:off x="3252788" y="-361950"/>
            <a:ext cx="338137" cy="338137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370" name="Oval 2322"/>
          <p:cNvSpPr>
            <a:spLocks noChangeArrowheads="1"/>
          </p:cNvSpPr>
          <p:nvPr/>
        </p:nvSpPr>
        <p:spPr bwMode="auto">
          <a:xfrm>
            <a:off x="5676900" y="-338138"/>
            <a:ext cx="338138" cy="338138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0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pic>
        <p:nvPicPr>
          <p:cNvPr id="4372" name="Picture 23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842000" y="333375"/>
            <a:ext cx="28797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81" name="Oval 2333"/>
          <p:cNvSpPr>
            <a:spLocks noChangeArrowheads="1"/>
          </p:cNvSpPr>
          <p:nvPr/>
        </p:nvSpPr>
        <p:spPr bwMode="auto">
          <a:xfrm>
            <a:off x="-93663" y="-12700"/>
            <a:ext cx="3917951" cy="3917950"/>
          </a:xfrm>
          <a:prstGeom prst="ellipse">
            <a:avLst/>
          </a:prstGeom>
          <a:gradFill rotWithShape="1">
            <a:gsLst>
              <a:gs pos="0">
                <a:schemeClr val="bg1">
                  <a:gamma/>
                  <a:tint val="0"/>
                  <a:invGamma/>
                </a:scheme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 dirty="0">
              <a:latin typeface="Arial" charset="0"/>
              <a:ea typeface="宋体" charset="-122"/>
            </a:endParaRPr>
          </a:p>
        </p:txBody>
      </p:sp>
      <p:sp>
        <p:nvSpPr>
          <p:cNvPr id="4382" name="Oval 2334"/>
          <p:cNvSpPr>
            <a:spLocks noChangeArrowheads="1"/>
          </p:cNvSpPr>
          <p:nvPr/>
        </p:nvSpPr>
        <p:spPr bwMode="auto">
          <a:xfrm>
            <a:off x="660400" y="792163"/>
            <a:ext cx="2309813" cy="2309812"/>
          </a:xfrm>
          <a:prstGeom prst="ellipse">
            <a:avLst/>
          </a:prstGeom>
          <a:gradFill rotWithShape="1">
            <a:gsLst>
              <a:gs pos="0">
                <a:schemeClr val="bg1">
                  <a:alpha val="80000"/>
                </a:schemeClr>
              </a:gs>
              <a:gs pos="100000">
                <a:schemeClr val="bg1">
                  <a:gamma/>
                  <a:tint val="0"/>
                  <a:invGamma/>
                  <a:alpha val="75999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-1058163">
            <a:off x="6297613" y="-1627188"/>
            <a:ext cx="10048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3175" y="-936625"/>
            <a:ext cx="78105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-1241425"/>
            <a:ext cx="1116013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835349">
            <a:off x="541338" y="-995363"/>
            <a:ext cx="9366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72588" y="525463"/>
            <a:ext cx="88900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5" name="Picture 2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810125" y="-1217613"/>
            <a:ext cx="768350" cy="70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79" name="Picture 3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80263" y="4135438"/>
            <a:ext cx="1933575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31" descr="LOGO白副本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80975" y="5981700"/>
            <a:ext cx="1420813" cy="658813"/>
          </a:xfrm>
          <a:prstGeom prst="rect">
            <a:avLst/>
          </a:prstGeom>
          <a:noFill/>
        </p:spPr>
      </p:pic>
      <p:sp>
        <p:nvSpPr>
          <p:cNvPr id="31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repeatCount="4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200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44444E-6 -4.81481E-6 C -0.00712 0.00718 -0.01407 0.01459 -0.01389 0.03565 C -0.01372 0.05764 -0.00018 0.09514 0.00138 0.13033 C 0.00295 0.16528 -0.00782 0.20232 -0.00417 0.24514 C -0.00053 0.28774 0.02135 0.30093 0.02361 0.3875 C 0.02586 0.47408 0.00746 0.67686 0.00972 0.76482 C 0.01197 0.85278 0.03177 0.88357 0.0375 0.91482 " pathEditMode="relative" rAng="0" ptsTypes="aaaaaaa">
                                      <p:cBhvr>
                                        <p:cTn id="18" dur="10000" fill="hold"/>
                                        <p:tgtEl>
                                          <p:spTgt spid="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" y="45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-4.81481E-6 C -0.01197 0.00278 -0.02378 0.00533 -0.025 0.0125 C -0.02621 0.01968 0.00261 0.03426 -0.00694 0.04306 C -0.01649 0.05186 -0.06441 0.05348 -0.08194 0.06575 C -0.09947 0.07801 -0.12552 0.10163 -0.1125 0.11737 C -0.09947 0.13288 -0.02361 0.14283 -0.00416 0.16019 C 0.01528 0.17801 0.01268 0.20487 0.00417 0.22246 C -0.00434 0.24005 -0.04566 0.24028 -0.05555 0.26598 C -0.06545 0.2919 -0.05277 0.35903 -0.05555 0.37778 L -0.07222 0.37778 " pathEditMode="relative" rAng="0" ptsTypes="aaaaaaaaAa">
                                      <p:cBhvr>
                                        <p:cTn id="20" dur="8000" fill="hold"/>
                                        <p:tgtEl>
                                          <p:spTgt spid="4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18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200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3333E-6 C -0.01615 0.01342 -0.03212 0.02639 -0.0375 0.04213 C -0.04289 0.05879 -0.04358 0.07592 -0.03195 0.09791 C -0.02032 0.12014 0.02621 0.14722 0.03194 0.17662 C 0.03767 0.20578 0.01718 0.24444 0.00277 0.27314 C -0.01164 0.30162 -0.04671 0.31412 -0.05417 0.34814 C -0.06164 0.38264 -0.06893 0.43935 -0.04167 0.47939 C -0.01441 0.51944 0.08038 0.56273 0.10972 0.58912 C 0.13906 0.61527 0.12795 0.61088 0.13472 0.63796 C 0.14149 0.66527 0.15069 0.71481 0.15 0.75231 C 0.1493 0.79004 0.13385 0.82777 0.13055 0.86412 C 0.12725 0.90046 0.12881 0.93518 0.13055 0.9706 " pathEditMode="relative" rAng="0" ptsTypes="aaaaaaaaaaaA">
                                      <p:cBhvr>
                                        <p:cTn id="22" dur="12000" fill="hold"/>
                                        <p:tgtEl>
                                          <p:spTgt spid="4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485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1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 tmFilter="0, 0; .2, .5; .8, .5; 1, 0"/>
                                        <p:tgtEl>
                                          <p:spTgt spid="438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500" autoRev="1" fill="hold"/>
                                        <p:tgtEl>
                                          <p:spTgt spid="438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7.40741E-7 C -0.02274 0.00417 -0.04531 0.00764 -0.05312 0.02361 C -0.06094 0.03889 -0.0566 0.06829 -0.04705 0.09375 C -0.0375 0.11921 -0.00139 0.14607 0.00469 0.17593 C 0.01077 0.20579 -0.00087 0.24375 -0.01094 0.27292 C -0.02101 0.30208 -0.04496 0.32083 -0.05555 0.35162 C -0.06614 0.38241 -0.07726 0.41273 -0.07448 0.45764 C -0.0717 0.50232 -0.04913 0.55116 -0.03854 0.61968 C -0.02795 0.6882 -0.01632 0.8169 -0.01059 0.86875 " pathEditMode="relative" rAng="0" ptsTypes="aaaaaaaaa">
                                      <p:cBhvr>
                                        <p:cTn id="33" dur="8000" fill="hold"/>
                                        <p:tgtEl>
                                          <p:spTgt spid="4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43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2000"/>
                                        <p:tgtEl>
                                          <p:spTgt spid="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repeatCount="2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4444E-6 -7.40741E-7 C -0.02274 0.00394 -0.04531 0.00764 -0.05312 0.02431 C -0.06094 0.03958 -0.0585 0.06551 -0.04705 0.09537 C -0.03559 0.12546 0.00955 0.17199 0.01563 0.20255 C 0.0217 0.23287 0.00087 0.25116 -0.01094 0.27708 C -0.02274 0.30278 -0.04618 0.31968 -0.05555 0.35671 C -0.06493 0.39398 -0.07031 0.45417 -0.06753 0.49931 C -0.06475 0.54445 -0.0434 0.57107 -0.03854 0.6287 C -0.03368 0.68657 -0.03611 0.7662 -0.03854 0.84583 " pathEditMode="relative" rAng="0" ptsTypes="aaaaaaaaA">
                                      <p:cBhvr>
                                        <p:cTn id="41" dur="7000" fill="hold"/>
                                        <p:tgtEl>
                                          <p:spTgt spid="4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42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0.02454 C -0.02275 0.0294 -0.04532 0.03357 -0.05313 0.05232 C -0.06094 0.0706 -0.05851 0.10093 -0.04705 0.13635 C -0.03559 0.1713 0.00954 0.22593 0.01562 0.26181 C 0.0217 0.29723 0.00086 0.31852 -0.01094 0.34861 C -0.02275 0.37894 -0.04618 0.39885 -0.05556 0.44236 C -0.06493 0.48611 -0.07032 0.55625 -0.06754 0.60926 C -0.06476 0.66227 -0.04341 0.69329 -0.03855 0.76111 C -0.03368 0.82871 -0.03611 0.92176 -0.03855 1.01551 " pathEditMode="relative" rAng="0" ptsTypes="aaaaaaaaA">
                                      <p:cBhvr>
                                        <p:cTn id="43" dur="10000" fill="hold"/>
                                        <p:tgtEl>
                                          <p:spTgt spid="4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495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repeatCount="200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6875 -0.33171 C -0.1007 -0.31273 -0.13264 -0.29421 -0.14375 -0.26482 C -0.15486 -0.23472 -0.15157 -0.20185 -0.13542 -0.15162 C -0.11927 -0.10139 -0.03733 -0.01644 -0.04653 0.0375 C -0.05573 0.09143 -0.15452 0.1294 -0.19097 0.17199 C -0.22743 0.21458 -0.24775 0.24838 -0.26563 0.29282 C -0.28351 0.33727 -0.28507 0.39722 -0.29792 0.43889 C -0.31077 0.48055 -0.33403 0.51736 -0.34236 0.54305 C -0.3507 0.56875 -0.34809 0.57407 -0.34757 0.59282 C -0.34705 0.61157 -0.34097 0.64259 -0.33924 0.65579 " pathEditMode="relative" rAng="0" ptsTypes="aaaaaaaaaa">
                                      <p:cBhvr>
                                        <p:cTn id="45" dur="10000" fill="hold"/>
                                        <p:tgtEl>
                                          <p:spTgt spid="43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494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1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 tmFilter="0, 0; .2, .5; .8, .5; 1, 0"/>
                                        <p:tgtEl>
                                          <p:spTgt spid="43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500" autoRev="1" fill="hold"/>
                                        <p:tgtEl>
                                          <p:spTgt spid="43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6" presetClass="emph" presetSubtype="0" repeatCount="1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 tmFilter="0, 0; .2, .5; .8, .5; 1, 0"/>
                                        <p:tgtEl>
                                          <p:spTgt spid="43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500" autoRev="1" fill="hold"/>
                                        <p:tgtEl>
                                          <p:spTgt spid="43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6.2963E-6 C -0.01423 0.01181 -0.0283 0.02385 -0.03055 0.05556 C -0.03281 0.08728 -0.01527 0.14978 -0.01389 0.19075 C -0.0125 0.23172 -0.0217 0.25927 -0.02222 0.30186 C -0.02274 0.34445 -0.01753 0.40117 -0.01666 0.4463 C -0.0158 0.49144 -0.02222 0.5308 -0.01666 0.57223 C -0.01111 0.61367 0.01111 0.61367 0.01667 0.69445 C 0.02223 0.77524 0.01945 0.91621 0.01667 1.05742 " pathEditMode="relative" rAng="0" ptsTypes="aaaaaaaA">
                                      <p:cBhvr>
                                        <p:cTn id="53" dur="8000" fill="hold"/>
                                        <p:tgtEl>
                                          <p:spTgt spid="4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26" presetClass="emph" presetSubtype="0" repeatCount="5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 tmFilter="0, 0; .2, .5; .8, .5; 1, 0"/>
                                        <p:tgtEl>
                                          <p:spTgt spid="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500" autoRev="1" fill="hold"/>
                                        <p:tgtEl>
                                          <p:spTgt spid="43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mph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 tmFilter="0, 0; .2, .5; .8, .5; 1, 0"/>
                                        <p:tgtEl>
                                          <p:spTgt spid="43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500" autoRev="1" fill="hold"/>
                                        <p:tgtEl>
                                          <p:spTgt spid="43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0" presetClass="exit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4" dur="3000"/>
                                        <p:tgtEl>
                                          <p:spTgt spid="43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3000"/>
                                        <p:tgtEl>
                                          <p:spTgt spid="43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0"/>
                                        <p:tgtEl>
                                          <p:spTgt spid="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0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2.96296E-6 C 0.05972 0.06597 0.11945 0.13217 0.1684 0.19537 C 0.21736 0.25902 0.24653 0.30671 0.2934 0.38009 C 0.34028 0.45347 0.41076 0.54606 0.45 0.63541 C 0.48924 0.72523 0.51372 0.84236 0.52847 0.91782 C 0.54323 0.99328 0.5408 1.04097 0.53837 1.08889 " pathEditMode="relative" ptsTypes="aaaaaA">
                                      <p:cBhvr>
                                        <p:cTn id="81" dur="3000" fill="hold"/>
                                        <p:tgtEl>
                                          <p:spTgt spid="2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2" presetID="0" presetClass="path" presetSubtype="0" accel="50000" decel="50000" fill="hold" nodeType="withEffect">
                                  <p:stCondLst>
                                    <p:cond delay="7500"/>
                                  </p:stCondLst>
                                  <p:childTnLst>
                                    <p:animMotion origin="layout" path="M -3.88889E-6 -1.11111E-6 C 0.07049 0.02778 0.14115 0.05579 0.20833 0.11319 C 0.27552 0.1706 0.34879 0.2625 0.40347 0.34421 C 0.45816 0.42639 0.50799 0.48218 0.53681 0.6044 C 0.56563 0.72639 0.57118 0.90208 0.57674 1.07778 " pathEditMode="relative" ptsTypes="aaaaA">
                                      <p:cBhvr>
                                        <p:cTn id="83" dur="3000" fill="hold"/>
                                        <p:tgtEl>
                                          <p:spTgt spid="2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84" presetID="0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5E-6 4.81481E-6 C -0.08299 0.0162 -0.1658 0.0331 -0.23334 0.08657 C -0.30087 0.14027 -0.3658 0.19305 -0.40504 0.32129 C -0.44428 0.44953 -0.45643 0.653 -0.46841 0.85694 " pathEditMode="relative" rAng="0" ptsTypes="aaaA">
                                      <p:cBhvr>
                                        <p:cTn id="85" dur="3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428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0" presetClass="path" presetSubtype="0" accel="50000" decel="50000" fill="hold" nodeType="withEffect">
                                  <p:stCondLst>
                                    <p:cond delay="8500"/>
                                  </p:stCondLst>
                                  <p:childTnLst>
                                    <p:animMotion origin="layout" path="M 1.66667E-6 2.22222E-6 L -0.00677 1.05324 " pathEditMode="relative" rAng="0" ptsTypes="AA">
                                      <p:cBhvr>
                                        <p:cTn id="87" dur="3000" fill="hold"/>
                                        <p:tgtEl>
                                          <p:spTgt spid="2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527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0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5.55556E-7 -3.81503E-6 C -0.08663 0.07237 -0.17309 0.14451 -0.24167 0.22844 C -0.31024 0.31307 -0.39149 0.36694 -0.41163 0.50521 C -0.43177 0.6437 -0.37274 0.94428 -0.3625 1.05966 " pathEditMode="relative" rAng="0" ptsTypes="aaaa">
                                      <p:cBhvr>
                                        <p:cTn id="89" dur="3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6" y="53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0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3.61111E-6 -1.11111E-6 C -0.01736 0.03287 -0.08282 0.11458 -0.10469 0.19745 C -0.12657 0.28033 -0.13282 0.34514 -0.13143 0.49792 C -0.13004 0.65023 -0.104 0.98519 -0.0967 1.11343 " pathEditMode="relative" rAng="0" ptsTypes="aaaa">
                                      <p:cBhvr>
                                        <p:cTn id="91" dur="2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" y="5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47" grpId="0" animBg="1"/>
      <p:bldP spid="4348" grpId="0" animBg="1"/>
      <p:bldP spid="4349" grpId="0" animBg="1"/>
      <p:bldP spid="4351" grpId="0" animBg="1"/>
      <p:bldP spid="4352" grpId="0" animBg="1"/>
      <p:bldP spid="4353" grpId="0" animBg="1"/>
      <p:bldP spid="4356" grpId="0" animBg="1"/>
      <p:bldP spid="4359" grpId="0" animBg="1"/>
      <p:bldP spid="4366" grpId="0" animBg="1"/>
      <p:bldP spid="4366" grpId="1" animBg="1"/>
      <p:bldP spid="4367" grpId="0" animBg="1"/>
      <p:bldP spid="4369" grpId="0" animBg="1"/>
      <p:bldP spid="4370" grpId="0" animBg="1"/>
      <p:bldP spid="438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鹿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200" y="5153025"/>
            <a:ext cx="2484438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3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42000" y="333375"/>
            <a:ext cx="28797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13"/>
          <p:cNvGrpSpPr>
            <a:grpSpLocks/>
          </p:cNvGrpSpPr>
          <p:nvPr/>
        </p:nvGrpSpPr>
        <p:grpSpPr bwMode="auto">
          <a:xfrm>
            <a:off x="836613" y="-2044700"/>
            <a:ext cx="1414462" cy="3335338"/>
            <a:chOff x="1371600" y="-1524000"/>
            <a:chExt cx="1415772" cy="3335754"/>
          </a:xfrm>
        </p:grpSpPr>
        <p:sp>
          <p:nvSpPr>
            <p:cNvPr id="10" name="TextBox 9"/>
            <p:cNvSpPr txBox="1"/>
            <p:nvPr/>
          </p:nvSpPr>
          <p:spPr>
            <a:xfrm>
              <a:off x="1371600" y="1473574"/>
              <a:ext cx="1415772" cy="33818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1600" b="0" dirty="0">
                  <a:solidFill>
                    <a:schemeClr val="accent6">
                      <a:lumMod val="7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点击添加标题</a:t>
              </a:r>
              <a:endParaRPr lang="zh-CN" altLang="en-US" sz="1600" b="0" dirty="0">
                <a:solidFill>
                  <a:schemeClr val="accent6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79" name="矩形 11"/>
            <p:cNvSpPr>
              <a:spLocks noChangeArrowheads="1"/>
            </p:cNvSpPr>
            <p:nvPr/>
          </p:nvSpPr>
          <p:spPr bwMode="auto">
            <a:xfrm>
              <a:off x="1972581" y="-1524000"/>
              <a:ext cx="285750" cy="571500"/>
            </a:xfrm>
            <a:prstGeom prst="rect">
              <a:avLst/>
            </a:prstGeom>
            <a:solidFill>
              <a:schemeClr val="accent1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77" name="流程图: 文档 39"/>
          <p:cNvSpPr>
            <a:spLocks noChangeArrowheads="1"/>
          </p:cNvSpPr>
          <p:nvPr/>
        </p:nvSpPr>
        <p:spPr bwMode="auto">
          <a:xfrm flipH="1">
            <a:off x="800100" y="1524000"/>
            <a:ext cx="7600950" cy="4343400"/>
          </a:xfrm>
          <a:prstGeom prst="flowChartDocument">
            <a:avLst/>
          </a:prstGeom>
          <a:solidFill>
            <a:schemeClr val="bg1">
              <a:alpha val="14117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2" presetClass="emp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医疗类">
      <a:dk1>
        <a:srgbClr val="000000"/>
      </a:dk1>
      <a:lt1>
        <a:srgbClr val="FFFFFF"/>
      </a:lt1>
      <a:dk2>
        <a:srgbClr val="1F4051"/>
      </a:dk2>
      <a:lt2>
        <a:srgbClr val="FB3F31"/>
      </a:lt2>
      <a:accent1>
        <a:srgbClr val="E5B849"/>
      </a:accent1>
      <a:accent2>
        <a:srgbClr val="C3874B"/>
      </a:accent2>
      <a:accent3>
        <a:srgbClr val="FFCC66"/>
      </a:accent3>
      <a:accent4>
        <a:srgbClr val="BCF016"/>
      </a:accent4>
      <a:accent5>
        <a:srgbClr val="C79245"/>
      </a:accent5>
      <a:accent6>
        <a:srgbClr val="F79646"/>
      </a:accent6>
      <a:hlink>
        <a:srgbClr val="0000FF"/>
      </a:hlink>
      <a:folHlink>
        <a:srgbClr val="80008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83B7F1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C1D8F7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FBDF53"/>
        </a:accent1>
        <a:accent2>
          <a:srgbClr val="7DB6E9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71A5D3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910</TotalTime>
  <Words>20</Words>
  <Application>Microsoft Office PowerPoint</Application>
  <PresentationFormat>全屏显示(4:3)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7" baseType="lpstr">
      <vt:lpstr>Arial</vt:lpstr>
      <vt:lpstr>宋体</vt:lpstr>
      <vt:lpstr>Calibri</vt:lpstr>
      <vt:lpstr>微软雅黑</vt:lpstr>
      <vt:lpstr>默认设计模板</vt:lpstr>
      <vt:lpstr>幻灯片 1</vt:lpstr>
      <vt:lpstr>幻灯片 2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</dc:title>
  <dc:creator>锐普</dc:creator>
  <cp:lastModifiedBy>kevin</cp:lastModifiedBy>
  <cp:revision>37</cp:revision>
  <dcterms:created xsi:type="dcterms:W3CDTF">2007-12-11T04:09:07Z</dcterms:created>
  <dcterms:modified xsi:type="dcterms:W3CDTF">2009-03-12T07:57:46Z</dcterms:modified>
</cp:coreProperties>
</file>