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5"/>
  </p:notesMasterIdLst>
  <p:sldIdLst>
    <p:sldId id="270" r:id="rId2"/>
    <p:sldId id="260" r:id="rId3"/>
    <p:sldId id="262" r:id="rId4"/>
  </p:sldIdLst>
  <p:sldSz cx="9144000" cy="6858000" type="screen4x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  <p:embeddedFont>
      <p:font typeface="微软雅黑" pitchFamily="34" charset="-122"/>
      <p:regular r:id="rId10"/>
      <p:bold r:id="rId11"/>
    </p:embeddedFont>
    <p:embeddedFont>
      <p:font typeface="方正卡通简体" pitchFamily="65" charset="-122"/>
      <p:regular r:id="rId12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7400"/>
    <a:srgbClr val="005400"/>
    <a:srgbClr val="D7DC02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65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theme" Target="theme/theme1.xml"/><Relationship Id="rId10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6D5F173-D306-4C75-AACF-7386C7B7937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25BD909C-0B77-4CEF-AD54-D4DB6B3296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FM底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DBAA8E75-4E10-4B57-9B33-4EB9CAC1392B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9C915A8-E2F2-4201-9F95-08C18F2766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6A173D05-7640-4D92-ABFE-D7B200FAA85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112CEBA-2A38-4CC8-9C68-4AE6C99A50D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84FE46B-F512-4462-8130-87826BA3AB6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45908958-3735-4634-B1AC-4CC330EB3C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EF6B7B2-2335-4B2D-80D5-1A9A5C6C6D30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1186D49-88A9-4BF9-989D-E842692ED1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BE40F512-C57D-4284-BF96-0504BA15957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CBA3901-EBA4-4306-BF97-F4C975A03AC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FCA24C2-BA8A-440C-AF94-73C6EA01901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315106C7-CA9B-48B2-B61A-CFB92952401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4E001CD-8CEE-41B5-9945-B13D48821A9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E7158835-2B1E-458D-8074-BFC1E7DF30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D1E1BD8-8B53-40F4-B412-80251A3DA21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A1F255BE-D460-425F-ACC1-48370076D50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7912D496-9D2E-4EB7-BEB3-7AC937BDA86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90CE815B-E931-4730-B9F0-99F2BF339A4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588B193D-6D41-4E5E-ABA5-5E90EF8A9E17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fld id="{06E0220B-E266-42F9-8437-900B5A84580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椭圆 69"/>
          <p:cNvSpPr/>
          <p:nvPr/>
        </p:nvSpPr>
        <p:spPr>
          <a:xfrm>
            <a:off x="3852855" y="3148005"/>
            <a:ext cx="276726" cy="27672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4788489" y="3830139"/>
            <a:ext cx="228601" cy="228601"/>
          </a:xfrm>
          <a:prstGeom prst="ellipse">
            <a:avLst/>
          </a:prstGeom>
          <a:gradFill flip="none" rotWithShape="1">
            <a:gsLst>
              <a:gs pos="0">
                <a:srgbClr val="D7DC02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4460708" y="2937710"/>
            <a:ext cx="288758" cy="288758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3383624" y="4110532"/>
            <a:ext cx="276726" cy="27672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4327524" y="4791090"/>
            <a:ext cx="228601" cy="228601"/>
          </a:xfrm>
          <a:prstGeom prst="ellipse">
            <a:avLst/>
          </a:prstGeom>
          <a:gradFill flip="none" rotWithShape="1">
            <a:gsLst>
              <a:gs pos="0">
                <a:srgbClr val="D7DC02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4298023" y="1824531"/>
            <a:ext cx="276726" cy="27672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62718" y="4098500"/>
            <a:ext cx="276726" cy="27672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4171113" y="2420869"/>
            <a:ext cx="228601" cy="228601"/>
          </a:xfrm>
          <a:prstGeom prst="ellipse">
            <a:avLst/>
          </a:prstGeom>
          <a:gradFill flip="none" rotWithShape="1">
            <a:gsLst>
              <a:gs pos="0">
                <a:srgbClr val="D7DC02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959761" y="5007142"/>
            <a:ext cx="222326" cy="222326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5638968" y="4946984"/>
            <a:ext cx="120834" cy="120834"/>
          </a:xfrm>
          <a:prstGeom prst="ellipse">
            <a:avLst/>
          </a:prstGeom>
          <a:gradFill flip="none" rotWithShape="1">
            <a:gsLst>
              <a:gs pos="0">
                <a:srgbClr val="D7DC02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5236486" y="4693804"/>
            <a:ext cx="307064" cy="30706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3684413" y="4765994"/>
            <a:ext cx="391284" cy="391284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68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2859673" y="5007142"/>
            <a:ext cx="205055" cy="205055"/>
          </a:xfrm>
          <a:prstGeom prst="ellipse">
            <a:avLst/>
          </a:prstGeom>
          <a:gradFill flip="none" rotWithShape="1">
            <a:gsLst>
              <a:gs pos="0">
                <a:srgbClr val="D7DC02"/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3" name="Freeform 6"/>
          <p:cNvSpPr>
            <a:spLocks/>
          </p:cNvSpPr>
          <p:nvPr/>
        </p:nvSpPr>
        <p:spPr bwMode="auto">
          <a:xfrm>
            <a:off x="4168201" y="751030"/>
            <a:ext cx="767965" cy="890200"/>
          </a:xfrm>
          <a:custGeom>
            <a:avLst/>
            <a:gdLst/>
            <a:ahLst/>
            <a:cxnLst>
              <a:cxn ang="0">
                <a:pos x="0" y="109"/>
              </a:cxn>
              <a:cxn ang="0">
                <a:pos x="108" y="113"/>
              </a:cxn>
              <a:cxn ang="0">
                <a:pos x="163" y="0"/>
              </a:cxn>
              <a:cxn ang="0">
                <a:pos x="178" y="118"/>
              </a:cxn>
              <a:cxn ang="0">
                <a:pos x="289" y="114"/>
              </a:cxn>
              <a:cxn ang="0">
                <a:pos x="207" y="189"/>
              </a:cxn>
              <a:cxn ang="0">
                <a:pos x="262" y="335"/>
              </a:cxn>
              <a:cxn ang="0">
                <a:pos x="127" y="231"/>
              </a:cxn>
              <a:cxn ang="0">
                <a:pos x="4" y="292"/>
              </a:cxn>
              <a:cxn ang="0">
                <a:pos x="50" y="183"/>
              </a:cxn>
              <a:cxn ang="0">
                <a:pos x="0" y="109"/>
              </a:cxn>
            </a:cxnLst>
            <a:rect l="0" t="0" r="r" b="b"/>
            <a:pathLst>
              <a:path w="289" h="335">
                <a:moveTo>
                  <a:pt x="0" y="109"/>
                </a:moveTo>
                <a:lnTo>
                  <a:pt x="108" y="113"/>
                </a:lnTo>
                <a:lnTo>
                  <a:pt x="163" y="0"/>
                </a:lnTo>
                <a:lnTo>
                  <a:pt x="178" y="118"/>
                </a:lnTo>
                <a:lnTo>
                  <a:pt x="289" y="114"/>
                </a:lnTo>
                <a:lnTo>
                  <a:pt x="207" y="189"/>
                </a:lnTo>
                <a:lnTo>
                  <a:pt x="262" y="335"/>
                </a:lnTo>
                <a:lnTo>
                  <a:pt x="127" y="231"/>
                </a:lnTo>
                <a:lnTo>
                  <a:pt x="4" y="292"/>
                </a:lnTo>
                <a:lnTo>
                  <a:pt x="50" y="183"/>
                </a:lnTo>
                <a:lnTo>
                  <a:pt x="0" y="109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alpha val="42000"/>
                </a:schemeClr>
              </a:gs>
              <a:gs pos="100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4" name="Freeform 6"/>
          <p:cNvSpPr>
            <a:spLocks/>
          </p:cNvSpPr>
          <p:nvPr/>
        </p:nvSpPr>
        <p:spPr bwMode="auto">
          <a:xfrm>
            <a:off x="4284663" y="890588"/>
            <a:ext cx="531812" cy="615950"/>
          </a:xfrm>
          <a:custGeom>
            <a:avLst/>
            <a:gdLst>
              <a:gd name="T0" fmla="*/ 0 w 289"/>
              <a:gd name="T1" fmla="*/ 109 h 335"/>
              <a:gd name="T2" fmla="*/ 108 w 289"/>
              <a:gd name="T3" fmla="*/ 113 h 335"/>
              <a:gd name="T4" fmla="*/ 163 w 289"/>
              <a:gd name="T5" fmla="*/ 0 h 335"/>
              <a:gd name="T6" fmla="*/ 178 w 289"/>
              <a:gd name="T7" fmla="*/ 118 h 335"/>
              <a:gd name="T8" fmla="*/ 289 w 289"/>
              <a:gd name="T9" fmla="*/ 114 h 335"/>
              <a:gd name="T10" fmla="*/ 207 w 289"/>
              <a:gd name="T11" fmla="*/ 189 h 335"/>
              <a:gd name="T12" fmla="*/ 262 w 289"/>
              <a:gd name="T13" fmla="*/ 335 h 335"/>
              <a:gd name="T14" fmla="*/ 127 w 289"/>
              <a:gd name="T15" fmla="*/ 231 h 335"/>
              <a:gd name="T16" fmla="*/ 4 w 289"/>
              <a:gd name="T17" fmla="*/ 292 h 335"/>
              <a:gd name="T18" fmla="*/ 50 w 289"/>
              <a:gd name="T19" fmla="*/ 183 h 335"/>
              <a:gd name="T20" fmla="*/ 0 w 289"/>
              <a:gd name="T21" fmla="*/ 109 h 335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89"/>
              <a:gd name="T34" fmla="*/ 0 h 335"/>
              <a:gd name="T35" fmla="*/ 289 w 289"/>
              <a:gd name="T36" fmla="*/ 335 h 335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89" h="335">
                <a:moveTo>
                  <a:pt x="0" y="109"/>
                </a:moveTo>
                <a:lnTo>
                  <a:pt x="108" y="113"/>
                </a:lnTo>
                <a:lnTo>
                  <a:pt x="163" y="0"/>
                </a:lnTo>
                <a:lnTo>
                  <a:pt x="178" y="118"/>
                </a:lnTo>
                <a:lnTo>
                  <a:pt x="289" y="114"/>
                </a:lnTo>
                <a:lnTo>
                  <a:pt x="207" y="189"/>
                </a:lnTo>
                <a:lnTo>
                  <a:pt x="262" y="335"/>
                </a:lnTo>
                <a:lnTo>
                  <a:pt x="127" y="231"/>
                </a:lnTo>
                <a:lnTo>
                  <a:pt x="4" y="292"/>
                </a:lnTo>
                <a:lnTo>
                  <a:pt x="50" y="183"/>
                </a:lnTo>
                <a:lnTo>
                  <a:pt x="0" y="109"/>
                </a:lnTo>
                <a:close/>
              </a:path>
            </a:pathLst>
          </a:custGeom>
          <a:solidFill>
            <a:srgbClr val="D7DC0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5" name="Freeform 7"/>
          <p:cNvSpPr>
            <a:spLocks/>
          </p:cNvSpPr>
          <p:nvPr/>
        </p:nvSpPr>
        <p:spPr bwMode="auto">
          <a:xfrm>
            <a:off x="3743325" y="1387475"/>
            <a:ext cx="811213" cy="1374775"/>
          </a:xfrm>
          <a:custGeom>
            <a:avLst/>
            <a:gdLst>
              <a:gd name="T0" fmla="*/ 243 w 258"/>
              <a:gd name="T1" fmla="*/ 5 h 438"/>
              <a:gd name="T2" fmla="*/ 185 w 258"/>
              <a:gd name="T3" fmla="*/ 105 h 438"/>
              <a:gd name="T4" fmla="*/ 124 w 258"/>
              <a:gd name="T5" fmla="*/ 249 h 438"/>
              <a:gd name="T6" fmla="*/ 0 w 258"/>
              <a:gd name="T7" fmla="*/ 438 h 438"/>
              <a:gd name="T8" fmla="*/ 60 w 258"/>
              <a:gd name="T9" fmla="*/ 410 h 438"/>
              <a:gd name="T10" fmla="*/ 120 w 258"/>
              <a:gd name="T11" fmla="*/ 351 h 438"/>
              <a:gd name="T12" fmla="*/ 84 w 258"/>
              <a:gd name="T13" fmla="*/ 375 h 438"/>
              <a:gd name="T14" fmla="*/ 20 w 258"/>
              <a:gd name="T15" fmla="*/ 417 h 438"/>
              <a:gd name="T16" fmla="*/ 73 w 258"/>
              <a:gd name="T17" fmla="*/ 345 h 438"/>
              <a:gd name="T18" fmla="*/ 152 w 258"/>
              <a:gd name="T19" fmla="*/ 212 h 438"/>
              <a:gd name="T20" fmla="*/ 213 w 258"/>
              <a:gd name="T21" fmla="*/ 66 h 438"/>
              <a:gd name="T22" fmla="*/ 243 w 258"/>
              <a:gd name="T23" fmla="*/ 5 h 43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8"/>
              <a:gd name="T37" fmla="*/ 0 h 438"/>
              <a:gd name="T38" fmla="*/ 258 w 258"/>
              <a:gd name="T39" fmla="*/ 438 h 43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8" h="438">
                <a:moveTo>
                  <a:pt x="243" y="5"/>
                </a:moveTo>
                <a:cubicBezTo>
                  <a:pt x="243" y="5"/>
                  <a:pt x="202" y="63"/>
                  <a:pt x="185" y="105"/>
                </a:cubicBezTo>
                <a:cubicBezTo>
                  <a:pt x="185" y="105"/>
                  <a:pt x="137" y="238"/>
                  <a:pt x="124" y="249"/>
                </a:cubicBezTo>
                <a:cubicBezTo>
                  <a:pt x="124" y="249"/>
                  <a:pt x="30" y="402"/>
                  <a:pt x="0" y="438"/>
                </a:cubicBezTo>
                <a:cubicBezTo>
                  <a:pt x="0" y="438"/>
                  <a:pt x="16" y="436"/>
                  <a:pt x="60" y="410"/>
                </a:cubicBezTo>
                <a:cubicBezTo>
                  <a:pt x="60" y="410"/>
                  <a:pt x="130" y="368"/>
                  <a:pt x="120" y="351"/>
                </a:cubicBezTo>
                <a:cubicBezTo>
                  <a:pt x="120" y="351"/>
                  <a:pt x="103" y="362"/>
                  <a:pt x="84" y="375"/>
                </a:cubicBezTo>
                <a:cubicBezTo>
                  <a:pt x="84" y="375"/>
                  <a:pt x="39" y="416"/>
                  <a:pt x="20" y="417"/>
                </a:cubicBezTo>
                <a:cubicBezTo>
                  <a:pt x="20" y="417"/>
                  <a:pt x="62" y="362"/>
                  <a:pt x="73" y="345"/>
                </a:cubicBezTo>
                <a:cubicBezTo>
                  <a:pt x="73" y="345"/>
                  <a:pt x="141" y="236"/>
                  <a:pt x="152" y="212"/>
                </a:cubicBezTo>
                <a:cubicBezTo>
                  <a:pt x="152" y="212"/>
                  <a:pt x="203" y="84"/>
                  <a:pt x="213" y="66"/>
                </a:cubicBezTo>
                <a:cubicBezTo>
                  <a:pt x="223" y="49"/>
                  <a:pt x="258" y="0"/>
                  <a:pt x="243" y="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9" name="Freeform 8"/>
          <p:cNvSpPr>
            <a:spLocks/>
          </p:cNvSpPr>
          <p:nvPr/>
        </p:nvSpPr>
        <p:spPr bwMode="auto">
          <a:xfrm>
            <a:off x="4441825" y="1411288"/>
            <a:ext cx="747713" cy="1638300"/>
          </a:xfrm>
          <a:custGeom>
            <a:avLst/>
            <a:gdLst>
              <a:gd name="T0" fmla="*/ 0 w 238"/>
              <a:gd name="T1" fmla="*/ 47 h 521"/>
              <a:gd name="T2" fmla="*/ 84 w 238"/>
              <a:gd name="T3" fmla="*/ 311 h 521"/>
              <a:gd name="T4" fmla="*/ 189 w 238"/>
              <a:gd name="T5" fmla="*/ 479 h 521"/>
              <a:gd name="T6" fmla="*/ 64 w 238"/>
              <a:gd name="T7" fmla="*/ 409 h 521"/>
              <a:gd name="T8" fmla="*/ 80 w 238"/>
              <a:gd name="T9" fmla="*/ 446 h 521"/>
              <a:gd name="T10" fmla="*/ 194 w 238"/>
              <a:gd name="T11" fmla="*/ 514 h 521"/>
              <a:gd name="T12" fmla="*/ 238 w 238"/>
              <a:gd name="T13" fmla="*/ 502 h 521"/>
              <a:gd name="T14" fmla="*/ 173 w 238"/>
              <a:gd name="T15" fmla="*/ 398 h 521"/>
              <a:gd name="T16" fmla="*/ 38 w 238"/>
              <a:gd name="T17" fmla="*/ 151 h 521"/>
              <a:gd name="T18" fmla="*/ 17 w 238"/>
              <a:gd name="T19" fmla="*/ 26 h 521"/>
              <a:gd name="T20" fmla="*/ 0 w 238"/>
              <a:gd name="T21" fmla="*/ 47 h 52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8"/>
              <a:gd name="T34" fmla="*/ 0 h 521"/>
              <a:gd name="T35" fmla="*/ 238 w 238"/>
              <a:gd name="T36" fmla="*/ 521 h 52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8" h="521">
                <a:moveTo>
                  <a:pt x="0" y="47"/>
                </a:moveTo>
                <a:cubicBezTo>
                  <a:pt x="0" y="47"/>
                  <a:pt x="0" y="172"/>
                  <a:pt x="84" y="311"/>
                </a:cubicBezTo>
                <a:cubicBezTo>
                  <a:pt x="84" y="311"/>
                  <a:pt x="159" y="434"/>
                  <a:pt x="189" y="479"/>
                </a:cubicBezTo>
                <a:cubicBezTo>
                  <a:pt x="189" y="479"/>
                  <a:pt x="95" y="431"/>
                  <a:pt x="64" y="409"/>
                </a:cubicBezTo>
                <a:cubicBezTo>
                  <a:pt x="64" y="409"/>
                  <a:pt x="39" y="415"/>
                  <a:pt x="80" y="446"/>
                </a:cubicBezTo>
                <a:cubicBezTo>
                  <a:pt x="80" y="446"/>
                  <a:pt x="168" y="498"/>
                  <a:pt x="194" y="514"/>
                </a:cubicBezTo>
                <a:cubicBezTo>
                  <a:pt x="194" y="514"/>
                  <a:pt x="226" y="521"/>
                  <a:pt x="238" y="502"/>
                </a:cubicBezTo>
                <a:cubicBezTo>
                  <a:pt x="238" y="502"/>
                  <a:pt x="194" y="432"/>
                  <a:pt x="173" y="398"/>
                </a:cubicBezTo>
                <a:cubicBezTo>
                  <a:pt x="173" y="398"/>
                  <a:pt x="55" y="221"/>
                  <a:pt x="38" y="151"/>
                </a:cubicBezTo>
                <a:cubicBezTo>
                  <a:pt x="38" y="151"/>
                  <a:pt x="10" y="56"/>
                  <a:pt x="17" y="26"/>
                </a:cubicBezTo>
                <a:cubicBezTo>
                  <a:pt x="17" y="26"/>
                  <a:pt x="9" y="0"/>
                  <a:pt x="0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1" name="Freeform 9"/>
          <p:cNvSpPr>
            <a:spLocks/>
          </p:cNvSpPr>
          <p:nvPr/>
        </p:nvSpPr>
        <p:spPr bwMode="auto">
          <a:xfrm>
            <a:off x="3822700" y="1924050"/>
            <a:ext cx="1095375" cy="544513"/>
          </a:xfrm>
          <a:custGeom>
            <a:avLst/>
            <a:gdLst>
              <a:gd name="T0" fmla="*/ 0 w 349"/>
              <a:gd name="T1" fmla="*/ 173 h 173"/>
              <a:gd name="T2" fmla="*/ 125 w 349"/>
              <a:gd name="T3" fmla="*/ 76 h 173"/>
              <a:gd name="T4" fmla="*/ 326 w 349"/>
              <a:gd name="T5" fmla="*/ 76 h 173"/>
              <a:gd name="T6" fmla="*/ 310 w 349"/>
              <a:gd name="T7" fmla="*/ 105 h 173"/>
              <a:gd name="T8" fmla="*/ 287 w 349"/>
              <a:gd name="T9" fmla="*/ 80 h 173"/>
              <a:gd name="T10" fmla="*/ 129 w 349"/>
              <a:gd name="T11" fmla="*/ 99 h 173"/>
              <a:gd name="T12" fmla="*/ 0 w 349"/>
              <a:gd name="T13" fmla="*/ 173 h 173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49"/>
              <a:gd name="T22" fmla="*/ 0 h 173"/>
              <a:gd name="T23" fmla="*/ 349 w 349"/>
              <a:gd name="T24" fmla="*/ 173 h 173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49" h="173">
                <a:moveTo>
                  <a:pt x="0" y="173"/>
                </a:moveTo>
                <a:cubicBezTo>
                  <a:pt x="0" y="173"/>
                  <a:pt x="27" y="99"/>
                  <a:pt x="125" y="76"/>
                </a:cubicBezTo>
                <a:cubicBezTo>
                  <a:pt x="125" y="76"/>
                  <a:pt x="349" y="0"/>
                  <a:pt x="326" y="76"/>
                </a:cubicBezTo>
                <a:cubicBezTo>
                  <a:pt x="326" y="76"/>
                  <a:pt x="320" y="94"/>
                  <a:pt x="310" y="105"/>
                </a:cubicBezTo>
                <a:cubicBezTo>
                  <a:pt x="310" y="105"/>
                  <a:pt x="308" y="80"/>
                  <a:pt x="287" y="80"/>
                </a:cubicBezTo>
                <a:cubicBezTo>
                  <a:pt x="287" y="80"/>
                  <a:pt x="216" y="64"/>
                  <a:pt x="129" y="99"/>
                </a:cubicBezTo>
                <a:cubicBezTo>
                  <a:pt x="129" y="99"/>
                  <a:pt x="41" y="125"/>
                  <a:pt x="0" y="173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2" name="Freeform 11"/>
          <p:cNvSpPr>
            <a:spLocks/>
          </p:cNvSpPr>
          <p:nvPr/>
        </p:nvSpPr>
        <p:spPr bwMode="auto">
          <a:xfrm>
            <a:off x="2625725" y="2606675"/>
            <a:ext cx="1379538" cy="1728788"/>
          </a:xfrm>
          <a:custGeom>
            <a:avLst/>
            <a:gdLst>
              <a:gd name="T0" fmla="*/ 439 w 439"/>
              <a:gd name="T1" fmla="*/ 0 h 550"/>
              <a:gd name="T2" fmla="*/ 368 w 439"/>
              <a:gd name="T3" fmla="*/ 130 h 550"/>
              <a:gd name="T4" fmla="*/ 204 w 439"/>
              <a:gd name="T5" fmla="*/ 335 h 550"/>
              <a:gd name="T6" fmla="*/ 80 w 439"/>
              <a:gd name="T7" fmla="*/ 466 h 550"/>
              <a:gd name="T8" fmla="*/ 26 w 439"/>
              <a:gd name="T9" fmla="*/ 511 h 550"/>
              <a:gd name="T10" fmla="*/ 0 w 439"/>
              <a:gd name="T11" fmla="*/ 550 h 550"/>
              <a:gd name="T12" fmla="*/ 63 w 439"/>
              <a:gd name="T13" fmla="*/ 538 h 550"/>
              <a:gd name="T14" fmla="*/ 226 w 439"/>
              <a:gd name="T15" fmla="*/ 416 h 550"/>
              <a:gd name="T16" fmla="*/ 211 w 439"/>
              <a:gd name="T17" fmla="*/ 417 h 550"/>
              <a:gd name="T18" fmla="*/ 155 w 439"/>
              <a:gd name="T19" fmla="*/ 463 h 550"/>
              <a:gd name="T20" fmla="*/ 27 w 439"/>
              <a:gd name="T21" fmla="*/ 523 h 550"/>
              <a:gd name="T22" fmla="*/ 100 w 439"/>
              <a:gd name="T23" fmla="*/ 461 h 550"/>
              <a:gd name="T24" fmla="*/ 261 w 439"/>
              <a:gd name="T25" fmla="*/ 286 h 550"/>
              <a:gd name="T26" fmla="*/ 439 w 439"/>
              <a:gd name="T27" fmla="*/ 0 h 55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439"/>
              <a:gd name="T43" fmla="*/ 0 h 550"/>
              <a:gd name="T44" fmla="*/ 439 w 439"/>
              <a:gd name="T45" fmla="*/ 550 h 550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439" h="550">
                <a:moveTo>
                  <a:pt x="439" y="0"/>
                </a:moveTo>
                <a:cubicBezTo>
                  <a:pt x="439" y="0"/>
                  <a:pt x="381" y="112"/>
                  <a:pt x="368" y="130"/>
                </a:cubicBezTo>
                <a:cubicBezTo>
                  <a:pt x="368" y="130"/>
                  <a:pt x="239" y="306"/>
                  <a:pt x="204" y="335"/>
                </a:cubicBezTo>
                <a:cubicBezTo>
                  <a:pt x="204" y="335"/>
                  <a:pt x="99" y="447"/>
                  <a:pt x="80" y="466"/>
                </a:cubicBezTo>
                <a:cubicBezTo>
                  <a:pt x="80" y="466"/>
                  <a:pt x="33" y="500"/>
                  <a:pt x="26" y="511"/>
                </a:cubicBezTo>
                <a:cubicBezTo>
                  <a:pt x="26" y="511"/>
                  <a:pt x="0" y="542"/>
                  <a:pt x="0" y="550"/>
                </a:cubicBezTo>
                <a:cubicBezTo>
                  <a:pt x="0" y="550"/>
                  <a:pt x="40" y="550"/>
                  <a:pt x="63" y="538"/>
                </a:cubicBezTo>
                <a:cubicBezTo>
                  <a:pt x="63" y="538"/>
                  <a:pt x="207" y="462"/>
                  <a:pt x="226" y="416"/>
                </a:cubicBezTo>
                <a:cubicBezTo>
                  <a:pt x="226" y="416"/>
                  <a:pt x="230" y="397"/>
                  <a:pt x="211" y="417"/>
                </a:cubicBezTo>
                <a:cubicBezTo>
                  <a:pt x="211" y="417"/>
                  <a:pt x="174" y="453"/>
                  <a:pt x="155" y="463"/>
                </a:cubicBezTo>
                <a:cubicBezTo>
                  <a:pt x="155" y="463"/>
                  <a:pt x="35" y="540"/>
                  <a:pt x="27" y="523"/>
                </a:cubicBezTo>
                <a:cubicBezTo>
                  <a:pt x="27" y="523"/>
                  <a:pt x="90" y="476"/>
                  <a:pt x="100" y="461"/>
                </a:cubicBezTo>
                <a:cubicBezTo>
                  <a:pt x="261" y="286"/>
                  <a:pt x="261" y="286"/>
                  <a:pt x="261" y="286"/>
                </a:cubicBezTo>
                <a:cubicBezTo>
                  <a:pt x="261" y="286"/>
                  <a:pt x="407" y="116"/>
                  <a:pt x="43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3" name="Freeform 12"/>
          <p:cNvSpPr>
            <a:spLocks/>
          </p:cNvSpPr>
          <p:nvPr/>
        </p:nvSpPr>
        <p:spPr bwMode="auto">
          <a:xfrm>
            <a:off x="4765675" y="2709863"/>
            <a:ext cx="788988" cy="1165225"/>
          </a:xfrm>
          <a:custGeom>
            <a:avLst/>
            <a:gdLst>
              <a:gd name="T0" fmla="*/ 24 w 251"/>
              <a:gd name="T1" fmla="*/ 39 h 371"/>
              <a:gd name="T2" fmla="*/ 87 w 251"/>
              <a:gd name="T3" fmla="*/ 144 h 371"/>
              <a:gd name="T4" fmla="*/ 155 w 251"/>
              <a:gd name="T5" fmla="*/ 235 h 371"/>
              <a:gd name="T6" fmla="*/ 216 w 251"/>
              <a:gd name="T7" fmla="*/ 364 h 371"/>
              <a:gd name="T8" fmla="*/ 202 w 251"/>
              <a:gd name="T9" fmla="*/ 363 h 371"/>
              <a:gd name="T10" fmla="*/ 125 w 251"/>
              <a:gd name="T11" fmla="*/ 310 h 371"/>
              <a:gd name="T12" fmla="*/ 141 w 251"/>
              <a:gd name="T13" fmla="*/ 294 h 371"/>
              <a:gd name="T14" fmla="*/ 177 w 251"/>
              <a:gd name="T15" fmla="*/ 313 h 371"/>
              <a:gd name="T16" fmla="*/ 155 w 251"/>
              <a:gd name="T17" fmla="*/ 285 h 371"/>
              <a:gd name="T18" fmla="*/ 37 w 251"/>
              <a:gd name="T19" fmla="*/ 121 h 371"/>
              <a:gd name="T20" fmla="*/ 10 w 251"/>
              <a:gd name="T21" fmla="*/ 33 h 371"/>
              <a:gd name="T22" fmla="*/ 24 w 251"/>
              <a:gd name="T23" fmla="*/ 39 h 371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251"/>
              <a:gd name="T37" fmla="*/ 0 h 371"/>
              <a:gd name="T38" fmla="*/ 251 w 251"/>
              <a:gd name="T39" fmla="*/ 371 h 371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251" h="371">
                <a:moveTo>
                  <a:pt x="24" y="39"/>
                </a:moveTo>
                <a:cubicBezTo>
                  <a:pt x="24" y="39"/>
                  <a:pt x="60" y="109"/>
                  <a:pt x="87" y="144"/>
                </a:cubicBezTo>
                <a:cubicBezTo>
                  <a:pt x="87" y="144"/>
                  <a:pt x="128" y="203"/>
                  <a:pt x="155" y="235"/>
                </a:cubicBezTo>
                <a:cubicBezTo>
                  <a:pt x="155" y="235"/>
                  <a:pt x="251" y="323"/>
                  <a:pt x="216" y="364"/>
                </a:cubicBezTo>
                <a:cubicBezTo>
                  <a:pt x="216" y="364"/>
                  <a:pt x="213" y="371"/>
                  <a:pt x="202" y="363"/>
                </a:cubicBezTo>
                <a:cubicBezTo>
                  <a:pt x="202" y="363"/>
                  <a:pt x="128" y="314"/>
                  <a:pt x="125" y="310"/>
                </a:cubicBezTo>
                <a:cubicBezTo>
                  <a:pt x="125" y="310"/>
                  <a:pt x="115" y="288"/>
                  <a:pt x="141" y="294"/>
                </a:cubicBezTo>
                <a:cubicBezTo>
                  <a:pt x="177" y="313"/>
                  <a:pt x="177" y="313"/>
                  <a:pt x="177" y="313"/>
                </a:cubicBezTo>
                <a:cubicBezTo>
                  <a:pt x="177" y="313"/>
                  <a:pt x="172" y="302"/>
                  <a:pt x="155" y="285"/>
                </a:cubicBezTo>
                <a:cubicBezTo>
                  <a:pt x="155" y="285"/>
                  <a:pt x="47" y="149"/>
                  <a:pt x="37" y="121"/>
                </a:cubicBezTo>
                <a:cubicBezTo>
                  <a:pt x="37" y="121"/>
                  <a:pt x="0" y="55"/>
                  <a:pt x="10" y="33"/>
                </a:cubicBezTo>
                <a:cubicBezTo>
                  <a:pt x="10" y="33"/>
                  <a:pt x="8" y="0"/>
                  <a:pt x="24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4" name="Freeform 13"/>
          <p:cNvSpPr>
            <a:spLocks/>
          </p:cNvSpPr>
          <p:nvPr/>
        </p:nvSpPr>
        <p:spPr bwMode="auto">
          <a:xfrm>
            <a:off x="3040063" y="3421063"/>
            <a:ext cx="2617787" cy="639762"/>
          </a:xfrm>
          <a:custGeom>
            <a:avLst/>
            <a:gdLst>
              <a:gd name="T0" fmla="*/ 50 w 833"/>
              <a:gd name="T1" fmla="*/ 65 h 204"/>
              <a:gd name="T2" fmla="*/ 79 w 833"/>
              <a:gd name="T3" fmla="*/ 34 h 204"/>
              <a:gd name="T4" fmla="*/ 53 w 833"/>
              <a:gd name="T5" fmla="*/ 38 h 204"/>
              <a:gd name="T6" fmla="*/ 21 w 833"/>
              <a:gd name="T7" fmla="*/ 68 h 204"/>
              <a:gd name="T8" fmla="*/ 18 w 833"/>
              <a:gd name="T9" fmla="*/ 100 h 204"/>
              <a:gd name="T10" fmla="*/ 93 w 833"/>
              <a:gd name="T11" fmla="*/ 117 h 204"/>
              <a:gd name="T12" fmla="*/ 263 w 833"/>
              <a:gd name="T13" fmla="*/ 95 h 204"/>
              <a:gd name="T14" fmla="*/ 510 w 833"/>
              <a:gd name="T15" fmla="*/ 49 h 204"/>
              <a:gd name="T16" fmla="*/ 627 w 833"/>
              <a:gd name="T17" fmla="*/ 86 h 204"/>
              <a:gd name="T18" fmla="*/ 663 w 833"/>
              <a:gd name="T19" fmla="*/ 133 h 204"/>
              <a:gd name="T20" fmla="*/ 805 w 833"/>
              <a:gd name="T21" fmla="*/ 154 h 204"/>
              <a:gd name="T22" fmla="*/ 812 w 833"/>
              <a:gd name="T23" fmla="*/ 204 h 204"/>
              <a:gd name="T24" fmla="*/ 833 w 833"/>
              <a:gd name="T25" fmla="*/ 154 h 204"/>
              <a:gd name="T26" fmla="*/ 787 w 833"/>
              <a:gd name="T27" fmla="*/ 98 h 204"/>
              <a:gd name="T28" fmla="*/ 685 w 833"/>
              <a:gd name="T29" fmla="*/ 102 h 204"/>
              <a:gd name="T30" fmla="*/ 590 w 833"/>
              <a:gd name="T31" fmla="*/ 24 h 204"/>
              <a:gd name="T32" fmla="*/ 390 w 833"/>
              <a:gd name="T33" fmla="*/ 34 h 204"/>
              <a:gd name="T34" fmla="*/ 160 w 833"/>
              <a:gd name="T35" fmla="*/ 82 h 204"/>
              <a:gd name="T36" fmla="*/ 50 w 833"/>
              <a:gd name="T37" fmla="*/ 65 h 204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833"/>
              <a:gd name="T58" fmla="*/ 0 h 204"/>
              <a:gd name="T59" fmla="*/ 833 w 833"/>
              <a:gd name="T60" fmla="*/ 204 h 204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833" h="204">
                <a:moveTo>
                  <a:pt x="50" y="65"/>
                </a:moveTo>
                <a:cubicBezTo>
                  <a:pt x="50" y="65"/>
                  <a:pt x="75" y="57"/>
                  <a:pt x="79" y="34"/>
                </a:cubicBezTo>
                <a:cubicBezTo>
                  <a:pt x="79" y="34"/>
                  <a:pt x="71" y="27"/>
                  <a:pt x="53" y="38"/>
                </a:cubicBezTo>
                <a:cubicBezTo>
                  <a:pt x="53" y="38"/>
                  <a:pt x="35" y="46"/>
                  <a:pt x="21" y="68"/>
                </a:cubicBezTo>
                <a:cubicBezTo>
                  <a:pt x="21" y="68"/>
                  <a:pt x="0" y="93"/>
                  <a:pt x="18" y="100"/>
                </a:cubicBezTo>
                <a:cubicBezTo>
                  <a:pt x="18" y="100"/>
                  <a:pt x="56" y="117"/>
                  <a:pt x="93" y="117"/>
                </a:cubicBezTo>
                <a:cubicBezTo>
                  <a:pt x="93" y="117"/>
                  <a:pt x="188" y="120"/>
                  <a:pt x="263" y="95"/>
                </a:cubicBezTo>
                <a:cubicBezTo>
                  <a:pt x="263" y="95"/>
                  <a:pt x="476" y="43"/>
                  <a:pt x="510" y="49"/>
                </a:cubicBezTo>
                <a:cubicBezTo>
                  <a:pt x="510" y="49"/>
                  <a:pt x="592" y="51"/>
                  <a:pt x="627" y="86"/>
                </a:cubicBezTo>
                <a:cubicBezTo>
                  <a:pt x="627" y="86"/>
                  <a:pt x="656" y="109"/>
                  <a:pt x="663" y="133"/>
                </a:cubicBezTo>
                <a:cubicBezTo>
                  <a:pt x="663" y="133"/>
                  <a:pt x="800" y="116"/>
                  <a:pt x="805" y="154"/>
                </a:cubicBezTo>
                <a:cubicBezTo>
                  <a:pt x="805" y="154"/>
                  <a:pt x="814" y="164"/>
                  <a:pt x="812" y="204"/>
                </a:cubicBezTo>
                <a:cubicBezTo>
                  <a:pt x="812" y="204"/>
                  <a:pt x="831" y="198"/>
                  <a:pt x="833" y="154"/>
                </a:cubicBezTo>
                <a:cubicBezTo>
                  <a:pt x="833" y="154"/>
                  <a:pt x="829" y="103"/>
                  <a:pt x="787" y="98"/>
                </a:cubicBezTo>
                <a:cubicBezTo>
                  <a:pt x="787" y="98"/>
                  <a:pt x="741" y="87"/>
                  <a:pt x="685" y="102"/>
                </a:cubicBezTo>
                <a:cubicBezTo>
                  <a:pt x="685" y="102"/>
                  <a:pt x="652" y="43"/>
                  <a:pt x="590" y="24"/>
                </a:cubicBezTo>
                <a:cubicBezTo>
                  <a:pt x="590" y="24"/>
                  <a:pt x="498" y="0"/>
                  <a:pt x="390" y="34"/>
                </a:cubicBezTo>
                <a:cubicBezTo>
                  <a:pt x="390" y="34"/>
                  <a:pt x="241" y="92"/>
                  <a:pt x="160" y="82"/>
                </a:cubicBezTo>
                <a:cubicBezTo>
                  <a:pt x="160" y="82"/>
                  <a:pt x="33" y="89"/>
                  <a:pt x="50" y="6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5" name="Freeform 14"/>
          <p:cNvSpPr>
            <a:spLocks/>
          </p:cNvSpPr>
          <p:nvPr/>
        </p:nvSpPr>
        <p:spPr bwMode="auto">
          <a:xfrm>
            <a:off x="5135563" y="3549650"/>
            <a:ext cx="1244600" cy="1512888"/>
          </a:xfrm>
          <a:custGeom>
            <a:avLst/>
            <a:gdLst>
              <a:gd name="T0" fmla="*/ 30 w 396"/>
              <a:gd name="T1" fmla="*/ 40 h 482"/>
              <a:gd name="T2" fmla="*/ 0 w 396"/>
              <a:gd name="T3" fmla="*/ 60 h 482"/>
              <a:gd name="T4" fmla="*/ 59 w 396"/>
              <a:gd name="T5" fmla="*/ 153 h 482"/>
              <a:gd name="T6" fmla="*/ 325 w 396"/>
              <a:gd name="T7" fmla="*/ 436 h 482"/>
              <a:gd name="T8" fmla="*/ 396 w 396"/>
              <a:gd name="T9" fmla="*/ 431 h 482"/>
              <a:gd name="T10" fmla="*/ 334 w 396"/>
              <a:gd name="T11" fmla="*/ 404 h 482"/>
              <a:gd name="T12" fmla="*/ 155 w 396"/>
              <a:gd name="T13" fmla="*/ 232 h 482"/>
              <a:gd name="T14" fmla="*/ 37 w 396"/>
              <a:gd name="T15" fmla="*/ 54 h 482"/>
              <a:gd name="T16" fmla="*/ 30 w 396"/>
              <a:gd name="T17" fmla="*/ 40 h 48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96"/>
              <a:gd name="T28" fmla="*/ 0 h 482"/>
              <a:gd name="T29" fmla="*/ 396 w 396"/>
              <a:gd name="T30" fmla="*/ 482 h 48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96" h="482">
                <a:moveTo>
                  <a:pt x="30" y="40"/>
                </a:moveTo>
                <a:cubicBezTo>
                  <a:pt x="2" y="0"/>
                  <a:pt x="0" y="60"/>
                  <a:pt x="0" y="60"/>
                </a:cubicBezTo>
                <a:cubicBezTo>
                  <a:pt x="59" y="153"/>
                  <a:pt x="59" y="153"/>
                  <a:pt x="59" y="153"/>
                </a:cubicBezTo>
                <a:cubicBezTo>
                  <a:pt x="127" y="266"/>
                  <a:pt x="325" y="436"/>
                  <a:pt x="325" y="436"/>
                </a:cubicBezTo>
                <a:cubicBezTo>
                  <a:pt x="375" y="482"/>
                  <a:pt x="396" y="431"/>
                  <a:pt x="396" y="431"/>
                </a:cubicBezTo>
                <a:cubicBezTo>
                  <a:pt x="370" y="432"/>
                  <a:pt x="334" y="404"/>
                  <a:pt x="334" y="404"/>
                </a:cubicBezTo>
                <a:cubicBezTo>
                  <a:pt x="305" y="386"/>
                  <a:pt x="155" y="232"/>
                  <a:pt x="155" y="232"/>
                </a:cubicBezTo>
                <a:cubicBezTo>
                  <a:pt x="124" y="193"/>
                  <a:pt x="37" y="54"/>
                  <a:pt x="37" y="54"/>
                </a:cubicBezTo>
                <a:lnTo>
                  <a:pt x="30" y="4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6" name="Freeform 15"/>
          <p:cNvSpPr>
            <a:spLocks/>
          </p:cNvSpPr>
          <p:nvPr/>
        </p:nvSpPr>
        <p:spPr bwMode="auto">
          <a:xfrm>
            <a:off x="2606675" y="3951288"/>
            <a:ext cx="3365500" cy="928687"/>
          </a:xfrm>
          <a:custGeom>
            <a:avLst/>
            <a:gdLst>
              <a:gd name="T0" fmla="*/ 79 w 1071"/>
              <a:gd name="T1" fmla="*/ 55 h 295"/>
              <a:gd name="T2" fmla="*/ 22 w 1071"/>
              <a:gd name="T3" fmla="*/ 162 h 295"/>
              <a:gd name="T4" fmla="*/ 84 w 1071"/>
              <a:gd name="T5" fmla="*/ 256 h 295"/>
              <a:gd name="T6" fmla="*/ 288 w 1071"/>
              <a:gd name="T7" fmla="*/ 241 h 295"/>
              <a:gd name="T8" fmla="*/ 556 w 1071"/>
              <a:gd name="T9" fmla="*/ 104 h 295"/>
              <a:gd name="T10" fmla="*/ 559 w 1071"/>
              <a:gd name="T11" fmla="*/ 148 h 295"/>
              <a:gd name="T12" fmla="*/ 615 w 1071"/>
              <a:gd name="T13" fmla="*/ 194 h 295"/>
              <a:gd name="T14" fmla="*/ 852 w 1071"/>
              <a:gd name="T15" fmla="*/ 116 h 295"/>
              <a:gd name="T16" fmla="*/ 1029 w 1071"/>
              <a:gd name="T17" fmla="*/ 71 h 295"/>
              <a:gd name="T18" fmla="*/ 1018 w 1071"/>
              <a:gd name="T19" fmla="*/ 125 h 295"/>
              <a:gd name="T20" fmla="*/ 1056 w 1071"/>
              <a:gd name="T21" fmla="*/ 55 h 295"/>
              <a:gd name="T22" fmla="*/ 998 w 1071"/>
              <a:gd name="T23" fmla="*/ 21 h 295"/>
              <a:gd name="T24" fmla="*/ 765 w 1071"/>
              <a:gd name="T25" fmla="*/ 122 h 295"/>
              <a:gd name="T26" fmla="*/ 584 w 1071"/>
              <a:gd name="T27" fmla="*/ 116 h 295"/>
              <a:gd name="T28" fmla="*/ 583 w 1071"/>
              <a:gd name="T29" fmla="*/ 64 h 295"/>
              <a:gd name="T30" fmla="*/ 416 w 1071"/>
              <a:gd name="T31" fmla="*/ 125 h 295"/>
              <a:gd name="T32" fmla="*/ 266 w 1071"/>
              <a:gd name="T33" fmla="*/ 223 h 295"/>
              <a:gd name="T34" fmla="*/ 102 w 1071"/>
              <a:gd name="T35" fmla="*/ 209 h 295"/>
              <a:gd name="T36" fmla="*/ 79 w 1071"/>
              <a:gd name="T37" fmla="*/ 55 h 29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71"/>
              <a:gd name="T58" fmla="*/ 0 h 295"/>
              <a:gd name="T59" fmla="*/ 1071 w 1071"/>
              <a:gd name="T60" fmla="*/ 295 h 29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71" h="295">
                <a:moveTo>
                  <a:pt x="79" y="55"/>
                </a:moveTo>
                <a:cubicBezTo>
                  <a:pt x="79" y="55"/>
                  <a:pt x="23" y="105"/>
                  <a:pt x="22" y="162"/>
                </a:cubicBezTo>
                <a:cubicBezTo>
                  <a:pt x="21" y="219"/>
                  <a:pt x="71" y="245"/>
                  <a:pt x="84" y="256"/>
                </a:cubicBezTo>
                <a:cubicBezTo>
                  <a:pt x="97" y="267"/>
                  <a:pt x="202" y="295"/>
                  <a:pt x="288" y="241"/>
                </a:cubicBezTo>
                <a:cubicBezTo>
                  <a:pt x="374" y="187"/>
                  <a:pt x="465" y="98"/>
                  <a:pt x="556" y="104"/>
                </a:cubicBezTo>
                <a:cubicBezTo>
                  <a:pt x="559" y="148"/>
                  <a:pt x="559" y="148"/>
                  <a:pt x="559" y="148"/>
                </a:cubicBezTo>
                <a:cubicBezTo>
                  <a:pt x="559" y="148"/>
                  <a:pt x="563" y="194"/>
                  <a:pt x="615" y="194"/>
                </a:cubicBezTo>
                <a:cubicBezTo>
                  <a:pt x="615" y="194"/>
                  <a:pt x="692" y="195"/>
                  <a:pt x="852" y="116"/>
                </a:cubicBezTo>
                <a:cubicBezTo>
                  <a:pt x="852" y="116"/>
                  <a:pt x="1020" y="19"/>
                  <a:pt x="1029" y="71"/>
                </a:cubicBezTo>
                <a:cubicBezTo>
                  <a:pt x="1029" y="71"/>
                  <a:pt x="1031" y="112"/>
                  <a:pt x="1018" y="125"/>
                </a:cubicBezTo>
                <a:cubicBezTo>
                  <a:pt x="1018" y="125"/>
                  <a:pt x="1056" y="99"/>
                  <a:pt x="1056" y="55"/>
                </a:cubicBezTo>
                <a:cubicBezTo>
                  <a:pt x="1056" y="55"/>
                  <a:pt x="1071" y="0"/>
                  <a:pt x="998" y="21"/>
                </a:cubicBezTo>
                <a:cubicBezTo>
                  <a:pt x="998" y="21"/>
                  <a:pt x="808" y="102"/>
                  <a:pt x="765" y="122"/>
                </a:cubicBezTo>
                <a:cubicBezTo>
                  <a:pt x="765" y="122"/>
                  <a:pt x="597" y="198"/>
                  <a:pt x="584" y="116"/>
                </a:cubicBezTo>
                <a:cubicBezTo>
                  <a:pt x="584" y="116"/>
                  <a:pt x="580" y="84"/>
                  <a:pt x="583" y="64"/>
                </a:cubicBezTo>
                <a:cubicBezTo>
                  <a:pt x="583" y="64"/>
                  <a:pt x="485" y="61"/>
                  <a:pt x="416" y="125"/>
                </a:cubicBezTo>
                <a:cubicBezTo>
                  <a:pt x="416" y="125"/>
                  <a:pt x="290" y="220"/>
                  <a:pt x="266" y="223"/>
                </a:cubicBezTo>
                <a:cubicBezTo>
                  <a:pt x="266" y="223"/>
                  <a:pt x="166" y="255"/>
                  <a:pt x="102" y="209"/>
                </a:cubicBezTo>
                <a:cubicBezTo>
                  <a:pt x="102" y="209"/>
                  <a:pt x="0" y="168"/>
                  <a:pt x="79" y="55"/>
                </a:cubicBezTo>
                <a:close/>
              </a:path>
            </a:pathLst>
          </a:custGeom>
          <a:solidFill>
            <a:srgbClr val="D7DC0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7" name="Freeform 16"/>
          <p:cNvSpPr>
            <a:spLocks/>
          </p:cNvSpPr>
          <p:nvPr/>
        </p:nvSpPr>
        <p:spPr bwMode="auto">
          <a:xfrm>
            <a:off x="1943100" y="4033838"/>
            <a:ext cx="1268413" cy="1289050"/>
          </a:xfrm>
          <a:custGeom>
            <a:avLst/>
            <a:gdLst>
              <a:gd name="T0" fmla="*/ 404 w 404"/>
              <a:gd name="T1" fmla="*/ 0 h 410"/>
              <a:gd name="T2" fmla="*/ 225 w 404"/>
              <a:gd name="T3" fmla="*/ 201 h 410"/>
              <a:gd name="T4" fmla="*/ 80 w 404"/>
              <a:gd name="T5" fmla="*/ 330 h 410"/>
              <a:gd name="T6" fmla="*/ 23 w 404"/>
              <a:gd name="T7" fmla="*/ 410 h 410"/>
              <a:gd name="T8" fmla="*/ 83 w 404"/>
              <a:gd name="T9" fmla="*/ 386 h 410"/>
              <a:gd name="T10" fmla="*/ 188 w 404"/>
              <a:gd name="T11" fmla="*/ 334 h 410"/>
              <a:gd name="T12" fmla="*/ 200 w 404"/>
              <a:gd name="T13" fmla="*/ 327 h 410"/>
              <a:gd name="T14" fmla="*/ 225 w 404"/>
              <a:gd name="T15" fmla="*/ 294 h 410"/>
              <a:gd name="T16" fmla="*/ 193 w 404"/>
              <a:gd name="T17" fmla="*/ 310 h 410"/>
              <a:gd name="T18" fmla="*/ 37 w 404"/>
              <a:gd name="T19" fmla="*/ 383 h 410"/>
              <a:gd name="T20" fmla="*/ 176 w 404"/>
              <a:gd name="T21" fmla="*/ 258 h 410"/>
              <a:gd name="T22" fmla="*/ 404 w 404"/>
              <a:gd name="T23" fmla="*/ 0 h 41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04"/>
              <a:gd name="T37" fmla="*/ 0 h 410"/>
              <a:gd name="T38" fmla="*/ 404 w 404"/>
              <a:gd name="T39" fmla="*/ 410 h 41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04" h="410">
                <a:moveTo>
                  <a:pt x="404" y="0"/>
                </a:moveTo>
                <a:cubicBezTo>
                  <a:pt x="404" y="0"/>
                  <a:pt x="337" y="97"/>
                  <a:pt x="225" y="201"/>
                </a:cubicBezTo>
                <a:cubicBezTo>
                  <a:pt x="80" y="330"/>
                  <a:pt x="80" y="330"/>
                  <a:pt x="80" y="330"/>
                </a:cubicBezTo>
                <a:cubicBezTo>
                  <a:pt x="80" y="330"/>
                  <a:pt x="0" y="397"/>
                  <a:pt x="23" y="410"/>
                </a:cubicBezTo>
                <a:cubicBezTo>
                  <a:pt x="23" y="410"/>
                  <a:pt x="48" y="409"/>
                  <a:pt x="83" y="386"/>
                </a:cubicBezTo>
                <a:cubicBezTo>
                  <a:pt x="188" y="334"/>
                  <a:pt x="188" y="334"/>
                  <a:pt x="188" y="334"/>
                </a:cubicBezTo>
                <a:cubicBezTo>
                  <a:pt x="200" y="327"/>
                  <a:pt x="200" y="327"/>
                  <a:pt x="200" y="327"/>
                </a:cubicBezTo>
                <a:cubicBezTo>
                  <a:pt x="200" y="327"/>
                  <a:pt x="221" y="317"/>
                  <a:pt x="225" y="294"/>
                </a:cubicBezTo>
                <a:cubicBezTo>
                  <a:pt x="193" y="310"/>
                  <a:pt x="193" y="310"/>
                  <a:pt x="193" y="310"/>
                </a:cubicBezTo>
                <a:cubicBezTo>
                  <a:pt x="193" y="310"/>
                  <a:pt x="47" y="399"/>
                  <a:pt x="37" y="383"/>
                </a:cubicBezTo>
                <a:cubicBezTo>
                  <a:pt x="37" y="383"/>
                  <a:pt x="157" y="280"/>
                  <a:pt x="176" y="258"/>
                </a:cubicBezTo>
                <a:cubicBezTo>
                  <a:pt x="176" y="258"/>
                  <a:pt x="350" y="109"/>
                  <a:pt x="404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8" name="Freeform 17"/>
          <p:cNvSpPr>
            <a:spLocks/>
          </p:cNvSpPr>
          <p:nvPr/>
        </p:nvSpPr>
        <p:spPr bwMode="auto">
          <a:xfrm>
            <a:off x="2436813" y="4835525"/>
            <a:ext cx="3975100" cy="812800"/>
          </a:xfrm>
          <a:custGeom>
            <a:avLst/>
            <a:gdLst>
              <a:gd name="T0" fmla="*/ 51 w 1265"/>
              <a:gd name="T1" fmla="*/ 168 h 259"/>
              <a:gd name="T2" fmla="*/ 87 w 1265"/>
              <a:gd name="T3" fmla="*/ 35 h 259"/>
              <a:gd name="T4" fmla="*/ 242 w 1265"/>
              <a:gd name="T5" fmla="*/ 2 h 259"/>
              <a:gd name="T6" fmla="*/ 523 w 1265"/>
              <a:gd name="T7" fmla="*/ 43 h 259"/>
              <a:gd name="T8" fmla="*/ 715 w 1265"/>
              <a:gd name="T9" fmla="*/ 121 h 259"/>
              <a:gd name="T10" fmla="*/ 1020 w 1265"/>
              <a:gd name="T11" fmla="*/ 181 h 259"/>
              <a:gd name="T12" fmla="*/ 1248 w 1265"/>
              <a:gd name="T13" fmla="*/ 30 h 259"/>
              <a:gd name="T14" fmla="*/ 1246 w 1265"/>
              <a:gd name="T15" fmla="*/ 51 h 259"/>
              <a:gd name="T16" fmla="*/ 1088 w 1265"/>
              <a:gd name="T17" fmla="*/ 191 h 259"/>
              <a:gd name="T18" fmla="*/ 821 w 1265"/>
              <a:gd name="T19" fmla="*/ 207 h 259"/>
              <a:gd name="T20" fmla="*/ 649 w 1265"/>
              <a:gd name="T21" fmla="*/ 144 h 259"/>
              <a:gd name="T22" fmla="*/ 397 w 1265"/>
              <a:gd name="T23" fmla="*/ 58 h 259"/>
              <a:gd name="T24" fmla="*/ 132 w 1265"/>
              <a:gd name="T25" fmla="*/ 48 h 259"/>
              <a:gd name="T26" fmla="*/ 62 w 1265"/>
              <a:gd name="T27" fmla="*/ 79 h 259"/>
              <a:gd name="T28" fmla="*/ 72 w 1265"/>
              <a:gd name="T29" fmla="*/ 125 h 259"/>
              <a:gd name="T30" fmla="*/ 65 w 1265"/>
              <a:gd name="T31" fmla="*/ 157 h 259"/>
              <a:gd name="T32" fmla="*/ 51 w 1265"/>
              <a:gd name="T33" fmla="*/ 168 h 259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265"/>
              <a:gd name="T52" fmla="*/ 0 h 259"/>
              <a:gd name="T53" fmla="*/ 1265 w 1265"/>
              <a:gd name="T54" fmla="*/ 259 h 259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265" h="259">
                <a:moveTo>
                  <a:pt x="51" y="168"/>
                </a:moveTo>
                <a:cubicBezTo>
                  <a:pt x="51" y="168"/>
                  <a:pt x="0" y="109"/>
                  <a:pt x="87" y="35"/>
                </a:cubicBezTo>
                <a:cubicBezTo>
                  <a:pt x="87" y="35"/>
                  <a:pt x="121" y="0"/>
                  <a:pt x="242" y="2"/>
                </a:cubicBezTo>
                <a:cubicBezTo>
                  <a:pt x="242" y="2"/>
                  <a:pt x="425" y="3"/>
                  <a:pt x="523" y="43"/>
                </a:cubicBezTo>
                <a:cubicBezTo>
                  <a:pt x="523" y="43"/>
                  <a:pt x="661" y="95"/>
                  <a:pt x="715" y="121"/>
                </a:cubicBezTo>
                <a:cubicBezTo>
                  <a:pt x="715" y="121"/>
                  <a:pt x="854" y="200"/>
                  <a:pt x="1020" y="181"/>
                </a:cubicBezTo>
                <a:cubicBezTo>
                  <a:pt x="1020" y="181"/>
                  <a:pt x="1140" y="165"/>
                  <a:pt x="1248" y="30"/>
                </a:cubicBezTo>
                <a:cubicBezTo>
                  <a:pt x="1248" y="30"/>
                  <a:pt x="1265" y="5"/>
                  <a:pt x="1246" y="51"/>
                </a:cubicBezTo>
                <a:cubicBezTo>
                  <a:pt x="1246" y="51"/>
                  <a:pt x="1170" y="155"/>
                  <a:pt x="1088" y="191"/>
                </a:cubicBezTo>
                <a:cubicBezTo>
                  <a:pt x="1088" y="191"/>
                  <a:pt x="978" y="259"/>
                  <a:pt x="821" y="207"/>
                </a:cubicBezTo>
                <a:cubicBezTo>
                  <a:pt x="821" y="207"/>
                  <a:pt x="702" y="175"/>
                  <a:pt x="649" y="144"/>
                </a:cubicBezTo>
                <a:cubicBezTo>
                  <a:pt x="649" y="144"/>
                  <a:pt x="509" y="79"/>
                  <a:pt x="397" y="58"/>
                </a:cubicBezTo>
                <a:cubicBezTo>
                  <a:pt x="397" y="58"/>
                  <a:pt x="217" y="30"/>
                  <a:pt x="132" y="48"/>
                </a:cubicBezTo>
                <a:cubicBezTo>
                  <a:pt x="132" y="48"/>
                  <a:pt x="71" y="59"/>
                  <a:pt x="62" y="79"/>
                </a:cubicBezTo>
                <a:cubicBezTo>
                  <a:pt x="62" y="79"/>
                  <a:pt x="68" y="112"/>
                  <a:pt x="72" y="125"/>
                </a:cubicBezTo>
                <a:cubicBezTo>
                  <a:pt x="72" y="125"/>
                  <a:pt x="82" y="135"/>
                  <a:pt x="65" y="157"/>
                </a:cubicBezTo>
                <a:lnTo>
                  <a:pt x="51" y="16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9" name="Freeform 10"/>
          <p:cNvSpPr>
            <a:spLocks/>
          </p:cNvSpPr>
          <p:nvPr/>
        </p:nvSpPr>
        <p:spPr bwMode="auto">
          <a:xfrm>
            <a:off x="3459163" y="2628900"/>
            <a:ext cx="1865312" cy="530225"/>
          </a:xfrm>
          <a:custGeom>
            <a:avLst/>
            <a:gdLst>
              <a:gd name="T0" fmla="*/ 0 w 594"/>
              <a:gd name="T1" fmla="*/ 118 h 169"/>
              <a:gd name="T2" fmla="*/ 187 w 594"/>
              <a:gd name="T3" fmla="*/ 19 h 169"/>
              <a:gd name="T4" fmla="*/ 588 w 594"/>
              <a:gd name="T5" fmla="*/ 128 h 169"/>
              <a:gd name="T6" fmla="*/ 572 w 594"/>
              <a:gd name="T7" fmla="*/ 159 h 169"/>
              <a:gd name="T8" fmla="*/ 557 w 594"/>
              <a:gd name="T9" fmla="*/ 156 h 169"/>
              <a:gd name="T10" fmla="*/ 279 w 594"/>
              <a:gd name="T11" fmla="*/ 57 h 169"/>
              <a:gd name="T12" fmla="*/ 17 w 594"/>
              <a:gd name="T13" fmla="*/ 105 h 169"/>
              <a:gd name="T14" fmla="*/ 0 w 594"/>
              <a:gd name="T15" fmla="*/ 118 h 169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594"/>
              <a:gd name="T25" fmla="*/ 0 h 169"/>
              <a:gd name="T26" fmla="*/ 594 w 594"/>
              <a:gd name="T27" fmla="*/ 169 h 169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594" h="169">
                <a:moveTo>
                  <a:pt x="0" y="118"/>
                </a:moveTo>
                <a:cubicBezTo>
                  <a:pt x="0" y="118"/>
                  <a:pt x="32" y="24"/>
                  <a:pt x="187" y="19"/>
                </a:cubicBezTo>
                <a:cubicBezTo>
                  <a:pt x="187" y="19"/>
                  <a:pt x="492" y="0"/>
                  <a:pt x="588" y="128"/>
                </a:cubicBezTo>
                <a:cubicBezTo>
                  <a:pt x="588" y="128"/>
                  <a:pt x="594" y="135"/>
                  <a:pt x="572" y="159"/>
                </a:cubicBezTo>
                <a:cubicBezTo>
                  <a:pt x="572" y="159"/>
                  <a:pt x="565" y="169"/>
                  <a:pt x="557" y="156"/>
                </a:cubicBezTo>
                <a:cubicBezTo>
                  <a:pt x="557" y="156"/>
                  <a:pt x="466" y="78"/>
                  <a:pt x="279" y="57"/>
                </a:cubicBezTo>
                <a:cubicBezTo>
                  <a:pt x="279" y="57"/>
                  <a:pt x="114" y="35"/>
                  <a:pt x="17" y="105"/>
                </a:cubicBezTo>
                <a:lnTo>
                  <a:pt x="0" y="118"/>
                </a:lnTo>
                <a:close/>
              </a:path>
            </a:pathLst>
          </a:custGeom>
          <a:solidFill>
            <a:srgbClr val="D7DC0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12344" name="图片 99" descr="LOGO白副本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3388" y="376238"/>
            <a:ext cx="1419225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" name="梯形 85"/>
          <p:cNvSpPr/>
          <p:nvPr/>
        </p:nvSpPr>
        <p:spPr>
          <a:xfrm>
            <a:off x="1981200" y="-1885950"/>
            <a:ext cx="5067300" cy="8020050"/>
          </a:xfrm>
          <a:prstGeom prst="trapezoid">
            <a:avLst>
              <a:gd name="adj" fmla="val 28759"/>
            </a:avLst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35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3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41450" y="630238"/>
            <a:ext cx="1101725" cy="109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538" y="4367213"/>
            <a:ext cx="1865312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8" name="图片 87" descr="字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6450" y="2306638"/>
            <a:ext cx="4713288" cy="80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TextBox 89"/>
          <p:cNvSpPr txBox="1"/>
          <p:nvPr/>
        </p:nvSpPr>
        <p:spPr>
          <a:xfrm>
            <a:off x="1314450" y="3124200"/>
            <a:ext cx="6324167" cy="8925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n w="12700">
                  <a:solidFill>
                    <a:srgbClr val="FFFFFF"/>
                  </a:solidFill>
                </a:ln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rgbClr val="C00000"/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rPr>
              <a:t>锐普广告有限公司</a:t>
            </a:r>
            <a:r>
              <a:rPr lang="en-US" altLang="zh-CN" sz="2800" b="1" dirty="0">
                <a:ln w="12700">
                  <a:solidFill>
                    <a:srgbClr val="FFFFFF"/>
                  </a:solidFill>
                </a:ln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rgbClr val="C00000"/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800" b="1" dirty="0">
                <a:ln w="12700">
                  <a:solidFill>
                    <a:srgbClr val="FFFFFF"/>
                  </a:solidFill>
                </a:ln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rgbClr val="C00000"/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800" b="1" dirty="0">
              <a:ln w="12700">
                <a:solidFill>
                  <a:srgbClr val="FFFFFF"/>
                </a:solidFill>
              </a:ln>
              <a:gradFill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rgbClr val="C00000"/>
                  </a:gs>
                </a:gsLst>
                <a:lin ang="16200000" scaled="1"/>
              </a:gradFill>
              <a:latin typeface="微软雅黑" pitchFamily="34" charset="-122"/>
              <a:ea typeface="微软雅黑" pitchFamily="34" charset="-122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ln w="12700">
                  <a:solidFill>
                    <a:srgbClr val="FFFFFF"/>
                  </a:solidFill>
                </a:ln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rgbClr val="C00000"/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rPr>
              <a:t>圣诞节专用</a:t>
            </a:r>
            <a:endParaRPr lang="zh-CN" altLang="en-US" sz="2400" b="1" dirty="0">
              <a:ln w="12700">
                <a:solidFill>
                  <a:srgbClr val="FFFFFF"/>
                </a:solidFill>
              </a:ln>
              <a:gradFill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rgbClr val="C00000"/>
                  </a:gs>
                </a:gsLst>
                <a:lin ang="16200000" scaled="1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7" name="Freeform 6"/>
          <p:cNvSpPr>
            <a:spLocks/>
          </p:cNvSpPr>
          <p:nvPr/>
        </p:nvSpPr>
        <p:spPr bwMode="auto">
          <a:xfrm>
            <a:off x="-57150" y="4865688"/>
            <a:ext cx="9220200" cy="2049462"/>
          </a:xfrm>
          <a:custGeom>
            <a:avLst/>
            <a:gdLst>
              <a:gd name="T0" fmla="*/ 3696 w 4119"/>
              <a:gd name="T1" fmla="*/ 0 h 915"/>
              <a:gd name="T2" fmla="*/ 3628 w 4119"/>
              <a:gd name="T3" fmla="*/ 1 h 915"/>
              <a:gd name="T4" fmla="*/ 3164 w 4119"/>
              <a:gd name="T5" fmla="*/ 121 h 915"/>
              <a:gd name="T6" fmla="*/ 2697 w 4119"/>
              <a:gd name="T7" fmla="*/ 366 h 915"/>
              <a:gd name="T8" fmla="*/ 2166 w 4119"/>
              <a:gd name="T9" fmla="*/ 555 h 915"/>
              <a:gd name="T10" fmla="*/ 1777 w 4119"/>
              <a:gd name="T11" fmla="*/ 613 h 915"/>
              <a:gd name="T12" fmla="*/ 1493 w 4119"/>
              <a:gd name="T13" fmla="*/ 622 h 915"/>
              <a:gd name="T14" fmla="*/ 1450 w 4119"/>
              <a:gd name="T15" fmla="*/ 622 h 915"/>
              <a:gd name="T16" fmla="*/ 1422 w 4119"/>
              <a:gd name="T17" fmla="*/ 623 h 915"/>
              <a:gd name="T18" fmla="*/ 1057 w 4119"/>
              <a:gd name="T19" fmla="*/ 601 h 915"/>
              <a:gd name="T20" fmla="*/ 386 w 4119"/>
              <a:gd name="T21" fmla="*/ 509 h 915"/>
              <a:gd name="T22" fmla="*/ 20 w 4119"/>
              <a:gd name="T23" fmla="*/ 466 h 915"/>
              <a:gd name="T24" fmla="*/ 0 w 4119"/>
              <a:gd name="T25" fmla="*/ 915 h 915"/>
              <a:gd name="T26" fmla="*/ 394 w 4119"/>
              <a:gd name="T27" fmla="*/ 915 h 915"/>
              <a:gd name="T28" fmla="*/ 755 w 4119"/>
              <a:gd name="T29" fmla="*/ 785 h 915"/>
              <a:gd name="T30" fmla="*/ 1008 w 4119"/>
              <a:gd name="T31" fmla="*/ 755 h 915"/>
              <a:gd name="T32" fmla="*/ 1590 w 4119"/>
              <a:gd name="T33" fmla="*/ 806 h 915"/>
              <a:gd name="T34" fmla="*/ 1958 w 4119"/>
              <a:gd name="T35" fmla="*/ 857 h 915"/>
              <a:gd name="T36" fmla="*/ 2376 w 4119"/>
              <a:gd name="T37" fmla="*/ 905 h 915"/>
              <a:gd name="T38" fmla="*/ 3312 w 4119"/>
              <a:gd name="T39" fmla="*/ 905 h 915"/>
              <a:gd name="T40" fmla="*/ 3813 w 4119"/>
              <a:gd name="T41" fmla="*/ 749 h 915"/>
              <a:gd name="T42" fmla="*/ 4119 w 4119"/>
              <a:gd name="T43" fmla="*/ 656 h 915"/>
              <a:gd name="T44" fmla="*/ 4119 w 4119"/>
              <a:gd name="T45" fmla="*/ 61 h 915"/>
              <a:gd name="T46" fmla="*/ 4112 w 4119"/>
              <a:gd name="T47" fmla="*/ 59 h 915"/>
              <a:gd name="T48" fmla="*/ 3696 w 4119"/>
              <a:gd name="T49" fmla="*/ 0 h 91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119"/>
              <a:gd name="T76" fmla="*/ 0 h 915"/>
              <a:gd name="T77" fmla="*/ 4119 w 4119"/>
              <a:gd name="T78" fmla="*/ 915 h 915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119" h="915">
                <a:moveTo>
                  <a:pt x="3696" y="0"/>
                </a:moveTo>
                <a:cubicBezTo>
                  <a:pt x="3654" y="0"/>
                  <a:pt x="3628" y="1"/>
                  <a:pt x="3628" y="1"/>
                </a:cubicBezTo>
                <a:cubicBezTo>
                  <a:pt x="3424" y="9"/>
                  <a:pt x="3164" y="121"/>
                  <a:pt x="3164" y="121"/>
                </a:cubicBezTo>
                <a:cubicBezTo>
                  <a:pt x="3057" y="154"/>
                  <a:pt x="2697" y="366"/>
                  <a:pt x="2697" y="366"/>
                </a:cubicBezTo>
                <a:cubicBezTo>
                  <a:pt x="2517" y="463"/>
                  <a:pt x="2166" y="555"/>
                  <a:pt x="2166" y="555"/>
                </a:cubicBezTo>
                <a:cubicBezTo>
                  <a:pt x="2052" y="586"/>
                  <a:pt x="1777" y="613"/>
                  <a:pt x="1777" y="613"/>
                </a:cubicBezTo>
                <a:cubicBezTo>
                  <a:pt x="1688" y="621"/>
                  <a:pt x="1559" y="622"/>
                  <a:pt x="1493" y="622"/>
                </a:cubicBezTo>
                <a:cubicBezTo>
                  <a:pt x="1467" y="622"/>
                  <a:pt x="1450" y="622"/>
                  <a:pt x="1450" y="622"/>
                </a:cubicBezTo>
                <a:cubicBezTo>
                  <a:pt x="1442" y="623"/>
                  <a:pt x="1432" y="623"/>
                  <a:pt x="1422" y="623"/>
                </a:cubicBezTo>
                <a:cubicBezTo>
                  <a:pt x="1301" y="623"/>
                  <a:pt x="1057" y="601"/>
                  <a:pt x="1057" y="601"/>
                </a:cubicBezTo>
                <a:cubicBezTo>
                  <a:pt x="927" y="600"/>
                  <a:pt x="386" y="509"/>
                  <a:pt x="386" y="509"/>
                </a:cubicBezTo>
                <a:cubicBezTo>
                  <a:pt x="169" y="481"/>
                  <a:pt x="20" y="466"/>
                  <a:pt x="20" y="466"/>
                </a:cubicBezTo>
                <a:cubicBezTo>
                  <a:pt x="0" y="915"/>
                  <a:pt x="0" y="915"/>
                  <a:pt x="0" y="915"/>
                </a:cubicBezTo>
                <a:cubicBezTo>
                  <a:pt x="394" y="915"/>
                  <a:pt x="394" y="915"/>
                  <a:pt x="394" y="915"/>
                </a:cubicBezTo>
                <a:cubicBezTo>
                  <a:pt x="445" y="900"/>
                  <a:pt x="755" y="785"/>
                  <a:pt x="755" y="785"/>
                </a:cubicBezTo>
                <a:cubicBezTo>
                  <a:pt x="814" y="763"/>
                  <a:pt x="906" y="755"/>
                  <a:pt x="1008" y="755"/>
                </a:cubicBezTo>
                <a:cubicBezTo>
                  <a:pt x="1268" y="755"/>
                  <a:pt x="1590" y="806"/>
                  <a:pt x="1590" y="806"/>
                </a:cubicBezTo>
                <a:cubicBezTo>
                  <a:pt x="1654" y="819"/>
                  <a:pt x="1958" y="857"/>
                  <a:pt x="1958" y="857"/>
                </a:cubicBezTo>
                <a:cubicBezTo>
                  <a:pt x="2073" y="877"/>
                  <a:pt x="2376" y="905"/>
                  <a:pt x="2376" y="905"/>
                </a:cubicBezTo>
                <a:cubicBezTo>
                  <a:pt x="3312" y="905"/>
                  <a:pt x="3312" y="905"/>
                  <a:pt x="3312" y="905"/>
                </a:cubicBezTo>
                <a:cubicBezTo>
                  <a:pt x="3381" y="894"/>
                  <a:pt x="3813" y="749"/>
                  <a:pt x="3813" y="749"/>
                </a:cubicBezTo>
                <a:cubicBezTo>
                  <a:pt x="3907" y="718"/>
                  <a:pt x="4119" y="656"/>
                  <a:pt x="4119" y="656"/>
                </a:cubicBezTo>
                <a:cubicBezTo>
                  <a:pt x="4119" y="61"/>
                  <a:pt x="4119" y="61"/>
                  <a:pt x="4119" y="61"/>
                </a:cubicBezTo>
                <a:cubicBezTo>
                  <a:pt x="4112" y="59"/>
                  <a:pt x="4112" y="59"/>
                  <a:pt x="4112" y="59"/>
                </a:cubicBezTo>
                <a:cubicBezTo>
                  <a:pt x="3963" y="8"/>
                  <a:pt x="3789" y="0"/>
                  <a:pt x="3696" y="0"/>
                </a:cubicBezTo>
              </a:path>
            </a:pathLst>
          </a:custGeom>
          <a:solidFill>
            <a:srgbClr val="FFFFFF">
              <a:alpha val="16862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0" name="Freeform 11"/>
          <p:cNvSpPr>
            <a:spLocks/>
          </p:cNvSpPr>
          <p:nvPr/>
        </p:nvSpPr>
        <p:spPr bwMode="auto">
          <a:xfrm>
            <a:off x="-261938" y="5257800"/>
            <a:ext cx="9456738" cy="1390650"/>
          </a:xfrm>
          <a:custGeom>
            <a:avLst/>
            <a:gdLst>
              <a:gd name="T0" fmla="*/ 3972 w 4095"/>
              <a:gd name="T1" fmla="*/ 0 h 602"/>
              <a:gd name="T2" fmla="*/ 3792 w 4095"/>
              <a:gd name="T3" fmla="*/ 11 h 602"/>
              <a:gd name="T4" fmla="*/ 3267 w 4095"/>
              <a:gd name="T5" fmla="*/ 142 h 602"/>
              <a:gd name="T6" fmla="*/ 2699 w 4095"/>
              <a:gd name="T7" fmla="*/ 330 h 602"/>
              <a:gd name="T8" fmla="*/ 2173 w 4095"/>
              <a:gd name="T9" fmla="*/ 465 h 602"/>
              <a:gd name="T10" fmla="*/ 1676 w 4095"/>
              <a:gd name="T11" fmla="*/ 505 h 602"/>
              <a:gd name="T12" fmla="*/ 1576 w 4095"/>
              <a:gd name="T13" fmla="*/ 507 h 602"/>
              <a:gd name="T14" fmla="*/ 1289 w 4095"/>
              <a:gd name="T15" fmla="*/ 477 h 602"/>
              <a:gd name="T16" fmla="*/ 533 w 4095"/>
              <a:gd name="T17" fmla="*/ 333 h 602"/>
              <a:gd name="T18" fmla="*/ 136 w 4095"/>
              <a:gd name="T19" fmla="*/ 302 h 602"/>
              <a:gd name="T20" fmla="*/ 0 w 4095"/>
              <a:gd name="T21" fmla="*/ 306 h 602"/>
              <a:gd name="T22" fmla="*/ 0 w 4095"/>
              <a:gd name="T23" fmla="*/ 602 h 602"/>
              <a:gd name="T24" fmla="*/ 508 w 4095"/>
              <a:gd name="T25" fmla="*/ 499 h 602"/>
              <a:gd name="T26" fmla="*/ 799 w 4095"/>
              <a:gd name="T27" fmla="*/ 485 h 602"/>
              <a:gd name="T28" fmla="*/ 1219 w 4095"/>
              <a:gd name="T29" fmla="*/ 497 h 602"/>
              <a:gd name="T30" fmla="*/ 1724 w 4095"/>
              <a:gd name="T31" fmla="*/ 533 h 602"/>
              <a:gd name="T32" fmla="*/ 2265 w 4095"/>
              <a:gd name="T33" fmla="*/ 577 h 602"/>
              <a:gd name="T34" fmla="*/ 2411 w 4095"/>
              <a:gd name="T35" fmla="*/ 584 h 602"/>
              <a:gd name="T36" fmla="*/ 2851 w 4095"/>
              <a:gd name="T37" fmla="*/ 557 h 602"/>
              <a:gd name="T38" fmla="*/ 3167 w 4095"/>
              <a:gd name="T39" fmla="*/ 491 h 602"/>
              <a:gd name="T40" fmla="*/ 3484 w 4095"/>
              <a:gd name="T41" fmla="*/ 398 h 602"/>
              <a:gd name="T42" fmla="*/ 3719 w 4095"/>
              <a:gd name="T43" fmla="*/ 327 h 602"/>
              <a:gd name="T44" fmla="*/ 3955 w 4095"/>
              <a:gd name="T45" fmla="*/ 266 h 602"/>
              <a:gd name="T46" fmla="*/ 4092 w 4095"/>
              <a:gd name="T47" fmla="*/ 237 h 602"/>
              <a:gd name="T48" fmla="*/ 4095 w 4095"/>
              <a:gd name="T49" fmla="*/ 7 h 602"/>
              <a:gd name="T50" fmla="*/ 3972 w 4095"/>
              <a:gd name="T51" fmla="*/ 0 h 60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095"/>
              <a:gd name="T79" fmla="*/ 0 h 602"/>
              <a:gd name="T80" fmla="*/ 4095 w 4095"/>
              <a:gd name="T81" fmla="*/ 602 h 602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095" h="602">
                <a:moveTo>
                  <a:pt x="3972" y="0"/>
                </a:moveTo>
                <a:cubicBezTo>
                  <a:pt x="3874" y="0"/>
                  <a:pt x="3792" y="11"/>
                  <a:pt x="3792" y="11"/>
                </a:cubicBezTo>
                <a:cubicBezTo>
                  <a:pt x="3631" y="18"/>
                  <a:pt x="3267" y="142"/>
                  <a:pt x="3267" y="142"/>
                </a:cubicBezTo>
                <a:cubicBezTo>
                  <a:pt x="3141" y="179"/>
                  <a:pt x="2699" y="330"/>
                  <a:pt x="2699" y="330"/>
                </a:cubicBezTo>
                <a:cubicBezTo>
                  <a:pt x="2556" y="390"/>
                  <a:pt x="2173" y="465"/>
                  <a:pt x="2173" y="465"/>
                </a:cubicBezTo>
                <a:cubicBezTo>
                  <a:pt x="1968" y="502"/>
                  <a:pt x="1676" y="505"/>
                  <a:pt x="1676" y="505"/>
                </a:cubicBezTo>
                <a:cubicBezTo>
                  <a:pt x="1640" y="506"/>
                  <a:pt x="1607" y="507"/>
                  <a:pt x="1576" y="507"/>
                </a:cubicBezTo>
                <a:cubicBezTo>
                  <a:pt x="1385" y="507"/>
                  <a:pt x="1289" y="477"/>
                  <a:pt x="1289" y="477"/>
                </a:cubicBezTo>
                <a:cubicBezTo>
                  <a:pt x="1083" y="419"/>
                  <a:pt x="533" y="333"/>
                  <a:pt x="533" y="333"/>
                </a:cubicBezTo>
                <a:cubicBezTo>
                  <a:pt x="383" y="308"/>
                  <a:pt x="237" y="302"/>
                  <a:pt x="136" y="302"/>
                </a:cubicBezTo>
                <a:cubicBezTo>
                  <a:pt x="53" y="302"/>
                  <a:pt x="0" y="306"/>
                  <a:pt x="0" y="306"/>
                </a:cubicBezTo>
                <a:cubicBezTo>
                  <a:pt x="0" y="602"/>
                  <a:pt x="0" y="602"/>
                  <a:pt x="0" y="602"/>
                </a:cubicBezTo>
                <a:cubicBezTo>
                  <a:pt x="111" y="542"/>
                  <a:pt x="508" y="499"/>
                  <a:pt x="508" y="499"/>
                </a:cubicBezTo>
                <a:cubicBezTo>
                  <a:pt x="577" y="488"/>
                  <a:pt x="686" y="485"/>
                  <a:pt x="799" y="485"/>
                </a:cubicBezTo>
                <a:cubicBezTo>
                  <a:pt x="1003" y="485"/>
                  <a:pt x="1219" y="497"/>
                  <a:pt x="1219" y="497"/>
                </a:cubicBezTo>
                <a:cubicBezTo>
                  <a:pt x="1612" y="509"/>
                  <a:pt x="1724" y="533"/>
                  <a:pt x="1724" y="533"/>
                </a:cubicBezTo>
                <a:cubicBezTo>
                  <a:pt x="1871" y="562"/>
                  <a:pt x="2265" y="577"/>
                  <a:pt x="2265" y="577"/>
                </a:cubicBezTo>
                <a:cubicBezTo>
                  <a:pt x="2307" y="582"/>
                  <a:pt x="2357" y="584"/>
                  <a:pt x="2411" y="584"/>
                </a:cubicBezTo>
                <a:cubicBezTo>
                  <a:pt x="2609" y="584"/>
                  <a:pt x="2851" y="557"/>
                  <a:pt x="2851" y="557"/>
                </a:cubicBezTo>
                <a:cubicBezTo>
                  <a:pt x="3019" y="534"/>
                  <a:pt x="3167" y="491"/>
                  <a:pt x="3167" y="491"/>
                </a:cubicBezTo>
                <a:cubicBezTo>
                  <a:pt x="3213" y="475"/>
                  <a:pt x="3484" y="398"/>
                  <a:pt x="3484" y="398"/>
                </a:cubicBezTo>
                <a:cubicBezTo>
                  <a:pt x="3531" y="383"/>
                  <a:pt x="3719" y="327"/>
                  <a:pt x="3719" y="327"/>
                </a:cubicBezTo>
                <a:cubicBezTo>
                  <a:pt x="3788" y="302"/>
                  <a:pt x="3955" y="266"/>
                  <a:pt x="3955" y="266"/>
                </a:cubicBezTo>
                <a:cubicBezTo>
                  <a:pt x="4037" y="243"/>
                  <a:pt x="4092" y="237"/>
                  <a:pt x="4092" y="237"/>
                </a:cubicBezTo>
                <a:cubicBezTo>
                  <a:pt x="4095" y="7"/>
                  <a:pt x="4095" y="7"/>
                  <a:pt x="4095" y="7"/>
                </a:cubicBezTo>
                <a:cubicBezTo>
                  <a:pt x="4054" y="2"/>
                  <a:pt x="4012" y="0"/>
                  <a:pt x="3972" y="0"/>
                </a:cubicBezTo>
              </a:path>
            </a:pathLst>
          </a:custGeom>
          <a:solidFill>
            <a:srgbClr val="FFFFFF">
              <a:alpha val="25098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1" name="Freeform 16"/>
          <p:cNvSpPr>
            <a:spLocks/>
          </p:cNvSpPr>
          <p:nvPr/>
        </p:nvSpPr>
        <p:spPr bwMode="auto">
          <a:xfrm>
            <a:off x="-168275" y="5391150"/>
            <a:ext cx="9385300" cy="1504950"/>
          </a:xfrm>
          <a:custGeom>
            <a:avLst/>
            <a:gdLst>
              <a:gd name="T0" fmla="*/ 4140 w 4158"/>
              <a:gd name="T1" fmla="*/ 0 h 667"/>
              <a:gd name="T2" fmla="*/ 3447 w 4158"/>
              <a:gd name="T3" fmla="*/ 177 h 667"/>
              <a:gd name="T4" fmla="*/ 3061 w 4158"/>
              <a:gd name="T5" fmla="*/ 292 h 667"/>
              <a:gd name="T6" fmla="*/ 2253 w 4158"/>
              <a:gd name="T7" fmla="*/ 457 h 667"/>
              <a:gd name="T8" fmla="*/ 1730 w 4158"/>
              <a:gd name="T9" fmla="*/ 391 h 667"/>
              <a:gd name="T10" fmla="*/ 1399 w 4158"/>
              <a:gd name="T11" fmla="*/ 307 h 667"/>
              <a:gd name="T12" fmla="*/ 930 w 4158"/>
              <a:gd name="T13" fmla="*/ 216 h 667"/>
              <a:gd name="T14" fmla="*/ 495 w 4158"/>
              <a:gd name="T15" fmla="*/ 198 h 667"/>
              <a:gd name="T16" fmla="*/ 422 w 4158"/>
              <a:gd name="T17" fmla="*/ 198 h 667"/>
              <a:gd name="T18" fmla="*/ 36 w 4158"/>
              <a:gd name="T19" fmla="*/ 281 h 667"/>
              <a:gd name="T20" fmla="*/ 0 w 4158"/>
              <a:gd name="T21" fmla="*/ 667 h 667"/>
              <a:gd name="T22" fmla="*/ 667 w 4158"/>
              <a:gd name="T23" fmla="*/ 667 h 667"/>
              <a:gd name="T24" fmla="*/ 966 w 4158"/>
              <a:gd name="T25" fmla="*/ 546 h 667"/>
              <a:gd name="T26" fmla="*/ 1488 w 4158"/>
              <a:gd name="T27" fmla="*/ 484 h 667"/>
              <a:gd name="T28" fmla="*/ 1612 w 4158"/>
              <a:gd name="T29" fmla="*/ 481 h 667"/>
              <a:gd name="T30" fmla="*/ 2251 w 4158"/>
              <a:gd name="T31" fmla="*/ 565 h 667"/>
              <a:gd name="T32" fmla="*/ 2578 w 4158"/>
              <a:gd name="T33" fmla="*/ 613 h 667"/>
              <a:gd name="T34" fmla="*/ 2896 w 4158"/>
              <a:gd name="T35" fmla="*/ 583 h 667"/>
              <a:gd name="T36" fmla="*/ 3436 w 4158"/>
              <a:gd name="T37" fmla="*/ 429 h 667"/>
              <a:gd name="T38" fmla="*/ 3805 w 4158"/>
              <a:gd name="T39" fmla="*/ 310 h 667"/>
              <a:gd name="T40" fmla="*/ 4158 w 4158"/>
              <a:gd name="T41" fmla="*/ 248 h 667"/>
              <a:gd name="T42" fmla="*/ 4158 w 4158"/>
              <a:gd name="T43" fmla="*/ 5 h 667"/>
              <a:gd name="T44" fmla="*/ 4140 w 4158"/>
              <a:gd name="T45" fmla="*/ 0 h 66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158"/>
              <a:gd name="T70" fmla="*/ 0 h 667"/>
              <a:gd name="T71" fmla="*/ 4158 w 4158"/>
              <a:gd name="T72" fmla="*/ 667 h 66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158" h="667">
                <a:moveTo>
                  <a:pt x="4140" y="0"/>
                </a:moveTo>
                <a:cubicBezTo>
                  <a:pt x="4029" y="0"/>
                  <a:pt x="3447" y="177"/>
                  <a:pt x="3447" y="177"/>
                </a:cubicBezTo>
                <a:cubicBezTo>
                  <a:pt x="3347" y="208"/>
                  <a:pt x="3061" y="292"/>
                  <a:pt x="3061" y="292"/>
                </a:cubicBezTo>
                <a:cubicBezTo>
                  <a:pt x="2651" y="422"/>
                  <a:pt x="2253" y="457"/>
                  <a:pt x="2253" y="457"/>
                </a:cubicBezTo>
                <a:cubicBezTo>
                  <a:pt x="1997" y="435"/>
                  <a:pt x="1730" y="391"/>
                  <a:pt x="1730" y="391"/>
                </a:cubicBezTo>
                <a:cubicBezTo>
                  <a:pt x="1599" y="378"/>
                  <a:pt x="1399" y="307"/>
                  <a:pt x="1399" y="307"/>
                </a:cubicBezTo>
                <a:cubicBezTo>
                  <a:pt x="1266" y="255"/>
                  <a:pt x="930" y="216"/>
                  <a:pt x="930" y="216"/>
                </a:cubicBezTo>
                <a:cubicBezTo>
                  <a:pt x="767" y="200"/>
                  <a:pt x="591" y="198"/>
                  <a:pt x="495" y="198"/>
                </a:cubicBezTo>
                <a:cubicBezTo>
                  <a:pt x="450" y="198"/>
                  <a:pt x="422" y="198"/>
                  <a:pt x="422" y="198"/>
                </a:cubicBezTo>
                <a:cubicBezTo>
                  <a:pt x="50" y="223"/>
                  <a:pt x="36" y="281"/>
                  <a:pt x="36" y="281"/>
                </a:cubicBezTo>
                <a:cubicBezTo>
                  <a:pt x="0" y="667"/>
                  <a:pt x="0" y="667"/>
                  <a:pt x="0" y="667"/>
                </a:cubicBezTo>
                <a:cubicBezTo>
                  <a:pt x="667" y="667"/>
                  <a:pt x="667" y="667"/>
                  <a:pt x="667" y="667"/>
                </a:cubicBezTo>
                <a:cubicBezTo>
                  <a:pt x="762" y="620"/>
                  <a:pt x="966" y="546"/>
                  <a:pt x="966" y="546"/>
                </a:cubicBezTo>
                <a:cubicBezTo>
                  <a:pt x="1170" y="488"/>
                  <a:pt x="1488" y="484"/>
                  <a:pt x="1488" y="484"/>
                </a:cubicBezTo>
                <a:cubicBezTo>
                  <a:pt x="1531" y="482"/>
                  <a:pt x="1572" y="481"/>
                  <a:pt x="1612" y="481"/>
                </a:cubicBezTo>
                <a:cubicBezTo>
                  <a:pt x="1996" y="481"/>
                  <a:pt x="2251" y="565"/>
                  <a:pt x="2251" y="565"/>
                </a:cubicBezTo>
                <a:cubicBezTo>
                  <a:pt x="2351" y="601"/>
                  <a:pt x="2470" y="613"/>
                  <a:pt x="2578" y="613"/>
                </a:cubicBezTo>
                <a:cubicBezTo>
                  <a:pt x="2751" y="613"/>
                  <a:pt x="2896" y="583"/>
                  <a:pt x="2896" y="583"/>
                </a:cubicBezTo>
                <a:cubicBezTo>
                  <a:pt x="3080" y="556"/>
                  <a:pt x="3436" y="429"/>
                  <a:pt x="3436" y="429"/>
                </a:cubicBezTo>
                <a:cubicBezTo>
                  <a:pt x="3527" y="394"/>
                  <a:pt x="3805" y="310"/>
                  <a:pt x="3805" y="310"/>
                </a:cubicBezTo>
                <a:cubicBezTo>
                  <a:pt x="3927" y="266"/>
                  <a:pt x="4158" y="248"/>
                  <a:pt x="4158" y="248"/>
                </a:cubicBezTo>
                <a:cubicBezTo>
                  <a:pt x="4158" y="5"/>
                  <a:pt x="4158" y="5"/>
                  <a:pt x="4158" y="5"/>
                </a:cubicBezTo>
                <a:cubicBezTo>
                  <a:pt x="4157" y="1"/>
                  <a:pt x="4150" y="0"/>
                  <a:pt x="4140" y="0"/>
                </a:cubicBezTo>
              </a:path>
            </a:pathLst>
          </a:custGeom>
          <a:solidFill>
            <a:srgbClr val="FFFFFF">
              <a:alpha val="32156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2" name="Freeform 21"/>
          <p:cNvSpPr>
            <a:spLocks/>
          </p:cNvSpPr>
          <p:nvPr/>
        </p:nvSpPr>
        <p:spPr bwMode="auto">
          <a:xfrm>
            <a:off x="0" y="5426075"/>
            <a:ext cx="9144000" cy="1470025"/>
          </a:xfrm>
          <a:custGeom>
            <a:avLst/>
            <a:gdLst>
              <a:gd name="T0" fmla="*/ 4089 w 4107"/>
              <a:gd name="T1" fmla="*/ 0 h 660"/>
              <a:gd name="T2" fmla="*/ 3663 w 4107"/>
              <a:gd name="T3" fmla="*/ 102 h 660"/>
              <a:gd name="T4" fmla="*/ 3077 w 4107"/>
              <a:gd name="T5" fmla="*/ 327 h 660"/>
              <a:gd name="T6" fmla="*/ 2567 w 4107"/>
              <a:gd name="T7" fmla="*/ 455 h 660"/>
              <a:gd name="T8" fmla="*/ 2316 w 4107"/>
              <a:gd name="T9" fmla="*/ 476 h 660"/>
              <a:gd name="T10" fmla="*/ 2138 w 4107"/>
              <a:gd name="T11" fmla="*/ 469 h 660"/>
              <a:gd name="T12" fmla="*/ 1915 w 4107"/>
              <a:gd name="T13" fmla="*/ 441 h 660"/>
              <a:gd name="T14" fmla="*/ 1519 w 4107"/>
              <a:gd name="T15" fmla="*/ 371 h 660"/>
              <a:gd name="T16" fmla="*/ 1275 w 4107"/>
              <a:gd name="T17" fmla="*/ 314 h 660"/>
              <a:gd name="T18" fmla="*/ 882 w 4107"/>
              <a:gd name="T19" fmla="*/ 236 h 660"/>
              <a:gd name="T20" fmla="*/ 559 w 4107"/>
              <a:gd name="T21" fmla="*/ 205 h 660"/>
              <a:gd name="T22" fmla="*/ 549 w 4107"/>
              <a:gd name="T23" fmla="*/ 205 h 660"/>
              <a:gd name="T24" fmla="*/ 242 w 4107"/>
              <a:gd name="T25" fmla="*/ 292 h 660"/>
              <a:gd name="T26" fmla="*/ 0 w 4107"/>
              <a:gd name="T27" fmla="*/ 439 h 660"/>
              <a:gd name="T28" fmla="*/ 3 w 4107"/>
              <a:gd name="T29" fmla="*/ 660 h 660"/>
              <a:gd name="T30" fmla="*/ 345 w 4107"/>
              <a:gd name="T31" fmla="*/ 660 h 660"/>
              <a:gd name="T32" fmla="*/ 691 w 4107"/>
              <a:gd name="T33" fmla="*/ 543 h 660"/>
              <a:gd name="T34" fmla="*/ 1072 w 4107"/>
              <a:gd name="T35" fmla="*/ 464 h 660"/>
              <a:gd name="T36" fmla="*/ 1176 w 4107"/>
              <a:gd name="T37" fmla="*/ 462 h 660"/>
              <a:gd name="T38" fmla="*/ 1644 w 4107"/>
              <a:gd name="T39" fmla="*/ 486 h 660"/>
              <a:gd name="T40" fmla="*/ 2252 w 4107"/>
              <a:gd name="T41" fmla="*/ 563 h 660"/>
              <a:gd name="T42" fmla="*/ 2817 w 4107"/>
              <a:gd name="T43" fmla="*/ 621 h 660"/>
              <a:gd name="T44" fmla="*/ 2843 w 4107"/>
              <a:gd name="T45" fmla="*/ 622 h 660"/>
              <a:gd name="T46" fmla="*/ 3288 w 4107"/>
              <a:gd name="T47" fmla="*/ 573 h 660"/>
              <a:gd name="T48" fmla="*/ 3670 w 4107"/>
              <a:gd name="T49" fmla="*/ 462 h 660"/>
              <a:gd name="T50" fmla="*/ 3925 w 4107"/>
              <a:gd name="T51" fmla="*/ 363 h 660"/>
              <a:gd name="T52" fmla="*/ 4107 w 4107"/>
              <a:gd name="T53" fmla="*/ 306 h 660"/>
              <a:gd name="T54" fmla="*/ 4107 w 4107"/>
              <a:gd name="T55" fmla="*/ 0 h 660"/>
              <a:gd name="T56" fmla="*/ 4089 w 4107"/>
              <a:gd name="T57" fmla="*/ 0 h 660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4107"/>
              <a:gd name="T88" fmla="*/ 0 h 660"/>
              <a:gd name="T89" fmla="*/ 4107 w 4107"/>
              <a:gd name="T90" fmla="*/ 660 h 660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4107" h="660">
                <a:moveTo>
                  <a:pt x="4089" y="0"/>
                </a:moveTo>
                <a:cubicBezTo>
                  <a:pt x="3916" y="0"/>
                  <a:pt x="3663" y="102"/>
                  <a:pt x="3663" y="102"/>
                </a:cubicBezTo>
                <a:cubicBezTo>
                  <a:pt x="3537" y="136"/>
                  <a:pt x="3077" y="327"/>
                  <a:pt x="3077" y="327"/>
                </a:cubicBezTo>
                <a:cubicBezTo>
                  <a:pt x="2874" y="412"/>
                  <a:pt x="2567" y="455"/>
                  <a:pt x="2567" y="455"/>
                </a:cubicBezTo>
                <a:cubicBezTo>
                  <a:pt x="2487" y="471"/>
                  <a:pt x="2395" y="476"/>
                  <a:pt x="2316" y="476"/>
                </a:cubicBezTo>
                <a:cubicBezTo>
                  <a:pt x="2216" y="476"/>
                  <a:pt x="2138" y="469"/>
                  <a:pt x="2138" y="469"/>
                </a:cubicBezTo>
                <a:cubicBezTo>
                  <a:pt x="2040" y="463"/>
                  <a:pt x="1915" y="441"/>
                  <a:pt x="1915" y="441"/>
                </a:cubicBezTo>
                <a:cubicBezTo>
                  <a:pt x="1770" y="427"/>
                  <a:pt x="1519" y="371"/>
                  <a:pt x="1519" y="371"/>
                </a:cubicBezTo>
                <a:cubicBezTo>
                  <a:pt x="1477" y="363"/>
                  <a:pt x="1275" y="314"/>
                  <a:pt x="1275" y="314"/>
                </a:cubicBezTo>
                <a:cubicBezTo>
                  <a:pt x="1090" y="276"/>
                  <a:pt x="882" y="236"/>
                  <a:pt x="882" y="236"/>
                </a:cubicBezTo>
                <a:cubicBezTo>
                  <a:pt x="708" y="207"/>
                  <a:pt x="592" y="205"/>
                  <a:pt x="559" y="205"/>
                </a:cubicBezTo>
                <a:cubicBezTo>
                  <a:pt x="552" y="205"/>
                  <a:pt x="549" y="205"/>
                  <a:pt x="549" y="205"/>
                </a:cubicBezTo>
                <a:cubicBezTo>
                  <a:pt x="431" y="213"/>
                  <a:pt x="242" y="292"/>
                  <a:pt x="242" y="292"/>
                </a:cubicBezTo>
                <a:cubicBezTo>
                  <a:pt x="160" y="318"/>
                  <a:pt x="0" y="439"/>
                  <a:pt x="0" y="439"/>
                </a:cubicBezTo>
                <a:cubicBezTo>
                  <a:pt x="3" y="660"/>
                  <a:pt x="3" y="660"/>
                  <a:pt x="3" y="660"/>
                </a:cubicBezTo>
                <a:cubicBezTo>
                  <a:pt x="345" y="660"/>
                  <a:pt x="345" y="660"/>
                  <a:pt x="345" y="660"/>
                </a:cubicBezTo>
                <a:cubicBezTo>
                  <a:pt x="397" y="633"/>
                  <a:pt x="691" y="543"/>
                  <a:pt x="691" y="543"/>
                </a:cubicBezTo>
                <a:cubicBezTo>
                  <a:pt x="939" y="469"/>
                  <a:pt x="1072" y="464"/>
                  <a:pt x="1072" y="464"/>
                </a:cubicBezTo>
                <a:cubicBezTo>
                  <a:pt x="1104" y="462"/>
                  <a:pt x="1139" y="462"/>
                  <a:pt x="1176" y="462"/>
                </a:cubicBezTo>
                <a:cubicBezTo>
                  <a:pt x="1384" y="462"/>
                  <a:pt x="1644" y="486"/>
                  <a:pt x="1644" y="486"/>
                </a:cubicBezTo>
                <a:cubicBezTo>
                  <a:pt x="1823" y="512"/>
                  <a:pt x="2252" y="563"/>
                  <a:pt x="2252" y="563"/>
                </a:cubicBezTo>
                <a:cubicBezTo>
                  <a:pt x="2396" y="589"/>
                  <a:pt x="2817" y="621"/>
                  <a:pt x="2817" y="621"/>
                </a:cubicBezTo>
                <a:cubicBezTo>
                  <a:pt x="2825" y="621"/>
                  <a:pt x="2834" y="622"/>
                  <a:pt x="2843" y="622"/>
                </a:cubicBezTo>
                <a:cubicBezTo>
                  <a:pt x="2994" y="622"/>
                  <a:pt x="3288" y="573"/>
                  <a:pt x="3288" y="573"/>
                </a:cubicBezTo>
                <a:cubicBezTo>
                  <a:pt x="3405" y="554"/>
                  <a:pt x="3670" y="462"/>
                  <a:pt x="3670" y="462"/>
                </a:cubicBezTo>
                <a:cubicBezTo>
                  <a:pt x="3737" y="435"/>
                  <a:pt x="3925" y="363"/>
                  <a:pt x="3925" y="363"/>
                </a:cubicBezTo>
                <a:cubicBezTo>
                  <a:pt x="3970" y="341"/>
                  <a:pt x="4107" y="306"/>
                  <a:pt x="4107" y="306"/>
                </a:cubicBezTo>
                <a:cubicBezTo>
                  <a:pt x="4107" y="0"/>
                  <a:pt x="4107" y="0"/>
                  <a:pt x="4107" y="0"/>
                </a:cubicBezTo>
                <a:cubicBezTo>
                  <a:pt x="4101" y="0"/>
                  <a:pt x="4095" y="0"/>
                  <a:pt x="4089" y="0"/>
                </a:cubicBezTo>
              </a:path>
            </a:pathLst>
          </a:custGeom>
          <a:solidFill>
            <a:srgbClr val="FFFFFF">
              <a:alpha val="38823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pic>
        <p:nvPicPr>
          <p:cNvPr id="43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57150" y="4724400"/>
            <a:ext cx="926465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563100" y="603250"/>
            <a:ext cx="11811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" name="TextBox 133"/>
          <p:cNvSpPr txBox="1">
            <a:spLocks noChangeArrowheads="1"/>
          </p:cNvSpPr>
          <p:nvPr/>
        </p:nvSpPr>
        <p:spPr bwMode="auto">
          <a:xfrm>
            <a:off x="723900" y="2857500"/>
            <a:ext cx="78787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4000">
                <a:solidFill>
                  <a:srgbClr val="FFFF00"/>
                </a:solidFill>
                <a:latin typeface="方正卡通简体" pitchFamily="65" charset="-122"/>
                <a:ea typeface="方正卡通简体" pitchFamily="65" charset="-122"/>
              </a:rPr>
              <a:t>送你一颗聚满礼物的圣诞树</a:t>
            </a:r>
            <a:endParaRPr lang="en-US" altLang="zh-CN" sz="4000">
              <a:solidFill>
                <a:srgbClr val="FFFF00"/>
              </a:solidFill>
              <a:latin typeface="方正卡通简体" pitchFamily="65" charset="-122"/>
              <a:ea typeface="方正卡通简体" pitchFamily="65" charset="-122"/>
            </a:endParaRPr>
          </a:p>
          <a:p>
            <a:r>
              <a:rPr lang="zh-CN" altLang="en-US" sz="4000">
                <a:solidFill>
                  <a:srgbClr val="FFFF00"/>
                </a:solidFill>
                <a:latin typeface="方正卡通简体" pitchFamily="65" charset="-122"/>
                <a:ea typeface="方正卡通简体" pitchFamily="65" charset="-122"/>
              </a:rPr>
              <a:t>顶上最大最亮的那颗星是我的真心</a:t>
            </a:r>
          </a:p>
        </p:txBody>
      </p:sp>
      <p:sp>
        <p:nvSpPr>
          <p:cNvPr id="4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rgbClr val="B2B2B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bg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300"/>
                                        <p:tgtEl>
                                          <p:spTgt spid="1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00"/>
                            </p:stCondLst>
                            <p:childTnLst>
                              <p:par>
                                <p:cTn id="2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2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8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8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8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8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8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8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8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8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8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8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8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9200"/>
                            </p:stCondLst>
                            <p:childTnLst>
                              <p:par>
                                <p:cTn id="6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7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53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mph" presetSubtype="0" repeatCount="indefinite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7" dur="2000" fill="hold"/>
                                        <p:tgtEl>
                                          <p:spTgt spid="7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mph" presetSubtype="0" repeatCount="indefinite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84" dur="2000" fill="hold"/>
                                        <p:tgtEl>
                                          <p:spTgt spid="7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" presetClass="emph" presetSubtype="0" repeatCount="indefinite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Scale>
                                      <p:cBhvr>
                                        <p:cTn id="91" dur="2000" fill="hold"/>
                                        <p:tgtEl>
                                          <p:spTgt spid="7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53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6" presetClass="emph" presetSubtype="0" repeatCount="indefinite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98" dur="2000" fill="hold"/>
                                        <p:tgtEl>
                                          <p:spTgt spid="7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05" dur="2000" fill="hold"/>
                                        <p:tgtEl>
                                          <p:spTgt spid="7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6" presetClass="emph" presetSubtype="0" repeatCount="indefinite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Scale>
                                      <p:cBhvr>
                                        <p:cTn id="112" dur="2000" fill="hold"/>
                                        <p:tgtEl>
                                          <p:spTgt spid="7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53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6" presetClass="emph" presetSubtype="0" repeatCount="indefinite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Scale>
                                      <p:cBhvr>
                                        <p:cTn id="119" dur="2000" fill="hold"/>
                                        <p:tgtEl>
                                          <p:spTgt spid="8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6" presetClass="emp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Scale>
                                      <p:cBhvr>
                                        <p:cTn id="126" dur="2000" fill="hold"/>
                                        <p:tgtEl>
                                          <p:spTgt spid="7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7" presetID="53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mph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Scale>
                                      <p:cBhvr>
                                        <p:cTn id="133" dur="2000" fill="hold"/>
                                        <p:tgtEl>
                                          <p:spTgt spid="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6" presetClass="emph" presetSubtype="0" repeatCount="indefinite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Scale>
                                      <p:cBhvr>
                                        <p:cTn id="140" dur="2000" fill="hold"/>
                                        <p:tgtEl>
                                          <p:spTgt spid="8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1" presetID="53" presetClass="entr" presetSubtype="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6" presetClass="emph" presetSubtype="0" repeatCount="indefinite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Scale>
                                      <p:cBhvr>
                                        <p:cTn id="147" dur="2000" fill="hold"/>
                                        <p:tgtEl>
                                          <p:spTgt spid="7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53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6" presetClass="emph" presetSubtype="0" repeatCount="indefinite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154" dur="2000" fill="hold"/>
                                        <p:tgtEl>
                                          <p:spTgt spid="7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0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2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6" presetClass="emph" presetSubtype="0" repeatCount="indefinite" fill="hold" nodeType="withEffect">
                                  <p:stCondLst>
                                    <p:cond delay="2600"/>
                                  </p:stCondLst>
                                  <p:childTnLst>
                                    <p:animScale>
                                      <p:cBhvr>
                                        <p:cTn id="166" dur="2000" fill="hold"/>
                                        <p:tgtEl>
                                          <p:spTgt spid="83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63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2.5E-6 3.7037E-7 L 0.52083 3.7037E-7 " pathEditMode="relative" rAng="0" ptsTypes="AA">
                                      <p:cBhvr>
                                        <p:cTn id="168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0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35" presetClass="path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0 L -0.53334 0 " pathEditMode="relative" rAng="0" ptsTypes="AA">
                                      <p:cBhvr>
                                        <p:cTn id="170" dur="3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14200"/>
                            </p:stCondLst>
                            <p:childTnLst>
                              <p:par>
                                <p:cTn id="17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41" presetClass="entr" presetSubtype="0" fill="hold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 tmFilter="0,0; .5, 1; 1, 1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9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86" grpId="0" animBg="1"/>
      <p:bldP spid="37" grpId="0" animBg="1"/>
      <p:bldP spid="40" grpId="0" animBg="1"/>
      <p:bldP spid="41" grpId="0" animBg="1"/>
      <p:bldP spid="42" grpId="0" animBg="1"/>
      <p:bldP spid="134" grpId="0"/>
      <p:bldP spid="13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590550" y="939800"/>
            <a:ext cx="7989888" cy="5503863"/>
          </a:xfrm>
          <a:custGeom>
            <a:avLst/>
            <a:gdLst>
              <a:gd name="T0" fmla="*/ 1516 w 1578"/>
              <a:gd name="T1" fmla="*/ 30 h 1087"/>
              <a:gd name="T2" fmla="*/ 1539 w 1578"/>
              <a:gd name="T3" fmla="*/ 57 h 1087"/>
              <a:gd name="T4" fmla="*/ 1546 w 1578"/>
              <a:gd name="T5" fmla="*/ 133 h 1087"/>
              <a:gd name="T6" fmla="*/ 1546 w 1578"/>
              <a:gd name="T7" fmla="*/ 209 h 1087"/>
              <a:gd name="T8" fmla="*/ 1550 w 1578"/>
              <a:gd name="T9" fmla="*/ 338 h 1087"/>
              <a:gd name="T10" fmla="*/ 1550 w 1578"/>
              <a:gd name="T11" fmla="*/ 404 h 1087"/>
              <a:gd name="T12" fmla="*/ 1560 w 1578"/>
              <a:gd name="T13" fmla="*/ 461 h 1087"/>
              <a:gd name="T14" fmla="*/ 1562 w 1578"/>
              <a:gd name="T15" fmla="*/ 575 h 1087"/>
              <a:gd name="T16" fmla="*/ 1563 w 1578"/>
              <a:gd name="T17" fmla="*/ 716 h 1087"/>
              <a:gd name="T18" fmla="*/ 1566 w 1578"/>
              <a:gd name="T19" fmla="*/ 810 h 1087"/>
              <a:gd name="T20" fmla="*/ 1574 w 1578"/>
              <a:gd name="T21" fmla="*/ 937 h 1087"/>
              <a:gd name="T22" fmla="*/ 1555 w 1578"/>
              <a:gd name="T23" fmla="*/ 1057 h 1087"/>
              <a:gd name="T24" fmla="*/ 1504 w 1578"/>
              <a:gd name="T25" fmla="*/ 1076 h 1087"/>
              <a:gd name="T26" fmla="*/ 1448 w 1578"/>
              <a:gd name="T27" fmla="*/ 1056 h 1087"/>
              <a:gd name="T28" fmla="*/ 1392 w 1578"/>
              <a:gd name="T29" fmla="*/ 1061 h 1087"/>
              <a:gd name="T30" fmla="*/ 1321 w 1578"/>
              <a:gd name="T31" fmla="*/ 1063 h 1087"/>
              <a:gd name="T32" fmla="*/ 1224 w 1578"/>
              <a:gd name="T33" fmla="*/ 1070 h 1087"/>
              <a:gd name="T34" fmla="*/ 1015 w 1578"/>
              <a:gd name="T35" fmla="*/ 1081 h 1087"/>
              <a:gd name="T36" fmla="*/ 739 w 1578"/>
              <a:gd name="T37" fmla="*/ 1080 h 1087"/>
              <a:gd name="T38" fmla="*/ 426 w 1578"/>
              <a:gd name="T39" fmla="*/ 1080 h 1087"/>
              <a:gd name="T40" fmla="*/ 296 w 1578"/>
              <a:gd name="T41" fmla="*/ 1073 h 1087"/>
              <a:gd name="T42" fmla="*/ 166 w 1578"/>
              <a:gd name="T43" fmla="*/ 1066 h 1087"/>
              <a:gd name="T44" fmla="*/ 108 w 1578"/>
              <a:gd name="T45" fmla="*/ 1071 h 1087"/>
              <a:gd name="T46" fmla="*/ 40 w 1578"/>
              <a:gd name="T47" fmla="*/ 1063 h 1087"/>
              <a:gd name="T48" fmla="*/ 1 w 1578"/>
              <a:gd name="T49" fmla="*/ 1010 h 1087"/>
              <a:gd name="T50" fmla="*/ 5 w 1578"/>
              <a:gd name="T51" fmla="*/ 901 h 1087"/>
              <a:gd name="T52" fmla="*/ 8 w 1578"/>
              <a:gd name="T53" fmla="*/ 791 h 1087"/>
              <a:gd name="T54" fmla="*/ 12 w 1578"/>
              <a:gd name="T55" fmla="*/ 644 h 1087"/>
              <a:gd name="T56" fmla="*/ 9 w 1578"/>
              <a:gd name="T57" fmla="*/ 530 h 1087"/>
              <a:gd name="T58" fmla="*/ 6 w 1578"/>
              <a:gd name="T59" fmla="*/ 416 h 1087"/>
              <a:gd name="T60" fmla="*/ 13 w 1578"/>
              <a:gd name="T61" fmla="*/ 135 h 1087"/>
              <a:gd name="T62" fmla="*/ 24 w 1578"/>
              <a:gd name="T63" fmla="*/ 55 h 1087"/>
              <a:gd name="T64" fmla="*/ 78 w 1578"/>
              <a:gd name="T65" fmla="*/ 16 h 1087"/>
              <a:gd name="T66" fmla="*/ 146 w 1578"/>
              <a:gd name="T67" fmla="*/ 20 h 1087"/>
              <a:gd name="T68" fmla="*/ 264 w 1578"/>
              <a:gd name="T69" fmla="*/ 4 h 1087"/>
              <a:gd name="T70" fmla="*/ 352 w 1578"/>
              <a:gd name="T71" fmla="*/ 3 h 1087"/>
              <a:gd name="T72" fmla="*/ 441 w 1578"/>
              <a:gd name="T73" fmla="*/ 8 h 1087"/>
              <a:gd name="T74" fmla="*/ 638 w 1578"/>
              <a:gd name="T75" fmla="*/ 20 h 1087"/>
              <a:gd name="T76" fmla="*/ 835 w 1578"/>
              <a:gd name="T77" fmla="*/ 30 h 1087"/>
              <a:gd name="T78" fmla="*/ 1099 w 1578"/>
              <a:gd name="T79" fmla="*/ 28 h 1087"/>
              <a:gd name="T80" fmla="*/ 1248 w 1578"/>
              <a:gd name="T81" fmla="*/ 20 h 1087"/>
              <a:gd name="T82" fmla="*/ 1366 w 1578"/>
              <a:gd name="T83" fmla="*/ 13 h 1087"/>
              <a:gd name="T84" fmla="*/ 1485 w 1578"/>
              <a:gd name="T85" fmla="*/ 20 h 1087"/>
              <a:gd name="T86" fmla="*/ 1516 w 1578"/>
              <a:gd name="T87" fmla="*/ 30 h 10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578"/>
              <a:gd name="T133" fmla="*/ 0 h 1087"/>
              <a:gd name="T134" fmla="*/ 1578 w 1578"/>
              <a:gd name="T135" fmla="*/ 1087 h 108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578" h="1087">
                <a:moveTo>
                  <a:pt x="1516" y="30"/>
                </a:moveTo>
                <a:cubicBezTo>
                  <a:pt x="1526" y="34"/>
                  <a:pt x="1534" y="44"/>
                  <a:pt x="1539" y="57"/>
                </a:cubicBezTo>
                <a:cubicBezTo>
                  <a:pt x="1545" y="82"/>
                  <a:pt x="1547" y="107"/>
                  <a:pt x="1546" y="133"/>
                </a:cubicBezTo>
                <a:cubicBezTo>
                  <a:pt x="1547" y="159"/>
                  <a:pt x="1546" y="184"/>
                  <a:pt x="1546" y="209"/>
                </a:cubicBezTo>
                <a:cubicBezTo>
                  <a:pt x="1545" y="252"/>
                  <a:pt x="1546" y="295"/>
                  <a:pt x="1550" y="338"/>
                </a:cubicBezTo>
                <a:cubicBezTo>
                  <a:pt x="1550" y="404"/>
                  <a:pt x="1550" y="404"/>
                  <a:pt x="1550" y="404"/>
                </a:cubicBezTo>
                <a:cubicBezTo>
                  <a:pt x="1552" y="423"/>
                  <a:pt x="1555" y="443"/>
                  <a:pt x="1560" y="461"/>
                </a:cubicBezTo>
                <a:cubicBezTo>
                  <a:pt x="1563" y="499"/>
                  <a:pt x="1563" y="537"/>
                  <a:pt x="1562" y="575"/>
                </a:cubicBezTo>
                <a:cubicBezTo>
                  <a:pt x="1562" y="622"/>
                  <a:pt x="1562" y="669"/>
                  <a:pt x="1563" y="716"/>
                </a:cubicBezTo>
                <a:cubicBezTo>
                  <a:pt x="1565" y="748"/>
                  <a:pt x="1566" y="779"/>
                  <a:pt x="1566" y="810"/>
                </a:cubicBezTo>
                <a:cubicBezTo>
                  <a:pt x="1568" y="849"/>
                  <a:pt x="1570" y="891"/>
                  <a:pt x="1574" y="937"/>
                </a:cubicBezTo>
                <a:cubicBezTo>
                  <a:pt x="1578" y="984"/>
                  <a:pt x="1572" y="1023"/>
                  <a:pt x="1555" y="1057"/>
                </a:cubicBezTo>
                <a:cubicBezTo>
                  <a:pt x="1542" y="1076"/>
                  <a:pt x="1525" y="1083"/>
                  <a:pt x="1504" y="1076"/>
                </a:cubicBezTo>
                <a:cubicBezTo>
                  <a:pt x="1482" y="1070"/>
                  <a:pt x="1464" y="1063"/>
                  <a:pt x="1448" y="1056"/>
                </a:cubicBezTo>
                <a:cubicBezTo>
                  <a:pt x="1429" y="1053"/>
                  <a:pt x="1411" y="1054"/>
                  <a:pt x="1392" y="1061"/>
                </a:cubicBezTo>
                <a:cubicBezTo>
                  <a:pt x="1368" y="1064"/>
                  <a:pt x="1345" y="1065"/>
                  <a:pt x="1321" y="1063"/>
                </a:cubicBezTo>
                <a:cubicBezTo>
                  <a:pt x="1224" y="1070"/>
                  <a:pt x="1224" y="1070"/>
                  <a:pt x="1224" y="1070"/>
                </a:cubicBezTo>
                <a:cubicBezTo>
                  <a:pt x="1015" y="1081"/>
                  <a:pt x="1015" y="1081"/>
                  <a:pt x="1015" y="1081"/>
                </a:cubicBezTo>
                <a:cubicBezTo>
                  <a:pt x="923" y="1087"/>
                  <a:pt x="831" y="1086"/>
                  <a:pt x="739" y="1080"/>
                </a:cubicBezTo>
                <a:cubicBezTo>
                  <a:pt x="635" y="1074"/>
                  <a:pt x="530" y="1074"/>
                  <a:pt x="426" y="1080"/>
                </a:cubicBezTo>
                <a:cubicBezTo>
                  <a:pt x="296" y="1073"/>
                  <a:pt x="296" y="1073"/>
                  <a:pt x="296" y="1073"/>
                </a:cubicBezTo>
                <a:cubicBezTo>
                  <a:pt x="166" y="1066"/>
                  <a:pt x="166" y="1066"/>
                  <a:pt x="166" y="1066"/>
                </a:cubicBezTo>
                <a:cubicBezTo>
                  <a:pt x="108" y="1071"/>
                  <a:pt x="108" y="1071"/>
                  <a:pt x="108" y="1071"/>
                </a:cubicBezTo>
                <a:cubicBezTo>
                  <a:pt x="83" y="1073"/>
                  <a:pt x="60" y="1070"/>
                  <a:pt x="40" y="1063"/>
                </a:cubicBezTo>
                <a:cubicBezTo>
                  <a:pt x="18" y="1056"/>
                  <a:pt x="6" y="1038"/>
                  <a:pt x="1" y="1010"/>
                </a:cubicBezTo>
                <a:cubicBezTo>
                  <a:pt x="0" y="974"/>
                  <a:pt x="1" y="937"/>
                  <a:pt x="5" y="901"/>
                </a:cubicBezTo>
                <a:cubicBezTo>
                  <a:pt x="7" y="864"/>
                  <a:pt x="8" y="827"/>
                  <a:pt x="8" y="791"/>
                </a:cubicBezTo>
                <a:cubicBezTo>
                  <a:pt x="8" y="742"/>
                  <a:pt x="10" y="693"/>
                  <a:pt x="12" y="644"/>
                </a:cubicBezTo>
                <a:cubicBezTo>
                  <a:pt x="12" y="606"/>
                  <a:pt x="11" y="568"/>
                  <a:pt x="9" y="530"/>
                </a:cubicBezTo>
                <a:cubicBezTo>
                  <a:pt x="7" y="492"/>
                  <a:pt x="6" y="455"/>
                  <a:pt x="6" y="416"/>
                </a:cubicBezTo>
                <a:cubicBezTo>
                  <a:pt x="7" y="322"/>
                  <a:pt x="9" y="229"/>
                  <a:pt x="13" y="135"/>
                </a:cubicBezTo>
                <a:cubicBezTo>
                  <a:pt x="14" y="108"/>
                  <a:pt x="18" y="81"/>
                  <a:pt x="24" y="55"/>
                </a:cubicBezTo>
                <a:cubicBezTo>
                  <a:pt x="33" y="27"/>
                  <a:pt x="51" y="14"/>
                  <a:pt x="78" y="16"/>
                </a:cubicBezTo>
                <a:cubicBezTo>
                  <a:pt x="146" y="20"/>
                  <a:pt x="146" y="20"/>
                  <a:pt x="146" y="20"/>
                </a:cubicBezTo>
                <a:cubicBezTo>
                  <a:pt x="264" y="4"/>
                  <a:pt x="264" y="4"/>
                  <a:pt x="264" y="4"/>
                </a:cubicBezTo>
                <a:cubicBezTo>
                  <a:pt x="293" y="0"/>
                  <a:pt x="323" y="0"/>
                  <a:pt x="352" y="3"/>
                </a:cubicBezTo>
                <a:cubicBezTo>
                  <a:pt x="441" y="8"/>
                  <a:pt x="441" y="8"/>
                  <a:pt x="441" y="8"/>
                </a:cubicBezTo>
                <a:cubicBezTo>
                  <a:pt x="638" y="20"/>
                  <a:pt x="638" y="20"/>
                  <a:pt x="638" y="20"/>
                </a:cubicBezTo>
                <a:cubicBezTo>
                  <a:pt x="835" y="30"/>
                  <a:pt x="835" y="30"/>
                  <a:pt x="835" y="30"/>
                </a:cubicBezTo>
                <a:cubicBezTo>
                  <a:pt x="923" y="33"/>
                  <a:pt x="1011" y="33"/>
                  <a:pt x="1099" y="28"/>
                </a:cubicBezTo>
                <a:cubicBezTo>
                  <a:pt x="1248" y="20"/>
                  <a:pt x="1248" y="20"/>
                  <a:pt x="1248" y="20"/>
                </a:cubicBezTo>
                <a:cubicBezTo>
                  <a:pt x="1366" y="13"/>
                  <a:pt x="1366" y="13"/>
                  <a:pt x="1366" y="13"/>
                </a:cubicBezTo>
                <a:cubicBezTo>
                  <a:pt x="1406" y="9"/>
                  <a:pt x="1445" y="11"/>
                  <a:pt x="1485" y="20"/>
                </a:cubicBezTo>
                <a:cubicBezTo>
                  <a:pt x="1495" y="22"/>
                  <a:pt x="1506" y="25"/>
                  <a:pt x="1516" y="30"/>
                </a:cubicBezTo>
              </a:path>
            </a:pathLst>
          </a:custGeom>
          <a:noFill/>
          <a:ln w="7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5" name="Freeform 7"/>
          <p:cNvSpPr>
            <a:spLocks/>
          </p:cNvSpPr>
          <p:nvPr/>
        </p:nvSpPr>
        <p:spPr bwMode="auto">
          <a:xfrm>
            <a:off x="531813" y="889000"/>
            <a:ext cx="8004175" cy="5649913"/>
          </a:xfrm>
          <a:custGeom>
            <a:avLst/>
            <a:gdLst>
              <a:gd name="T0" fmla="*/ 1543 w 1581"/>
              <a:gd name="T1" fmla="*/ 22 h 1116"/>
              <a:gd name="T2" fmla="*/ 1557 w 1581"/>
              <a:gd name="T3" fmla="*/ 37 h 1116"/>
              <a:gd name="T4" fmla="*/ 1562 w 1581"/>
              <a:gd name="T5" fmla="*/ 63 h 1116"/>
              <a:gd name="T6" fmla="*/ 1569 w 1581"/>
              <a:gd name="T7" fmla="*/ 161 h 1116"/>
              <a:gd name="T8" fmla="*/ 1567 w 1581"/>
              <a:gd name="T9" fmla="*/ 260 h 1116"/>
              <a:gd name="T10" fmla="*/ 1573 w 1581"/>
              <a:gd name="T11" fmla="*/ 471 h 1116"/>
              <a:gd name="T12" fmla="*/ 1580 w 1581"/>
              <a:gd name="T13" fmla="*/ 682 h 1116"/>
              <a:gd name="T14" fmla="*/ 1578 w 1581"/>
              <a:gd name="T15" fmla="*/ 840 h 1116"/>
              <a:gd name="T16" fmla="*/ 1581 w 1581"/>
              <a:gd name="T17" fmla="*/ 1001 h 1116"/>
              <a:gd name="T18" fmla="*/ 1577 w 1581"/>
              <a:gd name="T19" fmla="*/ 1063 h 1116"/>
              <a:gd name="T20" fmla="*/ 1550 w 1581"/>
              <a:gd name="T21" fmla="*/ 1107 h 1116"/>
              <a:gd name="T22" fmla="*/ 1516 w 1581"/>
              <a:gd name="T23" fmla="*/ 1111 h 1116"/>
              <a:gd name="T24" fmla="*/ 1482 w 1581"/>
              <a:gd name="T25" fmla="*/ 1106 h 1116"/>
              <a:gd name="T26" fmla="*/ 1383 w 1581"/>
              <a:gd name="T27" fmla="*/ 1104 h 1116"/>
              <a:gd name="T28" fmla="*/ 1283 w 1581"/>
              <a:gd name="T29" fmla="*/ 1104 h 1116"/>
              <a:gd name="T30" fmla="*/ 1172 w 1581"/>
              <a:gd name="T31" fmla="*/ 1103 h 1116"/>
              <a:gd name="T32" fmla="*/ 1055 w 1581"/>
              <a:gd name="T33" fmla="*/ 1094 h 1116"/>
              <a:gd name="T34" fmla="*/ 945 w 1581"/>
              <a:gd name="T35" fmla="*/ 1106 h 1116"/>
              <a:gd name="T36" fmla="*/ 887 w 1581"/>
              <a:gd name="T37" fmla="*/ 1109 h 1116"/>
              <a:gd name="T38" fmla="*/ 829 w 1581"/>
              <a:gd name="T39" fmla="*/ 1106 h 1116"/>
              <a:gd name="T40" fmla="*/ 649 w 1581"/>
              <a:gd name="T41" fmla="*/ 1098 h 1116"/>
              <a:gd name="T42" fmla="*/ 576 w 1581"/>
              <a:gd name="T43" fmla="*/ 1099 h 1116"/>
              <a:gd name="T44" fmla="*/ 503 w 1581"/>
              <a:gd name="T45" fmla="*/ 1104 h 1116"/>
              <a:gd name="T46" fmla="*/ 446 w 1581"/>
              <a:gd name="T47" fmla="*/ 1100 h 1116"/>
              <a:gd name="T48" fmla="*/ 378 w 1581"/>
              <a:gd name="T49" fmla="*/ 1108 h 1116"/>
              <a:gd name="T50" fmla="*/ 241 w 1581"/>
              <a:gd name="T51" fmla="*/ 1113 h 1116"/>
              <a:gd name="T52" fmla="*/ 138 w 1581"/>
              <a:gd name="T53" fmla="*/ 1103 h 1116"/>
              <a:gd name="T54" fmla="*/ 44 w 1581"/>
              <a:gd name="T55" fmla="*/ 1093 h 1116"/>
              <a:gd name="T56" fmla="*/ 17 w 1581"/>
              <a:gd name="T57" fmla="*/ 1082 h 1116"/>
              <a:gd name="T58" fmla="*/ 11 w 1581"/>
              <a:gd name="T59" fmla="*/ 1040 h 1116"/>
              <a:gd name="T60" fmla="*/ 2 w 1581"/>
              <a:gd name="T61" fmla="*/ 863 h 1116"/>
              <a:gd name="T62" fmla="*/ 4 w 1581"/>
              <a:gd name="T63" fmla="*/ 687 h 1116"/>
              <a:gd name="T64" fmla="*/ 7 w 1581"/>
              <a:gd name="T65" fmla="*/ 592 h 1116"/>
              <a:gd name="T66" fmla="*/ 4 w 1581"/>
              <a:gd name="T67" fmla="*/ 445 h 1116"/>
              <a:gd name="T68" fmla="*/ 9 w 1581"/>
              <a:gd name="T69" fmla="*/ 138 h 1116"/>
              <a:gd name="T70" fmla="*/ 17 w 1581"/>
              <a:gd name="T71" fmla="*/ 54 h 1116"/>
              <a:gd name="T72" fmla="*/ 69 w 1581"/>
              <a:gd name="T73" fmla="*/ 11 h 1116"/>
              <a:gd name="T74" fmla="*/ 134 w 1581"/>
              <a:gd name="T75" fmla="*/ 9 h 1116"/>
              <a:gd name="T76" fmla="*/ 181 w 1581"/>
              <a:gd name="T77" fmla="*/ 7 h 1116"/>
              <a:gd name="T78" fmla="*/ 257 w 1581"/>
              <a:gd name="T79" fmla="*/ 7 h 1116"/>
              <a:gd name="T80" fmla="*/ 332 w 1581"/>
              <a:gd name="T81" fmla="*/ 0 h 1116"/>
              <a:gd name="T82" fmla="*/ 389 w 1581"/>
              <a:gd name="T83" fmla="*/ 6 h 1116"/>
              <a:gd name="T84" fmla="*/ 447 w 1581"/>
              <a:gd name="T85" fmla="*/ 6 h 1116"/>
              <a:gd name="T86" fmla="*/ 541 w 1581"/>
              <a:gd name="T87" fmla="*/ 13 h 1116"/>
              <a:gd name="T88" fmla="*/ 825 w 1581"/>
              <a:gd name="T89" fmla="*/ 17 h 1116"/>
              <a:gd name="T90" fmla="*/ 968 w 1581"/>
              <a:gd name="T91" fmla="*/ 14 h 1116"/>
              <a:gd name="T92" fmla="*/ 1111 w 1581"/>
              <a:gd name="T93" fmla="*/ 6 h 1116"/>
              <a:gd name="T94" fmla="*/ 1172 w 1581"/>
              <a:gd name="T95" fmla="*/ 6 h 1116"/>
              <a:gd name="T96" fmla="*/ 1233 w 1581"/>
              <a:gd name="T97" fmla="*/ 10 h 1116"/>
              <a:gd name="T98" fmla="*/ 1327 w 1581"/>
              <a:gd name="T99" fmla="*/ 13 h 1116"/>
              <a:gd name="T100" fmla="*/ 1412 w 1581"/>
              <a:gd name="T101" fmla="*/ 10 h 1116"/>
              <a:gd name="T102" fmla="*/ 1498 w 1581"/>
              <a:gd name="T103" fmla="*/ 10 h 1116"/>
              <a:gd name="T104" fmla="*/ 1543 w 1581"/>
              <a:gd name="T105" fmla="*/ 22 h 111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81"/>
              <a:gd name="T160" fmla="*/ 0 h 1116"/>
              <a:gd name="T161" fmla="*/ 1581 w 1581"/>
              <a:gd name="T162" fmla="*/ 1116 h 111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81" h="1116">
                <a:moveTo>
                  <a:pt x="1543" y="22"/>
                </a:moveTo>
                <a:cubicBezTo>
                  <a:pt x="1551" y="26"/>
                  <a:pt x="1556" y="31"/>
                  <a:pt x="1557" y="37"/>
                </a:cubicBezTo>
                <a:cubicBezTo>
                  <a:pt x="1562" y="63"/>
                  <a:pt x="1562" y="63"/>
                  <a:pt x="1562" y="63"/>
                </a:cubicBezTo>
                <a:cubicBezTo>
                  <a:pt x="1567" y="96"/>
                  <a:pt x="1570" y="128"/>
                  <a:pt x="1569" y="161"/>
                </a:cubicBezTo>
                <a:cubicBezTo>
                  <a:pt x="1567" y="260"/>
                  <a:pt x="1567" y="260"/>
                  <a:pt x="1567" y="260"/>
                </a:cubicBezTo>
                <a:cubicBezTo>
                  <a:pt x="1566" y="330"/>
                  <a:pt x="1568" y="401"/>
                  <a:pt x="1573" y="471"/>
                </a:cubicBezTo>
                <a:cubicBezTo>
                  <a:pt x="1579" y="542"/>
                  <a:pt x="1581" y="612"/>
                  <a:pt x="1580" y="682"/>
                </a:cubicBezTo>
                <a:cubicBezTo>
                  <a:pt x="1580" y="735"/>
                  <a:pt x="1579" y="788"/>
                  <a:pt x="1578" y="840"/>
                </a:cubicBezTo>
                <a:cubicBezTo>
                  <a:pt x="1577" y="893"/>
                  <a:pt x="1578" y="947"/>
                  <a:pt x="1581" y="1001"/>
                </a:cubicBezTo>
                <a:cubicBezTo>
                  <a:pt x="1581" y="1021"/>
                  <a:pt x="1580" y="1042"/>
                  <a:pt x="1577" y="1063"/>
                </a:cubicBezTo>
                <a:cubicBezTo>
                  <a:pt x="1575" y="1084"/>
                  <a:pt x="1566" y="1098"/>
                  <a:pt x="1550" y="1107"/>
                </a:cubicBezTo>
                <a:cubicBezTo>
                  <a:pt x="1540" y="1111"/>
                  <a:pt x="1529" y="1112"/>
                  <a:pt x="1516" y="1111"/>
                </a:cubicBezTo>
                <a:cubicBezTo>
                  <a:pt x="1482" y="1106"/>
                  <a:pt x="1482" y="1106"/>
                  <a:pt x="1482" y="1106"/>
                </a:cubicBezTo>
                <a:cubicBezTo>
                  <a:pt x="1449" y="1104"/>
                  <a:pt x="1416" y="1103"/>
                  <a:pt x="1383" y="1104"/>
                </a:cubicBezTo>
                <a:cubicBezTo>
                  <a:pt x="1350" y="1106"/>
                  <a:pt x="1317" y="1106"/>
                  <a:pt x="1283" y="1104"/>
                </a:cubicBezTo>
                <a:cubicBezTo>
                  <a:pt x="1247" y="1104"/>
                  <a:pt x="1209" y="1104"/>
                  <a:pt x="1172" y="1103"/>
                </a:cubicBezTo>
                <a:cubicBezTo>
                  <a:pt x="1055" y="1094"/>
                  <a:pt x="1055" y="1094"/>
                  <a:pt x="1055" y="1094"/>
                </a:cubicBezTo>
                <a:cubicBezTo>
                  <a:pt x="1018" y="1090"/>
                  <a:pt x="981" y="1094"/>
                  <a:pt x="945" y="1106"/>
                </a:cubicBezTo>
                <a:cubicBezTo>
                  <a:pt x="887" y="1109"/>
                  <a:pt x="887" y="1109"/>
                  <a:pt x="887" y="1109"/>
                </a:cubicBezTo>
                <a:cubicBezTo>
                  <a:pt x="829" y="1106"/>
                  <a:pt x="829" y="1106"/>
                  <a:pt x="829" y="1106"/>
                </a:cubicBezTo>
                <a:cubicBezTo>
                  <a:pt x="769" y="1111"/>
                  <a:pt x="709" y="1108"/>
                  <a:pt x="649" y="1098"/>
                </a:cubicBezTo>
                <a:cubicBezTo>
                  <a:pt x="625" y="1096"/>
                  <a:pt x="600" y="1097"/>
                  <a:pt x="576" y="1099"/>
                </a:cubicBezTo>
                <a:cubicBezTo>
                  <a:pt x="503" y="1104"/>
                  <a:pt x="503" y="1104"/>
                  <a:pt x="503" y="1104"/>
                </a:cubicBezTo>
                <a:cubicBezTo>
                  <a:pt x="446" y="1100"/>
                  <a:pt x="446" y="1100"/>
                  <a:pt x="446" y="1100"/>
                </a:cubicBezTo>
                <a:cubicBezTo>
                  <a:pt x="378" y="1108"/>
                  <a:pt x="378" y="1108"/>
                  <a:pt x="378" y="1108"/>
                </a:cubicBezTo>
                <a:cubicBezTo>
                  <a:pt x="332" y="1114"/>
                  <a:pt x="287" y="1116"/>
                  <a:pt x="241" y="1113"/>
                </a:cubicBezTo>
                <a:cubicBezTo>
                  <a:pt x="138" y="1103"/>
                  <a:pt x="138" y="1103"/>
                  <a:pt x="138" y="1103"/>
                </a:cubicBezTo>
                <a:cubicBezTo>
                  <a:pt x="44" y="1093"/>
                  <a:pt x="44" y="1093"/>
                  <a:pt x="44" y="1093"/>
                </a:cubicBezTo>
                <a:cubicBezTo>
                  <a:pt x="30" y="1093"/>
                  <a:pt x="21" y="1090"/>
                  <a:pt x="17" y="1082"/>
                </a:cubicBezTo>
                <a:cubicBezTo>
                  <a:pt x="13" y="1075"/>
                  <a:pt x="11" y="1060"/>
                  <a:pt x="11" y="1040"/>
                </a:cubicBezTo>
                <a:cubicBezTo>
                  <a:pt x="7" y="981"/>
                  <a:pt x="4" y="923"/>
                  <a:pt x="2" y="863"/>
                </a:cubicBezTo>
                <a:cubicBezTo>
                  <a:pt x="0" y="805"/>
                  <a:pt x="1" y="746"/>
                  <a:pt x="4" y="687"/>
                </a:cubicBezTo>
                <a:cubicBezTo>
                  <a:pt x="7" y="655"/>
                  <a:pt x="8" y="624"/>
                  <a:pt x="7" y="592"/>
                </a:cubicBezTo>
                <a:cubicBezTo>
                  <a:pt x="4" y="544"/>
                  <a:pt x="3" y="494"/>
                  <a:pt x="4" y="445"/>
                </a:cubicBezTo>
                <a:cubicBezTo>
                  <a:pt x="5" y="343"/>
                  <a:pt x="7" y="241"/>
                  <a:pt x="9" y="138"/>
                </a:cubicBezTo>
                <a:cubicBezTo>
                  <a:pt x="7" y="109"/>
                  <a:pt x="10" y="82"/>
                  <a:pt x="17" y="54"/>
                </a:cubicBezTo>
                <a:cubicBezTo>
                  <a:pt x="27" y="27"/>
                  <a:pt x="44" y="13"/>
                  <a:pt x="69" y="11"/>
                </a:cubicBezTo>
                <a:cubicBezTo>
                  <a:pt x="134" y="9"/>
                  <a:pt x="134" y="9"/>
                  <a:pt x="134" y="9"/>
                </a:cubicBezTo>
                <a:cubicBezTo>
                  <a:pt x="181" y="7"/>
                  <a:pt x="181" y="7"/>
                  <a:pt x="181" y="7"/>
                </a:cubicBezTo>
                <a:cubicBezTo>
                  <a:pt x="206" y="12"/>
                  <a:pt x="232" y="12"/>
                  <a:pt x="257" y="7"/>
                </a:cubicBezTo>
                <a:cubicBezTo>
                  <a:pt x="332" y="0"/>
                  <a:pt x="332" y="0"/>
                  <a:pt x="332" y="0"/>
                </a:cubicBezTo>
                <a:cubicBezTo>
                  <a:pt x="389" y="6"/>
                  <a:pt x="389" y="6"/>
                  <a:pt x="389" y="6"/>
                </a:cubicBezTo>
                <a:cubicBezTo>
                  <a:pt x="409" y="8"/>
                  <a:pt x="428" y="8"/>
                  <a:pt x="447" y="6"/>
                </a:cubicBezTo>
                <a:cubicBezTo>
                  <a:pt x="478" y="4"/>
                  <a:pt x="509" y="6"/>
                  <a:pt x="541" y="13"/>
                </a:cubicBezTo>
                <a:cubicBezTo>
                  <a:pt x="635" y="23"/>
                  <a:pt x="730" y="24"/>
                  <a:pt x="825" y="17"/>
                </a:cubicBezTo>
                <a:cubicBezTo>
                  <a:pt x="872" y="14"/>
                  <a:pt x="920" y="13"/>
                  <a:pt x="968" y="14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31" y="4"/>
                  <a:pt x="1151" y="4"/>
                  <a:pt x="1172" y="6"/>
                </a:cubicBezTo>
                <a:cubicBezTo>
                  <a:pt x="1233" y="10"/>
                  <a:pt x="1233" y="10"/>
                  <a:pt x="1233" y="10"/>
                </a:cubicBezTo>
                <a:cubicBezTo>
                  <a:pt x="1264" y="10"/>
                  <a:pt x="1295" y="11"/>
                  <a:pt x="1327" y="13"/>
                </a:cubicBezTo>
                <a:cubicBezTo>
                  <a:pt x="1355" y="14"/>
                  <a:pt x="1384" y="13"/>
                  <a:pt x="1412" y="10"/>
                </a:cubicBezTo>
                <a:cubicBezTo>
                  <a:pt x="1441" y="4"/>
                  <a:pt x="1470" y="4"/>
                  <a:pt x="1498" y="10"/>
                </a:cubicBezTo>
                <a:cubicBezTo>
                  <a:pt x="1513" y="13"/>
                  <a:pt x="1528" y="17"/>
                  <a:pt x="1543" y="22"/>
                </a:cubicBezTo>
              </a:path>
            </a:pathLst>
          </a:custGeom>
          <a:noFill/>
          <a:ln w="7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34988" y="949325"/>
            <a:ext cx="8075612" cy="5486400"/>
          </a:xfrm>
          <a:custGeom>
            <a:avLst/>
            <a:gdLst>
              <a:gd name="T0" fmla="*/ 1531 w 1595"/>
              <a:gd name="T1" fmla="*/ 50 h 1084"/>
              <a:gd name="T2" fmla="*/ 1544 w 1595"/>
              <a:gd name="T3" fmla="*/ 103 h 1084"/>
              <a:gd name="T4" fmla="*/ 1547 w 1595"/>
              <a:gd name="T5" fmla="*/ 162 h 1084"/>
              <a:gd name="T6" fmla="*/ 1555 w 1595"/>
              <a:gd name="T7" fmla="*/ 275 h 1084"/>
              <a:gd name="T8" fmla="*/ 1565 w 1595"/>
              <a:gd name="T9" fmla="*/ 333 h 1084"/>
              <a:gd name="T10" fmla="*/ 1575 w 1595"/>
              <a:gd name="T11" fmla="*/ 391 h 1084"/>
              <a:gd name="T12" fmla="*/ 1575 w 1595"/>
              <a:gd name="T13" fmla="*/ 477 h 1084"/>
              <a:gd name="T14" fmla="*/ 1580 w 1595"/>
              <a:gd name="T15" fmla="*/ 563 h 1084"/>
              <a:gd name="T16" fmla="*/ 1595 w 1595"/>
              <a:gd name="T17" fmla="*/ 682 h 1084"/>
              <a:gd name="T18" fmla="*/ 1588 w 1595"/>
              <a:gd name="T19" fmla="*/ 766 h 1084"/>
              <a:gd name="T20" fmla="*/ 1579 w 1595"/>
              <a:gd name="T21" fmla="*/ 850 h 1084"/>
              <a:gd name="T22" fmla="*/ 1584 w 1595"/>
              <a:gd name="T23" fmla="*/ 893 h 1084"/>
              <a:gd name="T24" fmla="*/ 1590 w 1595"/>
              <a:gd name="T25" fmla="*/ 934 h 1084"/>
              <a:gd name="T26" fmla="*/ 1581 w 1595"/>
              <a:gd name="T27" fmla="*/ 983 h 1084"/>
              <a:gd name="T28" fmla="*/ 1564 w 1595"/>
              <a:gd name="T29" fmla="*/ 1026 h 1084"/>
              <a:gd name="T30" fmla="*/ 1552 w 1595"/>
              <a:gd name="T31" fmla="*/ 1041 h 1084"/>
              <a:gd name="T32" fmla="*/ 1537 w 1595"/>
              <a:gd name="T33" fmla="*/ 1047 h 1084"/>
              <a:gd name="T34" fmla="*/ 1493 w 1595"/>
              <a:gd name="T35" fmla="*/ 1068 h 1084"/>
              <a:gd name="T36" fmla="*/ 1443 w 1595"/>
              <a:gd name="T37" fmla="*/ 1074 h 1084"/>
              <a:gd name="T38" fmla="*/ 1344 w 1595"/>
              <a:gd name="T39" fmla="*/ 1081 h 1084"/>
              <a:gd name="T40" fmla="*/ 1249 w 1595"/>
              <a:gd name="T41" fmla="*/ 1062 h 1084"/>
              <a:gd name="T42" fmla="*/ 1197 w 1595"/>
              <a:gd name="T43" fmla="*/ 1068 h 1084"/>
              <a:gd name="T44" fmla="*/ 1144 w 1595"/>
              <a:gd name="T45" fmla="*/ 1080 h 1084"/>
              <a:gd name="T46" fmla="*/ 1065 w 1595"/>
              <a:gd name="T47" fmla="*/ 1074 h 1084"/>
              <a:gd name="T48" fmla="*/ 987 w 1595"/>
              <a:gd name="T49" fmla="*/ 1061 h 1084"/>
              <a:gd name="T50" fmla="*/ 844 w 1595"/>
              <a:gd name="T51" fmla="*/ 1063 h 1084"/>
              <a:gd name="T52" fmla="*/ 604 w 1595"/>
              <a:gd name="T53" fmla="*/ 1065 h 1084"/>
              <a:gd name="T54" fmla="*/ 537 w 1595"/>
              <a:gd name="T55" fmla="*/ 1072 h 1084"/>
              <a:gd name="T56" fmla="*/ 469 w 1595"/>
              <a:gd name="T57" fmla="*/ 1078 h 1084"/>
              <a:gd name="T58" fmla="*/ 341 w 1595"/>
              <a:gd name="T59" fmla="*/ 1077 h 1084"/>
              <a:gd name="T60" fmla="*/ 231 w 1595"/>
              <a:gd name="T61" fmla="*/ 1076 h 1084"/>
              <a:gd name="T62" fmla="*/ 151 w 1595"/>
              <a:gd name="T63" fmla="*/ 1068 h 1084"/>
              <a:gd name="T64" fmla="*/ 118 w 1595"/>
              <a:gd name="T65" fmla="*/ 1077 h 1084"/>
              <a:gd name="T66" fmla="*/ 72 w 1595"/>
              <a:gd name="T67" fmla="*/ 1067 h 1084"/>
              <a:gd name="T68" fmla="*/ 29 w 1595"/>
              <a:gd name="T69" fmla="*/ 1042 h 1084"/>
              <a:gd name="T70" fmla="*/ 8 w 1595"/>
              <a:gd name="T71" fmla="*/ 977 h 1084"/>
              <a:gd name="T72" fmla="*/ 7 w 1595"/>
              <a:gd name="T73" fmla="*/ 901 h 1084"/>
              <a:gd name="T74" fmla="*/ 9 w 1595"/>
              <a:gd name="T75" fmla="*/ 602 h 1084"/>
              <a:gd name="T76" fmla="*/ 5 w 1595"/>
              <a:gd name="T77" fmla="*/ 362 h 1084"/>
              <a:gd name="T78" fmla="*/ 1 w 1595"/>
              <a:gd name="T79" fmla="*/ 172 h 1084"/>
              <a:gd name="T80" fmla="*/ 9 w 1595"/>
              <a:gd name="T81" fmla="*/ 112 h 1084"/>
              <a:gd name="T82" fmla="*/ 32 w 1595"/>
              <a:gd name="T83" fmla="*/ 60 h 1084"/>
              <a:gd name="T84" fmla="*/ 74 w 1595"/>
              <a:gd name="T85" fmla="*/ 42 h 1084"/>
              <a:gd name="T86" fmla="*/ 120 w 1595"/>
              <a:gd name="T87" fmla="*/ 42 h 1084"/>
              <a:gd name="T88" fmla="*/ 166 w 1595"/>
              <a:gd name="T89" fmla="*/ 45 h 1084"/>
              <a:gd name="T90" fmla="*/ 213 w 1595"/>
              <a:gd name="T91" fmla="*/ 49 h 1084"/>
              <a:gd name="T92" fmla="*/ 302 w 1595"/>
              <a:gd name="T93" fmla="*/ 44 h 1084"/>
              <a:gd name="T94" fmla="*/ 515 w 1595"/>
              <a:gd name="T95" fmla="*/ 22 h 1084"/>
              <a:gd name="T96" fmla="*/ 630 w 1595"/>
              <a:gd name="T97" fmla="*/ 1 h 1084"/>
              <a:gd name="T98" fmla="*/ 772 w 1595"/>
              <a:gd name="T99" fmla="*/ 4 h 1084"/>
              <a:gd name="T100" fmla="*/ 935 w 1595"/>
              <a:gd name="T101" fmla="*/ 12 h 1084"/>
              <a:gd name="T102" fmla="*/ 1098 w 1595"/>
              <a:gd name="T103" fmla="*/ 8 h 1084"/>
              <a:gd name="T104" fmla="*/ 1180 w 1595"/>
              <a:gd name="T105" fmla="*/ 6 h 1084"/>
              <a:gd name="T106" fmla="*/ 1261 w 1595"/>
              <a:gd name="T107" fmla="*/ 18 h 1084"/>
              <a:gd name="T108" fmla="*/ 1322 w 1595"/>
              <a:gd name="T109" fmla="*/ 16 h 1084"/>
              <a:gd name="T110" fmla="*/ 1382 w 1595"/>
              <a:gd name="T111" fmla="*/ 10 h 1084"/>
              <a:gd name="T112" fmla="*/ 1461 w 1595"/>
              <a:gd name="T113" fmla="*/ 9 h 1084"/>
              <a:gd name="T114" fmla="*/ 1531 w 1595"/>
              <a:gd name="T115" fmla="*/ 50 h 108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595"/>
              <a:gd name="T175" fmla="*/ 0 h 1084"/>
              <a:gd name="T176" fmla="*/ 1595 w 1595"/>
              <a:gd name="T177" fmla="*/ 1084 h 108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595" h="1084">
                <a:moveTo>
                  <a:pt x="1531" y="50"/>
                </a:moveTo>
                <a:cubicBezTo>
                  <a:pt x="1539" y="64"/>
                  <a:pt x="1543" y="83"/>
                  <a:pt x="1544" y="103"/>
                </a:cubicBezTo>
                <a:cubicBezTo>
                  <a:pt x="1545" y="124"/>
                  <a:pt x="1546" y="144"/>
                  <a:pt x="1547" y="162"/>
                </a:cubicBezTo>
                <a:cubicBezTo>
                  <a:pt x="1550" y="199"/>
                  <a:pt x="1553" y="237"/>
                  <a:pt x="1555" y="275"/>
                </a:cubicBezTo>
                <a:cubicBezTo>
                  <a:pt x="1557" y="295"/>
                  <a:pt x="1560" y="314"/>
                  <a:pt x="1565" y="333"/>
                </a:cubicBezTo>
                <a:cubicBezTo>
                  <a:pt x="1570" y="352"/>
                  <a:pt x="1573" y="371"/>
                  <a:pt x="1575" y="391"/>
                </a:cubicBezTo>
                <a:cubicBezTo>
                  <a:pt x="1576" y="420"/>
                  <a:pt x="1576" y="449"/>
                  <a:pt x="1575" y="477"/>
                </a:cubicBezTo>
                <a:cubicBezTo>
                  <a:pt x="1575" y="506"/>
                  <a:pt x="1577" y="535"/>
                  <a:pt x="1580" y="563"/>
                </a:cubicBezTo>
                <a:cubicBezTo>
                  <a:pt x="1587" y="602"/>
                  <a:pt x="1593" y="642"/>
                  <a:pt x="1595" y="682"/>
                </a:cubicBezTo>
                <a:cubicBezTo>
                  <a:pt x="1595" y="710"/>
                  <a:pt x="1593" y="738"/>
                  <a:pt x="1588" y="766"/>
                </a:cubicBezTo>
                <a:cubicBezTo>
                  <a:pt x="1583" y="794"/>
                  <a:pt x="1580" y="822"/>
                  <a:pt x="1579" y="850"/>
                </a:cubicBezTo>
                <a:cubicBezTo>
                  <a:pt x="1579" y="865"/>
                  <a:pt x="1581" y="879"/>
                  <a:pt x="1584" y="893"/>
                </a:cubicBezTo>
                <a:cubicBezTo>
                  <a:pt x="1588" y="906"/>
                  <a:pt x="1589" y="920"/>
                  <a:pt x="1590" y="934"/>
                </a:cubicBezTo>
                <a:cubicBezTo>
                  <a:pt x="1589" y="950"/>
                  <a:pt x="1586" y="965"/>
                  <a:pt x="1581" y="983"/>
                </a:cubicBezTo>
                <a:cubicBezTo>
                  <a:pt x="1576" y="1000"/>
                  <a:pt x="1571" y="1015"/>
                  <a:pt x="1564" y="1026"/>
                </a:cubicBezTo>
                <a:cubicBezTo>
                  <a:pt x="1560" y="1034"/>
                  <a:pt x="1556" y="1039"/>
                  <a:pt x="1552" y="1041"/>
                </a:cubicBezTo>
                <a:cubicBezTo>
                  <a:pt x="1537" y="1047"/>
                  <a:pt x="1537" y="1047"/>
                  <a:pt x="1537" y="1047"/>
                </a:cubicBezTo>
                <a:cubicBezTo>
                  <a:pt x="1523" y="1056"/>
                  <a:pt x="1508" y="1063"/>
                  <a:pt x="1493" y="1068"/>
                </a:cubicBezTo>
                <a:cubicBezTo>
                  <a:pt x="1443" y="1074"/>
                  <a:pt x="1443" y="1074"/>
                  <a:pt x="1443" y="1074"/>
                </a:cubicBezTo>
                <a:cubicBezTo>
                  <a:pt x="1410" y="1082"/>
                  <a:pt x="1377" y="1084"/>
                  <a:pt x="1344" y="1081"/>
                </a:cubicBezTo>
                <a:cubicBezTo>
                  <a:pt x="1249" y="1062"/>
                  <a:pt x="1249" y="1062"/>
                  <a:pt x="1249" y="1062"/>
                </a:cubicBezTo>
                <a:cubicBezTo>
                  <a:pt x="1232" y="1059"/>
                  <a:pt x="1215" y="1061"/>
                  <a:pt x="1197" y="1068"/>
                </a:cubicBezTo>
                <a:cubicBezTo>
                  <a:pt x="1179" y="1073"/>
                  <a:pt x="1161" y="1078"/>
                  <a:pt x="1144" y="1080"/>
                </a:cubicBezTo>
                <a:cubicBezTo>
                  <a:pt x="1065" y="1074"/>
                  <a:pt x="1065" y="1074"/>
                  <a:pt x="1065" y="1074"/>
                </a:cubicBezTo>
                <a:cubicBezTo>
                  <a:pt x="987" y="1061"/>
                  <a:pt x="987" y="1061"/>
                  <a:pt x="987" y="1061"/>
                </a:cubicBezTo>
                <a:cubicBezTo>
                  <a:pt x="939" y="1056"/>
                  <a:pt x="891" y="1057"/>
                  <a:pt x="844" y="1063"/>
                </a:cubicBezTo>
                <a:cubicBezTo>
                  <a:pt x="764" y="1068"/>
                  <a:pt x="684" y="1068"/>
                  <a:pt x="604" y="1065"/>
                </a:cubicBezTo>
                <a:cubicBezTo>
                  <a:pt x="537" y="1072"/>
                  <a:pt x="537" y="1072"/>
                  <a:pt x="537" y="1072"/>
                </a:cubicBezTo>
                <a:cubicBezTo>
                  <a:pt x="469" y="1078"/>
                  <a:pt x="469" y="1078"/>
                  <a:pt x="469" y="1078"/>
                </a:cubicBezTo>
                <a:cubicBezTo>
                  <a:pt x="427" y="1079"/>
                  <a:pt x="384" y="1079"/>
                  <a:pt x="341" y="1077"/>
                </a:cubicBezTo>
                <a:cubicBezTo>
                  <a:pt x="305" y="1078"/>
                  <a:pt x="268" y="1077"/>
                  <a:pt x="231" y="1076"/>
                </a:cubicBezTo>
                <a:cubicBezTo>
                  <a:pt x="204" y="1069"/>
                  <a:pt x="177" y="1067"/>
                  <a:pt x="151" y="1068"/>
                </a:cubicBezTo>
                <a:cubicBezTo>
                  <a:pt x="140" y="1072"/>
                  <a:pt x="129" y="1075"/>
                  <a:pt x="118" y="1077"/>
                </a:cubicBezTo>
                <a:cubicBezTo>
                  <a:pt x="105" y="1077"/>
                  <a:pt x="90" y="1073"/>
                  <a:pt x="72" y="1067"/>
                </a:cubicBezTo>
                <a:cubicBezTo>
                  <a:pt x="54" y="1060"/>
                  <a:pt x="40" y="1051"/>
                  <a:pt x="29" y="1042"/>
                </a:cubicBezTo>
                <a:cubicBezTo>
                  <a:pt x="17" y="1028"/>
                  <a:pt x="9" y="1006"/>
                  <a:pt x="8" y="977"/>
                </a:cubicBezTo>
                <a:cubicBezTo>
                  <a:pt x="7" y="948"/>
                  <a:pt x="6" y="923"/>
                  <a:pt x="7" y="901"/>
                </a:cubicBezTo>
                <a:cubicBezTo>
                  <a:pt x="9" y="802"/>
                  <a:pt x="9" y="702"/>
                  <a:pt x="9" y="602"/>
                </a:cubicBezTo>
                <a:cubicBezTo>
                  <a:pt x="5" y="362"/>
                  <a:pt x="5" y="362"/>
                  <a:pt x="5" y="362"/>
                </a:cubicBezTo>
                <a:cubicBezTo>
                  <a:pt x="1" y="299"/>
                  <a:pt x="0" y="236"/>
                  <a:pt x="1" y="172"/>
                </a:cubicBezTo>
                <a:cubicBezTo>
                  <a:pt x="2" y="153"/>
                  <a:pt x="5" y="133"/>
                  <a:pt x="9" y="112"/>
                </a:cubicBezTo>
                <a:cubicBezTo>
                  <a:pt x="13" y="90"/>
                  <a:pt x="21" y="73"/>
                  <a:pt x="32" y="60"/>
                </a:cubicBezTo>
                <a:cubicBezTo>
                  <a:pt x="43" y="48"/>
                  <a:pt x="57" y="42"/>
                  <a:pt x="74" y="42"/>
                </a:cubicBezTo>
                <a:cubicBezTo>
                  <a:pt x="120" y="42"/>
                  <a:pt x="120" y="42"/>
                  <a:pt x="120" y="42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213" y="49"/>
                  <a:pt x="213" y="49"/>
                  <a:pt x="213" y="49"/>
                </a:cubicBezTo>
                <a:cubicBezTo>
                  <a:pt x="302" y="44"/>
                  <a:pt x="302" y="44"/>
                  <a:pt x="302" y="44"/>
                </a:cubicBezTo>
                <a:cubicBezTo>
                  <a:pt x="373" y="40"/>
                  <a:pt x="444" y="33"/>
                  <a:pt x="515" y="22"/>
                </a:cubicBezTo>
                <a:cubicBezTo>
                  <a:pt x="553" y="12"/>
                  <a:pt x="591" y="6"/>
                  <a:pt x="630" y="1"/>
                </a:cubicBezTo>
                <a:cubicBezTo>
                  <a:pt x="677" y="0"/>
                  <a:pt x="725" y="1"/>
                  <a:pt x="772" y="4"/>
                </a:cubicBezTo>
                <a:cubicBezTo>
                  <a:pt x="935" y="12"/>
                  <a:pt x="935" y="12"/>
                  <a:pt x="935" y="12"/>
                </a:cubicBezTo>
                <a:cubicBezTo>
                  <a:pt x="989" y="15"/>
                  <a:pt x="1044" y="14"/>
                  <a:pt x="1098" y="8"/>
                </a:cubicBezTo>
                <a:cubicBezTo>
                  <a:pt x="1127" y="5"/>
                  <a:pt x="1154" y="4"/>
                  <a:pt x="1180" y="6"/>
                </a:cubicBezTo>
                <a:cubicBezTo>
                  <a:pt x="1261" y="18"/>
                  <a:pt x="1261" y="18"/>
                  <a:pt x="1261" y="18"/>
                </a:cubicBezTo>
                <a:cubicBezTo>
                  <a:pt x="1282" y="21"/>
                  <a:pt x="1302" y="20"/>
                  <a:pt x="1322" y="16"/>
                </a:cubicBezTo>
                <a:cubicBezTo>
                  <a:pt x="1382" y="10"/>
                  <a:pt x="1382" y="10"/>
                  <a:pt x="1382" y="10"/>
                </a:cubicBezTo>
                <a:cubicBezTo>
                  <a:pt x="1407" y="9"/>
                  <a:pt x="1433" y="9"/>
                  <a:pt x="1461" y="9"/>
                </a:cubicBezTo>
                <a:cubicBezTo>
                  <a:pt x="1489" y="9"/>
                  <a:pt x="1512" y="23"/>
                  <a:pt x="1531" y="50"/>
                </a:cubicBezTo>
              </a:path>
            </a:pathLst>
          </a:custGeom>
          <a:noFill/>
          <a:ln w="7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" name="Freeform 13"/>
          <p:cNvSpPr>
            <a:spLocks/>
          </p:cNvSpPr>
          <p:nvPr/>
        </p:nvSpPr>
        <p:spPr bwMode="auto">
          <a:xfrm rot="789384">
            <a:off x="3046825" y="6255900"/>
            <a:ext cx="312347" cy="296369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" name="Freeform 15"/>
          <p:cNvSpPr>
            <a:spLocks/>
          </p:cNvSpPr>
          <p:nvPr/>
        </p:nvSpPr>
        <p:spPr bwMode="auto">
          <a:xfrm>
            <a:off x="2664244" y="6318615"/>
            <a:ext cx="142993" cy="12701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" name="Freeform 13"/>
          <p:cNvSpPr>
            <a:spLocks/>
          </p:cNvSpPr>
          <p:nvPr/>
        </p:nvSpPr>
        <p:spPr bwMode="auto">
          <a:xfrm rot="20538341">
            <a:off x="1146232" y="6242019"/>
            <a:ext cx="261845" cy="248452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1593435" y="6389588"/>
            <a:ext cx="114543" cy="101744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 rot="20076928">
            <a:off x="2071296" y="6394482"/>
            <a:ext cx="139195" cy="132075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 rot="789384">
            <a:off x="5623120" y="6367987"/>
            <a:ext cx="206719" cy="196145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5142749" y="6318615"/>
            <a:ext cx="142993" cy="12701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6" name="Freeform 13"/>
          <p:cNvSpPr>
            <a:spLocks/>
          </p:cNvSpPr>
          <p:nvPr/>
        </p:nvSpPr>
        <p:spPr bwMode="auto">
          <a:xfrm rot="20538341">
            <a:off x="3627747" y="6261357"/>
            <a:ext cx="243912" cy="231435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4071940" y="6390805"/>
            <a:ext cx="142993" cy="12701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 rot="20076928">
            <a:off x="4596556" y="6429871"/>
            <a:ext cx="246762" cy="234139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 rot="789384">
            <a:off x="7978318" y="6295601"/>
            <a:ext cx="274932" cy="260868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0" name="Freeform 15"/>
          <p:cNvSpPr>
            <a:spLocks/>
          </p:cNvSpPr>
          <p:nvPr/>
        </p:nvSpPr>
        <p:spPr bwMode="auto">
          <a:xfrm>
            <a:off x="7561097" y="6318614"/>
            <a:ext cx="142993" cy="12701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1" name="Freeform 13"/>
          <p:cNvSpPr>
            <a:spLocks/>
          </p:cNvSpPr>
          <p:nvPr/>
        </p:nvSpPr>
        <p:spPr bwMode="auto">
          <a:xfrm rot="20538341">
            <a:off x="6045430" y="6257090"/>
            <a:ext cx="247869" cy="235190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2" name="Freeform 15"/>
          <p:cNvSpPr>
            <a:spLocks/>
          </p:cNvSpPr>
          <p:nvPr/>
        </p:nvSpPr>
        <p:spPr bwMode="auto">
          <a:xfrm>
            <a:off x="6490288" y="6390804"/>
            <a:ext cx="142993" cy="12701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 rot="20076928">
            <a:off x="6998398" y="6356586"/>
            <a:ext cx="312348" cy="296370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pic>
        <p:nvPicPr>
          <p:cNvPr id="13362" name="图片 6" descr="字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0713" y="314325"/>
            <a:ext cx="26257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30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5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3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5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5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5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5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5" grpId="0" animBg="1" autoUpdateAnimBg="0"/>
      <p:bldP spid="8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Freeform 6"/>
          <p:cNvSpPr>
            <a:spLocks/>
          </p:cNvSpPr>
          <p:nvPr/>
        </p:nvSpPr>
        <p:spPr bwMode="auto">
          <a:xfrm>
            <a:off x="381000" y="579438"/>
            <a:ext cx="8374063" cy="5768975"/>
          </a:xfrm>
          <a:custGeom>
            <a:avLst/>
            <a:gdLst>
              <a:gd name="T0" fmla="*/ 1516 w 1578"/>
              <a:gd name="T1" fmla="*/ 30 h 1087"/>
              <a:gd name="T2" fmla="*/ 1539 w 1578"/>
              <a:gd name="T3" fmla="*/ 57 h 1087"/>
              <a:gd name="T4" fmla="*/ 1546 w 1578"/>
              <a:gd name="T5" fmla="*/ 133 h 1087"/>
              <a:gd name="T6" fmla="*/ 1546 w 1578"/>
              <a:gd name="T7" fmla="*/ 209 h 1087"/>
              <a:gd name="T8" fmla="*/ 1550 w 1578"/>
              <a:gd name="T9" fmla="*/ 338 h 1087"/>
              <a:gd name="T10" fmla="*/ 1550 w 1578"/>
              <a:gd name="T11" fmla="*/ 404 h 1087"/>
              <a:gd name="T12" fmla="*/ 1560 w 1578"/>
              <a:gd name="T13" fmla="*/ 461 h 1087"/>
              <a:gd name="T14" fmla="*/ 1562 w 1578"/>
              <a:gd name="T15" fmla="*/ 575 h 1087"/>
              <a:gd name="T16" fmla="*/ 1563 w 1578"/>
              <a:gd name="T17" fmla="*/ 716 h 1087"/>
              <a:gd name="T18" fmla="*/ 1566 w 1578"/>
              <a:gd name="T19" fmla="*/ 810 h 1087"/>
              <a:gd name="T20" fmla="*/ 1574 w 1578"/>
              <a:gd name="T21" fmla="*/ 937 h 1087"/>
              <a:gd name="T22" fmla="*/ 1555 w 1578"/>
              <a:gd name="T23" fmla="*/ 1057 h 1087"/>
              <a:gd name="T24" fmla="*/ 1504 w 1578"/>
              <a:gd name="T25" fmla="*/ 1076 h 1087"/>
              <a:gd name="T26" fmla="*/ 1448 w 1578"/>
              <a:gd name="T27" fmla="*/ 1056 h 1087"/>
              <a:gd name="T28" fmla="*/ 1392 w 1578"/>
              <a:gd name="T29" fmla="*/ 1061 h 1087"/>
              <a:gd name="T30" fmla="*/ 1321 w 1578"/>
              <a:gd name="T31" fmla="*/ 1063 h 1087"/>
              <a:gd name="T32" fmla="*/ 1224 w 1578"/>
              <a:gd name="T33" fmla="*/ 1070 h 1087"/>
              <a:gd name="T34" fmla="*/ 1015 w 1578"/>
              <a:gd name="T35" fmla="*/ 1081 h 1087"/>
              <a:gd name="T36" fmla="*/ 739 w 1578"/>
              <a:gd name="T37" fmla="*/ 1080 h 1087"/>
              <a:gd name="T38" fmla="*/ 426 w 1578"/>
              <a:gd name="T39" fmla="*/ 1080 h 1087"/>
              <a:gd name="T40" fmla="*/ 296 w 1578"/>
              <a:gd name="T41" fmla="*/ 1073 h 1087"/>
              <a:gd name="T42" fmla="*/ 166 w 1578"/>
              <a:gd name="T43" fmla="*/ 1066 h 1087"/>
              <a:gd name="T44" fmla="*/ 108 w 1578"/>
              <a:gd name="T45" fmla="*/ 1071 h 1087"/>
              <a:gd name="T46" fmla="*/ 40 w 1578"/>
              <a:gd name="T47" fmla="*/ 1063 h 1087"/>
              <a:gd name="T48" fmla="*/ 1 w 1578"/>
              <a:gd name="T49" fmla="*/ 1010 h 1087"/>
              <a:gd name="T50" fmla="*/ 5 w 1578"/>
              <a:gd name="T51" fmla="*/ 901 h 1087"/>
              <a:gd name="T52" fmla="*/ 8 w 1578"/>
              <a:gd name="T53" fmla="*/ 791 h 1087"/>
              <a:gd name="T54" fmla="*/ 12 w 1578"/>
              <a:gd name="T55" fmla="*/ 644 h 1087"/>
              <a:gd name="T56" fmla="*/ 9 w 1578"/>
              <a:gd name="T57" fmla="*/ 530 h 1087"/>
              <a:gd name="T58" fmla="*/ 6 w 1578"/>
              <a:gd name="T59" fmla="*/ 416 h 1087"/>
              <a:gd name="T60" fmla="*/ 13 w 1578"/>
              <a:gd name="T61" fmla="*/ 135 h 1087"/>
              <a:gd name="T62" fmla="*/ 24 w 1578"/>
              <a:gd name="T63" fmla="*/ 55 h 1087"/>
              <a:gd name="T64" fmla="*/ 78 w 1578"/>
              <a:gd name="T65" fmla="*/ 16 h 1087"/>
              <a:gd name="T66" fmla="*/ 146 w 1578"/>
              <a:gd name="T67" fmla="*/ 20 h 1087"/>
              <a:gd name="T68" fmla="*/ 264 w 1578"/>
              <a:gd name="T69" fmla="*/ 4 h 1087"/>
              <a:gd name="T70" fmla="*/ 352 w 1578"/>
              <a:gd name="T71" fmla="*/ 3 h 1087"/>
              <a:gd name="T72" fmla="*/ 441 w 1578"/>
              <a:gd name="T73" fmla="*/ 8 h 1087"/>
              <a:gd name="T74" fmla="*/ 638 w 1578"/>
              <a:gd name="T75" fmla="*/ 20 h 1087"/>
              <a:gd name="T76" fmla="*/ 835 w 1578"/>
              <a:gd name="T77" fmla="*/ 30 h 1087"/>
              <a:gd name="T78" fmla="*/ 1099 w 1578"/>
              <a:gd name="T79" fmla="*/ 28 h 1087"/>
              <a:gd name="T80" fmla="*/ 1248 w 1578"/>
              <a:gd name="T81" fmla="*/ 20 h 1087"/>
              <a:gd name="T82" fmla="*/ 1366 w 1578"/>
              <a:gd name="T83" fmla="*/ 13 h 1087"/>
              <a:gd name="T84" fmla="*/ 1485 w 1578"/>
              <a:gd name="T85" fmla="*/ 20 h 1087"/>
              <a:gd name="T86" fmla="*/ 1516 w 1578"/>
              <a:gd name="T87" fmla="*/ 30 h 108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1578"/>
              <a:gd name="T133" fmla="*/ 0 h 1087"/>
              <a:gd name="T134" fmla="*/ 1578 w 1578"/>
              <a:gd name="T135" fmla="*/ 1087 h 1087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1578" h="1087">
                <a:moveTo>
                  <a:pt x="1516" y="30"/>
                </a:moveTo>
                <a:cubicBezTo>
                  <a:pt x="1526" y="34"/>
                  <a:pt x="1534" y="44"/>
                  <a:pt x="1539" y="57"/>
                </a:cubicBezTo>
                <a:cubicBezTo>
                  <a:pt x="1545" y="82"/>
                  <a:pt x="1547" y="107"/>
                  <a:pt x="1546" y="133"/>
                </a:cubicBezTo>
                <a:cubicBezTo>
                  <a:pt x="1547" y="159"/>
                  <a:pt x="1546" y="184"/>
                  <a:pt x="1546" y="209"/>
                </a:cubicBezTo>
                <a:cubicBezTo>
                  <a:pt x="1545" y="252"/>
                  <a:pt x="1546" y="295"/>
                  <a:pt x="1550" y="338"/>
                </a:cubicBezTo>
                <a:cubicBezTo>
                  <a:pt x="1550" y="404"/>
                  <a:pt x="1550" y="404"/>
                  <a:pt x="1550" y="404"/>
                </a:cubicBezTo>
                <a:cubicBezTo>
                  <a:pt x="1552" y="423"/>
                  <a:pt x="1555" y="443"/>
                  <a:pt x="1560" y="461"/>
                </a:cubicBezTo>
                <a:cubicBezTo>
                  <a:pt x="1563" y="499"/>
                  <a:pt x="1563" y="537"/>
                  <a:pt x="1562" y="575"/>
                </a:cubicBezTo>
                <a:cubicBezTo>
                  <a:pt x="1562" y="622"/>
                  <a:pt x="1562" y="669"/>
                  <a:pt x="1563" y="716"/>
                </a:cubicBezTo>
                <a:cubicBezTo>
                  <a:pt x="1565" y="748"/>
                  <a:pt x="1566" y="779"/>
                  <a:pt x="1566" y="810"/>
                </a:cubicBezTo>
                <a:cubicBezTo>
                  <a:pt x="1568" y="849"/>
                  <a:pt x="1570" y="891"/>
                  <a:pt x="1574" y="937"/>
                </a:cubicBezTo>
                <a:cubicBezTo>
                  <a:pt x="1578" y="984"/>
                  <a:pt x="1572" y="1023"/>
                  <a:pt x="1555" y="1057"/>
                </a:cubicBezTo>
                <a:cubicBezTo>
                  <a:pt x="1542" y="1076"/>
                  <a:pt x="1525" y="1083"/>
                  <a:pt x="1504" y="1076"/>
                </a:cubicBezTo>
                <a:cubicBezTo>
                  <a:pt x="1482" y="1070"/>
                  <a:pt x="1464" y="1063"/>
                  <a:pt x="1448" y="1056"/>
                </a:cubicBezTo>
                <a:cubicBezTo>
                  <a:pt x="1429" y="1053"/>
                  <a:pt x="1411" y="1054"/>
                  <a:pt x="1392" y="1061"/>
                </a:cubicBezTo>
                <a:cubicBezTo>
                  <a:pt x="1368" y="1064"/>
                  <a:pt x="1345" y="1065"/>
                  <a:pt x="1321" y="1063"/>
                </a:cubicBezTo>
                <a:cubicBezTo>
                  <a:pt x="1224" y="1070"/>
                  <a:pt x="1224" y="1070"/>
                  <a:pt x="1224" y="1070"/>
                </a:cubicBezTo>
                <a:cubicBezTo>
                  <a:pt x="1015" y="1081"/>
                  <a:pt x="1015" y="1081"/>
                  <a:pt x="1015" y="1081"/>
                </a:cubicBezTo>
                <a:cubicBezTo>
                  <a:pt x="923" y="1087"/>
                  <a:pt x="831" y="1086"/>
                  <a:pt x="739" y="1080"/>
                </a:cubicBezTo>
                <a:cubicBezTo>
                  <a:pt x="635" y="1074"/>
                  <a:pt x="530" y="1074"/>
                  <a:pt x="426" y="1080"/>
                </a:cubicBezTo>
                <a:cubicBezTo>
                  <a:pt x="296" y="1073"/>
                  <a:pt x="296" y="1073"/>
                  <a:pt x="296" y="1073"/>
                </a:cubicBezTo>
                <a:cubicBezTo>
                  <a:pt x="166" y="1066"/>
                  <a:pt x="166" y="1066"/>
                  <a:pt x="166" y="1066"/>
                </a:cubicBezTo>
                <a:cubicBezTo>
                  <a:pt x="108" y="1071"/>
                  <a:pt x="108" y="1071"/>
                  <a:pt x="108" y="1071"/>
                </a:cubicBezTo>
                <a:cubicBezTo>
                  <a:pt x="83" y="1073"/>
                  <a:pt x="60" y="1070"/>
                  <a:pt x="40" y="1063"/>
                </a:cubicBezTo>
                <a:cubicBezTo>
                  <a:pt x="18" y="1056"/>
                  <a:pt x="6" y="1038"/>
                  <a:pt x="1" y="1010"/>
                </a:cubicBezTo>
                <a:cubicBezTo>
                  <a:pt x="0" y="974"/>
                  <a:pt x="1" y="937"/>
                  <a:pt x="5" y="901"/>
                </a:cubicBezTo>
                <a:cubicBezTo>
                  <a:pt x="7" y="864"/>
                  <a:pt x="8" y="827"/>
                  <a:pt x="8" y="791"/>
                </a:cubicBezTo>
                <a:cubicBezTo>
                  <a:pt x="8" y="742"/>
                  <a:pt x="10" y="693"/>
                  <a:pt x="12" y="644"/>
                </a:cubicBezTo>
                <a:cubicBezTo>
                  <a:pt x="12" y="606"/>
                  <a:pt x="11" y="568"/>
                  <a:pt x="9" y="530"/>
                </a:cubicBezTo>
                <a:cubicBezTo>
                  <a:pt x="7" y="492"/>
                  <a:pt x="6" y="455"/>
                  <a:pt x="6" y="416"/>
                </a:cubicBezTo>
                <a:cubicBezTo>
                  <a:pt x="7" y="322"/>
                  <a:pt x="9" y="229"/>
                  <a:pt x="13" y="135"/>
                </a:cubicBezTo>
                <a:cubicBezTo>
                  <a:pt x="14" y="108"/>
                  <a:pt x="18" y="81"/>
                  <a:pt x="24" y="55"/>
                </a:cubicBezTo>
                <a:cubicBezTo>
                  <a:pt x="33" y="27"/>
                  <a:pt x="51" y="14"/>
                  <a:pt x="78" y="16"/>
                </a:cubicBezTo>
                <a:cubicBezTo>
                  <a:pt x="146" y="20"/>
                  <a:pt x="146" y="20"/>
                  <a:pt x="146" y="20"/>
                </a:cubicBezTo>
                <a:cubicBezTo>
                  <a:pt x="264" y="4"/>
                  <a:pt x="264" y="4"/>
                  <a:pt x="264" y="4"/>
                </a:cubicBezTo>
                <a:cubicBezTo>
                  <a:pt x="293" y="0"/>
                  <a:pt x="323" y="0"/>
                  <a:pt x="352" y="3"/>
                </a:cubicBezTo>
                <a:cubicBezTo>
                  <a:pt x="441" y="8"/>
                  <a:pt x="441" y="8"/>
                  <a:pt x="441" y="8"/>
                </a:cubicBezTo>
                <a:cubicBezTo>
                  <a:pt x="638" y="20"/>
                  <a:pt x="638" y="20"/>
                  <a:pt x="638" y="20"/>
                </a:cubicBezTo>
                <a:cubicBezTo>
                  <a:pt x="835" y="30"/>
                  <a:pt x="835" y="30"/>
                  <a:pt x="835" y="30"/>
                </a:cubicBezTo>
                <a:cubicBezTo>
                  <a:pt x="923" y="33"/>
                  <a:pt x="1011" y="33"/>
                  <a:pt x="1099" y="28"/>
                </a:cubicBezTo>
                <a:cubicBezTo>
                  <a:pt x="1248" y="20"/>
                  <a:pt x="1248" y="20"/>
                  <a:pt x="1248" y="20"/>
                </a:cubicBezTo>
                <a:cubicBezTo>
                  <a:pt x="1366" y="13"/>
                  <a:pt x="1366" y="13"/>
                  <a:pt x="1366" y="13"/>
                </a:cubicBezTo>
                <a:cubicBezTo>
                  <a:pt x="1406" y="9"/>
                  <a:pt x="1445" y="11"/>
                  <a:pt x="1485" y="20"/>
                </a:cubicBezTo>
                <a:cubicBezTo>
                  <a:pt x="1495" y="22"/>
                  <a:pt x="1506" y="25"/>
                  <a:pt x="1516" y="30"/>
                </a:cubicBezTo>
              </a:path>
            </a:pathLst>
          </a:custGeom>
          <a:noFill/>
          <a:ln w="7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103" name="Freeform 7"/>
          <p:cNvSpPr>
            <a:spLocks/>
          </p:cNvSpPr>
          <p:nvPr/>
        </p:nvSpPr>
        <p:spPr bwMode="auto">
          <a:xfrm>
            <a:off x="322263" y="522288"/>
            <a:ext cx="8389937" cy="5921375"/>
          </a:xfrm>
          <a:custGeom>
            <a:avLst/>
            <a:gdLst>
              <a:gd name="T0" fmla="*/ 1543 w 1581"/>
              <a:gd name="T1" fmla="*/ 22 h 1116"/>
              <a:gd name="T2" fmla="*/ 1557 w 1581"/>
              <a:gd name="T3" fmla="*/ 37 h 1116"/>
              <a:gd name="T4" fmla="*/ 1562 w 1581"/>
              <a:gd name="T5" fmla="*/ 63 h 1116"/>
              <a:gd name="T6" fmla="*/ 1569 w 1581"/>
              <a:gd name="T7" fmla="*/ 161 h 1116"/>
              <a:gd name="T8" fmla="*/ 1567 w 1581"/>
              <a:gd name="T9" fmla="*/ 260 h 1116"/>
              <a:gd name="T10" fmla="*/ 1573 w 1581"/>
              <a:gd name="T11" fmla="*/ 471 h 1116"/>
              <a:gd name="T12" fmla="*/ 1580 w 1581"/>
              <a:gd name="T13" fmla="*/ 682 h 1116"/>
              <a:gd name="T14" fmla="*/ 1578 w 1581"/>
              <a:gd name="T15" fmla="*/ 840 h 1116"/>
              <a:gd name="T16" fmla="*/ 1581 w 1581"/>
              <a:gd name="T17" fmla="*/ 1001 h 1116"/>
              <a:gd name="T18" fmla="*/ 1577 w 1581"/>
              <a:gd name="T19" fmla="*/ 1063 h 1116"/>
              <a:gd name="T20" fmla="*/ 1550 w 1581"/>
              <a:gd name="T21" fmla="*/ 1107 h 1116"/>
              <a:gd name="T22" fmla="*/ 1516 w 1581"/>
              <a:gd name="T23" fmla="*/ 1111 h 1116"/>
              <a:gd name="T24" fmla="*/ 1482 w 1581"/>
              <a:gd name="T25" fmla="*/ 1106 h 1116"/>
              <a:gd name="T26" fmla="*/ 1383 w 1581"/>
              <a:gd name="T27" fmla="*/ 1104 h 1116"/>
              <a:gd name="T28" fmla="*/ 1283 w 1581"/>
              <a:gd name="T29" fmla="*/ 1104 h 1116"/>
              <a:gd name="T30" fmla="*/ 1172 w 1581"/>
              <a:gd name="T31" fmla="*/ 1103 h 1116"/>
              <a:gd name="T32" fmla="*/ 1055 w 1581"/>
              <a:gd name="T33" fmla="*/ 1094 h 1116"/>
              <a:gd name="T34" fmla="*/ 945 w 1581"/>
              <a:gd name="T35" fmla="*/ 1106 h 1116"/>
              <a:gd name="T36" fmla="*/ 887 w 1581"/>
              <a:gd name="T37" fmla="*/ 1109 h 1116"/>
              <a:gd name="T38" fmla="*/ 829 w 1581"/>
              <a:gd name="T39" fmla="*/ 1106 h 1116"/>
              <a:gd name="T40" fmla="*/ 649 w 1581"/>
              <a:gd name="T41" fmla="*/ 1098 h 1116"/>
              <a:gd name="T42" fmla="*/ 576 w 1581"/>
              <a:gd name="T43" fmla="*/ 1099 h 1116"/>
              <a:gd name="T44" fmla="*/ 503 w 1581"/>
              <a:gd name="T45" fmla="*/ 1104 h 1116"/>
              <a:gd name="T46" fmla="*/ 446 w 1581"/>
              <a:gd name="T47" fmla="*/ 1100 h 1116"/>
              <a:gd name="T48" fmla="*/ 378 w 1581"/>
              <a:gd name="T49" fmla="*/ 1108 h 1116"/>
              <a:gd name="T50" fmla="*/ 241 w 1581"/>
              <a:gd name="T51" fmla="*/ 1113 h 1116"/>
              <a:gd name="T52" fmla="*/ 138 w 1581"/>
              <a:gd name="T53" fmla="*/ 1103 h 1116"/>
              <a:gd name="T54" fmla="*/ 44 w 1581"/>
              <a:gd name="T55" fmla="*/ 1093 h 1116"/>
              <a:gd name="T56" fmla="*/ 17 w 1581"/>
              <a:gd name="T57" fmla="*/ 1082 h 1116"/>
              <a:gd name="T58" fmla="*/ 11 w 1581"/>
              <a:gd name="T59" fmla="*/ 1040 h 1116"/>
              <a:gd name="T60" fmla="*/ 2 w 1581"/>
              <a:gd name="T61" fmla="*/ 863 h 1116"/>
              <a:gd name="T62" fmla="*/ 4 w 1581"/>
              <a:gd name="T63" fmla="*/ 687 h 1116"/>
              <a:gd name="T64" fmla="*/ 7 w 1581"/>
              <a:gd name="T65" fmla="*/ 592 h 1116"/>
              <a:gd name="T66" fmla="*/ 4 w 1581"/>
              <a:gd name="T67" fmla="*/ 445 h 1116"/>
              <a:gd name="T68" fmla="*/ 9 w 1581"/>
              <a:gd name="T69" fmla="*/ 138 h 1116"/>
              <a:gd name="T70" fmla="*/ 17 w 1581"/>
              <a:gd name="T71" fmla="*/ 54 h 1116"/>
              <a:gd name="T72" fmla="*/ 69 w 1581"/>
              <a:gd name="T73" fmla="*/ 11 h 1116"/>
              <a:gd name="T74" fmla="*/ 134 w 1581"/>
              <a:gd name="T75" fmla="*/ 9 h 1116"/>
              <a:gd name="T76" fmla="*/ 181 w 1581"/>
              <a:gd name="T77" fmla="*/ 7 h 1116"/>
              <a:gd name="T78" fmla="*/ 257 w 1581"/>
              <a:gd name="T79" fmla="*/ 7 h 1116"/>
              <a:gd name="T80" fmla="*/ 332 w 1581"/>
              <a:gd name="T81" fmla="*/ 0 h 1116"/>
              <a:gd name="T82" fmla="*/ 389 w 1581"/>
              <a:gd name="T83" fmla="*/ 6 h 1116"/>
              <a:gd name="T84" fmla="*/ 447 w 1581"/>
              <a:gd name="T85" fmla="*/ 6 h 1116"/>
              <a:gd name="T86" fmla="*/ 541 w 1581"/>
              <a:gd name="T87" fmla="*/ 13 h 1116"/>
              <a:gd name="T88" fmla="*/ 825 w 1581"/>
              <a:gd name="T89" fmla="*/ 17 h 1116"/>
              <a:gd name="T90" fmla="*/ 968 w 1581"/>
              <a:gd name="T91" fmla="*/ 14 h 1116"/>
              <a:gd name="T92" fmla="*/ 1111 w 1581"/>
              <a:gd name="T93" fmla="*/ 6 h 1116"/>
              <a:gd name="T94" fmla="*/ 1172 w 1581"/>
              <a:gd name="T95" fmla="*/ 6 h 1116"/>
              <a:gd name="T96" fmla="*/ 1233 w 1581"/>
              <a:gd name="T97" fmla="*/ 10 h 1116"/>
              <a:gd name="T98" fmla="*/ 1327 w 1581"/>
              <a:gd name="T99" fmla="*/ 13 h 1116"/>
              <a:gd name="T100" fmla="*/ 1412 w 1581"/>
              <a:gd name="T101" fmla="*/ 10 h 1116"/>
              <a:gd name="T102" fmla="*/ 1498 w 1581"/>
              <a:gd name="T103" fmla="*/ 10 h 1116"/>
              <a:gd name="T104" fmla="*/ 1543 w 1581"/>
              <a:gd name="T105" fmla="*/ 22 h 111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581"/>
              <a:gd name="T160" fmla="*/ 0 h 1116"/>
              <a:gd name="T161" fmla="*/ 1581 w 1581"/>
              <a:gd name="T162" fmla="*/ 1116 h 111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581" h="1116">
                <a:moveTo>
                  <a:pt x="1543" y="22"/>
                </a:moveTo>
                <a:cubicBezTo>
                  <a:pt x="1551" y="26"/>
                  <a:pt x="1556" y="31"/>
                  <a:pt x="1557" y="37"/>
                </a:cubicBezTo>
                <a:cubicBezTo>
                  <a:pt x="1562" y="63"/>
                  <a:pt x="1562" y="63"/>
                  <a:pt x="1562" y="63"/>
                </a:cubicBezTo>
                <a:cubicBezTo>
                  <a:pt x="1567" y="96"/>
                  <a:pt x="1570" y="128"/>
                  <a:pt x="1569" y="161"/>
                </a:cubicBezTo>
                <a:cubicBezTo>
                  <a:pt x="1567" y="260"/>
                  <a:pt x="1567" y="260"/>
                  <a:pt x="1567" y="260"/>
                </a:cubicBezTo>
                <a:cubicBezTo>
                  <a:pt x="1566" y="330"/>
                  <a:pt x="1568" y="401"/>
                  <a:pt x="1573" y="471"/>
                </a:cubicBezTo>
                <a:cubicBezTo>
                  <a:pt x="1579" y="542"/>
                  <a:pt x="1581" y="612"/>
                  <a:pt x="1580" y="682"/>
                </a:cubicBezTo>
                <a:cubicBezTo>
                  <a:pt x="1580" y="735"/>
                  <a:pt x="1579" y="788"/>
                  <a:pt x="1578" y="840"/>
                </a:cubicBezTo>
                <a:cubicBezTo>
                  <a:pt x="1577" y="893"/>
                  <a:pt x="1578" y="947"/>
                  <a:pt x="1581" y="1001"/>
                </a:cubicBezTo>
                <a:cubicBezTo>
                  <a:pt x="1581" y="1021"/>
                  <a:pt x="1580" y="1042"/>
                  <a:pt x="1577" y="1063"/>
                </a:cubicBezTo>
                <a:cubicBezTo>
                  <a:pt x="1575" y="1084"/>
                  <a:pt x="1566" y="1098"/>
                  <a:pt x="1550" y="1107"/>
                </a:cubicBezTo>
                <a:cubicBezTo>
                  <a:pt x="1540" y="1111"/>
                  <a:pt x="1529" y="1112"/>
                  <a:pt x="1516" y="1111"/>
                </a:cubicBezTo>
                <a:cubicBezTo>
                  <a:pt x="1482" y="1106"/>
                  <a:pt x="1482" y="1106"/>
                  <a:pt x="1482" y="1106"/>
                </a:cubicBezTo>
                <a:cubicBezTo>
                  <a:pt x="1449" y="1104"/>
                  <a:pt x="1416" y="1103"/>
                  <a:pt x="1383" y="1104"/>
                </a:cubicBezTo>
                <a:cubicBezTo>
                  <a:pt x="1350" y="1106"/>
                  <a:pt x="1317" y="1106"/>
                  <a:pt x="1283" y="1104"/>
                </a:cubicBezTo>
                <a:cubicBezTo>
                  <a:pt x="1247" y="1104"/>
                  <a:pt x="1209" y="1104"/>
                  <a:pt x="1172" y="1103"/>
                </a:cubicBezTo>
                <a:cubicBezTo>
                  <a:pt x="1055" y="1094"/>
                  <a:pt x="1055" y="1094"/>
                  <a:pt x="1055" y="1094"/>
                </a:cubicBezTo>
                <a:cubicBezTo>
                  <a:pt x="1018" y="1090"/>
                  <a:pt x="981" y="1094"/>
                  <a:pt x="945" y="1106"/>
                </a:cubicBezTo>
                <a:cubicBezTo>
                  <a:pt x="887" y="1109"/>
                  <a:pt x="887" y="1109"/>
                  <a:pt x="887" y="1109"/>
                </a:cubicBezTo>
                <a:cubicBezTo>
                  <a:pt x="829" y="1106"/>
                  <a:pt x="829" y="1106"/>
                  <a:pt x="829" y="1106"/>
                </a:cubicBezTo>
                <a:cubicBezTo>
                  <a:pt x="769" y="1111"/>
                  <a:pt x="709" y="1108"/>
                  <a:pt x="649" y="1098"/>
                </a:cubicBezTo>
                <a:cubicBezTo>
                  <a:pt x="625" y="1096"/>
                  <a:pt x="600" y="1097"/>
                  <a:pt x="576" y="1099"/>
                </a:cubicBezTo>
                <a:cubicBezTo>
                  <a:pt x="503" y="1104"/>
                  <a:pt x="503" y="1104"/>
                  <a:pt x="503" y="1104"/>
                </a:cubicBezTo>
                <a:cubicBezTo>
                  <a:pt x="446" y="1100"/>
                  <a:pt x="446" y="1100"/>
                  <a:pt x="446" y="1100"/>
                </a:cubicBezTo>
                <a:cubicBezTo>
                  <a:pt x="378" y="1108"/>
                  <a:pt x="378" y="1108"/>
                  <a:pt x="378" y="1108"/>
                </a:cubicBezTo>
                <a:cubicBezTo>
                  <a:pt x="332" y="1114"/>
                  <a:pt x="287" y="1116"/>
                  <a:pt x="241" y="1113"/>
                </a:cubicBezTo>
                <a:cubicBezTo>
                  <a:pt x="138" y="1103"/>
                  <a:pt x="138" y="1103"/>
                  <a:pt x="138" y="1103"/>
                </a:cubicBezTo>
                <a:cubicBezTo>
                  <a:pt x="44" y="1093"/>
                  <a:pt x="44" y="1093"/>
                  <a:pt x="44" y="1093"/>
                </a:cubicBezTo>
                <a:cubicBezTo>
                  <a:pt x="30" y="1093"/>
                  <a:pt x="21" y="1090"/>
                  <a:pt x="17" y="1082"/>
                </a:cubicBezTo>
                <a:cubicBezTo>
                  <a:pt x="13" y="1075"/>
                  <a:pt x="11" y="1060"/>
                  <a:pt x="11" y="1040"/>
                </a:cubicBezTo>
                <a:cubicBezTo>
                  <a:pt x="7" y="981"/>
                  <a:pt x="4" y="923"/>
                  <a:pt x="2" y="863"/>
                </a:cubicBezTo>
                <a:cubicBezTo>
                  <a:pt x="0" y="805"/>
                  <a:pt x="1" y="746"/>
                  <a:pt x="4" y="687"/>
                </a:cubicBezTo>
                <a:cubicBezTo>
                  <a:pt x="7" y="655"/>
                  <a:pt x="8" y="624"/>
                  <a:pt x="7" y="592"/>
                </a:cubicBezTo>
                <a:cubicBezTo>
                  <a:pt x="4" y="544"/>
                  <a:pt x="3" y="494"/>
                  <a:pt x="4" y="445"/>
                </a:cubicBezTo>
                <a:cubicBezTo>
                  <a:pt x="5" y="343"/>
                  <a:pt x="7" y="241"/>
                  <a:pt x="9" y="138"/>
                </a:cubicBezTo>
                <a:cubicBezTo>
                  <a:pt x="7" y="109"/>
                  <a:pt x="10" y="82"/>
                  <a:pt x="17" y="54"/>
                </a:cubicBezTo>
                <a:cubicBezTo>
                  <a:pt x="27" y="27"/>
                  <a:pt x="44" y="13"/>
                  <a:pt x="69" y="11"/>
                </a:cubicBezTo>
                <a:cubicBezTo>
                  <a:pt x="134" y="9"/>
                  <a:pt x="134" y="9"/>
                  <a:pt x="134" y="9"/>
                </a:cubicBezTo>
                <a:cubicBezTo>
                  <a:pt x="181" y="7"/>
                  <a:pt x="181" y="7"/>
                  <a:pt x="181" y="7"/>
                </a:cubicBezTo>
                <a:cubicBezTo>
                  <a:pt x="206" y="12"/>
                  <a:pt x="232" y="12"/>
                  <a:pt x="257" y="7"/>
                </a:cubicBezTo>
                <a:cubicBezTo>
                  <a:pt x="332" y="0"/>
                  <a:pt x="332" y="0"/>
                  <a:pt x="332" y="0"/>
                </a:cubicBezTo>
                <a:cubicBezTo>
                  <a:pt x="389" y="6"/>
                  <a:pt x="389" y="6"/>
                  <a:pt x="389" y="6"/>
                </a:cubicBezTo>
                <a:cubicBezTo>
                  <a:pt x="409" y="8"/>
                  <a:pt x="428" y="8"/>
                  <a:pt x="447" y="6"/>
                </a:cubicBezTo>
                <a:cubicBezTo>
                  <a:pt x="478" y="4"/>
                  <a:pt x="509" y="6"/>
                  <a:pt x="541" y="13"/>
                </a:cubicBezTo>
                <a:cubicBezTo>
                  <a:pt x="635" y="23"/>
                  <a:pt x="730" y="24"/>
                  <a:pt x="825" y="17"/>
                </a:cubicBezTo>
                <a:cubicBezTo>
                  <a:pt x="872" y="14"/>
                  <a:pt x="920" y="13"/>
                  <a:pt x="968" y="14"/>
                </a:cubicBezTo>
                <a:cubicBezTo>
                  <a:pt x="1111" y="6"/>
                  <a:pt x="1111" y="6"/>
                  <a:pt x="1111" y="6"/>
                </a:cubicBezTo>
                <a:cubicBezTo>
                  <a:pt x="1131" y="4"/>
                  <a:pt x="1151" y="4"/>
                  <a:pt x="1172" y="6"/>
                </a:cubicBezTo>
                <a:cubicBezTo>
                  <a:pt x="1233" y="10"/>
                  <a:pt x="1233" y="10"/>
                  <a:pt x="1233" y="10"/>
                </a:cubicBezTo>
                <a:cubicBezTo>
                  <a:pt x="1264" y="10"/>
                  <a:pt x="1295" y="11"/>
                  <a:pt x="1327" y="13"/>
                </a:cubicBezTo>
                <a:cubicBezTo>
                  <a:pt x="1355" y="14"/>
                  <a:pt x="1384" y="13"/>
                  <a:pt x="1412" y="10"/>
                </a:cubicBezTo>
                <a:cubicBezTo>
                  <a:pt x="1441" y="4"/>
                  <a:pt x="1470" y="4"/>
                  <a:pt x="1498" y="10"/>
                </a:cubicBezTo>
                <a:cubicBezTo>
                  <a:pt x="1513" y="13"/>
                  <a:pt x="1528" y="17"/>
                  <a:pt x="1543" y="22"/>
                </a:cubicBezTo>
              </a:path>
            </a:pathLst>
          </a:custGeom>
          <a:noFill/>
          <a:ln w="7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>
            <a:off x="325438" y="588963"/>
            <a:ext cx="8464550" cy="5751512"/>
          </a:xfrm>
          <a:custGeom>
            <a:avLst/>
            <a:gdLst>
              <a:gd name="T0" fmla="*/ 1531 w 1595"/>
              <a:gd name="T1" fmla="*/ 50 h 1084"/>
              <a:gd name="T2" fmla="*/ 1544 w 1595"/>
              <a:gd name="T3" fmla="*/ 103 h 1084"/>
              <a:gd name="T4" fmla="*/ 1547 w 1595"/>
              <a:gd name="T5" fmla="*/ 162 h 1084"/>
              <a:gd name="T6" fmla="*/ 1555 w 1595"/>
              <a:gd name="T7" fmla="*/ 275 h 1084"/>
              <a:gd name="T8" fmla="*/ 1565 w 1595"/>
              <a:gd name="T9" fmla="*/ 333 h 1084"/>
              <a:gd name="T10" fmla="*/ 1575 w 1595"/>
              <a:gd name="T11" fmla="*/ 391 h 1084"/>
              <a:gd name="T12" fmla="*/ 1575 w 1595"/>
              <a:gd name="T13" fmla="*/ 477 h 1084"/>
              <a:gd name="T14" fmla="*/ 1580 w 1595"/>
              <a:gd name="T15" fmla="*/ 563 h 1084"/>
              <a:gd name="T16" fmla="*/ 1595 w 1595"/>
              <a:gd name="T17" fmla="*/ 682 h 1084"/>
              <a:gd name="T18" fmla="*/ 1588 w 1595"/>
              <a:gd name="T19" fmla="*/ 766 h 1084"/>
              <a:gd name="T20" fmla="*/ 1579 w 1595"/>
              <a:gd name="T21" fmla="*/ 850 h 1084"/>
              <a:gd name="T22" fmla="*/ 1584 w 1595"/>
              <a:gd name="T23" fmla="*/ 893 h 1084"/>
              <a:gd name="T24" fmla="*/ 1590 w 1595"/>
              <a:gd name="T25" fmla="*/ 934 h 1084"/>
              <a:gd name="T26" fmla="*/ 1581 w 1595"/>
              <a:gd name="T27" fmla="*/ 983 h 1084"/>
              <a:gd name="T28" fmla="*/ 1564 w 1595"/>
              <a:gd name="T29" fmla="*/ 1026 h 1084"/>
              <a:gd name="T30" fmla="*/ 1552 w 1595"/>
              <a:gd name="T31" fmla="*/ 1041 h 1084"/>
              <a:gd name="T32" fmla="*/ 1537 w 1595"/>
              <a:gd name="T33" fmla="*/ 1047 h 1084"/>
              <a:gd name="T34" fmla="*/ 1493 w 1595"/>
              <a:gd name="T35" fmla="*/ 1068 h 1084"/>
              <a:gd name="T36" fmla="*/ 1443 w 1595"/>
              <a:gd name="T37" fmla="*/ 1074 h 1084"/>
              <a:gd name="T38" fmla="*/ 1344 w 1595"/>
              <a:gd name="T39" fmla="*/ 1081 h 1084"/>
              <a:gd name="T40" fmla="*/ 1249 w 1595"/>
              <a:gd name="T41" fmla="*/ 1062 h 1084"/>
              <a:gd name="T42" fmla="*/ 1197 w 1595"/>
              <a:gd name="T43" fmla="*/ 1068 h 1084"/>
              <a:gd name="T44" fmla="*/ 1144 w 1595"/>
              <a:gd name="T45" fmla="*/ 1080 h 1084"/>
              <a:gd name="T46" fmla="*/ 1065 w 1595"/>
              <a:gd name="T47" fmla="*/ 1074 h 1084"/>
              <a:gd name="T48" fmla="*/ 987 w 1595"/>
              <a:gd name="T49" fmla="*/ 1061 h 1084"/>
              <a:gd name="T50" fmla="*/ 844 w 1595"/>
              <a:gd name="T51" fmla="*/ 1063 h 1084"/>
              <a:gd name="T52" fmla="*/ 604 w 1595"/>
              <a:gd name="T53" fmla="*/ 1065 h 1084"/>
              <a:gd name="T54" fmla="*/ 537 w 1595"/>
              <a:gd name="T55" fmla="*/ 1072 h 1084"/>
              <a:gd name="T56" fmla="*/ 469 w 1595"/>
              <a:gd name="T57" fmla="*/ 1078 h 1084"/>
              <a:gd name="T58" fmla="*/ 341 w 1595"/>
              <a:gd name="T59" fmla="*/ 1077 h 1084"/>
              <a:gd name="T60" fmla="*/ 231 w 1595"/>
              <a:gd name="T61" fmla="*/ 1076 h 1084"/>
              <a:gd name="T62" fmla="*/ 151 w 1595"/>
              <a:gd name="T63" fmla="*/ 1068 h 1084"/>
              <a:gd name="T64" fmla="*/ 118 w 1595"/>
              <a:gd name="T65" fmla="*/ 1077 h 1084"/>
              <a:gd name="T66" fmla="*/ 72 w 1595"/>
              <a:gd name="T67" fmla="*/ 1067 h 1084"/>
              <a:gd name="T68" fmla="*/ 29 w 1595"/>
              <a:gd name="T69" fmla="*/ 1042 h 1084"/>
              <a:gd name="T70" fmla="*/ 8 w 1595"/>
              <a:gd name="T71" fmla="*/ 977 h 1084"/>
              <a:gd name="T72" fmla="*/ 7 w 1595"/>
              <a:gd name="T73" fmla="*/ 901 h 1084"/>
              <a:gd name="T74" fmla="*/ 9 w 1595"/>
              <a:gd name="T75" fmla="*/ 602 h 1084"/>
              <a:gd name="T76" fmla="*/ 5 w 1595"/>
              <a:gd name="T77" fmla="*/ 362 h 1084"/>
              <a:gd name="T78" fmla="*/ 1 w 1595"/>
              <a:gd name="T79" fmla="*/ 172 h 1084"/>
              <a:gd name="T80" fmla="*/ 9 w 1595"/>
              <a:gd name="T81" fmla="*/ 112 h 1084"/>
              <a:gd name="T82" fmla="*/ 32 w 1595"/>
              <a:gd name="T83" fmla="*/ 60 h 1084"/>
              <a:gd name="T84" fmla="*/ 74 w 1595"/>
              <a:gd name="T85" fmla="*/ 42 h 1084"/>
              <a:gd name="T86" fmla="*/ 120 w 1595"/>
              <a:gd name="T87" fmla="*/ 42 h 1084"/>
              <a:gd name="T88" fmla="*/ 166 w 1595"/>
              <a:gd name="T89" fmla="*/ 45 h 1084"/>
              <a:gd name="T90" fmla="*/ 213 w 1595"/>
              <a:gd name="T91" fmla="*/ 49 h 1084"/>
              <a:gd name="T92" fmla="*/ 302 w 1595"/>
              <a:gd name="T93" fmla="*/ 44 h 1084"/>
              <a:gd name="T94" fmla="*/ 515 w 1595"/>
              <a:gd name="T95" fmla="*/ 22 h 1084"/>
              <a:gd name="T96" fmla="*/ 630 w 1595"/>
              <a:gd name="T97" fmla="*/ 1 h 1084"/>
              <a:gd name="T98" fmla="*/ 772 w 1595"/>
              <a:gd name="T99" fmla="*/ 4 h 1084"/>
              <a:gd name="T100" fmla="*/ 935 w 1595"/>
              <a:gd name="T101" fmla="*/ 12 h 1084"/>
              <a:gd name="T102" fmla="*/ 1098 w 1595"/>
              <a:gd name="T103" fmla="*/ 8 h 1084"/>
              <a:gd name="T104" fmla="*/ 1180 w 1595"/>
              <a:gd name="T105" fmla="*/ 6 h 1084"/>
              <a:gd name="T106" fmla="*/ 1261 w 1595"/>
              <a:gd name="T107" fmla="*/ 18 h 1084"/>
              <a:gd name="T108" fmla="*/ 1322 w 1595"/>
              <a:gd name="T109" fmla="*/ 16 h 1084"/>
              <a:gd name="T110" fmla="*/ 1382 w 1595"/>
              <a:gd name="T111" fmla="*/ 10 h 1084"/>
              <a:gd name="T112" fmla="*/ 1461 w 1595"/>
              <a:gd name="T113" fmla="*/ 9 h 1084"/>
              <a:gd name="T114" fmla="*/ 1531 w 1595"/>
              <a:gd name="T115" fmla="*/ 50 h 1084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1595"/>
              <a:gd name="T175" fmla="*/ 0 h 1084"/>
              <a:gd name="T176" fmla="*/ 1595 w 1595"/>
              <a:gd name="T177" fmla="*/ 1084 h 1084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1595" h="1084">
                <a:moveTo>
                  <a:pt x="1531" y="50"/>
                </a:moveTo>
                <a:cubicBezTo>
                  <a:pt x="1539" y="64"/>
                  <a:pt x="1543" y="83"/>
                  <a:pt x="1544" y="103"/>
                </a:cubicBezTo>
                <a:cubicBezTo>
                  <a:pt x="1545" y="124"/>
                  <a:pt x="1546" y="144"/>
                  <a:pt x="1547" y="162"/>
                </a:cubicBezTo>
                <a:cubicBezTo>
                  <a:pt x="1550" y="199"/>
                  <a:pt x="1553" y="237"/>
                  <a:pt x="1555" y="275"/>
                </a:cubicBezTo>
                <a:cubicBezTo>
                  <a:pt x="1557" y="295"/>
                  <a:pt x="1560" y="314"/>
                  <a:pt x="1565" y="333"/>
                </a:cubicBezTo>
                <a:cubicBezTo>
                  <a:pt x="1570" y="352"/>
                  <a:pt x="1573" y="371"/>
                  <a:pt x="1575" y="391"/>
                </a:cubicBezTo>
                <a:cubicBezTo>
                  <a:pt x="1576" y="420"/>
                  <a:pt x="1576" y="449"/>
                  <a:pt x="1575" y="477"/>
                </a:cubicBezTo>
                <a:cubicBezTo>
                  <a:pt x="1575" y="506"/>
                  <a:pt x="1577" y="535"/>
                  <a:pt x="1580" y="563"/>
                </a:cubicBezTo>
                <a:cubicBezTo>
                  <a:pt x="1587" y="602"/>
                  <a:pt x="1593" y="642"/>
                  <a:pt x="1595" y="682"/>
                </a:cubicBezTo>
                <a:cubicBezTo>
                  <a:pt x="1595" y="710"/>
                  <a:pt x="1593" y="738"/>
                  <a:pt x="1588" y="766"/>
                </a:cubicBezTo>
                <a:cubicBezTo>
                  <a:pt x="1583" y="794"/>
                  <a:pt x="1580" y="822"/>
                  <a:pt x="1579" y="850"/>
                </a:cubicBezTo>
                <a:cubicBezTo>
                  <a:pt x="1579" y="865"/>
                  <a:pt x="1581" y="879"/>
                  <a:pt x="1584" y="893"/>
                </a:cubicBezTo>
                <a:cubicBezTo>
                  <a:pt x="1588" y="906"/>
                  <a:pt x="1589" y="920"/>
                  <a:pt x="1590" y="934"/>
                </a:cubicBezTo>
                <a:cubicBezTo>
                  <a:pt x="1589" y="950"/>
                  <a:pt x="1586" y="965"/>
                  <a:pt x="1581" y="983"/>
                </a:cubicBezTo>
                <a:cubicBezTo>
                  <a:pt x="1576" y="1000"/>
                  <a:pt x="1571" y="1015"/>
                  <a:pt x="1564" y="1026"/>
                </a:cubicBezTo>
                <a:cubicBezTo>
                  <a:pt x="1560" y="1034"/>
                  <a:pt x="1556" y="1039"/>
                  <a:pt x="1552" y="1041"/>
                </a:cubicBezTo>
                <a:cubicBezTo>
                  <a:pt x="1537" y="1047"/>
                  <a:pt x="1537" y="1047"/>
                  <a:pt x="1537" y="1047"/>
                </a:cubicBezTo>
                <a:cubicBezTo>
                  <a:pt x="1523" y="1056"/>
                  <a:pt x="1508" y="1063"/>
                  <a:pt x="1493" y="1068"/>
                </a:cubicBezTo>
                <a:cubicBezTo>
                  <a:pt x="1443" y="1074"/>
                  <a:pt x="1443" y="1074"/>
                  <a:pt x="1443" y="1074"/>
                </a:cubicBezTo>
                <a:cubicBezTo>
                  <a:pt x="1410" y="1082"/>
                  <a:pt x="1377" y="1084"/>
                  <a:pt x="1344" y="1081"/>
                </a:cubicBezTo>
                <a:cubicBezTo>
                  <a:pt x="1249" y="1062"/>
                  <a:pt x="1249" y="1062"/>
                  <a:pt x="1249" y="1062"/>
                </a:cubicBezTo>
                <a:cubicBezTo>
                  <a:pt x="1232" y="1059"/>
                  <a:pt x="1215" y="1061"/>
                  <a:pt x="1197" y="1068"/>
                </a:cubicBezTo>
                <a:cubicBezTo>
                  <a:pt x="1179" y="1073"/>
                  <a:pt x="1161" y="1078"/>
                  <a:pt x="1144" y="1080"/>
                </a:cubicBezTo>
                <a:cubicBezTo>
                  <a:pt x="1065" y="1074"/>
                  <a:pt x="1065" y="1074"/>
                  <a:pt x="1065" y="1074"/>
                </a:cubicBezTo>
                <a:cubicBezTo>
                  <a:pt x="987" y="1061"/>
                  <a:pt x="987" y="1061"/>
                  <a:pt x="987" y="1061"/>
                </a:cubicBezTo>
                <a:cubicBezTo>
                  <a:pt x="939" y="1056"/>
                  <a:pt x="891" y="1057"/>
                  <a:pt x="844" y="1063"/>
                </a:cubicBezTo>
                <a:cubicBezTo>
                  <a:pt x="764" y="1068"/>
                  <a:pt x="684" y="1068"/>
                  <a:pt x="604" y="1065"/>
                </a:cubicBezTo>
                <a:cubicBezTo>
                  <a:pt x="537" y="1072"/>
                  <a:pt x="537" y="1072"/>
                  <a:pt x="537" y="1072"/>
                </a:cubicBezTo>
                <a:cubicBezTo>
                  <a:pt x="469" y="1078"/>
                  <a:pt x="469" y="1078"/>
                  <a:pt x="469" y="1078"/>
                </a:cubicBezTo>
                <a:cubicBezTo>
                  <a:pt x="427" y="1079"/>
                  <a:pt x="384" y="1079"/>
                  <a:pt x="341" y="1077"/>
                </a:cubicBezTo>
                <a:cubicBezTo>
                  <a:pt x="305" y="1078"/>
                  <a:pt x="268" y="1077"/>
                  <a:pt x="231" y="1076"/>
                </a:cubicBezTo>
                <a:cubicBezTo>
                  <a:pt x="204" y="1069"/>
                  <a:pt x="177" y="1067"/>
                  <a:pt x="151" y="1068"/>
                </a:cubicBezTo>
                <a:cubicBezTo>
                  <a:pt x="140" y="1072"/>
                  <a:pt x="129" y="1075"/>
                  <a:pt x="118" y="1077"/>
                </a:cubicBezTo>
                <a:cubicBezTo>
                  <a:pt x="105" y="1077"/>
                  <a:pt x="90" y="1073"/>
                  <a:pt x="72" y="1067"/>
                </a:cubicBezTo>
                <a:cubicBezTo>
                  <a:pt x="54" y="1060"/>
                  <a:pt x="40" y="1051"/>
                  <a:pt x="29" y="1042"/>
                </a:cubicBezTo>
                <a:cubicBezTo>
                  <a:pt x="17" y="1028"/>
                  <a:pt x="9" y="1006"/>
                  <a:pt x="8" y="977"/>
                </a:cubicBezTo>
                <a:cubicBezTo>
                  <a:pt x="7" y="948"/>
                  <a:pt x="6" y="923"/>
                  <a:pt x="7" y="901"/>
                </a:cubicBezTo>
                <a:cubicBezTo>
                  <a:pt x="9" y="802"/>
                  <a:pt x="9" y="702"/>
                  <a:pt x="9" y="602"/>
                </a:cubicBezTo>
                <a:cubicBezTo>
                  <a:pt x="5" y="362"/>
                  <a:pt x="5" y="362"/>
                  <a:pt x="5" y="362"/>
                </a:cubicBezTo>
                <a:cubicBezTo>
                  <a:pt x="1" y="299"/>
                  <a:pt x="0" y="236"/>
                  <a:pt x="1" y="172"/>
                </a:cubicBezTo>
                <a:cubicBezTo>
                  <a:pt x="2" y="153"/>
                  <a:pt x="5" y="133"/>
                  <a:pt x="9" y="112"/>
                </a:cubicBezTo>
                <a:cubicBezTo>
                  <a:pt x="13" y="90"/>
                  <a:pt x="21" y="73"/>
                  <a:pt x="32" y="60"/>
                </a:cubicBezTo>
                <a:cubicBezTo>
                  <a:pt x="43" y="48"/>
                  <a:pt x="57" y="42"/>
                  <a:pt x="74" y="42"/>
                </a:cubicBezTo>
                <a:cubicBezTo>
                  <a:pt x="120" y="42"/>
                  <a:pt x="120" y="42"/>
                  <a:pt x="120" y="42"/>
                </a:cubicBezTo>
                <a:cubicBezTo>
                  <a:pt x="166" y="45"/>
                  <a:pt x="166" y="45"/>
                  <a:pt x="166" y="45"/>
                </a:cubicBezTo>
                <a:cubicBezTo>
                  <a:pt x="213" y="49"/>
                  <a:pt x="213" y="49"/>
                  <a:pt x="213" y="49"/>
                </a:cubicBezTo>
                <a:cubicBezTo>
                  <a:pt x="302" y="44"/>
                  <a:pt x="302" y="44"/>
                  <a:pt x="302" y="44"/>
                </a:cubicBezTo>
                <a:cubicBezTo>
                  <a:pt x="373" y="40"/>
                  <a:pt x="444" y="33"/>
                  <a:pt x="515" y="22"/>
                </a:cubicBezTo>
                <a:cubicBezTo>
                  <a:pt x="553" y="12"/>
                  <a:pt x="591" y="6"/>
                  <a:pt x="630" y="1"/>
                </a:cubicBezTo>
                <a:cubicBezTo>
                  <a:pt x="677" y="0"/>
                  <a:pt x="725" y="1"/>
                  <a:pt x="772" y="4"/>
                </a:cubicBezTo>
                <a:cubicBezTo>
                  <a:pt x="935" y="12"/>
                  <a:pt x="935" y="12"/>
                  <a:pt x="935" y="12"/>
                </a:cubicBezTo>
                <a:cubicBezTo>
                  <a:pt x="989" y="15"/>
                  <a:pt x="1044" y="14"/>
                  <a:pt x="1098" y="8"/>
                </a:cubicBezTo>
                <a:cubicBezTo>
                  <a:pt x="1127" y="5"/>
                  <a:pt x="1154" y="4"/>
                  <a:pt x="1180" y="6"/>
                </a:cubicBezTo>
                <a:cubicBezTo>
                  <a:pt x="1261" y="18"/>
                  <a:pt x="1261" y="18"/>
                  <a:pt x="1261" y="18"/>
                </a:cubicBezTo>
                <a:cubicBezTo>
                  <a:pt x="1282" y="21"/>
                  <a:pt x="1302" y="20"/>
                  <a:pt x="1322" y="16"/>
                </a:cubicBezTo>
                <a:cubicBezTo>
                  <a:pt x="1382" y="10"/>
                  <a:pt x="1382" y="10"/>
                  <a:pt x="1382" y="10"/>
                </a:cubicBezTo>
                <a:cubicBezTo>
                  <a:pt x="1407" y="9"/>
                  <a:pt x="1433" y="9"/>
                  <a:pt x="1461" y="9"/>
                </a:cubicBezTo>
                <a:cubicBezTo>
                  <a:pt x="1489" y="9"/>
                  <a:pt x="1512" y="23"/>
                  <a:pt x="1531" y="50"/>
                </a:cubicBezTo>
              </a:path>
            </a:pathLst>
          </a:custGeom>
          <a:noFill/>
          <a:ln w="7" cap="rnd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" name="Freeform 13"/>
          <p:cNvSpPr>
            <a:spLocks/>
          </p:cNvSpPr>
          <p:nvPr/>
        </p:nvSpPr>
        <p:spPr bwMode="auto">
          <a:xfrm rot="789384">
            <a:off x="2838703" y="6148138"/>
            <a:ext cx="327396" cy="310649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2454694" y="6217113"/>
            <a:ext cx="149882" cy="13313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 rot="20538341">
            <a:off x="934564" y="6133033"/>
            <a:ext cx="274461" cy="260422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1383885" y="6289303"/>
            <a:ext cx="120062" cy="106647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2" name="Freeform 13"/>
          <p:cNvSpPr>
            <a:spLocks/>
          </p:cNvSpPr>
          <p:nvPr/>
        </p:nvSpPr>
        <p:spPr bwMode="auto">
          <a:xfrm rot="20076928">
            <a:off x="1860058" y="6291606"/>
            <a:ext cx="145902" cy="138439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 rot="789384">
            <a:off x="5414515" y="6264412"/>
            <a:ext cx="216680" cy="205596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4" name="Freeform 15"/>
          <p:cNvSpPr>
            <a:spLocks/>
          </p:cNvSpPr>
          <p:nvPr/>
        </p:nvSpPr>
        <p:spPr bwMode="auto">
          <a:xfrm>
            <a:off x="4933199" y="6217113"/>
            <a:ext cx="149882" cy="13313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 rot="20538341">
            <a:off x="3416224" y="6153303"/>
            <a:ext cx="255664" cy="242586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862390" y="6289303"/>
            <a:ext cx="149882" cy="13313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7" name="Freeform 13"/>
          <p:cNvSpPr>
            <a:spLocks/>
          </p:cNvSpPr>
          <p:nvPr/>
        </p:nvSpPr>
        <p:spPr bwMode="auto">
          <a:xfrm rot="20076928">
            <a:off x="4384013" y="6321205"/>
            <a:ext cx="258651" cy="245420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8" name="Freeform 13"/>
          <p:cNvSpPr>
            <a:spLocks/>
          </p:cNvSpPr>
          <p:nvPr/>
        </p:nvSpPr>
        <p:spPr bwMode="auto">
          <a:xfrm rot="789384">
            <a:off x="7770024" y="6189323"/>
            <a:ext cx="288178" cy="273437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19" name="Freeform 15"/>
          <p:cNvSpPr>
            <a:spLocks/>
          </p:cNvSpPr>
          <p:nvPr/>
        </p:nvSpPr>
        <p:spPr bwMode="auto">
          <a:xfrm>
            <a:off x="7351547" y="6217112"/>
            <a:ext cx="149882" cy="13313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0" name="Freeform 13"/>
          <p:cNvSpPr>
            <a:spLocks/>
          </p:cNvSpPr>
          <p:nvPr/>
        </p:nvSpPr>
        <p:spPr bwMode="auto">
          <a:xfrm rot="20538341">
            <a:off x="5833876" y="6148830"/>
            <a:ext cx="259812" cy="246522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6280738" y="6289302"/>
            <a:ext cx="149882" cy="133135"/>
          </a:xfrm>
          <a:custGeom>
            <a:avLst/>
            <a:gdLst/>
            <a:ahLst/>
            <a:cxnLst>
              <a:cxn ang="0">
                <a:pos x="179" y="53"/>
              </a:cxn>
              <a:cxn ang="0">
                <a:pos x="116" y="53"/>
              </a:cxn>
              <a:cxn ang="0">
                <a:pos x="84" y="0"/>
              </a:cxn>
              <a:cxn ang="0">
                <a:pos x="63" y="53"/>
              </a:cxn>
              <a:cxn ang="0">
                <a:pos x="0" y="53"/>
              </a:cxn>
              <a:cxn ang="0">
                <a:pos x="42" y="96"/>
              </a:cxn>
              <a:cxn ang="0">
                <a:pos x="31" y="159"/>
              </a:cxn>
              <a:cxn ang="0">
                <a:pos x="84" y="138"/>
              </a:cxn>
              <a:cxn ang="0">
                <a:pos x="137" y="159"/>
              </a:cxn>
              <a:cxn ang="0">
                <a:pos x="137" y="96"/>
              </a:cxn>
              <a:cxn ang="0">
                <a:pos x="179" y="53"/>
              </a:cxn>
            </a:cxnLst>
            <a:rect l="0" t="0" r="r" b="b"/>
            <a:pathLst>
              <a:path w="179" h="159">
                <a:moveTo>
                  <a:pt x="179" y="53"/>
                </a:moveTo>
                <a:lnTo>
                  <a:pt x="116" y="53"/>
                </a:lnTo>
                <a:lnTo>
                  <a:pt x="84" y="0"/>
                </a:lnTo>
                <a:lnTo>
                  <a:pt x="63" y="53"/>
                </a:lnTo>
                <a:lnTo>
                  <a:pt x="0" y="53"/>
                </a:lnTo>
                <a:lnTo>
                  <a:pt x="42" y="96"/>
                </a:lnTo>
                <a:lnTo>
                  <a:pt x="31" y="159"/>
                </a:lnTo>
                <a:lnTo>
                  <a:pt x="84" y="138"/>
                </a:lnTo>
                <a:lnTo>
                  <a:pt x="137" y="159"/>
                </a:lnTo>
                <a:lnTo>
                  <a:pt x="137" y="96"/>
                </a:lnTo>
                <a:lnTo>
                  <a:pt x="179" y="5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 rot="20076928">
            <a:off x="6785061" y="6244389"/>
            <a:ext cx="327396" cy="310649"/>
          </a:xfrm>
          <a:custGeom>
            <a:avLst/>
            <a:gdLst/>
            <a:ahLst/>
            <a:cxnLst>
              <a:cxn ang="0">
                <a:pos x="328" y="371"/>
              </a:cxn>
              <a:cxn ang="0">
                <a:pos x="296" y="233"/>
              </a:cxn>
              <a:cxn ang="0">
                <a:pos x="391" y="138"/>
              </a:cxn>
              <a:cxn ang="0">
                <a:pos x="264" y="127"/>
              </a:cxn>
              <a:cxn ang="0">
                <a:pos x="201" y="0"/>
              </a:cxn>
              <a:cxn ang="0">
                <a:pos x="137" y="127"/>
              </a:cxn>
              <a:cxn ang="0">
                <a:pos x="0" y="138"/>
              </a:cxn>
              <a:cxn ang="0">
                <a:pos x="95" y="233"/>
              </a:cxn>
              <a:cxn ang="0">
                <a:pos x="74" y="371"/>
              </a:cxn>
              <a:cxn ang="0">
                <a:pos x="201" y="307"/>
              </a:cxn>
              <a:cxn ang="0">
                <a:pos x="328" y="371"/>
              </a:cxn>
            </a:cxnLst>
            <a:rect l="0" t="0" r="r" b="b"/>
            <a:pathLst>
              <a:path w="391" h="371">
                <a:moveTo>
                  <a:pt x="328" y="371"/>
                </a:moveTo>
                <a:lnTo>
                  <a:pt x="296" y="233"/>
                </a:lnTo>
                <a:lnTo>
                  <a:pt x="391" y="138"/>
                </a:lnTo>
                <a:lnTo>
                  <a:pt x="264" y="127"/>
                </a:lnTo>
                <a:lnTo>
                  <a:pt x="201" y="0"/>
                </a:lnTo>
                <a:lnTo>
                  <a:pt x="137" y="127"/>
                </a:lnTo>
                <a:lnTo>
                  <a:pt x="0" y="138"/>
                </a:lnTo>
                <a:lnTo>
                  <a:pt x="95" y="233"/>
                </a:lnTo>
                <a:lnTo>
                  <a:pt x="74" y="371"/>
                </a:lnTo>
                <a:lnTo>
                  <a:pt x="201" y="307"/>
                </a:lnTo>
                <a:lnTo>
                  <a:pt x="328" y="371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57" name="Freeform 21"/>
          <p:cNvSpPr>
            <a:spLocks/>
          </p:cNvSpPr>
          <p:nvPr/>
        </p:nvSpPr>
        <p:spPr bwMode="auto">
          <a:xfrm>
            <a:off x="5414963" y="2232025"/>
            <a:ext cx="458787" cy="371475"/>
          </a:xfrm>
          <a:custGeom>
            <a:avLst/>
            <a:gdLst>
              <a:gd name="T0" fmla="*/ 14 w 122"/>
              <a:gd name="T1" fmla="*/ 22 h 99"/>
              <a:gd name="T2" fmla="*/ 1 w 122"/>
              <a:gd name="T3" fmla="*/ 58 h 99"/>
              <a:gd name="T4" fmla="*/ 23 w 122"/>
              <a:gd name="T5" fmla="*/ 88 h 99"/>
              <a:gd name="T6" fmla="*/ 67 w 122"/>
              <a:gd name="T7" fmla="*/ 97 h 99"/>
              <a:gd name="T8" fmla="*/ 107 w 122"/>
              <a:gd name="T9" fmla="*/ 78 h 99"/>
              <a:gd name="T10" fmla="*/ 121 w 122"/>
              <a:gd name="T11" fmla="*/ 42 h 99"/>
              <a:gd name="T12" fmla="*/ 99 w 122"/>
              <a:gd name="T13" fmla="*/ 12 h 99"/>
              <a:gd name="T14" fmla="*/ 55 w 122"/>
              <a:gd name="T15" fmla="*/ 3 h 99"/>
              <a:gd name="T16" fmla="*/ 14 w 122"/>
              <a:gd name="T17" fmla="*/ 22 h 9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2"/>
              <a:gd name="T28" fmla="*/ 0 h 99"/>
              <a:gd name="T29" fmla="*/ 122 w 122"/>
              <a:gd name="T30" fmla="*/ 99 h 9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2" h="99">
                <a:moveTo>
                  <a:pt x="14" y="22"/>
                </a:moveTo>
                <a:cubicBezTo>
                  <a:pt x="4" y="33"/>
                  <a:pt x="0" y="44"/>
                  <a:pt x="1" y="58"/>
                </a:cubicBezTo>
                <a:cubicBezTo>
                  <a:pt x="2" y="70"/>
                  <a:pt x="9" y="80"/>
                  <a:pt x="23" y="88"/>
                </a:cubicBezTo>
                <a:cubicBezTo>
                  <a:pt x="35" y="96"/>
                  <a:pt x="50" y="99"/>
                  <a:pt x="67" y="97"/>
                </a:cubicBezTo>
                <a:cubicBezTo>
                  <a:pt x="85" y="96"/>
                  <a:pt x="98" y="89"/>
                  <a:pt x="107" y="78"/>
                </a:cubicBezTo>
                <a:cubicBezTo>
                  <a:pt x="118" y="67"/>
                  <a:pt x="122" y="55"/>
                  <a:pt x="121" y="42"/>
                </a:cubicBezTo>
                <a:cubicBezTo>
                  <a:pt x="119" y="29"/>
                  <a:pt x="112" y="19"/>
                  <a:pt x="99" y="12"/>
                </a:cubicBezTo>
                <a:cubicBezTo>
                  <a:pt x="87" y="4"/>
                  <a:pt x="72" y="0"/>
                  <a:pt x="55" y="3"/>
                </a:cubicBezTo>
                <a:cubicBezTo>
                  <a:pt x="37" y="5"/>
                  <a:pt x="24" y="10"/>
                  <a:pt x="14" y="22"/>
                </a:cubicBezTo>
              </a:path>
            </a:pathLst>
          </a:custGeom>
          <a:solidFill>
            <a:srgbClr val="D7DC0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58" name="Freeform 22"/>
          <p:cNvSpPr>
            <a:spLocks/>
          </p:cNvSpPr>
          <p:nvPr/>
        </p:nvSpPr>
        <p:spPr bwMode="auto">
          <a:xfrm>
            <a:off x="3011488" y="2889250"/>
            <a:ext cx="461962" cy="374650"/>
          </a:xfrm>
          <a:custGeom>
            <a:avLst/>
            <a:gdLst>
              <a:gd name="T0" fmla="*/ 22 w 123"/>
              <a:gd name="T1" fmla="*/ 90 h 100"/>
              <a:gd name="T2" fmla="*/ 67 w 123"/>
              <a:gd name="T3" fmla="*/ 97 h 100"/>
              <a:gd name="T4" fmla="*/ 107 w 123"/>
              <a:gd name="T5" fmla="*/ 78 h 100"/>
              <a:gd name="T6" fmla="*/ 122 w 123"/>
              <a:gd name="T7" fmla="*/ 43 h 100"/>
              <a:gd name="T8" fmla="*/ 99 w 123"/>
              <a:gd name="T9" fmla="*/ 12 h 100"/>
              <a:gd name="T10" fmla="*/ 55 w 123"/>
              <a:gd name="T11" fmla="*/ 3 h 100"/>
              <a:gd name="T12" fmla="*/ 14 w 123"/>
              <a:gd name="T13" fmla="*/ 22 h 100"/>
              <a:gd name="T14" fmla="*/ 2 w 123"/>
              <a:gd name="T15" fmla="*/ 58 h 100"/>
              <a:gd name="T16" fmla="*/ 22 w 123"/>
              <a:gd name="T17" fmla="*/ 90 h 10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23"/>
              <a:gd name="T28" fmla="*/ 0 h 100"/>
              <a:gd name="T29" fmla="*/ 123 w 123"/>
              <a:gd name="T30" fmla="*/ 100 h 100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23" h="100">
                <a:moveTo>
                  <a:pt x="22" y="90"/>
                </a:moveTo>
                <a:cubicBezTo>
                  <a:pt x="35" y="96"/>
                  <a:pt x="50" y="100"/>
                  <a:pt x="67" y="97"/>
                </a:cubicBezTo>
                <a:cubicBezTo>
                  <a:pt x="85" y="96"/>
                  <a:pt x="97" y="90"/>
                  <a:pt x="107" y="78"/>
                </a:cubicBezTo>
                <a:cubicBezTo>
                  <a:pt x="118" y="67"/>
                  <a:pt x="123" y="55"/>
                  <a:pt x="122" y="43"/>
                </a:cubicBezTo>
                <a:cubicBezTo>
                  <a:pt x="119" y="31"/>
                  <a:pt x="113" y="19"/>
                  <a:pt x="99" y="12"/>
                </a:cubicBezTo>
                <a:cubicBezTo>
                  <a:pt x="87" y="4"/>
                  <a:pt x="73" y="0"/>
                  <a:pt x="55" y="3"/>
                </a:cubicBezTo>
                <a:cubicBezTo>
                  <a:pt x="38" y="5"/>
                  <a:pt x="25" y="11"/>
                  <a:pt x="14" y="22"/>
                </a:cubicBezTo>
                <a:cubicBezTo>
                  <a:pt x="5" y="33"/>
                  <a:pt x="0" y="44"/>
                  <a:pt x="2" y="58"/>
                </a:cubicBezTo>
                <a:cubicBezTo>
                  <a:pt x="3" y="71"/>
                  <a:pt x="9" y="82"/>
                  <a:pt x="22" y="90"/>
                </a:cubicBezTo>
              </a:path>
            </a:pathLst>
          </a:custGeom>
          <a:solidFill>
            <a:srgbClr val="D7DC0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59" name="Freeform 23"/>
          <p:cNvSpPr>
            <a:spLocks/>
          </p:cNvSpPr>
          <p:nvPr/>
        </p:nvSpPr>
        <p:spPr bwMode="auto">
          <a:xfrm>
            <a:off x="2651125" y="1730375"/>
            <a:ext cx="3933825" cy="3487738"/>
          </a:xfrm>
          <a:custGeom>
            <a:avLst/>
            <a:gdLst>
              <a:gd name="T0" fmla="*/ 1004 w 1049"/>
              <a:gd name="T1" fmla="*/ 344 h 930"/>
              <a:gd name="T2" fmla="*/ 886 w 1049"/>
              <a:gd name="T3" fmla="*/ 150 h 930"/>
              <a:gd name="T4" fmla="*/ 446 w 1049"/>
              <a:gd name="T5" fmla="*/ 32 h 930"/>
              <a:gd name="T6" fmla="*/ 106 w 1049"/>
              <a:gd name="T7" fmla="*/ 244 h 930"/>
              <a:gd name="T8" fmla="*/ 43 w 1049"/>
              <a:gd name="T9" fmla="*/ 363 h 930"/>
              <a:gd name="T10" fmla="*/ 34 w 1049"/>
              <a:gd name="T11" fmla="*/ 394 h 930"/>
              <a:gd name="T12" fmla="*/ 105 w 1049"/>
              <a:gd name="T13" fmla="*/ 814 h 930"/>
              <a:gd name="T14" fmla="*/ 510 w 1049"/>
              <a:gd name="T15" fmla="*/ 918 h 930"/>
              <a:gd name="T16" fmla="*/ 961 w 1049"/>
              <a:gd name="T17" fmla="*/ 733 h 930"/>
              <a:gd name="T18" fmla="*/ 1004 w 1049"/>
              <a:gd name="T19" fmla="*/ 344 h 9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049"/>
              <a:gd name="T31" fmla="*/ 0 h 930"/>
              <a:gd name="T32" fmla="*/ 1049 w 1049"/>
              <a:gd name="T33" fmla="*/ 930 h 9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049" h="930">
                <a:moveTo>
                  <a:pt x="1004" y="344"/>
                </a:moveTo>
                <a:cubicBezTo>
                  <a:pt x="983" y="268"/>
                  <a:pt x="944" y="204"/>
                  <a:pt x="886" y="150"/>
                </a:cubicBezTo>
                <a:cubicBezTo>
                  <a:pt x="759" y="39"/>
                  <a:pt x="612" y="0"/>
                  <a:pt x="446" y="32"/>
                </a:cubicBezTo>
                <a:cubicBezTo>
                  <a:pt x="309" y="50"/>
                  <a:pt x="195" y="121"/>
                  <a:pt x="106" y="244"/>
                </a:cubicBezTo>
                <a:cubicBezTo>
                  <a:pt x="77" y="282"/>
                  <a:pt x="56" y="322"/>
                  <a:pt x="43" y="363"/>
                </a:cubicBezTo>
                <a:cubicBezTo>
                  <a:pt x="34" y="394"/>
                  <a:pt x="34" y="394"/>
                  <a:pt x="34" y="394"/>
                </a:cubicBezTo>
                <a:cubicBezTo>
                  <a:pt x="0" y="593"/>
                  <a:pt x="25" y="733"/>
                  <a:pt x="105" y="814"/>
                </a:cubicBezTo>
                <a:cubicBezTo>
                  <a:pt x="185" y="895"/>
                  <a:pt x="320" y="930"/>
                  <a:pt x="510" y="918"/>
                </a:cubicBezTo>
                <a:cubicBezTo>
                  <a:pt x="737" y="892"/>
                  <a:pt x="887" y="831"/>
                  <a:pt x="961" y="733"/>
                </a:cubicBezTo>
                <a:cubicBezTo>
                  <a:pt x="1035" y="635"/>
                  <a:pt x="1049" y="505"/>
                  <a:pt x="1004" y="344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0" name="Freeform 24"/>
          <p:cNvSpPr>
            <a:spLocks/>
          </p:cNvSpPr>
          <p:nvPr/>
        </p:nvSpPr>
        <p:spPr bwMode="auto">
          <a:xfrm>
            <a:off x="2144713" y="2562225"/>
            <a:ext cx="904875" cy="649288"/>
          </a:xfrm>
          <a:custGeom>
            <a:avLst/>
            <a:gdLst>
              <a:gd name="T0" fmla="*/ 241 w 241"/>
              <a:gd name="T1" fmla="*/ 22 h 173"/>
              <a:gd name="T2" fmla="*/ 25 w 241"/>
              <a:gd name="T3" fmla="*/ 40 h 173"/>
              <a:gd name="T4" fmla="*/ 0 w 241"/>
              <a:gd name="T5" fmla="*/ 50 h 173"/>
              <a:gd name="T6" fmla="*/ 155 w 241"/>
              <a:gd name="T7" fmla="*/ 173 h 173"/>
              <a:gd name="T8" fmla="*/ 169 w 241"/>
              <a:gd name="T9" fmla="*/ 172 h 17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41"/>
              <a:gd name="T16" fmla="*/ 0 h 173"/>
              <a:gd name="T17" fmla="*/ 241 w 241"/>
              <a:gd name="T18" fmla="*/ 173 h 17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41" h="173">
                <a:moveTo>
                  <a:pt x="241" y="22"/>
                </a:moveTo>
                <a:cubicBezTo>
                  <a:pt x="173" y="0"/>
                  <a:pt x="100" y="7"/>
                  <a:pt x="25" y="40"/>
                </a:cubicBezTo>
                <a:cubicBezTo>
                  <a:pt x="0" y="50"/>
                  <a:pt x="0" y="50"/>
                  <a:pt x="0" y="50"/>
                </a:cubicBezTo>
                <a:cubicBezTo>
                  <a:pt x="34" y="117"/>
                  <a:pt x="85" y="158"/>
                  <a:pt x="155" y="173"/>
                </a:cubicBezTo>
                <a:cubicBezTo>
                  <a:pt x="169" y="172"/>
                  <a:pt x="169" y="172"/>
                  <a:pt x="169" y="172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1" name="Freeform 25"/>
          <p:cNvSpPr>
            <a:spLocks/>
          </p:cNvSpPr>
          <p:nvPr/>
        </p:nvSpPr>
        <p:spPr bwMode="auto">
          <a:xfrm>
            <a:off x="5538788" y="1538288"/>
            <a:ext cx="811212" cy="754062"/>
          </a:xfrm>
          <a:custGeom>
            <a:avLst/>
            <a:gdLst>
              <a:gd name="T0" fmla="*/ 116 w 216"/>
              <a:gd name="T1" fmla="*/ 201 h 201"/>
              <a:gd name="T2" fmla="*/ 216 w 216"/>
              <a:gd name="T3" fmla="*/ 6 h 201"/>
              <a:gd name="T4" fmla="*/ 187 w 216"/>
              <a:gd name="T5" fmla="*/ 8 h 201"/>
              <a:gd name="T6" fmla="*/ 0 w 216"/>
              <a:gd name="T7" fmla="*/ 106 h 201"/>
              <a:gd name="T8" fmla="*/ 0 60000 65536"/>
              <a:gd name="T9" fmla="*/ 0 60000 65536"/>
              <a:gd name="T10" fmla="*/ 0 60000 65536"/>
              <a:gd name="T11" fmla="*/ 0 60000 65536"/>
              <a:gd name="T12" fmla="*/ 0 w 216"/>
              <a:gd name="T13" fmla="*/ 0 h 201"/>
              <a:gd name="T14" fmla="*/ 216 w 216"/>
              <a:gd name="T15" fmla="*/ 201 h 20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" h="201">
                <a:moveTo>
                  <a:pt x="116" y="201"/>
                </a:moveTo>
                <a:cubicBezTo>
                  <a:pt x="181" y="150"/>
                  <a:pt x="214" y="85"/>
                  <a:pt x="216" y="6"/>
                </a:cubicBezTo>
                <a:cubicBezTo>
                  <a:pt x="187" y="8"/>
                  <a:pt x="187" y="8"/>
                  <a:pt x="187" y="8"/>
                </a:cubicBezTo>
                <a:cubicBezTo>
                  <a:pt x="99" y="0"/>
                  <a:pt x="36" y="33"/>
                  <a:pt x="0" y="106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2" name="Freeform 26"/>
          <p:cNvSpPr>
            <a:spLocks/>
          </p:cNvSpPr>
          <p:nvPr/>
        </p:nvSpPr>
        <p:spPr bwMode="auto">
          <a:xfrm>
            <a:off x="4845050" y="1433513"/>
            <a:ext cx="349250" cy="134937"/>
          </a:xfrm>
          <a:custGeom>
            <a:avLst/>
            <a:gdLst>
              <a:gd name="T0" fmla="*/ 93 w 93"/>
              <a:gd name="T1" fmla="*/ 36 h 36"/>
              <a:gd name="T2" fmla="*/ 0 w 93"/>
              <a:gd name="T3" fmla="*/ 0 h 36"/>
              <a:gd name="T4" fmla="*/ 0 60000 65536"/>
              <a:gd name="T5" fmla="*/ 0 60000 65536"/>
              <a:gd name="T6" fmla="*/ 0 w 93"/>
              <a:gd name="T7" fmla="*/ 0 h 36"/>
              <a:gd name="T8" fmla="*/ 93 w 93"/>
              <a:gd name="T9" fmla="*/ 36 h 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93" h="36">
                <a:moveTo>
                  <a:pt x="93" y="36"/>
                </a:moveTo>
                <a:cubicBezTo>
                  <a:pt x="66" y="15"/>
                  <a:pt x="35" y="3"/>
                  <a:pt x="0" y="0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3" name="Freeform 27"/>
          <p:cNvSpPr>
            <a:spLocks/>
          </p:cNvSpPr>
          <p:nvPr/>
        </p:nvSpPr>
        <p:spPr bwMode="auto">
          <a:xfrm>
            <a:off x="5003800" y="822325"/>
            <a:ext cx="363538" cy="957263"/>
          </a:xfrm>
          <a:custGeom>
            <a:avLst/>
            <a:gdLst>
              <a:gd name="T0" fmla="*/ 0 w 97"/>
              <a:gd name="T1" fmla="*/ 0 h 255"/>
              <a:gd name="T2" fmla="*/ 8 w 97"/>
              <a:gd name="T3" fmla="*/ 2 h 255"/>
              <a:gd name="T4" fmla="*/ 24 w 97"/>
              <a:gd name="T5" fmla="*/ 5 h 255"/>
              <a:gd name="T6" fmla="*/ 73 w 97"/>
              <a:gd name="T7" fmla="*/ 49 h 255"/>
              <a:gd name="T8" fmla="*/ 96 w 97"/>
              <a:gd name="T9" fmla="*/ 127 h 255"/>
              <a:gd name="T10" fmla="*/ 97 w 97"/>
              <a:gd name="T11" fmla="*/ 161 h 255"/>
              <a:gd name="T12" fmla="*/ 89 w 97"/>
              <a:gd name="T13" fmla="*/ 190 h 255"/>
              <a:gd name="T14" fmla="*/ 51 w 97"/>
              <a:gd name="T15" fmla="*/ 255 h 25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97"/>
              <a:gd name="T25" fmla="*/ 0 h 255"/>
              <a:gd name="T26" fmla="*/ 97 w 97"/>
              <a:gd name="T27" fmla="*/ 255 h 25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97" h="255">
                <a:moveTo>
                  <a:pt x="0" y="0"/>
                </a:moveTo>
                <a:cubicBezTo>
                  <a:pt x="8" y="2"/>
                  <a:pt x="8" y="2"/>
                  <a:pt x="8" y="2"/>
                </a:cubicBezTo>
                <a:cubicBezTo>
                  <a:pt x="24" y="5"/>
                  <a:pt x="24" y="5"/>
                  <a:pt x="24" y="5"/>
                </a:cubicBezTo>
                <a:cubicBezTo>
                  <a:pt x="45" y="14"/>
                  <a:pt x="62" y="27"/>
                  <a:pt x="73" y="49"/>
                </a:cubicBezTo>
                <a:cubicBezTo>
                  <a:pt x="87" y="72"/>
                  <a:pt x="94" y="99"/>
                  <a:pt x="96" y="127"/>
                </a:cubicBezTo>
                <a:cubicBezTo>
                  <a:pt x="97" y="161"/>
                  <a:pt x="97" y="161"/>
                  <a:pt x="97" y="161"/>
                </a:cubicBezTo>
                <a:cubicBezTo>
                  <a:pt x="97" y="172"/>
                  <a:pt x="95" y="181"/>
                  <a:pt x="89" y="190"/>
                </a:cubicBezTo>
                <a:cubicBezTo>
                  <a:pt x="51" y="255"/>
                  <a:pt x="51" y="255"/>
                  <a:pt x="51" y="255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4" name="Freeform 28"/>
          <p:cNvSpPr>
            <a:spLocks/>
          </p:cNvSpPr>
          <p:nvPr/>
        </p:nvSpPr>
        <p:spPr bwMode="auto">
          <a:xfrm>
            <a:off x="2576513" y="1408113"/>
            <a:ext cx="217487" cy="465137"/>
          </a:xfrm>
          <a:custGeom>
            <a:avLst/>
            <a:gdLst>
              <a:gd name="T0" fmla="*/ 58 w 58"/>
              <a:gd name="T1" fmla="*/ 0 h 124"/>
              <a:gd name="T2" fmla="*/ 39 w 58"/>
              <a:gd name="T3" fmla="*/ 25 h 124"/>
              <a:gd name="T4" fmla="*/ 22 w 58"/>
              <a:gd name="T5" fmla="*/ 54 h 124"/>
              <a:gd name="T6" fmla="*/ 0 w 58"/>
              <a:gd name="T7" fmla="*/ 124 h 124"/>
              <a:gd name="T8" fmla="*/ 0 60000 65536"/>
              <a:gd name="T9" fmla="*/ 0 60000 65536"/>
              <a:gd name="T10" fmla="*/ 0 60000 65536"/>
              <a:gd name="T11" fmla="*/ 0 60000 65536"/>
              <a:gd name="T12" fmla="*/ 0 w 58"/>
              <a:gd name="T13" fmla="*/ 0 h 124"/>
              <a:gd name="T14" fmla="*/ 58 w 58"/>
              <a:gd name="T15" fmla="*/ 124 h 12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8" h="124">
                <a:moveTo>
                  <a:pt x="58" y="0"/>
                </a:moveTo>
                <a:cubicBezTo>
                  <a:pt x="39" y="25"/>
                  <a:pt x="39" y="25"/>
                  <a:pt x="39" y="25"/>
                </a:cubicBezTo>
                <a:cubicBezTo>
                  <a:pt x="22" y="54"/>
                  <a:pt x="22" y="54"/>
                  <a:pt x="22" y="54"/>
                </a:cubicBezTo>
                <a:cubicBezTo>
                  <a:pt x="8" y="76"/>
                  <a:pt x="1" y="99"/>
                  <a:pt x="0" y="124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65" name="Freeform 31"/>
          <p:cNvSpPr>
            <a:spLocks/>
          </p:cNvSpPr>
          <p:nvPr/>
        </p:nvSpPr>
        <p:spPr bwMode="auto">
          <a:xfrm>
            <a:off x="2862263" y="1779588"/>
            <a:ext cx="138112" cy="487362"/>
          </a:xfrm>
          <a:custGeom>
            <a:avLst/>
            <a:gdLst>
              <a:gd name="T0" fmla="*/ 37 w 37"/>
              <a:gd name="T1" fmla="*/ 0 h 130"/>
              <a:gd name="T2" fmla="*/ 35 w 37"/>
              <a:gd name="T3" fmla="*/ 7 h 130"/>
              <a:gd name="T4" fmla="*/ 27 w 37"/>
              <a:gd name="T5" fmla="*/ 21 h 130"/>
              <a:gd name="T6" fmla="*/ 4 w 37"/>
              <a:gd name="T7" fmla="*/ 130 h 130"/>
              <a:gd name="T8" fmla="*/ 0 60000 65536"/>
              <a:gd name="T9" fmla="*/ 0 60000 65536"/>
              <a:gd name="T10" fmla="*/ 0 60000 65536"/>
              <a:gd name="T11" fmla="*/ 0 60000 65536"/>
              <a:gd name="T12" fmla="*/ 0 w 37"/>
              <a:gd name="T13" fmla="*/ 0 h 130"/>
              <a:gd name="T14" fmla="*/ 37 w 37"/>
              <a:gd name="T15" fmla="*/ 130 h 13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7" h="130">
                <a:moveTo>
                  <a:pt x="37" y="0"/>
                </a:moveTo>
                <a:cubicBezTo>
                  <a:pt x="35" y="7"/>
                  <a:pt x="35" y="7"/>
                  <a:pt x="35" y="7"/>
                </a:cubicBezTo>
                <a:cubicBezTo>
                  <a:pt x="27" y="21"/>
                  <a:pt x="27" y="21"/>
                  <a:pt x="27" y="21"/>
                </a:cubicBezTo>
                <a:cubicBezTo>
                  <a:pt x="7" y="55"/>
                  <a:pt x="0" y="92"/>
                  <a:pt x="4" y="130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grpSp>
        <p:nvGrpSpPr>
          <p:cNvPr id="2" name="组合 65"/>
          <p:cNvGrpSpPr>
            <a:grpSpLocks/>
          </p:cNvGrpSpPr>
          <p:nvPr/>
        </p:nvGrpSpPr>
        <p:grpSpPr bwMode="auto">
          <a:xfrm>
            <a:off x="2513013" y="1373188"/>
            <a:ext cx="671512" cy="990600"/>
            <a:chOff x="2621966" y="1409449"/>
            <a:chExt cx="671512" cy="990601"/>
          </a:xfrm>
        </p:grpSpPr>
        <p:sp>
          <p:nvSpPr>
            <p:cNvPr id="14402" name="Freeform 29"/>
            <p:cNvSpPr>
              <a:spLocks/>
            </p:cNvSpPr>
            <p:nvPr/>
          </p:nvSpPr>
          <p:spPr bwMode="auto">
            <a:xfrm>
              <a:off x="2685466" y="1909512"/>
              <a:ext cx="300038" cy="393700"/>
            </a:xfrm>
            <a:custGeom>
              <a:avLst/>
              <a:gdLst>
                <a:gd name="T0" fmla="*/ 0 w 80"/>
                <a:gd name="T1" fmla="*/ 0 h 105"/>
                <a:gd name="T2" fmla="*/ 1 w 80"/>
                <a:gd name="T3" fmla="*/ 1 h 105"/>
                <a:gd name="T4" fmla="*/ 1 w 80"/>
                <a:gd name="T5" fmla="*/ 5 h 105"/>
                <a:gd name="T6" fmla="*/ 56 w 80"/>
                <a:gd name="T7" fmla="*/ 83 h 105"/>
                <a:gd name="T8" fmla="*/ 70 w 80"/>
                <a:gd name="T9" fmla="*/ 96 h 105"/>
                <a:gd name="T10" fmla="*/ 80 w 80"/>
                <a:gd name="T11" fmla="*/ 105 h 10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80"/>
                <a:gd name="T19" fmla="*/ 0 h 105"/>
                <a:gd name="T20" fmla="*/ 80 w 80"/>
                <a:gd name="T21" fmla="*/ 105 h 10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80" h="105">
                  <a:moveTo>
                    <a:pt x="0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5" y="32"/>
                    <a:pt x="33" y="59"/>
                    <a:pt x="56" y="83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0" y="105"/>
                    <a:pt x="80" y="105"/>
                    <a:pt x="80" y="105"/>
                  </a:cubicBezTo>
                </a:path>
              </a:pathLst>
            </a:custGeom>
            <a:noFill/>
            <a:ln w="2222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403" name="Freeform 30"/>
            <p:cNvSpPr>
              <a:spLocks/>
            </p:cNvSpPr>
            <p:nvPr/>
          </p:nvSpPr>
          <p:spPr bwMode="auto">
            <a:xfrm>
              <a:off x="2985503" y="2303212"/>
              <a:ext cx="307975" cy="96838"/>
            </a:xfrm>
            <a:custGeom>
              <a:avLst/>
              <a:gdLst>
                <a:gd name="T0" fmla="*/ 82 w 82"/>
                <a:gd name="T1" fmla="*/ 26 h 26"/>
                <a:gd name="T2" fmla="*/ 77 w 82"/>
                <a:gd name="T3" fmla="*/ 26 h 26"/>
                <a:gd name="T4" fmla="*/ 72 w 82"/>
                <a:gd name="T5" fmla="*/ 25 h 26"/>
                <a:gd name="T6" fmla="*/ 63 w 82"/>
                <a:gd name="T7" fmla="*/ 25 h 26"/>
                <a:gd name="T8" fmla="*/ 0 w 82"/>
                <a:gd name="T9" fmla="*/ 0 h 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2"/>
                <a:gd name="T16" fmla="*/ 0 h 26"/>
                <a:gd name="T17" fmla="*/ 82 w 82"/>
                <a:gd name="T18" fmla="*/ 26 h 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2" h="26">
                  <a:moveTo>
                    <a:pt x="82" y="26"/>
                  </a:moveTo>
                  <a:cubicBezTo>
                    <a:pt x="77" y="26"/>
                    <a:pt x="77" y="26"/>
                    <a:pt x="77" y="26"/>
                  </a:cubicBezTo>
                  <a:cubicBezTo>
                    <a:pt x="72" y="25"/>
                    <a:pt x="72" y="25"/>
                    <a:pt x="72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40" y="22"/>
                    <a:pt x="18" y="13"/>
                    <a:pt x="0" y="0"/>
                  </a:cubicBezTo>
                </a:path>
              </a:pathLst>
            </a:custGeom>
            <a:noFill/>
            <a:ln w="2222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  <p:sp>
          <p:nvSpPr>
            <p:cNvPr id="14404" name="Freeform 32"/>
            <p:cNvSpPr>
              <a:spLocks/>
            </p:cNvSpPr>
            <p:nvPr/>
          </p:nvSpPr>
          <p:spPr bwMode="auto">
            <a:xfrm>
              <a:off x="2621966" y="1409449"/>
              <a:ext cx="63500" cy="500063"/>
            </a:xfrm>
            <a:custGeom>
              <a:avLst/>
              <a:gdLst>
                <a:gd name="T0" fmla="*/ 17 w 17"/>
                <a:gd name="T1" fmla="*/ 133 h 133"/>
                <a:gd name="T2" fmla="*/ 5 w 17"/>
                <a:gd name="T3" fmla="*/ 99 h 133"/>
                <a:gd name="T4" fmla="*/ 7 w 17"/>
                <a:gd name="T5" fmla="*/ 0 h 133"/>
                <a:gd name="T6" fmla="*/ 0 60000 65536"/>
                <a:gd name="T7" fmla="*/ 0 60000 65536"/>
                <a:gd name="T8" fmla="*/ 0 60000 65536"/>
                <a:gd name="T9" fmla="*/ 0 w 17"/>
                <a:gd name="T10" fmla="*/ 0 h 133"/>
                <a:gd name="T11" fmla="*/ 17 w 17"/>
                <a:gd name="T12" fmla="*/ 133 h 13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" h="133">
                  <a:moveTo>
                    <a:pt x="17" y="133"/>
                  </a:moveTo>
                  <a:cubicBezTo>
                    <a:pt x="5" y="99"/>
                    <a:pt x="5" y="99"/>
                    <a:pt x="5" y="99"/>
                  </a:cubicBezTo>
                  <a:cubicBezTo>
                    <a:pt x="0" y="65"/>
                    <a:pt x="0" y="33"/>
                    <a:pt x="7" y="0"/>
                  </a:cubicBezTo>
                </a:path>
              </a:pathLst>
            </a:custGeom>
            <a:noFill/>
            <a:ln w="22225" cap="rnd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Calibri" pitchFamily="34" charset="0"/>
              </a:endParaRPr>
            </a:p>
          </p:txBody>
        </p:sp>
      </p:grpSp>
      <p:sp>
        <p:nvSpPr>
          <p:cNvPr id="70" name="Freeform 33"/>
          <p:cNvSpPr>
            <a:spLocks/>
          </p:cNvSpPr>
          <p:nvPr/>
        </p:nvSpPr>
        <p:spPr bwMode="auto">
          <a:xfrm>
            <a:off x="4845050" y="1069975"/>
            <a:ext cx="461963" cy="198438"/>
          </a:xfrm>
          <a:custGeom>
            <a:avLst/>
            <a:gdLst>
              <a:gd name="T0" fmla="*/ 123 w 123"/>
              <a:gd name="T1" fmla="*/ 53 h 53"/>
              <a:gd name="T2" fmla="*/ 69 w 123"/>
              <a:gd name="T3" fmla="*/ 26 h 53"/>
              <a:gd name="T4" fmla="*/ 0 w 123"/>
              <a:gd name="T5" fmla="*/ 0 h 53"/>
              <a:gd name="T6" fmla="*/ 0 60000 65536"/>
              <a:gd name="T7" fmla="*/ 0 60000 65536"/>
              <a:gd name="T8" fmla="*/ 0 60000 65536"/>
              <a:gd name="T9" fmla="*/ 0 w 123"/>
              <a:gd name="T10" fmla="*/ 0 h 53"/>
              <a:gd name="T11" fmla="*/ 123 w 123"/>
              <a:gd name="T12" fmla="*/ 53 h 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3" h="53">
                <a:moveTo>
                  <a:pt x="123" y="53"/>
                </a:moveTo>
                <a:cubicBezTo>
                  <a:pt x="109" y="40"/>
                  <a:pt x="90" y="31"/>
                  <a:pt x="69" y="26"/>
                </a:cubicBezTo>
                <a:cubicBezTo>
                  <a:pt x="44" y="21"/>
                  <a:pt x="21" y="12"/>
                  <a:pt x="0" y="0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1" name="Freeform 50"/>
          <p:cNvSpPr>
            <a:spLocks/>
          </p:cNvSpPr>
          <p:nvPr/>
        </p:nvSpPr>
        <p:spPr bwMode="auto">
          <a:xfrm>
            <a:off x="3622675" y="2454275"/>
            <a:ext cx="157163" cy="344488"/>
          </a:xfrm>
          <a:custGeom>
            <a:avLst/>
            <a:gdLst>
              <a:gd name="T0" fmla="*/ 39 w 42"/>
              <a:gd name="T1" fmla="*/ 41 h 92"/>
              <a:gd name="T2" fmla="*/ 26 w 42"/>
              <a:gd name="T3" fmla="*/ 11 h 92"/>
              <a:gd name="T4" fmla="*/ 10 w 42"/>
              <a:gd name="T5" fmla="*/ 1 h 92"/>
              <a:gd name="T6" fmla="*/ 1 w 42"/>
              <a:gd name="T7" fmla="*/ 16 h 92"/>
              <a:gd name="T8" fmla="*/ 4 w 42"/>
              <a:gd name="T9" fmla="*/ 49 h 92"/>
              <a:gd name="T10" fmla="*/ 17 w 42"/>
              <a:gd name="T11" fmla="*/ 79 h 92"/>
              <a:gd name="T12" fmla="*/ 32 w 42"/>
              <a:gd name="T13" fmla="*/ 91 h 92"/>
              <a:gd name="T14" fmla="*/ 42 w 42"/>
              <a:gd name="T15" fmla="*/ 74 h 92"/>
              <a:gd name="T16" fmla="*/ 39 w 42"/>
              <a:gd name="T17" fmla="*/ 41 h 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"/>
              <a:gd name="T28" fmla="*/ 0 h 92"/>
              <a:gd name="T29" fmla="*/ 42 w 42"/>
              <a:gd name="T30" fmla="*/ 92 h 92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" h="92">
                <a:moveTo>
                  <a:pt x="39" y="41"/>
                </a:moveTo>
                <a:cubicBezTo>
                  <a:pt x="26" y="11"/>
                  <a:pt x="26" y="11"/>
                  <a:pt x="26" y="11"/>
                </a:cubicBezTo>
                <a:cubicBezTo>
                  <a:pt x="20" y="3"/>
                  <a:pt x="15" y="0"/>
                  <a:pt x="10" y="1"/>
                </a:cubicBezTo>
                <a:cubicBezTo>
                  <a:pt x="6" y="2"/>
                  <a:pt x="2" y="6"/>
                  <a:pt x="1" y="16"/>
                </a:cubicBezTo>
                <a:cubicBezTo>
                  <a:pt x="0" y="25"/>
                  <a:pt x="0" y="37"/>
                  <a:pt x="4" y="49"/>
                </a:cubicBezTo>
                <a:cubicBezTo>
                  <a:pt x="7" y="61"/>
                  <a:pt x="10" y="72"/>
                  <a:pt x="17" y="79"/>
                </a:cubicBezTo>
                <a:cubicBezTo>
                  <a:pt x="22" y="87"/>
                  <a:pt x="27" y="92"/>
                  <a:pt x="32" y="91"/>
                </a:cubicBezTo>
                <a:cubicBezTo>
                  <a:pt x="37" y="89"/>
                  <a:pt x="41" y="83"/>
                  <a:pt x="42" y="74"/>
                </a:cubicBezTo>
                <a:cubicBezTo>
                  <a:pt x="39" y="41"/>
                  <a:pt x="39" y="41"/>
                  <a:pt x="39" y="4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2" name="Freeform 51"/>
          <p:cNvSpPr>
            <a:spLocks/>
          </p:cNvSpPr>
          <p:nvPr/>
        </p:nvSpPr>
        <p:spPr bwMode="auto">
          <a:xfrm>
            <a:off x="4913313" y="2154238"/>
            <a:ext cx="153987" cy="341312"/>
          </a:xfrm>
          <a:custGeom>
            <a:avLst/>
            <a:gdLst>
              <a:gd name="T0" fmla="*/ 10 w 41"/>
              <a:gd name="T1" fmla="*/ 1 h 91"/>
              <a:gd name="T2" fmla="*/ 1 w 41"/>
              <a:gd name="T3" fmla="*/ 18 h 91"/>
              <a:gd name="T4" fmla="*/ 4 w 41"/>
              <a:gd name="T5" fmla="*/ 49 h 91"/>
              <a:gd name="T6" fmla="*/ 15 w 41"/>
              <a:gd name="T7" fmla="*/ 81 h 91"/>
              <a:gd name="T8" fmla="*/ 31 w 41"/>
              <a:gd name="T9" fmla="*/ 90 h 91"/>
              <a:gd name="T10" fmla="*/ 41 w 41"/>
              <a:gd name="T11" fmla="*/ 74 h 91"/>
              <a:gd name="T12" fmla="*/ 39 w 41"/>
              <a:gd name="T13" fmla="*/ 42 h 91"/>
              <a:gd name="T14" fmla="*/ 25 w 41"/>
              <a:gd name="T15" fmla="*/ 11 h 91"/>
              <a:gd name="T16" fmla="*/ 10 w 41"/>
              <a:gd name="T17" fmla="*/ 1 h 9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1"/>
              <a:gd name="T28" fmla="*/ 0 h 91"/>
              <a:gd name="T29" fmla="*/ 41 w 41"/>
              <a:gd name="T30" fmla="*/ 91 h 9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1" h="91">
                <a:moveTo>
                  <a:pt x="10" y="1"/>
                </a:moveTo>
                <a:cubicBezTo>
                  <a:pt x="4" y="2"/>
                  <a:pt x="2" y="8"/>
                  <a:pt x="1" y="18"/>
                </a:cubicBezTo>
                <a:cubicBezTo>
                  <a:pt x="0" y="27"/>
                  <a:pt x="1" y="37"/>
                  <a:pt x="4" y="49"/>
                </a:cubicBezTo>
                <a:cubicBezTo>
                  <a:pt x="15" y="81"/>
                  <a:pt x="15" y="81"/>
                  <a:pt x="15" y="81"/>
                </a:cubicBezTo>
                <a:cubicBezTo>
                  <a:pt x="21" y="88"/>
                  <a:pt x="26" y="91"/>
                  <a:pt x="31" y="90"/>
                </a:cubicBezTo>
                <a:cubicBezTo>
                  <a:pt x="37" y="89"/>
                  <a:pt x="39" y="84"/>
                  <a:pt x="41" y="74"/>
                </a:cubicBezTo>
                <a:cubicBezTo>
                  <a:pt x="39" y="42"/>
                  <a:pt x="39" y="42"/>
                  <a:pt x="39" y="42"/>
                </a:cubicBezTo>
                <a:cubicBezTo>
                  <a:pt x="25" y="11"/>
                  <a:pt x="25" y="11"/>
                  <a:pt x="25" y="11"/>
                </a:cubicBezTo>
                <a:cubicBezTo>
                  <a:pt x="20" y="3"/>
                  <a:pt x="15" y="0"/>
                  <a:pt x="10" y="1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3" name="Freeform 52"/>
          <p:cNvSpPr>
            <a:spLocks/>
          </p:cNvSpPr>
          <p:nvPr/>
        </p:nvSpPr>
        <p:spPr bwMode="auto">
          <a:xfrm>
            <a:off x="3971925" y="2349500"/>
            <a:ext cx="1012825" cy="857250"/>
          </a:xfrm>
          <a:custGeom>
            <a:avLst/>
            <a:gdLst>
              <a:gd name="T0" fmla="*/ 239 w 270"/>
              <a:gd name="T1" fmla="*/ 56 h 229"/>
              <a:gd name="T2" fmla="*/ 179 w 270"/>
              <a:gd name="T3" fmla="*/ 11 h 229"/>
              <a:gd name="T4" fmla="*/ 79 w 270"/>
              <a:gd name="T5" fmla="*/ 23 h 229"/>
              <a:gd name="T6" fmla="*/ 33 w 270"/>
              <a:gd name="T7" fmla="*/ 176 h 229"/>
              <a:gd name="T8" fmla="*/ 101 w 270"/>
              <a:gd name="T9" fmla="*/ 225 h 229"/>
              <a:gd name="T10" fmla="*/ 200 w 270"/>
              <a:gd name="T11" fmla="*/ 199 h 229"/>
              <a:gd name="T12" fmla="*/ 239 w 270"/>
              <a:gd name="T13" fmla="*/ 56 h 2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0"/>
              <a:gd name="T22" fmla="*/ 0 h 229"/>
              <a:gd name="T23" fmla="*/ 270 w 270"/>
              <a:gd name="T24" fmla="*/ 229 h 22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0" h="229">
                <a:moveTo>
                  <a:pt x="239" y="56"/>
                </a:moveTo>
                <a:cubicBezTo>
                  <a:pt x="225" y="34"/>
                  <a:pt x="205" y="20"/>
                  <a:pt x="179" y="11"/>
                </a:cubicBezTo>
                <a:cubicBezTo>
                  <a:pt x="145" y="0"/>
                  <a:pt x="111" y="4"/>
                  <a:pt x="79" y="23"/>
                </a:cubicBezTo>
                <a:cubicBezTo>
                  <a:pt x="15" y="64"/>
                  <a:pt x="0" y="114"/>
                  <a:pt x="33" y="176"/>
                </a:cubicBezTo>
                <a:cubicBezTo>
                  <a:pt x="48" y="204"/>
                  <a:pt x="69" y="219"/>
                  <a:pt x="101" y="225"/>
                </a:cubicBezTo>
                <a:cubicBezTo>
                  <a:pt x="136" y="229"/>
                  <a:pt x="170" y="221"/>
                  <a:pt x="200" y="199"/>
                </a:cubicBezTo>
                <a:cubicBezTo>
                  <a:pt x="256" y="158"/>
                  <a:pt x="270" y="110"/>
                  <a:pt x="239" y="5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4" name="Freeform 53"/>
          <p:cNvSpPr>
            <a:spLocks/>
          </p:cNvSpPr>
          <p:nvPr/>
        </p:nvSpPr>
        <p:spPr bwMode="auto">
          <a:xfrm>
            <a:off x="3536950" y="2457450"/>
            <a:ext cx="1863725" cy="985838"/>
          </a:xfrm>
          <a:custGeom>
            <a:avLst/>
            <a:gdLst>
              <a:gd name="T0" fmla="*/ 0 w 497"/>
              <a:gd name="T1" fmla="*/ 168 h 263"/>
              <a:gd name="T2" fmla="*/ 285 w 497"/>
              <a:gd name="T3" fmla="*/ 228 h 263"/>
              <a:gd name="T4" fmla="*/ 476 w 497"/>
              <a:gd name="T5" fmla="*/ 0 h 263"/>
              <a:gd name="T6" fmla="*/ 0 60000 65536"/>
              <a:gd name="T7" fmla="*/ 0 60000 65536"/>
              <a:gd name="T8" fmla="*/ 0 60000 65536"/>
              <a:gd name="T9" fmla="*/ 0 w 497"/>
              <a:gd name="T10" fmla="*/ 0 h 263"/>
              <a:gd name="T11" fmla="*/ 497 w 497"/>
              <a:gd name="T12" fmla="*/ 263 h 26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97" h="263">
                <a:moveTo>
                  <a:pt x="0" y="168"/>
                </a:moveTo>
                <a:cubicBezTo>
                  <a:pt x="42" y="244"/>
                  <a:pt x="137" y="263"/>
                  <a:pt x="285" y="228"/>
                </a:cubicBezTo>
                <a:cubicBezTo>
                  <a:pt x="433" y="192"/>
                  <a:pt x="497" y="117"/>
                  <a:pt x="476" y="0"/>
                </a:cubicBezTo>
              </a:path>
            </a:pathLst>
          </a:custGeom>
          <a:noFill/>
          <a:ln w="22225" cap="rnd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857500" y="5429250"/>
            <a:ext cx="3231974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ln w="12700">
                  <a:solidFill>
                    <a:srgbClr val="FFFFFF"/>
                  </a:solidFill>
                </a:ln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rgbClr val="C00000"/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rPr>
              <a:t>谢谢观赏</a:t>
            </a:r>
            <a:r>
              <a:rPr lang="en-US" altLang="zh-CN" sz="2800" b="1" dirty="0">
                <a:ln w="12700">
                  <a:solidFill>
                    <a:srgbClr val="FFFFFF"/>
                  </a:solidFill>
                </a:ln>
                <a:gradFill>
                  <a:gsLst>
                    <a:gs pos="0">
                      <a:schemeClr val="tx1">
                        <a:lumMod val="95000"/>
                        <a:lumOff val="5000"/>
                      </a:schemeClr>
                    </a:gs>
                    <a:gs pos="100000">
                      <a:srgbClr val="C00000"/>
                    </a:gs>
                  </a:gsLst>
                  <a:lin ang="16200000" scaled="1"/>
                </a:gradFill>
                <a:latin typeface="微软雅黑" pitchFamily="34" charset="-122"/>
                <a:ea typeface="微软雅黑" pitchFamily="34" charset="-122"/>
              </a:rPr>
              <a:t>   Thanks</a:t>
            </a:r>
            <a:endParaRPr lang="zh-CN" altLang="en-US" sz="2800" b="1" dirty="0">
              <a:ln w="12700">
                <a:solidFill>
                  <a:srgbClr val="FFFFFF"/>
                </a:solidFill>
              </a:ln>
              <a:gradFill>
                <a:gsLst>
                  <a:gs pos="0">
                    <a:schemeClr val="tx1">
                      <a:lumMod val="95000"/>
                      <a:lumOff val="5000"/>
                    </a:schemeClr>
                  </a:gs>
                  <a:gs pos="100000">
                    <a:srgbClr val="C00000"/>
                  </a:gs>
                </a:gsLst>
                <a:lin ang="16200000" scaled="1"/>
              </a:gra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9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2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3000" tmFilter="0, 0; .2, .5; .8, .5; 1, 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7" dur="1500" autoRev="1" fill="hold"/>
                                        <p:tgtEl>
                                          <p:spTgt spid="41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7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3000" tmFilter="0, 0; .2, .5; .8, .5; 1, 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0" dur="1500" autoRev="1" fill="hold"/>
                                        <p:tgtEl>
                                          <p:spTgt spid="41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3000" tmFilter="0, 0; .2, .5; .8, .5; 1, 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1500" autoRev="1" fill="hold"/>
                                        <p:tgtEl>
                                          <p:spTgt spid="41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7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9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1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3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5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5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5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8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animBg="1" autoUpdateAnimBg="0"/>
      <p:bldP spid="4103" grpId="0" animBg="1" autoUpdateAnimBg="0"/>
      <p:bldP spid="4104" grpId="0" animBg="1" autoUpdateAnimBg="0"/>
      <p:bldP spid="58" grpId="0" animBg="1"/>
      <p:bldP spid="60" grpId="0" animBg="1"/>
      <p:bldP spid="72" grpId="0" animBg="1"/>
      <p:bldP spid="73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47</Words>
  <Application>Microsoft Office PowerPoint</Application>
  <PresentationFormat>全屏显示(4:3)</PresentationFormat>
  <Paragraphs>11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Calibri</vt:lpstr>
      <vt:lpstr>宋体</vt:lpstr>
      <vt:lpstr>Arial</vt:lpstr>
      <vt:lpstr>微软雅黑</vt:lpstr>
      <vt:lpstr>方正卡通简体</vt:lpstr>
      <vt:lpstr>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圣诞</dc:title>
  <dc:creator>锐普</dc:creator>
  <cp:lastModifiedBy>kevin</cp:lastModifiedBy>
  <cp:revision>30</cp:revision>
  <dcterms:created xsi:type="dcterms:W3CDTF">2007-12-10T08:32:07Z</dcterms:created>
  <dcterms:modified xsi:type="dcterms:W3CDTF">2009-03-12T07:54:13Z</dcterms:modified>
</cp:coreProperties>
</file>