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C86D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1206" y="-54"/>
      </p:cViewPr>
      <p:guideLst>
        <p:guide orient="horz" pos="4319"/>
        <p:guide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A4255-835F-4E66-AF96-B915F74C743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AEA6D-025F-4FA4-A597-F93C06D2539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D7E1FA-5AD7-4AA3-8E97-A51450A540F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97E67-CC89-42CD-B8D7-7455473D89C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1DD16-A768-49D7-98DF-7221F031909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BDD29-04F2-42EE-9BEF-AA61168B2B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B9FE19-AD3E-4084-9FBA-121E4A2B5F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DDFBA-E665-4025-A65E-114CC89CBAE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E32A9-6FE8-487A-8DF3-6A14D0C5124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41966-6BC6-4328-9926-D519FA5B014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EF317-C05D-4164-823F-47051832CC4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fld id="{A9ED93CA-8A3A-4A41-97B7-21A20799E92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jpeg"/><Relationship Id="rId7" Type="http://schemas.openxmlformats.org/officeDocument/2006/relationships/image" Target="../media/image10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11" Type="http://schemas.openxmlformats.org/officeDocument/2006/relationships/image" Target="../media/image4.png"/><Relationship Id="rId5" Type="http://schemas.openxmlformats.org/officeDocument/2006/relationships/image" Target="../media/image8.emf"/><Relationship Id="rId10" Type="http://schemas.openxmlformats.org/officeDocument/2006/relationships/image" Target="../media/image13.emf"/><Relationship Id="rId4" Type="http://schemas.openxmlformats.org/officeDocument/2006/relationships/image" Target="../media/image7.emf"/><Relationship Id="rId9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0825" cy="6856413"/>
          </a:xfrm>
          <a:prstGeom prst="rect">
            <a:avLst/>
          </a:prstGeom>
          <a:gradFill rotWithShape="1">
            <a:gsLst>
              <a:gs pos="0">
                <a:schemeClr val="accent6">
                  <a:lumMod val="75000"/>
                </a:schemeClr>
              </a:gs>
              <a:gs pos="50000">
                <a:schemeClr val="hlink">
                  <a:gamma/>
                  <a:tint val="30196"/>
                  <a:invGamma/>
                  <a:alpha val="50000"/>
                </a:schemeClr>
              </a:gs>
              <a:gs pos="100000">
                <a:schemeClr val="hlink">
                  <a:alpha val="7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pic>
        <p:nvPicPr>
          <p:cNvPr id="2051" name="图片 19" descr="圣诞背景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767676"/>
              </a:clrFrom>
              <a:clrTo>
                <a:srgbClr val="76767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3175" y="3803650"/>
            <a:ext cx="9140825" cy="3054350"/>
          </a:xfrm>
          <a:prstGeom prst="rect">
            <a:avLst/>
          </a:prstGeom>
          <a:gradFill rotWithShape="1">
            <a:gsLst>
              <a:gs pos="45000">
                <a:schemeClr val="accent2">
                  <a:alpha val="0"/>
                </a:schemeClr>
              </a:gs>
              <a:gs pos="100000">
                <a:schemeClr val="accent2">
                  <a:alpha val="7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grpSp>
        <p:nvGrpSpPr>
          <p:cNvPr id="2055" name="组合 121"/>
          <p:cNvGrpSpPr>
            <a:grpSpLocks/>
          </p:cNvGrpSpPr>
          <p:nvPr/>
        </p:nvGrpSpPr>
        <p:grpSpPr bwMode="auto">
          <a:xfrm>
            <a:off x="1873250" y="95250"/>
            <a:ext cx="7200900" cy="4181475"/>
            <a:chOff x="1873404" y="96018"/>
            <a:chExt cx="7199960" cy="4180966"/>
          </a:xfrm>
        </p:grpSpPr>
        <p:sp>
          <p:nvSpPr>
            <p:cNvPr id="31" name="椭圆 30"/>
            <p:cNvSpPr/>
            <p:nvPr/>
          </p:nvSpPr>
          <p:spPr>
            <a:xfrm rot="1493707">
              <a:off x="7682143" y="1440417"/>
              <a:ext cx="51157" cy="34689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 rot="1987482">
              <a:off x="7833689" y="553162"/>
              <a:ext cx="71428" cy="271430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73000">
                  <a:schemeClr val="bg1">
                    <a:alpha val="0"/>
                  </a:scheme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987482">
              <a:off x="4636881" y="2921424"/>
              <a:ext cx="46031" cy="360319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73000">
                  <a:schemeClr val="bg1">
                    <a:alpha val="0"/>
                  </a:scheme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8" name="椭圆 37"/>
            <p:cNvSpPr/>
            <p:nvPr/>
          </p:nvSpPr>
          <p:spPr>
            <a:xfrm rot="1987482">
              <a:off x="6646394" y="3343648"/>
              <a:ext cx="46031" cy="358731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73000">
                  <a:schemeClr val="bg1">
                    <a:alpha val="0"/>
                  </a:scheme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 rot="1493707">
              <a:off x="8184676" y="2365511"/>
              <a:ext cx="51157" cy="34689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 rot="1987482">
              <a:off x="8247058" y="1504137"/>
              <a:ext cx="71144" cy="271731"/>
            </a:xfrm>
            <a:prstGeom prst="ellipse">
              <a:avLst/>
            </a:prstGeom>
            <a:gradFill flip="none" rotWithShape="1">
              <a:gsLst>
                <a:gs pos="7000">
                  <a:schemeClr val="accent1">
                    <a:alpha val="0"/>
                  </a:schemeClr>
                </a:gs>
                <a:gs pos="100000">
                  <a:schemeClr val="accent1">
                    <a:alpha val="31000"/>
                  </a:schemeClr>
                </a:gs>
                <a:gs pos="100000">
                  <a:schemeClr val="accent1">
                    <a:alpha val="57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 rot="1493707">
              <a:off x="9022207" y="1151658"/>
              <a:ext cx="51157" cy="346890"/>
            </a:xfrm>
            <a:prstGeom prst="ellipse">
              <a:avLst/>
            </a:prstGeom>
            <a:gradFill>
              <a:gsLst>
                <a:gs pos="0">
                  <a:schemeClr val="accent1">
                    <a:alpha val="60000"/>
                  </a:schemeClr>
                </a:gs>
                <a:gs pos="100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 rot="1733600">
              <a:off x="7253206" y="657654"/>
              <a:ext cx="80037" cy="10334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 rot="1733600">
              <a:off x="6877205" y="271686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 rot="1733600">
              <a:off x="7248680" y="595536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 rot="1733600">
              <a:off x="6089013" y="200248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 rot="1733600">
              <a:off x="7514321" y="96018"/>
              <a:ext cx="163774" cy="117133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 rot="1733600">
              <a:off x="5354556" y="1222804"/>
              <a:ext cx="80037" cy="10334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 rot="1733600">
              <a:off x="4978555" y="836836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 rot="1733600">
              <a:off x="5350030" y="1160686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4" name="椭圆 53"/>
            <p:cNvSpPr/>
            <p:nvPr/>
          </p:nvSpPr>
          <p:spPr>
            <a:xfrm rot="1733600">
              <a:off x="5683453" y="722418"/>
              <a:ext cx="45719" cy="5187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 rot="1733600">
              <a:off x="6882475" y="1658499"/>
              <a:ext cx="102109" cy="15915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 rot="1733600">
              <a:off x="7188355" y="1183705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 rot="1733600">
              <a:off x="6540655" y="128133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 rot="1733600">
              <a:off x="6912130" y="160518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 rot="1733600">
              <a:off x="4681456" y="1756205"/>
              <a:ext cx="80037" cy="10334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 rot="1733600">
              <a:off x="4953155" y="1272605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 rot="1733600">
              <a:off x="4305455" y="137023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 rot="1733600">
              <a:off x="4676930" y="169408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 rot="1733600">
              <a:off x="5010353" y="1255819"/>
              <a:ext cx="45719" cy="5187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1733600">
              <a:off x="3843256" y="791005"/>
              <a:ext cx="80037" cy="10334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 rot="1733600">
              <a:off x="4114955" y="307405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 rot="1733600">
              <a:off x="3467255" y="40503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 rot="1733600">
              <a:off x="3838730" y="72888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9" name="椭圆 68"/>
            <p:cNvSpPr/>
            <p:nvPr/>
          </p:nvSpPr>
          <p:spPr>
            <a:xfrm rot="1733600">
              <a:off x="4172153" y="290619"/>
              <a:ext cx="45719" cy="5187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 rot="1733600">
              <a:off x="1980274" y="859741"/>
              <a:ext cx="126525" cy="123385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 rot="1733600">
              <a:off x="2435380" y="120513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 rot="1733600">
              <a:off x="2768803" y="766869"/>
              <a:ext cx="45719" cy="5187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5" name="椭圆 74"/>
            <p:cNvSpPr/>
            <p:nvPr/>
          </p:nvSpPr>
          <p:spPr>
            <a:xfrm rot="1733600">
              <a:off x="2249405" y="600505"/>
              <a:ext cx="80037" cy="10334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 rot="1733600">
              <a:off x="2521104" y="116905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 rot="1733600">
              <a:off x="1873404" y="21453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 rot="1733600">
              <a:off x="2244879" y="53838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 rot="1733600">
              <a:off x="2578302" y="100119"/>
              <a:ext cx="45719" cy="5187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 rot="1733600">
              <a:off x="4625566" y="1140575"/>
              <a:ext cx="123713" cy="16573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 rot="1733600">
              <a:off x="4915055" y="650306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 rot="1733600">
              <a:off x="4267355" y="747938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 rot="1733600">
              <a:off x="4645418" y="1046220"/>
              <a:ext cx="89036" cy="10749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4" name="椭圆 83"/>
            <p:cNvSpPr/>
            <p:nvPr/>
          </p:nvSpPr>
          <p:spPr>
            <a:xfrm rot="1733600">
              <a:off x="4983111" y="591372"/>
              <a:ext cx="109363" cy="11321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 rot="1733600">
              <a:off x="5919706" y="2134029"/>
              <a:ext cx="80037" cy="10334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 rot="1733600">
              <a:off x="6191405" y="1383729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7" name="椭圆 86"/>
            <p:cNvSpPr/>
            <p:nvPr/>
          </p:nvSpPr>
          <p:spPr>
            <a:xfrm rot="1733600">
              <a:off x="5543705" y="1748061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 rot="1733600">
              <a:off x="4755513" y="1676623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0" name="椭圆 89"/>
            <p:cNvSpPr/>
            <p:nvPr/>
          </p:nvSpPr>
          <p:spPr>
            <a:xfrm rot="1733600">
              <a:off x="6248603" y="1633643"/>
              <a:ext cx="45719" cy="5187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 rot="1733600">
              <a:off x="4349953" y="2198793"/>
              <a:ext cx="45719" cy="5187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3" name="椭圆 92"/>
            <p:cNvSpPr/>
            <p:nvPr/>
          </p:nvSpPr>
          <p:spPr>
            <a:xfrm rot="1733600">
              <a:off x="4899180" y="1936179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 rot="1733600">
              <a:off x="4251480" y="2033811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 rot="1733600">
              <a:off x="4622955" y="2357661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6" name="椭圆 95"/>
            <p:cNvSpPr/>
            <p:nvPr/>
          </p:nvSpPr>
          <p:spPr>
            <a:xfrm rot="1733600">
              <a:off x="3463288" y="1962373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 rot="1733600">
              <a:off x="4956378" y="1919393"/>
              <a:ext cx="45719" cy="5187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 rot="1733600">
              <a:off x="3057728" y="2484543"/>
              <a:ext cx="45719" cy="5187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9" name="椭圆 98"/>
            <p:cNvSpPr/>
            <p:nvPr/>
          </p:nvSpPr>
          <p:spPr>
            <a:xfrm rot="1493707">
              <a:off x="6214131" y="2804991"/>
              <a:ext cx="51157" cy="34689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 rot="1987482">
              <a:off x="5625764" y="2665868"/>
              <a:ext cx="44444" cy="360318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73000">
                  <a:schemeClr val="bg1">
                    <a:alpha val="0"/>
                  </a:scheme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 rot="1987482">
              <a:off x="5432114" y="3267457"/>
              <a:ext cx="46032" cy="360319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73000">
                  <a:schemeClr val="bg1">
                    <a:alpha val="0"/>
                  </a:scheme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 rot="1987482">
              <a:off x="6671791" y="3916666"/>
              <a:ext cx="46031" cy="360318"/>
            </a:xfrm>
            <a:prstGeom prst="ellipse">
              <a:avLst/>
            </a:prstGeom>
            <a:gradFill flip="none" rotWithShape="1">
              <a:gsLst>
                <a:gs pos="0">
                  <a:schemeClr val="accent1"/>
                </a:gs>
                <a:gs pos="73000">
                  <a:schemeClr val="bg1">
                    <a:alpha val="0"/>
                  </a:schemeClr>
                </a:gs>
              </a:gsLst>
              <a:lin ang="156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 rot="1493707">
              <a:off x="8385336" y="3518671"/>
              <a:ext cx="51157" cy="346890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 rot="1733600">
              <a:off x="7206216" y="2795065"/>
              <a:ext cx="80037" cy="103347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 rot="1733600">
              <a:off x="7201690" y="2732947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 rot="1733600">
              <a:off x="6534305" y="2778189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0" name="椭圆 109"/>
            <p:cNvSpPr/>
            <p:nvPr/>
          </p:nvSpPr>
          <p:spPr>
            <a:xfrm rot="1733600">
              <a:off x="5833265" y="2875821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 rot="1733600">
              <a:off x="5045073" y="2804383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3" name="椭圆 112"/>
            <p:cNvSpPr/>
            <p:nvPr/>
          </p:nvSpPr>
          <p:spPr>
            <a:xfrm rot="1733600" flipH="1">
              <a:off x="6588547" y="2743292"/>
              <a:ext cx="127488" cy="115812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 rot="1733600">
              <a:off x="5188740" y="3063939"/>
              <a:ext cx="50987" cy="70424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 rot="1733600">
              <a:off x="5267477" y="2963548"/>
              <a:ext cx="119117" cy="159939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6" name="椭圆 115"/>
            <p:cNvSpPr/>
            <p:nvPr/>
          </p:nvSpPr>
          <p:spPr>
            <a:xfrm rot="1733600">
              <a:off x="8481909" y="942209"/>
              <a:ext cx="115617" cy="12440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7" name="椭圆 116"/>
            <p:cNvSpPr/>
            <p:nvPr/>
          </p:nvSpPr>
          <p:spPr>
            <a:xfrm rot="1733600">
              <a:off x="8572445" y="997598"/>
              <a:ext cx="83002" cy="101166"/>
            </a:xfrm>
            <a:prstGeom prst="ellipse">
              <a:avLst/>
            </a:prstGeom>
            <a:gradFill>
              <a:gsLst>
                <a:gs pos="0">
                  <a:schemeClr val="accent1"/>
                </a:gs>
                <a:gs pos="64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3" name="组合 124"/>
          <p:cNvGrpSpPr>
            <a:grpSpLocks/>
          </p:cNvGrpSpPr>
          <p:nvPr/>
        </p:nvGrpSpPr>
        <p:grpSpPr bwMode="auto">
          <a:xfrm>
            <a:off x="9601200" y="2295525"/>
            <a:ext cx="7454900" cy="671513"/>
            <a:chOff x="2387600" y="1752600"/>
            <a:chExt cx="6756400" cy="671731"/>
          </a:xfrm>
        </p:grpSpPr>
        <p:sp>
          <p:nvSpPr>
            <p:cNvPr id="2124" name="TextBox 122"/>
            <p:cNvSpPr txBox="1">
              <a:spLocks noChangeArrowheads="1"/>
            </p:cNvSpPr>
            <p:nvPr/>
          </p:nvSpPr>
          <p:spPr bwMode="auto">
            <a:xfrm>
              <a:off x="2425700" y="1778000"/>
              <a:ext cx="67183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3600">
                  <a:latin typeface="Ravie" pitchFamily="82" charset="0"/>
                </a:rPr>
                <a:t>MERRY CHRISTMAS</a:t>
              </a:r>
              <a:endParaRPr lang="zh-CN" altLang="en-US" sz="3600">
                <a:latin typeface="Ravie" pitchFamily="82" charset="0"/>
              </a:endParaRPr>
            </a:p>
          </p:txBody>
        </p:sp>
        <p:sp>
          <p:nvSpPr>
            <p:cNvPr id="2125" name="TextBox 123"/>
            <p:cNvSpPr txBox="1">
              <a:spLocks noChangeArrowheads="1"/>
            </p:cNvSpPr>
            <p:nvPr/>
          </p:nvSpPr>
          <p:spPr bwMode="auto">
            <a:xfrm>
              <a:off x="2387600" y="1752600"/>
              <a:ext cx="669290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3600">
                  <a:solidFill>
                    <a:srgbClr val="FFFF00"/>
                  </a:solidFill>
                  <a:latin typeface="Ravie" pitchFamily="82" charset="0"/>
                </a:rPr>
                <a:t>MERRY CHRISTMAS</a:t>
              </a:r>
              <a:endParaRPr lang="zh-CN" altLang="en-US" sz="3600">
                <a:solidFill>
                  <a:srgbClr val="FFFF00"/>
                </a:solidFill>
                <a:latin typeface="Ravie" pitchFamily="82" charset="0"/>
              </a:endParaRPr>
            </a:p>
          </p:txBody>
        </p:sp>
      </p:grpSp>
      <p:pic>
        <p:nvPicPr>
          <p:cNvPr id="105" name="Picture 10" descr="183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79992">
            <a:off x="-3368675" y="1103313"/>
            <a:ext cx="3309937" cy="18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" name="图片 107" descr="雪人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767676"/>
              </a:clrFrom>
              <a:clrTo>
                <a:srgbClr val="767676">
                  <a:alpha val="0"/>
                </a:srgbClr>
              </a:clrTo>
            </a:clrChange>
          </a:blip>
          <a:srcRect l="352" r="706"/>
          <a:stretch>
            <a:fillRect/>
          </a:stretch>
        </p:blipFill>
        <p:spPr bwMode="auto">
          <a:xfrm>
            <a:off x="4859338" y="7061200"/>
            <a:ext cx="2659062" cy="343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" name="矩形 110"/>
          <p:cNvSpPr/>
          <p:nvPr/>
        </p:nvSpPr>
        <p:spPr>
          <a:xfrm>
            <a:off x="0" y="0"/>
            <a:ext cx="9144000" cy="73517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0" name="椭圆 119"/>
          <p:cNvSpPr/>
          <p:nvPr/>
        </p:nvSpPr>
        <p:spPr>
          <a:xfrm rot="1733600">
            <a:off x="307215" y="-291391"/>
            <a:ext cx="64623" cy="294081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733600">
            <a:off x="1610828" y="-342546"/>
            <a:ext cx="71381" cy="346890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987482">
            <a:off x="3260725" y="-301625"/>
            <a:ext cx="69850" cy="273050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3000">
                <a:schemeClr val="bg1">
                  <a:alpha val="0"/>
                </a:schemeClr>
              </a:gs>
            </a:gsLst>
            <a:lin ang="15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733600">
            <a:off x="4805205" y="-279192"/>
            <a:ext cx="45719" cy="285943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1733600">
            <a:off x="5681188" y="-262511"/>
            <a:ext cx="98127" cy="146310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1493707">
            <a:off x="8608574" y="-256036"/>
            <a:ext cx="51157" cy="346890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733600">
            <a:off x="3932731" y="-291390"/>
            <a:ext cx="64623" cy="294081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rot="1733600">
            <a:off x="7323497" y="-203161"/>
            <a:ext cx="200792" cy="16491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 rot="1733600">
            <a:off x="2484299" y="-190414"/>
            <a:ext cx="119995" cy="17213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1733600">
            <a:off x="5017589" y="-216435"/>
            <a:ext cx="170706" cy="186822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4" name="组合 118"/>
          <p:cNvGrpSpPr>
            <a:grpSpLocks/>
          </p:cNvGrpSpPr>
          <p:nvPr/>
        </p:nvGrpSpPr>
        <p:grpSpPr bwMode="auto">
          <a:xfrm>
            <a:off x="-180975" y="-53975"/>
            <a:ext cx="4787900" cy="2724150"/>
            <a:chOff x="-180473" y="-53783"/>
            <a:chExt cx="4787461" cy="2724153"/>
          </a:xfrm>
        </p:grpSpPr>
        <p:sp>
          <p:nvSpPr>
            <p:cNvPr id="7" name="Freeform 36"/>
            <p:cNvSpPr>
              <a:spLocks/>
            </p:cNvSpPr>
            <p:nvPr/>
          </p:nvSpPr>
          <p:spPr bwMode="auto">
            <a:xfrm>
              <a:off x="-91891" y="-10291"/>
              <a:ext cx="4591507" cy="2680661"/>
            </a:xfrm>
            <a:custGeom>
              <a:avLst/>
              <a:gdLst/>
              <a:ahLst/>
              <a:cxnLst>
                <a:cxn ang="0">
                  <a:pos x="1448" y="861"/>
                </a:cxn>
                <a:cxn ang="0">
                  <a:pos x="723" y="0"/>
                </a:cxn>
                <a:cxn ang="0">
                  <a:pos x="0" y="0"/>
                </a:cxn>
                <a:cxn ang="0">
                  <a:pos x="1448" y="861"/>
                </a:cxn>
              </a:cxnLst>
              <a:rect l="0" t="0" r="r" b="b"/>
              <a:pathLst>
                <a:path w="1448" h="861">
                  <a:moveTo>
                    <a:pt x="1448" y="861"/>
                  </a:moveTo>
                  <a:cubicBezTo>
                    <a:pt x="1347" y="453"/>
                    <a:pt x="931" y="85"/>
                    <a:pt x="723" y="0"/>
                  </a:cubicBezTo>
                  <a:cubicBezTo>
                    <a:pt x="531" y="8"/>
                    <a:pt x="0" y="0"/>
                    <a:pt x="0" y="0"/>
                  </a:cubicBezTo>
                  <a:cubicBezTo>
                    <a:pt x="102" y="36"/>
                    <a:pt x="912" y="248"/>
                    <a:pt x="1448" y="861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accent6">
                    <a:lumMod val="60000"/>
                    <a:lumOff val="40000"/>
                    <a:alpha val="24000"/>
                  </a:schemeClr>
                </a:gs>
                <a:gs pos="100000">
                  <a:schemeClr val="accent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8" name="Freeform 37"/>
            <p:cNvSpPr>
              <a:spLocks/>
            </p:cNvSpPr>
            <p:nvPr/>
          </p:nvSpPr>
          <p:spPr bwMode="auto">
            <a:xfrm>
              <a:off x="2286405" y="-53783"/>
              <a:ext cx="2320583" cy="25963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32" y="834"/>
                </a:cxn>
                <a:cxn ang="0">
                  <a:pos x="394" y="276"/>
                </a:cxn>
                <a:cxn ang="0">
                  <a:pos x="0" y="0"/>
                </a:cxn>
              </a:cxnLst>
              <a:rect l="0" t="0" r="r" b="b"/>
              <a:pathLst>
                <a:path w="732" h="834">
                  <a:moveTo>
                    <a:pt x="0" y="0"/>
                  </a:moveTo>
                  <a:cubicBezTo>
                    <a:pt x="88" y="72"/>
                    <a:pt x="530" y="284"/>
                    <a:pt x="732" y="834"/>
                  </a:cubicBezTo>
                  <a:cubicBezTo>
                    <a:pt x="718" y="768"/>
                    <a:pt x="626" y="490"/>
                    <a:pt x="394" y="276"/>
                  </a:cubicBezTo>
                  <a:cubicBezTo>
                    <a:pt x="298" y="182"/>
                    <a:pt x="58" y="2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accent6">
                    <a:lumMod val="60000"/>
                    <a:lumOff val="40000"/>
                    <a:alpha val="35000"/>
                  </a:schemeClr>
                </a:gs>
                <a:gs pos="100000">
                  <a:schemeClr val="accent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9" name="Freeform 38"/>
            <p:cNvSpPr>
              <a:spLocks/>
            </p:cNvSpPr>
            <p:nvPr/>
          </p:nvSpPr>
          <p:spPr bwMode="auto">
            <a:xfrm>
              <a:off x="-180473" y="220345"/>
              <a:ext cx="3405043" cy="14628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4" y="470"/>
                </a:cxn>
                <a:cxn ang="0">
                  <a:pos x="368" y="94"/>
                </a:cxn>
                <a:cxn ang="0">
                  <a:pos x="0" y="0"/>
                </a:cxn>
              </a:cxnLst>
              <a:rect l="0" t="0" r="r" b="b"/>
              <a:pathLst>
                <a:path w="1074" h="470">
                  <a:moveTo>
                    <a:pt x="0" y="0"/>
                  </a:moveTo>
                  <a:cubicBezTo>
                    <a:pt x="114" y="28"/>
                    <a:pt x="568" y="144"/>
                    <a:pt x="1074" y="470"/>
                  </a:cubicBezTo>
                  <a:cubicBezTo>
                    <a:pt x="996" y="406"/>
                    <a:pt x="716" y="224"/>
                    <a:pt x="368" y="94"/>
                  </a:cubicBezTo>
                  <a:cubicBezTo>
                    <a:pt x="236" y="48"/>
                    <a:pt x="64" y="8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accent6">
                    <a:lumMod val="60000"/>
                    <a:lumOff val="40000"/>
                    <a:alpha val="26000"/>
                  </a:schemeClr>
                </a:gs>
                <a:gs pos="100000">
                  <a:schemeClr val="accent1">
                    <a:shade val="100000"/>
                    <a:satMod val="115000"/>
                    <a:alpha val="3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10" name="Freeform 39"/>
            <p:cNvSpPr>
              <a:spLocks/>
            </p:cNvSpPr>
            <p:nvPr/>
          </p:nvSpPr>
          <p:spPr bwMode="auto">
            <a:xfrm>
              <a:off x="-5993" y="805505"/>
              <a:ext cx="3788899" cy="1395684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" y="68"/>
                </a:cxn>
                <a:cxn ang="0">
                  <a:pos x="1195" y="448"/>
                </a:cxn>
                <a:cxn ang="0">
                  <a:pos x="489" y="72"/>
                </a:cxn>
                <a:cxn ang="0">
                  <a:pos x="0" y="44"/>
                </a:cxn>
              </a:cxnLst>
              <a:rect l="0" t="0" r="r" b="b"/>
              <a:pathLst>
                <a:path w="1195" h="448">
                  <a:moveTo>
                    <a:pt x="0" y="44"/>
                  </a:moveTo>
                  <a:cubicBezTo>
                    <a:pt x="1" y="53"/>
                    <a:pt x="1" y="64"/>
                    <a:pt x="1" y="68"/>
                  </a:cubicBezTo>
                  <a:cubicBezTo>
                    <a:pt x="269" y="1"/>
                    <a:pt x="773" y="163"/>
                    <a:pt x="1195" y="448"/>
                  </a:cubicBezTo>
                  <a:cubicBezTo>
                    <a:pt x="1117" y="384"/>
                    <a:pt x="837" y="202"/>
                    <a:pt x="489" y="72"/>
                  </a:cubicBezTo>
                  <a:cubicBezTo>
                    <a:pt x="392" y="39"/>
                    <a:pt x="153" y="0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accent6">
                    <a:lumMod val="60000"/>
                    <a:lumOff val="40000"/>
                    <a:alpha val="14000"/>
                  </a:schemeClr>
                </a:gs>
                <a:gs pos="100000">
                  <a:schemeClr val="accent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11" name="Freeform 40"/>
          <p:cNvSpPr>
            <a:spLocks/>
          </p:cNvSpPr>
          <p:nvPr/>
        </p:nvSpPr>
        <p:spPr bwMode="auto">
          <a:xfrm>
            <a:off x="4923737" y="-22153"/>
            <a:ext cx="2378295" cy="3375208"/>
          </a:xfrm>
          <a:custGeom>
            <a:avLst/>
            <a:gdLst/>
            <a:ahLst/>
            <a:cxnLst>
              <a:cxn ang="0">
                <a:pos x="298" y="1084"/>
              </a:cxn>
              <a:cxn ang="0">
                <a:pos x="570" y="0"/>
              </a:cxn>
              <a:cxn ang="0">
                <a:pos x="0" y="0"/>
              </a:cxn>
              <a:cxn ang="0">
                <a:pos x="298" y="1084"/>
              </a:cxn>
            </a:cxnLst>
            <a:rect l="0" t="0" r="r" b="b"/>
            <a:pathLst>
              <a:path w="750" h="1084">
                <a:moveTo>
                  <a:pt x="298" y="1084"/>
                </a:moveTo>
                <a:cubicBezTo>
                  <a:pt x="750" y="794"/>
                  <a:pt x="700" y="264"/>
                  <a:pt x="570" y="0"/>
                </a:cubicBezTo>
                <a:cubicBezTo>
                  <a:pt x="378" y="0"/>
                  <a:pt x="0" y="0"/>
                  <a:pt x="0" y="0"/>
                </a:cubicBezTo>
                <a:cubicBezTo>
                  <a:pt x="102" y="36"/>
                  <a:pt x="700" y="538"/>
                  <a:pt x="298" y="1084"/>
                </a:cubicBezTo>
                <a:close/>
              </a:path>
            </a:pathLst>
          </a:custGeom>
          <a:gradFill flip="none" rotWithShape="1">
            <a:gsLst>
              <a:gs pos="30000">
                <a:schemeClr val="accent6">
                  <a:lumMod val="60000"/>
                  <a:lumOff val="40000"/>
                  <a:alpha val="26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12" name="Freeform 41"/>
          <p:cNvSpPr>
            <a:spLocks/>
          </p:cNvSpPr>
          <p:nvPr/>
        </p:nvSpPr>
        <p:spPr bwMode="auto">
          <a:xfrm>
            <a:off x="6508820" y="-109135"/>
            <a:ext cx="1097881" cy="3037819"/>
          </a:xfrm>
          <a:custGeom>
            <a:avLst/>
            <a:gdLst/>
            <a:ahLst/>
            <a:cxnLst>
              <a:cxn ang="0">
                <a:pos x="116" y="0"/>
              </a:cxn>
              <a:cxn ang="0">
                <a:pos x="0" y="976"/>
              </a:cxn>
              <a:cxn ang="0">
                <a:pos x="212" y="488"/>
              </a:cxn>
              <a:cxn ang="0">
                <a:pos x="116" y="0"/>
              </a:cxn>
            </a:cxnLst>
            <a:rect l="0" t="0" r="r" b="b"/>
            <a:pathLst>
              <a:path w="346" h="976">
                <a:moveTo>
                  <a:pt x="116" y="0"/>
                </a:moveTo>
                <a:cubicBezTo>
                  <a:pt x="134" y="90"/>
                  <a:pt x="346" y="508"/>
                  <a:pt x="0" y="976"/>
                </a:cubicBezTo>
                <a:cubicBezTo>
                  <a:pt x="114" y="824"/>
                  <a:pt x="200" y="692"/>
                  <a:pt x="212" y="488"/>
                </a:cubicBezTo>
                <a:cubicBezTo>
                  <a:pt x="230" y="264"/>
                  <a:pt x="138" y="62"/>
                  <a:pt x="116" y="0"/>
                </a:cubicBezTo>
                <a:close/>
              </a:path>
            </a:pathLst>
          </a:custGeom>
          <a:gradFill flip="none" rotWithShape="1">
            <a:gsLst>
              <a:gs pos="30000">
                <a:schemeClr val="accent6">
                  <a:lumMod val="60000"/>
                  <a:lumOff val="40000"/>
                  <a:alpha val="44000"/>
                </a:schemeClr>
              </a:gs>
              <a:gs pos="100000">
                <a:schemeClr val="accent1">
                  <a:shade val="100000"/>
                  <a:satMod val="115000"/>
                  <a:alpha val="14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grpSp>
        <p:nvGrpSpPr>
          <p:cNvPr id="5" name="组合 117"/>
          <p:cNvGrpSpPr>
            <a:grpSpLocks/>
          </p:cNvGrpSpPr>
          <p:nvPr/>
        </p:nvGrpSpPr>
        <p:grpSpPr bwMode="auto">
          <a:xfrm>
            <a:off x="3706813" y="-84138"/>
            <a:ext cx="2713037" cy="3175001"/>
            <a:chOff x="3706402" y="-84095"/>
            <a:chExt cx="2713836" cy="3174884"/>
          </a:xfrm>
        </p:grpSpPr>
        <p:sp>
          <p:nvSpPr>
            <p:cNvPr id="13" name="Freeform 42"/>
            <p:cNvSpPr>
              <a:spLocks/>
            </p:cNvSpPr>
            <p:nvPr/>
          </p:nvSpPr>
          <p:spPr bwMode="auto">
            <a:xfrm>
              <a:off x="4613700" y="-72234"/>
              <a:ext cx="1806538" cy="277687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66" y="892"/>
                </a:cxn>
                <a:cxn ang="0">
                  <a:pos x="400" y="388"/>
                </a:cxn>
                <a:cxn ang="0">
                  <a:pos x="0" y="0"/>
                </a:cxn>
              </a:cxnLst>
              <a:rect l="0" t="0" r="r" b="b"/>
              <a:pathLst>
                <a:path w="570" h="892">
                  <a:moveTo>
                    <a:pt x="0" y="0"/>
                  </a:moveTo>
                  <a:cubicBezTo>
                    <a:pt x="52" y="54"/>
                    <a:pt x="570" y="352"/>
                    <a:pt x="466" y="892"/>
                  </a:cubicBezTo>
                  <a:cubicBezTo>
                    <a:pt x="476" y="826"/>
                    <a:pt x="543" y="670"/>
                    <a:pt x="400" y="388"/>
                  </a:cubicBezTo>
                  <a:cubicBezTo>
                    <a:pt x="326" y="234"/>
                    <a:pt x="104" y="68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accent6">
                    <a:lumMod val="60000"/>
                    <a:lumOff val="40000"/>
                    <a:alpha val="34000"/>
                  </a:schemeClr>
                </a:gs>
                <a:gs pos="100000">
                  <a:schemeClr val="accent1">
                    <a:shade val="100000"/>
                    <a:satMod val="115000"/>
                    <a:alpha val="14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14" name="Freeform 43"/>
            <p:cNvSpPr>
              <a:spLocks/>
            </p:cNvSpPr>
            <p:nvPr/>
          </p:nvSpPr>
          <p:spPr bwMode="auto">
            <a:xfrm>
              <a:off x="3706402" y="-84095"/>
              <a:ext cx="2117918" cy="317488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12" y="422"/>
                </a:cxn>
                <a:cxn ang="0">
                  <a:pos x="638" y="742"/>
                </a:cxn>
                <a:cxn ang="0">
                  <a:pos x="540" y="904"/>
                </a:cxn>
                <a:cxn ang="0">
                  <a:pos x="382" y="826"/>
                </a:cxn>
                <a:cxn ang="0">
                  <a:pos x="446" y="620"/>
                </a:cxn>
                <a:cxn ang="0">
                  <a:pos x="528" y="762"/>
                </a:cxn>
                <a:cxn ang="0">
                  <a:pos x="446" y="608"/>
                </a:cxn>
                <a:cxn ang="0">
                  <a:pos x="324" y="776"/>
                </a:cxn>
                <a:cxn ang="0">
                  <a:pos x="668" y="784"/>
                </a:cxn>
                <a:cxn ang="0">
                  <a:pos x="372" y="226"/>
                </a:cxn>
                <a:cxn ang="0">
                  <a:pos x="0" y="0"/>
                </a:cxn>
              </a:cxnLst>
              <a:rect l="0" t="0" r="r" b="b"/>
              <a:pathLst>
                <a:path w="668" h="1020">
                  <a:moveTo>
                    <a:pt x="0" y="0"/>
                  </a:moveTo>
                  <a:cubicBezTo>
                    <a:pt x="242" y="122"/>
                    <a:pt x="414" y="262"/>
                    <a:pt x="512" y="422"/>
                  </a:cubicBezTo>
                  <a:cubicBezTo>
                    <a:pt x="550" y="494"/>
                    <a:pt x="637" y="635"/>
                    <a:pt x="638" y="742"/>
                  </a:cubicBezTo>
                  <a:cubicBezTo>
                    <a:pt x="644" y="864"/>
                    <a:pt x="598" y="898"/>
                    <a:pt x="540" y="904"/>
                  </a:cubicBezTo>
                  <a:cubicBezTo>
                    <a:pt x="462" y="908"/>
                    <a:pt x="408" y="851"/>
                    <a:pt x="382" y="826"/>
                  </a:cubicBezTo>
                  <a:cubicBezTo>
                    <a:pt x="248" y="672"/>
                    <a:pt x="312" y="528"/>
                    <a:pt x="446" y="620"/>
                  </a:cubicBezTo>
                  <a:cubicBezTo>
                    <a:pt x="536" y="692"/>
                    <a:pt x="524" y="750"/>
                    <a:pt x="528" y="762"/>
                  </a:cubicBezTo>
                  <a:cubicBezTo>
                    <a:pt x="535" y="730"/>
                    <a:pt x="524" y="663"/>
                    <a:pt x="446" y="608"/>
                  </a:cubicBezTo>
                  <a:cubicBezTo>
                    <a:pt x="313" y="525"/>
                    <a:pt x="248" y="640"/>
                    <a:pt x="324" y="776"/>
                  </a:cubicBezTo>
                  <a:cubicBezTo>
                    <a:pt x="398" y="924"/>
                    <a:pt x="656" y="1020"/>
                    <a:pt x="668" y="784"/>
                  </a:cubicBezTo>
                  <a:cubicBezTo>
                    <a:pt x="666" y="526"/>
                    <a:pt x="451" y="300"/>
                    <a:pt x="372" y="226"/>
                  </a:cubicBezTo>
                  <a:cubicBezTo>
                    <a:pt x="244" y="112"/>
                    <a:pt x="58" y="2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accent6">
                    <a:lumMod val="60000"/>
                    <a:lumOff val="40000"/>
                    <a:alpha val="39000"/>
                  </a:schemeClr>
                </a:gs>
                <a:gs pos="100000">
                  <a:schemeClr val="accent1">
                    <a:shade val="100000"/>
                    <a:satMod val="115000"/>
                    <a:alpha val="12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sp>
        <p:nvSpPr>
          <p:cNvPr id="15" name="Freeform 44"/>
          <p:cNvSpPr>
            <a:spLocks/>
          </p:cNvSpPr>
          <p:nvPr/>
        </p:nvSpPr>
        <p:spPr bwMode="auto">
          <a:xfrm>
            <a:off x="7264451" y="-168442"/>
            <a:ext cx="1073722" cy="2714928"/>
          </a:xfrm>
          <a:custGeom>
            <a:avLst/>
            <a:gdLst/>
            <a:ahLst/>
            <a:cxnLst>
              <a:cxn ang="0">
                <a:pos x="338" y="0"/>
              </a:cxn>
              <a:cxn ang="0">
                <a:pos x="0" y="872"/>
              </a:cxn>
              <a:cxn ang="0">
                <a:pos x="198" y="475"/>
              </a:cxn>
              <a:cxn ang="0">
                <a:pos x="338" y="0"/>
              </a:cxn>
            </a:cxnLst>
            <a:rect l="0" t="0" r="r" b="b"/>
            <a:pathLst>
              <a:path w="339" h="872">
                <a:moveTo>
                  <a:pt x="338" y="0"/>
                </a:moveTo>
                <a:cubicBezTo>
                  <a:pt x="339" y="62"/>
                  <a:pt x="283" y="487"/>
                  <a:pt x="0" y="872"/>
                </a:cubicBezTo>
                <a:cubicBezTo>
                  <a:pt x="92" y="729"/>
                  <a:pt x="175" y="537"/>
                  <a:pt x="198" y="475"/>
                </a:cubicBezTo>
                <a:cubicBezTo>
                  <a:pt x="271" y="289"/>
                  <a:pt x="335" y="51"/>
                  <a:pt x="338" y="0"/>
                </a:cubicBezTo>
                <a:close/>
              </a:path>
            </a:pathLst>
          </a:custGeom>
          <a:gradFill flip="none" rotWithShape="1">
            <a:gsLst>
              <a:gs pos="30000">
                <a:schemeClr val="accent6">
                  <a:lumMod val="60000"/>
                  <a:lumOff val="40000"/>
                  <a:alpha val="38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16" name="Freeform 45"/>
          <p:cNvSpPr>
            <a:spLocks/>
          </p:cNvSpPr>
          <p:nvPr/>
        </p:nvSpPr>
        <p:spPr bwMode="auto">
          <a:xfrm>
            <a:off x="6047117" y="-15562"/>
            <a:ext cx="3121849" cy="3586076"/>
          </a:xfrm>
          <a:custGeom>
            <a:avLst/>
            <a:gdLst/>
            <a:ahLst/>
            <a:cxnLst>
              <a:cxn ang="0">
                <a:pos x="0" y="1152"/>
              </a:cxn>
              <a:cxn ang="0">
                <a:pos x="985" y="262"/>
              </a:cxn>
              <a:cxn ang="0">
                <a:pos x="981" y="4"/>
              </a:cxn>
              <a:cxn ang="0">
                <a:pos x="759" y="3"/>
              </a:cxn>
              <a:cxn ang="0">
                <a:pos x="0" y="1152"/>
              </a:cxn>
            </a:cxnLst>
            <a:rect l="0" t="0" r="r" b="b"/>
            <a:pathLst>
              <a:path w="985" h="1152">
                <a:moveTo>
                  <a:pt x="0" y="1152"/>
                </a:moveTo>
                <a:cubicBezTo>
                  <a:pt x="527" y="1019"/>
                  <a:pt x="876" y="472"/>
                  <a:pt x="985" y="262"/>
                </a:cubicBezTo>
                <a:cubicBezTo>
                  <a:pt x="983" y="186"/>
                  <a:pt x="984" y="94"/>
                  <a:pt x="981" y="4"/>
                </a:cubicBezTo>
                <a:cubicBezTo>
                  <a:pt x="941" y="0"/>
                  <a:pt x="759" y="3"/>
                  <a:pt x="759" y="3"/>
                </a:cubicBezTo>
                <a:cubicBezTo>
                  <a:pt x="608" y="631"/>
                  <a:pt x="369" y="1022"/>
                  <a:pt x="0" y="1152"/>
                </a:cubicBezTo>
                <a:close/>
              </a:path>
            </a:pathLst>
          </a:custGeom>
          <a:gradFill flip="none" rotWithShape="1">
            <a:gsLst>
              <a:gs pos="30000">
                <a:schemeClr val="accent6">
                  <a:lumMod val="60000"/>
                  <a:lumOff val="40000"/>
                  <a:alpha val="32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17" name="Freeform 46"/>
          <p:cNvSpPr>
            <a:spLocks/>
          </p:cNvSpPr>
          <p:nvPr/>
        </p:nvSpPr>
        <p:spPr bwMode="auto">
          <a:xfrm>
            <a:off x="7808273" y="974200"/>
            <a:ext cx="1407919" cy="1725165"/>
          </a:xfrm>
          <a:custGeom>
            <a:avLst/>
            <a:gdLst/>
            <a:ahLst/>
            <a:cxnLst>
              <a:cxn ang="0">
                <a:pos x="443" y="0"/>
              </a:cxn>
              <a:cxn ang="0">
                <a:pos x="441" y="26"/>
              </a:cxn>
              <a:cxn ang="0">
                <a:pos x="0" y="554"/>
              </a:cxn>
              <a:cxn ang="0">
                <a:pos x="300" y="211"/>
              </a:cxn>
              <a:cxn ang="0">
                <a:pos x="443" y="0"/>
              </a:cxn>
            </a:cxnLst>
            <a:rect l="0" t="0" r="r" b="b"/>
            <a:pathLst>
              <a:path w="444" h="554">
                <a:moveTo>
                  <a:pt x="443" y="0"/>
                </a:moveTo>
                <a:cubicBezTo>
                  <a:pt x="444" y="6"/>
                  <a:pt x="441" y="22"/>
                  <a:pt x="441" y="26"/>
                </a:cubicBezTo>
                <a:cubicBezTo>
                  <a:pt x="371" y="153"/>
                  <a:pt x="146" y="468"/>
                  <a:pt x="0" y="554"/>
                </a:cubicBezTo>
                <a:cubicBezTo>
                  <a:pt x="84" y="493"/>
                  <a:pt x="246" y="285"/>
                  <a:pt x="300" y="211"/>
                </a:cubicBezTo>
                <a:cubicBezTo>
                  <a:pt x="340" y="156"/>
                  <a:pt x="411" y="51"/>
                  <a:pt x="443" y="0"/>
                </a:cubicBezTo>
                <a:close/>
              </a:path>
            </a:pathLst>
          </a:custGeom>
          <a:gradFill flip="none" rotWithShape="1">
            <a:gsLst>
              <a:gs pos="30000">
                <a:schemeClr val="accent6">
                  <a:lumMod val="60000"/>
                  <a:lumOff val="40000"/>
                  <a:alpha val="34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4021138" y="5911850"/>
            <a:ext cx="46609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锐普广告有限公司</a:t>
            </a:r>
            <a:r>
              <a:rPr lang="en-US" altLang="zh-CN" sz="2000" dirty="0">
                <a:latin typeface="+mj-lt"/>
                <a:ea typeface="宋体" charset="-122"/>
              </a:rPr>
              <a:t>POWERPOINT</a:t>
            </a:r>
            <a:r>
              <a:rPr lang="zh-CN" altLang="en-US" sz="2000" dirty="0">
                <a:latin typeface="黑体" pitchFamily="2" charset="-122"/>
                <a:ea typeface="黑体" pitchFamily="2" charset="-122"/>
              </a:rPr>
              <a:t>模板</a:t>
            </a:r>
            <a:endParaRPr lang="zh-CN" altLang="en-US" sz="2000" dirty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2325" name="Picture 277" descr="LOGO白副本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213" y="6527800"/>
            <a:ext cx="1420812" cy="658813"/>
          </a:xfrm>
          <a:prstGeom prst="rect">
            <a:avLst/>
          </a:prstGeom>
          <a:noFill/>
        </p:spPr>
      </p:pic>
      <p:sp>
        <p:nvSpPr>
          <p:cNvPr id="118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Motion origin="layout" path="M -1.66667E-6 4.81481E-6 C 0.22726 -0.16783 0.85139 -0.17963 1.32882 -0.18056 " pathEditMode="relative" rAng="0" ptsTypes="ff">
                                      <p:cBhvr>
                                        <p:cTn id="6" dur="10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4" y="-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Scale>
                                      <p:cBhvr>
                                        <p:cTn id="8" dur="10000" fill="hold"/>
                                        <p:tgtEl>
                                          <p:spTgt spid="105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C -0.00243 0.02291 -0.00694 0.09791 -0.01493 0.13958 C -0.02291 0.18125 -0.04132 0.22754 -0.04826 0.25069 " pathEditMode="relative" rAng="0" ptsTypes="aaa">
                                      <p:cBhvr>
                                        <p:cTn id="13" dur="1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" y="125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0" presetClass="path" presetSubtype="0" repeatCount="2000" accel="50000" decel="5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4.72222E-6 -2.96296E-6 C -0.01354 0.03264 -0.0809 0.1176 -0.08142 0.19653 C -0.0835 0.31598 0.04757 0.35926 -0.00364 0.47361 C -0.04687 0.57176 0.02917 0.65023 -0.00364 0.72107 C -0.03663 0.7919 -0.15972 0.86181 -0.20086 0.89885 " pathEditMode="relative" rAng="0" ptsTypes="asfaa">
                                      <p:cBhvr>
                                        <p:cTn id="15" dur="1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44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repeatCount="200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38889E-6 -2.59259E-6 C -0.01979 0.09815 -0.16614 0.46875 -0.11875 0.58843 C -0.07135 0.70787 0.01285 0.60394 -0.02396 0.49352 C -0.06076 0.3831 -0.25035 0.43889 -0.26476 0.59005 C -0.27917 0.74074 -0.08698 0.81135 -0.04774 0.88843 C -0.00851 0.96528 -0.03316 1.01736 -0.02934 1.05139 " pathEditMode="relative" rAng="0" ptsTypes="asssaa">
                                      <p:cBhvr>
                                        <p:cTn id="17" dur="9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" y="526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repeatCount="200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2.96296E-6 C 0.00208 0.06574 0.03368 0.28079 0.01233 0.3963 C -0.00903 0.51181 -0.11319 0.61181 -0.12847 0.69283 C -0.14375 0.77361 -0.08003 0.82084 -0.07986 0.88056 C -0.07969 0.93982 -0.11719 1.01482 -0.12708 1.05 " pathEditMode="relative" rAng="0" ptsTypes="aaaaa">
                                      <p:cBhvr>
                                        <p:cTn id="19" dur="7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525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200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33333E-6 4.07407E-6 C -0.00729 0.03217 -0.05035 0.09976 -0.04375 0.19351 C -0.03716 0.28726 0.04409 0.45625 0.03958 0.56296 C 0.03541 0.72685 -0.0375 0.77407 -0.07084 0.83426 C -0.14167 0.95185 -0.11771 0.99213 -0.12709 1.02407 " pathEditMode="relative" rAng="0" ptsTypes="aasfa">
                                      <p:cBhvr>
                                        <p:cTn id="21" dur="8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51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3.88889E-6 -3.7037E-6 C 0.00191 0.03635 -0.05955 0.21875 0.01145 0.21875 C 0.08246 0.21875 0.08507 0.13611 0.02326 0.1257 C -0.03855 0.11528 -0.15052 0.19607 -0.11893 0.31528 C -0.08733 0.43449 0.17552 0.47755 0.19045 0.55047 C 0.20538 0.62338 0.03125 0.56436 -0.02934 0.75209 C -0.08993 0.93982 -0.04236 0.99885 -0.04584 1.06366 " pathEditMode="relative" rAng="0" ptsTypes="asssasa">
                                      <p:cBhvr>
                                        <p:cTn id="23" dur="1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532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3.05556E-6 4.81481E-6 C -0.00382 0.01203 -0.02413 0.03842 -0.02292 0.07199 C -0.0217 0.10555 0.06649 0.15625 0.00729 0.20185 C -0.05191 0.24745 0.01788 0.12638 -0.0875 0.16851 C -0.19288 0.21064 0.0059 0.26319 -0.01111 0.37731 C -0.02813 0.49143 -0.18299 0.45532 -0.21111 0.50347 C -0.23924 0.55162 -0.16285 0.61018 -0.17952 0.66666 C -0.19618 0.72314 -0.29584 0.78935 -0.31111 0.84212 C -0.31945 0.92337 -0.27986 0.95347 -0.2717 0.98263 " pathEditMode="relative" rAng="0" ptsTypes="aasssaasa">
                                      <p:cBhvr>
                                        <p:cTn id="25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49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200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44444E-6 2.59259E-6 C 0.00399 0.02037 0.04236 0.08264 0.02378 0.12291 C 0.0052 0.16319 -0.09983 0.2044 -0.11181 0.24213 C -0.12379 0.27986 -0.03664 0.30926 -0.04862 0.34907 C -0.06059 0.38889 -0.18004 0.44537 -0.18334 0.48055 C -0.18664 0.51574 -0.07466 0.52453 -0.06841 0.55972 C -0.06216 0.5949 -0.15591 0.64375 -0.14601 0.6912 C -0.13612 0.73865 -0.01511 0.80764 -0.00921 0.84398 C -0.0033 0.88032 -0.10122 0.87778 -0.11042 0.90879 C -0.11962 0.93981 -0.07414 1.00532 -0.06459 1.03055 " pathEditMode="relative" rAng="0" ptsTypes="aaaaaaaaaa">
                                      <p:cBhvr>
                                        <p:cTn id="27" dur="9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" y="51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1.38889E-6 -2.22222E-6 C 0.00139 0.03125 0.04792 0.07153 0.00851 0.18727 C -0.0309 0.30301 -0.1099 0.34514 -0.0309 0.4257 C 0.04809 0.50625 0.11823 0.57917 0.1401 0.66088 C 0.16198 0.74259 0.10243 0.85556 0.1 0.91667 C 0.09757 0.97778 0.12083 1.00926 0.125 1.02778 " pathEditMode="relative" rAng="0" ptsTypes="assaaa">
                                      <p:cBhvr>
                                        <p:cTn id="29" dur="1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514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88889E-6 4.07407E-6 C -0.00365 0.02222 -0.0323 0.05625 -0.0224 0.13333 C -0.0125 0.21088 0.06389 0.4 0.0592 0.46481 C 0.05451 0.52963 -0.02257 0.53032 -0.05018 0.52291 C -0.07778 0.51551 -0.1165 0.4456 -0.1066 0.42129 C -0.10018 0.35301 -0.02726 0.3206 0.0092 0.37754 C 0.04357 0.41412 0.10503 0.56736 0.09982 0.64074 C 0.09461 0.71388 -0.01858 0.7493 -0.0224 0.81759 C -0.02622 0.88588 0.05642 1.00162 0.07708 1.05 " pathEditMode="relative" rAng="0" ptsTypes="aaaafaaaa">
                                      <p:cBhvr>
                                        <p:cTn id="31" dur="5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525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11111E-6 -1.38728E-6 C -0.13872 -0.003 -0.65886 -0.01364 -0.83229 -0.01734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" y="-9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26" presetClass="emph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nodeType="withEffect">
                                  <p:stCondLst>
                                    <p:cond delay="5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 tmFilter="0,0; .5, 1; 1, 1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8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7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0" presetClass="path" presetSubtype="0" accel="50000" decel="5000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animMotion origin="layout" path="M -0.05886 0.04231 C -0.09914 -0.02243 -0.35191 -0.26659 -0.29861 -0.34659 C -0.24497 -0.44971 0.23906 -0.33133 0.26128 -0.43699 C 0.2835 -0.54266 0.04895 -0.54751 -0.00695 -0.57665 " pathEditMode="relative" rAng="0" ptsTypes="assa">
                                      <p:cBhvr>
                                        <p:cTn id="90" dur="3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-31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6" presetClass="emph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92" dur="3000" fill="hold"/>
                                        <p:tgtEl>
                                          <p:spTgt spid="108"/>
                                        </p:tgtEl>
                                      </p:cBhvr>
                                      <p:by x="70000" y="7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Rectangle 4"/>
          <p:cNvSpPr>
            <a:spLocks noChangeArrowheads="1"/>
          </p:cNvSpPr>
          <p:nvPr/>
        </p:nvSpPr>
        <p:spPr bwMode="auto">
          <a:xfrm>
            <a:off x="3175" y="0"/>
            <a:ext cx="9140825" cy="685641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 rot="1733600">
            <a:off x="1980274" y="859741"/>
            <a:ext cx="126525" cy="123385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 rot="1733600">
            <a:off x="2435380" y="120513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 rot="1733600">
            <a:off x="2768803" y="766869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椭圆 36"/>
          <p:cNvSpPr/>
          <p:nvPr/>
        </p:nvSpPr>
        <p:spPr>
          <a:xfrm rot="1733600">
            <a:off x="2249405" y="600505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 rot="1733600">
            <a:off x="2521104" y="116905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 rot="1733600">
            <a:off x="1873404" y="21453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 rot="1733600">
            <a:off x="2244879" y="53838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 rot="1733600">
            <a:off x="2578302" y="100119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5" name="圆角矩形 334"/>
          <p:cNvSpPr/>
          <p:nvPr/>
        </p:nvSpPr>
        <p:spPr>
          <a:xfrm>
            <a:off x="431800" y="419100"/>
            <a:ext cx="8305800" cy="6045200"/>
          </a:xfrm>
          <a:prstGeom prst="roundRect">
            <a:avLst>
              <a:gd name="adj" fmla="val 5533"/>
            </a:avLst>
          </a:prstGeom>
          <a:gradFill>
            <a:gsLst>
              <a:gs pos="0">
                <a:schemeClr val="accent5">
                  <a:shade val="51000"/>
                  <a:satMod val="130000"/>
                  <a:alpha val="20000"/>
                </a:schemeClr>
              </a:gs>
              <a:gs pos="41000">
                <a:schemeClr val="accent5">
                  <a:shade val="93000"/>
                  <a:satMod val="130000"/>
                  <a:alpha val="44000"/>
                </a:schemeClr>
              </a:gs>
              <a:gs pos="100000">
                <a:schemeClr val="accent5">
                  <a:shade val="94000"/>
                  <a:satMod val="135000"/>
                  <a:alpha val="0"/>
                </a:schemeClr>
              </a:gs>
            </a:gsLst>
          </a:gradFill>
          <a:ln/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102" name="组合 337"/>
          <p:cNvGrpSpPr>
            <a:grpSpLocks/>
          </p:cNvGrpSpPr>
          <p:nvPr/>
        </p:nvGrpSpPr>
        <p:grpSpPr bwMode="auto">
          <a:xfrm>
            <a:off x="425450" y="430213"/>
            <a:ext cx="8318500" cy="6045200"/>
            <a:chOff x="660400" y="431800"/>
            <a:chExt cx="8318500" cy="6045200"/>
          </a:xfrm>
        </p:grpSpPr>
        <p:sp>
          <p:nvSpPr>
            <p:cNvPr id="336" name="圆角矩形 335"/>
            <p:cNvSpPr/>
            <p:nvPr/>
          </p:nvSpPr>
          <p:spPr>
            <a:xfrm>
              <a:off x="673100" y="431800"/>
              <a:ext cx="8305800" cy="6045200"/>
            </a:xfrm>
            <a:prstGeom prst="roundRect">
              <a:avLst>
                <a:gd name="adj" fmla="val 5533"/>
              </a:avLst>
            </a:prstGeom>
            <a:gradFill flip="none" rotWithShape="1">
              <a:gsLst>
                <a:gs pos="0">
                  <a:srgbClr val="0070C0">
                    <a:alpha val="60000"/>
                  </a:srgbClr>
                </a:gs>
                <a:gs pos="38000">
                  <a:schemeClr val="accent1">
                    <a:alpha val="0"/>
                  </a:schemeClr>
                </a:gs>
                <a:gs pos="100000">
                  <a:srgbClr val="00B050">
                    <a:alpha val="40000"/>
                  </a:srgbClr>
                </a:gs>
              </a:gsLst>
              <a:lin ang="16200000" scaled="1"/>
              <a:tileRect/>
            </a:gradFill>
            <a:ln>
              <a:noFill/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37" name="圆角矩形 336"/>
            <p:cNvSpPr/>
            <p:nvPr/>
          </p:nvSpPr>
          <p:spPr>
            <a:xfrm>
              <a:off x="660400" y="3921760"/>
              <a:ext cx="8305800" cy="2540000"/>
            </a:xfrm>
            <a:prstGeom prst="roundRect">
              <a:avLst>
                <a:gd name="adj" fmla="val 13233"/>
              </a:avLst>
            </a:prstGeom>
            <a:gradFill flip="none" rotWithShape="1">
              <a:gsLst>
                <a:gs pos="38000">
                  <a:schemeClr val="accent1">
                    <a:alpha val="0"/>
                  </a:schemeClr>
                </a:gs>
                <a:gs pos="100000">
                  <a:srgbClr val="00B050">
                    <a:alpha val="50000"/>
                  </a:srgbClr>
                </a:gs>
              </a:gsLst>
              <a:lin ang="5400000" scaled="1"/>
              <a:tileRect/>
            </a:gradFill>
            <a:ln>
              <a:noFill/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4" name="椭圆 3"/>
          <p:cNvSpPr/>
          <p:nvPr/>
        </p:nvSpPr>
        <p:spPr>
          <a:xfrm rot="1493707">
            <a:off x="7682143" y="1440417"/>
            <a:ext cx="51157" cy="346890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 rot="1987482">
            <a:off x="7832725" y="554038"/>
            <a:ext cx="71438" cy="271462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3000">
                <a:schemeClr val="bg1">
                  <a:alpha val="0"/>
                </a:schemeClr>
              </a:gs>
            </a:gsLst>
            <a:lin ang="15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 rot="1987482">
            <a:off x="8247058" y="1504137"/>
            <a:ext cx="71144" cy="271731"/>
          </a:xfrm>
          <a:prstGeom prst="ellipse">
            <a:avLst/>
          </a:prstGeom>
          <a:gradFill flip="none" rotWithShape="1">
            <a:gsLst>
              <a:gs pos="7000">
                <a:schemeClr val="accent1">
                  <a:alpha val="0"/>
                </a:schemeClr>
              </a:gs>
              <a:gs pos="100000">
                <a:schemeClr val="accent1">
                  <a:alpha val="31000"/>
                </a:schemeClr>
              </a:gs>
              <a:gs pos="100000">
                <a:schemeClr val="accent1">
                  <a:alpha val="57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 rot="1493707">
            <a:off x="9022207" y="1151658"/>
            <a:ext cx="51157" cy="346890"/>
          </a:xfrm>
          <a:prstGeom prst="ellipse">
            <a:avLst/>
          </a:prstGeom>
          <a:gradFill>
            <a:gsLst>
              <a:gs pos="0">
                <a:schemeClr val="accent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 rot="1733600">
            <a:off x="7253206" y="657654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 rot="1733600">
            <a:off x="6877205" y="271686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 rot="1733600">
            <a:off x="7248680" y="595536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 rot="1733600">
            <a:off x="6089013" y="200248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 rot="1733600">
            <a:off x="7514321" y="96018"/>
            <a:ext cx="163774" cy="117133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 rot="1733600">
            <a:off x="5354556" y="1222804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1733600">
            <a:off x="4978555" y="836836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 rot="1733600">
            <a:off x="5350030" y="1160686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rot="1733600">
            <a:off x="5683453" y="722418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 rot="1733600">
            <a:off x="6882475" y="1658499"/>
            <a:ext cx="102109" cy="159155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rot="1733600">
            <a:off x="7188355" y="1183705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733600">
            <a:off x="6540655" y="128133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1733600">
            <a:off x="6912130" y="160518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 rot="1733600">
            <a:off x="4681456" y="1756205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 rot="1733600">
            <a:off x="4953155" y="1272605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 rot="1733600">
            <a:off x="4305455" y="137023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 rot="1733600">
            <a:off x="4676930" y="169408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 rot="1733600">
            <a:off x="5010353" y="1255819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 rot="1733600">
            <a:off x="3843256" y="791005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 rot="1733600">
            <a:off x="4114955" y="307405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 rot="1733600">
            <a:off x="3467255" y="40503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 rot="1733600">
            <a:off x="3838730" y="72888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 rot="1733600">
            <a:off x="4172153" y="290619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 rot="1733600">
            <a:off x="4625566" y="1140575"/>
            <a:ext cx="123713" cy="165732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 rot="1733600">
            <a:off x="4915055" y="650306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 rot="1733600">
            <a:off x="4267355" y="747938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 rot="1733600">
            <a:off x="4645418" y="1046220"/>
            <a:ext cx="89036" cy="107492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 rot="1733600">
            <a:off x="4983111" y="591372"/>
            <a:ext cx="109363" cy="11321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 rot="1733600">
            <a:off x="5919706" y="2134029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 rot="1733600">
            <a:off x="6191405" y="1383729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 rot="1733600">
            <a:off x="5543705" y="1748061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 rot="1733600">
            <a:off x="4755513" y="1676623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 rot="1733600">
            <a:off x="6248603" y="1633643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 rot="1733600">
            <a:off x="4349953" y="2198793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 rot="1733600">
            <a:off x="4899180" y="1936179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 rot="1733600">
            <a:off x="4251480" y="2033811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 rot="1733600">
            <a:off x="3463288" y="1962373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 rot="1733600">
            <a:off x="4956378" y="1919393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 rot="1733600">
            <a:off x="8481909" y="942209"/>
            <a:ext cx="115617" cy="12440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 rot="1733600">
            <a:off x="8572445" y="997598"/>
            <a:ext cx="83002" cy="10116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2" name="Freeform 42"/>
          <p:cNvSpPr>
            <a:spLocks/>
          </p:cNvSpPr>
          <p:nvPr/>
        </p:nvSpPr>
        <p:spPr bwMode="auto">
          <a:xfrm>
            <a:off x="4613700" y="-72234"/>
            <a:ext cx="1806538" cy="277687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66" y="892"/>
              </a:cxn>
              <a:cxn ang="0">
                <a:pos x="400" y="388"/>
              </a:cxn>
              <a:cxn ang="0">
                <a:pos x="0" y="0"/>
              </a:cxn>
            </a:cxnLst>
            <a:rect l="0" t="0" r="r" b="b"/>
            <a:pathLst>
              <a:path w="570" h="892">
                <a:moveTo>
                  <a:pt x="0" y="0"/>
                </a:moveTo>
                <a:cubicBezTo>
                  <a:pt x="52" y="54"/>
                  <a:pt x="570" y="352"/>
                  <a:pt x="466" y="892"/>
                </a:cubicBezTo>
                <a:cubicBezTo>
                  <a:pt x="476" y="826"/>
                  <a:pt x="543" y="670"/>
                  <a:pt x="400" y="388"/>
                </a:cubicBezTo>
                <a:cubicBezTo>
                  <a:pt x="326" y="234"/>
                  <a:pt x="104" y="68"/>
                  <a:pt x="0" y="0"/>
                </a:cubicBezTo>
                <a:close/>
              </a:path>
            </a:pathLst>
          </a:custGeom>
          <a:gradFill flip="none" rotWithShape="1">
            <a:gsLst>
              <a:gs pos="42000">
                <a:schemeClr val="accent6">
                  <a:lumMod val="60000"/>
                  <a:lumOff val="40000"/>
                  <a:alpha val="20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84" name="Freeform 44"/>
          <p:cNvSpPr>
            <a:spLocks/>
          </p:cNvSpPr>
          <p:nvPr/>
        </p:nvSpPr>
        <p:spPr bwMode="auto">
          <a:xfrm>
            <a:off x="7264451" y="-168442"/>
            <a:ext cx="1073722" cy="2714928"/>
          </a:xfrm>
          <a:custGeom>
            <a:avLst/>
            <a:gdLst/>
            <a:ahLst/>
            <a:cxnLst>
              <a:cxn ang="0">
                <a:pos x="338" y="0"/>
              </a:cxn>
              <a:cxn ang="0">
                <a:pos x="0" y="872"/>
              </a:cxn>
              <a:cxn ang="0">
                <a:pos x="198" y="475"/>
              </a:cxn>
              <a:cxn ang="0">
                <a:pos x="338" y="0"/>
              </a:cxn>
            </a:cxnLst>
            <a:rect l="0" t="0" r="r" b="b"/>
            <a:pathLst>
              <a:path w="339" h="872">
                <a:moveTo>
                  <a:pt x="338" y="0"/>
                </a:moveTo>
                <a:cubicBezTo>
                  <a:pt x="339" y="62"/>
                  <a:pt x="283" y="487"/>
                  <a:pt x="0" y="872"/>
                </a:cubicBezTo>
                <a:cubicBezTo>
                  <a:pt x="92" y="729"/>
                  <a:pt x="175" y="537"/>
                  <a:pt x="198" y="475"/>
                </a:cubicBezTo>
                <a:cubicBezTo>
                  <a:pt x="271" y="289"/>
                  <a:pt x="335" y="51"/>
                  <a:pt x="338" y="0"/>
                </a:cubicBezTo>
                <a:close/>
              </a:path>
            </a:pathLst>
          </a:custGeom>
          <a:gradFill flip="none" rotWithShape="1">
            <a:gsLst>
              <a:gs pos="42000">
                <a:schemeClr val="accent6">
                  <a:lumMod val="60000"/>
                  <a:lumOff val="40000"/>
                  <a:alpha val="20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86" name="Freeform 46"/>
          <p:cNvSpPr>
            <a:spLocks/>
          </p:cNvSpPr>
          <p:nvPr/>
        </p:nvSpPr>
        <p:spPr bwMode="auto">
          <a:xfrm>
            <a:off x="7808273" y="974200"/>
            <a:ext cx="1407919" cy="1725165"/>
          </a:xfrm>
          <a:custGeom>
            <a:avLst/>
            <a:gdLst/>
            <a:ahLst/>
            <a:cxnLst>
              <a:cxn ang="0">
                <a:pos x="443" y="0"/>
              </a:cxn>
              <a:cxn ang="0">
                <a:pos x="441" y="26"/>
              </a:cxn>
              <a:cxn ang="0">
                <a:pos x="0" y="554"/>
              </a:cxn>
              <a:cxn ang="0">
                <a:pos x="300" y="211"/>
              </a:cxn>
              <a:cxn ang="0">
                <a:pos x="443" y="0"/>
              </a:cxn>
            </a:cxnLst>
            <a:rect l="0" t="0" r="r" b="b"/>
            <a:pathLst>
              <a:path w="444" h="554">
                <a:moveTo>
                  <a:pt x="443" y="0"/>
                </a:moveTo>
                <a:cubicBezTo>
                  <a:pt x="444" y="6"/>
                  <a:pt x="441" y="22"/>
                  <a:pt x="441" y="26"/>
                </a:cubicBezTo>
                <a:cubicBezTo>
                  <a:pt x="371" y="153"/>
                  <a:pt x="146" y="468"/>
                  <a:pt x="0" y="554"/>
                </a:cubicBezTo>
                <a:cubicBezTo>
                  <a:pt x="84" y="493"/>
                  <a:pt x="246" y="285"/>
                  <a:pt x="300" y="211"/>
                </a:cubicBezTo>
                <a:cubicBezTo>
                  <a:pt x="340" y="156"/>
                  <a:pt x="411" y="51"/>
                  <a:pt x="443" y="0"/>
                </a:cubicBezTo>
                <a:close/>
              </a:path>
            </a:pathLst>
          </a:custGeom>
          <a:gradFill flip="none" rotWithShape="1">
            <a:gsLst>
              <a:gs pos="42000">
                <a:schemeClr val="accent6">
                  <a:lumMod val="60000"/>
                  <a:lumOff val="40000"/>
                  <a:alpha val="20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6" name="椭圆 5"/>
          <p:cNvSpPr/>
          <p:nvPr/>
        </p:nvSpPr>
        <p:spPr>
          <a:xfrm rot="1987482">
            <a:off x="4637088" y="2922588"/>
            <a:ext cx="46037" cy="35877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3000">
                <a:schemeClr val="bg1">
                  <a:alpha val="0"/>
                </a:schemeClr>
              </a:gs>
            </a:gsLst>
            <a:lin ang="15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 rot="1987482">
            <a:off x="6672263" y="3917950"/>
            <a:ext cx="44450" cy="358775"/>
          </a:xfrm>
          <a:prstGeom prst="ellipse">
            <a:avLst/>
          </a:prstGeom>
          <a:gradFill flip="none" rotWithShape="1">
            <a:gsLst>
              <a:gs pos="0">
                <a:schemeClr val="accent1"/>
              </a:gs>
              <a:gs pos="73000">
                <a:schemeClr val="bg1">
                  <a:alpha val="0"/>
                </a:schemeClr>
              </a:gs>
            </a:gsLst>
            <a:lin ang="156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 rot="1733600">
            <a:off x="7206216" y="2795065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 rot="1733600">
            <a:off x="7201690" y="273294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 rot="1733600">
            <a:off x="6534305" y="2778189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 rot="1733600">
            <a:off x="5833265" y="2875821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 rot="1733600">
            <a:off x="5045073" y="2804383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 rot="1733600" flipH="1">
            <a:off x="6588547" y="2743292"/>
            <a:ext cx="127488" cy="115812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 rot="1493707">
            <a:off x="4697643" y="4894817"/>
            <a:ext cx="51157" cy="346890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1" name="椭圆 90"/>
          <p:cNvSpPr/>
          <p:nvPr/>
        </p:nvSpPr>
        <p:spPr>
          <a:xfrm rot="1733600">
            <a:off x="2370056" y="4677204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2" name="椭圆 91"/>
          <p:cNvSpPr/>
          <p:nvPr/>
        </p:nvSpPr>
        <p:spPr>
          <a:xfrm rot="1733600">
            <a:off x="2365530" y="4615086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 rot="1733600">
            <a:off x="3897975" y="5112899"/>
            <a:ext cx="102109" cy="159155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4" name="椭圆 93"/>
          <p:cNvSpPr/>
          <p:nvPr/>
        </p:nvSpPr>
        <p:spPr>
          <a:xfrm rot="1733600">
            <a:off x="4203855" y="4638105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5" name="椭圆 94"/>
          <p:cNvSpPr/>
          <p:nvPr/>
        </p:nvSpPr>
        <p:spPr>
          <a:xfrm rot="1733600">
            <a:off x="3556155" y="473573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6" name="椭圆 95"/>
          <p:cNvSpPr/>
          <p:nvPr/>
        </p:nvSpPr>
        <p:spPr>
          <a:xfrm rot="1733600">
            <a:off x="3927630" y="505958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7" name="椭圆 96"/>
          <p:cNvSpPr/>
          <p:nvPr/>
        </p:nvSpPr>
        <p:spPr>
          <a:xfrm rot="1733600">
            <a:off x="1696956" y="5210605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8" name="椭圆 97"/>
          <p:cNvSpPr/>
          <p:nvPr/>
        </p:nvSpPr>
        <p:spPr>
          <a:xfrm rot="1733600">
            <a:off x="1968655" y="4727005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9" name="椭圆 98"/>
          <p:cNvSpPr/>
          <p:nvPr/>
        </p:nvSpPr>
        <p:spPr>
          <a:xfrm rot="1733600">
            <a:off x="1320955" y="482463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 rot="1733600">
            <a:off x="1692430" y="5148487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1" name="椭圆 100"/>
          <p:cNvSpPr/>
          <p:nvPr/>
        </p:nvSpPr>
        <p:spPr>
          <a:xfrm rot="1733600">
            <a:off x="2025853" y="4710219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2" name="椭圆 101"/>
          <p:cNvSpPr/>
          <p:nvPr/>
        </p:nvSpPr>
        <p:spPr>
          <a:xfrm rot="1733600">
            <a:off x="1641066" y="4594975"/>
            <a:ext cx="123713" cy="165732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3" name="椭圆 102"/>
          <p:cNvSpPr/>
          <p:nvPr/>
        </p:nvSpPr>
        <p:spPr>
          <a:xfrm rot="1733600">
            <a:off x="1660918" y="4500620"/>
            <a:ext cx="89036" cy="107492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4" name="椭圆 103"/>
          <p:cNvSpPr/>
          <p:nvPr/>
        </p:nvSpPr>
        <p:spPr>
          <a:xfrm rot="1733600">
            <a:off x="2935206" y="5588429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5" name="椭圆 104"/>
          <p:cNvSpPr/>
          <p:nvPr/>
        </p:nvSpPr>
        <p:spPr>
          <a:xfrm rot="1733600">
            <a:off x="3206905" y="4838129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6" name="椭圆 105"/>
          <p:cNvSpPr/>
          <p:nvPr/>
        </p:nvSpPr>
        <p:spPr>
          <a:xfrm rot="1733600">
            <a:off x="2559205" y="5202461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7" name="椭圆 106"/>
          <p:cNvSpPr/>
          <p:nvPr/>
        </p:nvSpPr>
        <p:spPr>
          <a:xfrm rot="1733600">
            <a:off x="1771013" y="5131023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8" name="椭圆 107"/>
          <p:cNvSpPr/>
          <p:nvPr/>
        </p:nvSpPr>
        <p:spPr>
          <a:xfrm rot="1733600">
            <a:off x="3264103" y="5088043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9" name="椭圆 108"/>
          <p:cNvSpPr/>
          <p:nvPr/>
        </p:nvSpPr>
        <p:spPr>
          <a:xfrm rot="1733600">
            <a:off x="1365453" y="5653193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 rot="1733600">
            <a:off x="1914680" y="5390579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1" name="椭圆 110"/>
          <p:cNvSpPr/>
          <p:nvPr/>
        </p:nvSpPr>
        <p:spPr>
          <a:xfrm rot="1733600">
            <a:off x="1266980" y="5488211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2" name="椭圆 111"/>
          <p:cNvSpPr/>
          <p:nvPr/>
        </p:nvSpPr>
        <p:spPr>
          <a:xfrm rot="1733600">
            <a:off x="1638455" y="5812061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3" name="椭圆 112"/>
          <p:cNvSpPr/>
          <p:nvPr/>
        </p:nvSpPr>
        <p:spPr>
          <a:xfrm rot="1733600">
            <a:off x="478788" y="5416773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4" name="椭圆 113"/>
          <p:cNvSpPr/>
          <p:nvPr/>
        </p:nvSpPr>
        <p:spPr>
          <a:xfrm rot="1733600">
            <a:off x="1971878" y="5373793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6" name="椭圆 115"/>
          <p:cNvSpPr/>
          <p:nvPr/>
        </p:nvSpPr>
        <p:spPr>
          <a:xfrm rot="1733600">
            <a:off x="3549805" y="6232589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7" name="椭圆 116"/>
          <p:cNvSpPr/>
          <p:nvPr/>
        </p:nvSpPr>
        <p:spPr>
          <a:xfrm rot="1733600">
            <a:off x="2060573" y="6258783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8" name="椭圆 117"/>
          <p:cNvSpPr/>
          <p:nvPr/>
        </p:nvSpPr>
        <p:spPr>
          <a:xfrm rot="1733600" flipH="1">
            <a:off x="3604047" y="6197692"/>
            <a:ext cx="127488" cy="115812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 rot="1733600">
            <a:off x="5497409" y="4396609"/>
            <a:ext cx="115617" cy="12440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4" name="椭圆 123"/>
          <p:cNvSpPr/>
          <p:nvPr/>
        </p:nvSpPr>
        <p:spPr>
          <a:xfrm rot="1733600">
            <a:off x="5176756" y="4816904"/>
            <a:ext cx="80037" cy="103347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6" name="椭圆 125"/>
          <p:cNvSpPr/>
          <p:nvPr/>
        </p:nvSpPr>
        <p:spPr>
          <a:xfrm rot="1733600">
            <a:off x="6458489" y="5188854"/>
            <a:ext cx="102109" cy="159155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7" name="椭圆 126"/>
          <p:cNvSpPr/>
          <p:nvPr/>
        </p:nvSpPr>
        <p:spPr>
          <a:xfrm rot="1733600">
            <a:off x="6764369" y="4714060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8" name="椭圆 127"/>
          <p:cNvSpPr/>
          <p:nvPr/>
        </p:nvSpPr>
        <p:spPr>
          <a:xfrm rot="1733600">
            <a:off x="6116669" y="4811692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9" name="椭圆 128"/>
          <p:cNvSpPr/>
          <p:nvPr/>
        </p:nvSpPr>
        <p:spPr>
          <a:xfrm rot="1733600">
            <a:off x="6488144" y="5135542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1" name="椭圆 130"/>
          <p:cNvSpPr/>
          <p:nvPr/>
        </p:nvSpPr>
        <p:spPr>
          <a:xfrm rot="1733600">
            <a:off x="4775355" y="4866705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3" name="椭圆 132"/>
          <p:cNvSpPr/>
          <p:nvPr/>
        </p:nvSpPr>
        <p:spPr>
          <a:xfrm rot="1733600">
            <a:off x="4832553" y="4849919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4" name="椭圆 133"/>
          <p:cNvSpPr/>
          <p:nvPr/>
        </p:nvSpPr>
        <p:spPr>
          <a:xfrm rot="1733600">
            <a:off x="4467618" y="4640320"/>
            <a:ext cx="89036" cy="107492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2" name="椭圆 141"/>
          <p:cNvSpPr/>
          <p:nvPr/>
        </p:nvSpPr>
        <p:spPr>
          <a:xfrm rot="1733600">
            <a:off x="6777704" y="6263302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5" name="椭圆 144"/>
          <p:cNvSpPr/>
          <p:nvPr/>
        </p:nvSpPr>
        <p:spPr>
          <a:xfrm rot="1733600" flipH="1">
            <a:off x="6164561" y="6273647"/>
            <a:ext cx="127488" cy="115812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6" name="椭圆 145"/>
          <p:cNvSpPr/>
          <p:nvPr/>
        </p:nvSpPr>
        <p:spPr>
          <a:xfrm rot="1733600">
            <a:off x="8304109" y="4536309"/>
            <a:ext cx="115617" cy="12440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7" name="椭圆 146"/>
          <p:cNvSpPr/>
          <p:nvPr/>
        </p:nvSpPr>
        <p:spPr>
          <a:xfrm rot="1733600">
            <a:off x="8394645" y="4591698"/>
            <a:ext cx="83002" cy="10116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385" name="Picture 3"/>
          <p:cNvPicPr>
            <a:picLocks noChangeAspect="1" noChangeArrowheads="1"/>
          </p:cNvPicPr>
          <p:nvPr/>
        </p:nvPicPr>
        <p:blipFill>
          <a:blip r:embed="rId2"/>
          <a:srcRect r="8104" b="16362"/>
          <a:stretch>
            <a:fillRect/>
          </a:stretch>
        </p:blipFill>
        <p:spPr bwMode="auto">
          <a:xfrm>
            <a:off x="3622675" y="5381625"/>
            <a:ext cx="552132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椭圆 7"/>
          <p:cNvSpPr/>
          <p:nvPr/>
        </p:nvSpPr>
        <p:spPr>
          <a:xfrm rot="1493707">
            <a:off x="8184676" y="2365511"/>
            <a:ext cx="51157" cy="346890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 rot="1733600">
            <a:off x="4622955" y="2357661"/>
            <a:ext cx="50987" cy="70424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 rot="1733600">
            <a:off x="3057728" y="2484543"/>
            <a:ext cx="45719" cy="51876"/>
          </a:xfrm>
          <a:prstGeom prst="ellipse">
            <a:avLst/>
          </a:prstGeom>
          <a:gradFill>
            <a:gsLst>
              <a:gs pos="0">
                <a:schemeClr val="accent1"/>
              </a:gs>
              <a:gs pos="6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342" name="图片 341" descr="Xmas_Icon_Set2_23384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999"/>
          <a:stretch>
            <a:fillRect/>
          </a:stretch>
        </p:blipFill>
        <p:spPr bwMode="auto">
          <a:xfrm>
            <a:off x="6076950" y="5849938"/>
            <a:ext cx="681038" cy="73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2" name="Picture 2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8313" y="6164263"/>
            <a:ext cx="638175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4" name="Picture 2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67200" y="6126163"/>
            <a:ext cx="447675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" name="Freeform 40"/>
          <p:cNvSpPr>
            <a:spLocks/>
          </p:cNvSpPr>
          <p:nvPr/>
        </p:nvSpPr>
        <p:spPr bwMode="auto">
          <a:xfrm>
            <a:off x="4923737" y="-22153"/>
            <a:ext cx="2378295" cy="3375208"/>
          </a:xfrm>
          <a:custGeom>
            <a:avLst/>
            <a:gdLst/>
            <a:ahLst/>
            <a:cxnLst>
              <a:cxn ang="0">
                <a:pos x="298" y="1084"/>
              </a:cxn>
              <a:cxn ang="0">
                <a:pos x="570" y="0"/>
              </a:cxn>
              <a:cxn ang="0">
                <a:pos x="0" y="0"/>
              </a:cxn>
              <a:cxn ang="0">
                <a:pos x="298" y="1084"/>
              </a:cxn>
            </a:cxnLst>
            <a:rect l="0" t="0" r="r" b="b"/>
            <a:pathLst>
              <a:path w="750" h="1084">
                <a:moveTo>
                  <a:pt x="298" y="1084"/>
                </a:moveTo>
                <a:cubicBezTo>
                  <a:pt x="750" y="794"/>
                  <a:pt x="700" y="264"/>
                  <a:pt x="570" y="0"/>
                </a:cubicBezTo>
                <a:cubicBezTo>
                  <a:pt x="378" y="0"/>
                  <a:pt x="0" y="0"/>
                  <a:pt x="0" y="0"/>
                </a:cubicBezTo>
                <a:cubicBezTo>
                  <a:pt x="102" y="36"/>
                  <a:pt x="700" y="538"/>
                  <a:pt x="298" y="1084"/>
                </a:cubicBezTo>
                <a:close/>
              </a:path>
            </a:pathLst>
          </a:custGeom>
          <a:gradFill flip="none" rotWithShape="1">
            <a:gsLst>
              <a:gs pos="37000">
                <a:schemeClr val="accent6">
                  <a:lumMod val="60000"/>
                  <a:lumOff val="40000"/>
                  <a:alpha val="19000"/>
                </a:schemeClr>
              </a:gs>
              <a:gs pos="88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grpSp>
        <p:nvGrpSpPr>
          <p:cNvPr id="3" name="组合 148"/>
          <p:cNvGrpSpPr>
            <a:grpSpLocks/>
          </p:cNvGrpSpPr>
          <p:nvPr/>
        </p:nvGrpSpPr>
        <p:grpSpPr bwMode="auto">
          <a:xfrm>
            <a:off x="3914775" y="225425"/>
            <a:ext cx="5194300" cy="549275"/>
            <a:chOff x="2387600" y="1752600"/>
            <a:chExt cx="6756400" cy="548620"/>
          </a:xfrm>
        </p:grpSpPr>
        <p:sp>
          <p:nvSpPr>
            <p:cNvPr id="3429" name="TextBox 149"/>
            <p:cNvSpPr txBox="1">
              <a:spLocks noChangeArrowheads="1"/>
            </p:cNvSpPr>
            <p:nvPr/>
          </p:nvSpPr>
          <p:spPr bwMode="auto">
            <a:xfrm>
              <a:off x="2425700" y="1778000"/>
              <a:ext cx="67183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latin typeface="Ravie" pitchFamily="82" charset="0"/>
                </a:rPr>
                <a:t>MERRY CHRISTMAS</a:t>
              </a:r>
              <a:endParaRPr lang="zh-CN" altLang="en-US" sz="2800">
                <a:latin typeface="Ravie" pitchFamily="82" charset="0"/>
              </a:endParaRPr>
            </a:p>
          </p:txBody>
        </p:sp>
        <p:sp>
          <p:nvSpPr>
            <p:cNvPr id="3430" name="TextBox 150"/>
            <p:cNvSpPr txBox="1">
              <a:spLocks noChangeArrowheads="1"/>
            </p:cNvSpPr>
            <p:nvPr/>
          </p:nvSpPr>
          <p:spPr bwMode="auto">
            <a:xfrm>
              <a:off x="2387600" y="1752600"/>
              <a:ext cx="669290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800">
                  <a:solidFill>
                    <a:srgbClr val="FFFF00"/>
                  </a:solidFill>
                  <a:latin typeface="Ravie" pitchFamily="82" charset="0"/>
                </a:rPr>
                <a:t>MERRY CHRISTMAS</a:t>
              </a:r>
              <a:endParaRPr lang="zh-CN" altLang="en-US" sz="2800">
                <a:solidFill>
                  <a:srgbClr val="FFFF00"/>
                </a:solidFill>
                <a:latin typeface="Ravie" pitchFamily="82" charset="0"/>
              </a:endParaRPr>
            </a:p>
          </p:txBody>
        </p:sp>
      </p:grpSp>
      <p:sp>
        <p:nvSpPr>
          <p:cNvPr id="85" name="Freeform 45"/>
          <p:cNvSpPr>
            <a:spLocks/>
          </p:cNvSpPr>
          <p:nvPr/>
        </p:nvSpPr>
        <p:spPr bwMode="auto">
          <a:xfrm>
            <a:off x="6047117" y="-15562"/>
            <a:ext cx="3121849" cy="3586076"/>
          </a:xfrm>
          <a:custGeom>
            <a:avLst/>
            <a:gdLst/>
            <a:ahLst/>
            <a:cxnLst>
              <a:cxn ang="0">
                <a:pos x="0" y="1152"/>
              </a:cxn>
              <a:cxn ang="0">
                <a:pos x="985" y="262"/>
              </a:cxn>
              <a:cxn ang="0">
                <a:pos x="981" y="4"/>
              </a:cxn>
              <a:cxn ang="0">
                <a:pos x="759" y="3"/>
              </a:cxn>
              <a:cxn ang="0">
                <a:pos x="0" y="1152"/>
              </a:cxn>
            </a:cxnLst>
            <a:rect l="0" t="0" r="r" b="b"/>
            <a:pathLst>
              <a:path w="985" h="1152">
                <a:moveTo>
                  <a:pt x="0" y="1152"/>
                </a:moveTo>
                <a:cubicBezTo>
                  <a:pt x="527" y="1019"/>
                  <a:pt x="876" y="472"/>
                  <a:pt x="985" y="262"/>
                </a:cubicBezTo>
                <a:cubicBezTo>
                  <a:pt x="983" y="186"/>
                  <a:pt x="984" y="94"/>
                  <a:pt x="981" y="4"/>
                </a:cubicBezTo>
                <a:cubicBezTo>
                  <a:pt x="941" y="0"/>
                  <a:pt x="759" y="3"/>
                  <a:pt x="759" y="3"/>
                </a:cubicBezTo>
                <a:cubicBezTo>
                  <a:pt x="608" y="631"/>
                  <a:pt x="369" y="1022"/>
                  <a:pt x="0" y="1152"/>
                </a:cubicBezTo>
                <a:close/>
              </a:path>
            </a:pathLst>
          </a:custGeom>
          <a:gradFill flip="none" rotWithShape="1">
            <a:gsLst>
              <a:gs pos="42000">
                <a:schemeClr val="accent6">
                  <a:lumMod val="60000"/>
                  <a:lumOff val="40000"/>
                  <a:alpha val="14000"/>
                </a:schemeClr>
              </a:gs>
              <a:gs pos="7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81" name="Freeform 41"/>
          <p:cNvSpPr>
            <a:spLocks/>
          </p:cNvSpPr>
          <p:nvPr/>
        </p:nvSpPr>
        <p:spPr bwMode="auto">
          <a:xfrm>
            <a:off x="6508820" y="-109135"/>
            <a:ext cx="1097881" cy="3037819"/>
          </a:xfrm>
          <a:custGeom>
            <a:avLst/>
            <a:gdLst/>
            <a:ahLst/>
            <a:cxnLst>
              <a:cxn ang="0">
                <a:pos x="116" y="0"/>
              </a:cxn>
              <a:cxn ang="0">
                <a:pos x="0" y="976"/>
              </a:cxn>
              <a:cxn ang="0">
                <a:pos x="212" y="488"/>
              </a:cxn>
              <a:cxn ang="0">
                <a:pos x="116" y="0"/>
              </a:cxn>
            </a:cxnLst>
            <a:rect l="0" t="0" r="r" b="b"/>
            <a:pathLst>
              <a:path w="346" h="976">
                <a:moveTo>
                  <a:pt x="116" y="0"/>
                </a:moveTo>
                <a:cubicBezTo>
                  <a:pt x="134" y="90"/>
                  <a:pt x="346" y="508"/>
                  <a:pt x="0" y="976"/>
                </a:cubicBezTo>
                <a:cubicBezTo>
                  <a:pt x="114" y="824"/>
                  <a:pt x="200" y="692"/>
                  <a:pt x="212" y="488"/>
                </a:cubicBezTo>
                <a:cubicBezTo>
                  <a:pt x="230" y="264"/>
                  <a:pt x="138" y="62"/>
                  <a:pt x="116" y="0"/>
                </a:cubicBezTo>
                <a:close/>
              </a:path>
            </a:pathLst>
          </a:custGeom>
          <a:gradFill flip="none" rotWithShape="1">
            <a:gsLst>
              <a:gs pos="42000">
                <a:schemeClr val="accent6">
                  <a:lumMod val="60000"/>
                  <a:lumOff val="40000"/>
                  <a:alpha val="20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83" name="Freeform 43"/>
          <p:cNvSpPr>
            <a:spLocks/>
          </p:cNvSpPr>
          <p:nvPr/>
        </p:nvSpPr>
        <p:spPr bwMode="auto">
          <a:xfrm>
            <a:off x="3706402" y="-84095"/>
            <a:ext cx="2117918" cy="3174884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12" y="422"/>
              </a:cxn>
              <a:cxn ang="0">
                <a:pos x="638" y="742"/>
              </a:cxn>
              <a:cxn ang="0">
                <a:pos x="540" y="904"/>
              </a:cxn>
              <a:cxn ang="0">
                <a:pos x="382" y="826"/>
              </a:cxn>
              <a:cxn ang="0">
                <a:pos x="446" y="620"/>
              </a:cxn>
              <a:cxn ang="0">
                <a:pos x="528" y="762"/>
              </a:cxn>
              <a:cxn ang="0">
                <a:pos x="446" y="608"/>
              </a:cxn>
              <a:cxn ang="0">
                <a:pos x="324" y="776"/>
              </a:cxn>
              <a:cxn ang="0">
                <a:pos x="668" y="784"/>
              </a:cxn>
              <a:cxn ang="0">
                <a:pos x="372" y="226"/>
              </a:cxn>
              <a:cxn ang="0">
                <a:pos x="0" y="0"/>
              </a:cxn>
            </a:cxnLst>
            <a:rect l="0" t="0" r="r" b="b"/>
            <a:pathLst>
              <a:path w="668" h="1020">
                <a:moveTo>
                  <a:pt x="0" y="0"/>
                </a:moveTo>
                <a:cubicBezTo>
                  <a:pt x="242" y="122"/>
                  <a:pt x="414" y="262"/>
                  <a:pt x="512" y="422"/>
                </a:cubicBezTo>
                <a:cubicBezTo>
                  <a:pt x="550" y="494"/>
                  <a:pt x="637" y="635"/>
                  <a:pt x="638" y="742"/>
                </a:cubicBezTo>
                <a:cubicBezTo>
                  <a:pt x="644" y="864"/>
                  <a:pt x="598" y="898"/>
                  <a:pt x="540" y="904"/>
                </a:cubicBezTo>
                <a:cubicBezTo>
                  <a:pt x="462" y="908"/>
                  <a:pt x="408" y="851"/>
                  <a:pt x="382" y="826"/>
                </a:cubicBezTo>
                <a:cubicBezTo>
                  <a:pt x="248" y="672"/>
                  <a:pt x="312" y="528"/>
                  <a:pt x="446" y="620"/>
                </a:cubicBezTo>
                <a:cubicBezTo>
                  <a:pt x="536" y="692"/>
                  <a:pt x="524" y="750"/>
                  <a:pt x="528" y="762"/>
                </a:cubicBezTo>
                <a:cubicBezTo>
                  <a:pt x="535" y="730"/>
                  <a:pt x="524" y="663"/>
                  <a:pt x="446" y="608"/>
                </a:cubicBezTo>
                <a:cubicBezTo>
                  <a:pt x="313" y="525"/>
                  <a:pt x="248" y="640"/>
                  <a:pt x="324" y="776"/>
                </a:cubicBezTo>
                <a:cubicBezTo>
                  <a:pt x="398" y="924"/>
                  <a:pt x="656" y="1020"/>
                  <a:pt x="668" y="784"/>
                </a:cubicBezTo>
                <a:cubicBezTo>
                  <a:pt x="666" y="526"/>
                  <a:pt x="451" y="300"/>
                  <a:pt x="372" y="226"/>
                </a:cubicBezTo>
                <a:cubicBezTo>
                  <a:pt x="244" y="112"/>
                  <a:pt x="58" y="22"/>
                  <a:pt x="0" y="0"/>
                </a:cubicBezTo>
                <a:close/>
              </a:path>
            </a:pathLst>
          </a:custGeom>
          <a:gradFill flip="none" rotWithShape="1">
            <a:gsLst>
              <a:gs pos="42000">
                <a:schemeClr val="accent6">
                  <a:lumMod val="60000"/>
                  <a:lumOff val="40000"/>
                  <a:alpha val="20000"/>
                </a:schemeClr>
              </a:gs>
              <a:gs pos="100000">
                <a:schemeClr val="accent1">
                  <a:shade val="100000"/>
                  <a:satMod val="115000"/>
                  <a:alpha val="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grpSp>
        <p:nvGrpSpPr>
          <p:cNvPr id="3411" name="组合 603"/>
          <p:cNvGrpSpPr>
            <a:grpSpLocks/>
          </p:cNvGrpSpPr>
          <p:nvPr/>
        </p:nvGrpSpPr>
        <p:grpSpPr bwMode="auto">
          <a:xfrm>
            <a:off x="-211138" y="-112713"/>
            <a:ext cx="4787901" cy="2724151"/>
            <a:chOff x="-180473" y="-53783"/>
            <a:chExt cx="4787461" cy="2724153"/>
          </a:xfrm>
        </p:grpSpPr>
        <p:sp>
          <p:nvSpPr>
            <p:cNvPr id="605" name="Freeform 36"/>
            <p:cNvSpPr>
              <a:spLocks/>
            </p:cNvSpPr>
            <p:nvPr/>
          </p:nvSpPr>
          <p:spPr bwMode="auto">
            <a:xfrm>
              <a:off x="-91891" y="-10291"/>
              <a:ext cx="4591507" cy="2680661"/>
            </a:xfrm>
            <a:custGeom>
              <a:avLst/>
              <a:gdLst/>
              <a:ahLst/>
              <a:cxnLst>
                <a:cxn ang="0">
                  <a:pos x="1448" y="861"/>
                </a:cxn>
                <a:cxn ang="0">
                  <a:pos x="723" y="0"/>
                </a:cxn>
                <a:cxn ang="0">
                  <a:pos x="0" y="0"/>
                </a:cxn>
                <a:cxn ang="0">
                  <a:pos x="1448" y="861"/>
                </a:cxn>
              </a:cxnLst>
              <a:rect l="0" t="0" r="r" b="b"/>
              <a:pathLst>
                <a:path w="1448" h="861">
                  <a:moveTo>
                    <a:pt x="1448" y="861"/>
                  </a:moveTo>
                  <a:cubicBezTo>
                    <a:pt x="1347" y="453"/>
                    <a:pt x="931" y="85"/>
                    <a:pt x="723" y="0"/>
                  </a:cubicBezTo>
                  <a:cubicBezTo>
                    <a:pt x="531" y="8"/>
                    <a:pt x="0" y="0"/>
                    <a:pt x="0" y="0"/>
                  </a:cubicBezTo>
                  <a:cubicBezTo>
                    <a:pt x="102" y="36"/>
                    <a:pt x="912" y="248"/>
                    <a:pt x="1448" y="861"/>
                  </a:cubicBezTo>
                  <a:close/>
                </a:path>
              </a:pathLst>
            </a:custGeom>
            <a:gradFill flip="none" rotWithShape="1">
              <a:gsLst>
                <a:gs pos="36000">
                  <a:schemeClr val="accent6">
                    <a:lumMod val="60000"/>
                    <a:lumOff val="40000"/>
                    <a:alpha val="24000"/>
                  </a:schemeClr>
                </a:gs>
                <a:gs pos="100000">
                  <a:schemeClr val="accent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606" name="Freeform 37"/>
            <p:cNvSpPr>
              <a:spLocks/>
            </p:cNvSpPr>
            <p:nvPr/>
          </p:nvSpPr>
          <p:spPr bwMode="auto">
            <a:xfrm>
              <a:off x="2286405" y="-53783"/>
              <a:ext cx="2320583" cy="25963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32" y="834"/>
                </a:cxn>
                <a:cxn ang="0">
                  <a:pos x="394" y="276"/>
                </a:cxn>
                <a:cxn ang="0">
                  <a:pos x="0" y="0"/>
                </a:cxn>
              </a:cxnLst>
              <a:rect l="0" t="0" r="r" b="b"/>
              <a:pathLst>
                <a:path w="732" h="834">
                  <a:moveTo>
                    <a:pt x="0" y="0"/>
                  </a:moveTo>
                  <a:cubicBezTo>
                    <a:pt x="88" y="72"/>
                    <a:pt x="530" y="284"/>
                    <a:pt x="732" y="834"/>
                  </a:cubicBezTo>
                  <a:cubicBezTo>
                    <a:pt x="718" y="768"/>
                    <a:pt x="626" y="490"/>
                    <a:pt x="394" y="276"/>
                  </a:cubicBezTo>
                  <a:cubicBezTo>
                    <a:pt x="298" y="182"/>
                    <a:pt x="58" y="22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accent6">
                    <a:lumMod val="60000"/>
                    <a:lumOff val="40000"/>
                    <a:alpha val="35000"/>
                  </a:schemeClr>
                </a:gs>
                <a:gs pos="100000">
                  <a:schemeClr val="accent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607" name="Freeform 38"/>
            <p:cNvSpPr>
              <a:spLocks/>
            </p:cNvSpPr>
            <p:nvPr/>
          </p:nvSpPr>
          <p:spPr bwMode="auto">
            <a:xfrm>
              <a:off x="-180473" y="220345"/>
              <a:ext cx="3405043" cy="14628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74" y="470"/>
                </a:cxn>
                <a:cxn ang="0">
                  <a:pos x="368" y="94"/>
                </a:cxn>
                <a:cxn ang="0">
                  <a:pos x="0" y="0"/>
                </a:cxn>
              </a:cxnLst>
              <a:rect l="0" t="0" r="r" b="b"/>
              <a:pathLst>
                <a:path w="1074" h="470">
                  <a:moveTo>
                    <a:pt x="0" y="0"/>
                  </a:moveTo>
                  <a:cubicBezTo>
                    <a:pt x="114" y="28"/>
                    <a:pt x="568" y="144"/>
                    <a:pt x="1074" y="470"/>
                  </a:cubicBezTo>
                  <a:cubicBezTo>
                    <a:pt x="996" y="406"/>
                    <a:pt x="716" y="224"/>
                    <a:pt x="368" y="94"/>
                  </a:cubicBezTo>
                  <a:cubicBezTo>
                    <a:pt x="236" y="48"/>
                    <a:pt x="64" y="8"/>
                    <a:pt x="0" y="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accent6">
                    <a:lumMod val="60000"/>
                    <a:lumOff val="40000"/>
                    <a:alpha val="26000"/>
                  </a:schemeClr>
                </a:gs>
                <a:gs pos="100000">
                  <a:schemeClr val="accent1">
                    <a:shade val="100000"/>
                    <a:satMod val="115000"/>
                    <a:alpha val="3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  <p:sp>
          <p:nvSpPr>
            <p:cNvPr id="608" name="Freeform 39"/>
            <p:cNvSpPr>
              <a:spLocks/>
            </p:cNvSpPr>
            <p:nvPr/>
          </p:nvSpPr>
          <p:spPr bwMode="auto">
            <a:xfrm>
              <a:off x="-5993" y="805505"/>
              <a:ext cx="3788899" cy="1395684"/>
            </a:xfrm>
            <a:custGeom>
              <a:avLst/>
              <a:gdLst/>
              <a:ahLst/>
              <a:cxnLst>
                <a:cxn ang="0">
                  <a:pos x="0" y="44"/>
                </a:cxn>
                <a:cxn ang="0">
                  <a:pos x="1" y="68"/>
                </a:cxn>
                <a:cxn ang="0">
                  <a:pos x="1195" y="448"/>
                </a:cxn>
                <a:cxn ang="0">
                  <a:pos x="489" y="72"/>
                </a:cxn>
                <a:cxn ang="0">
                  <a:pos x="0" y="44"/>
                </a:cxn>
              </a:cxnLst>
              <a:rect l="0" t="0" r="r" b="b"/>
              <a:pathLst>
                <a:path w="1195" h="448">
                  <a:moveTo>
                    <a:pt x="0" y="44"/>
                  </a:moveTo>
                  <a:cubicBezTo>
                    <a:pt x="1" y="53"/>
                    <a:pt x="1" y="64"/>
                    <a:pt x="1" y="68"/>
                  </a:cubicBezTo>
                  <a:cubicBezTo>
                    <a:pt x="269" y="1"/>
                    <a:pt x="773" y="163"/>
                    <a:pt x="1195" y="448"/>
                  </a:cubicBezTo>
                  <a:cubicBezTo>
                    <a:pt x="1117" y="384"/>
                    <a:pt x="837" y="202"/>
                    <a:pt x="489" y="72"/>
                  </a:cubicBezTo>
                  <a:cubicBezTo>
                    <a:pt x="392" y="39"/>
                    <a:pt x="153" y="0"/>
                    <a:pt x="0" y="44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chemeClr val="accent6">
                    <a:lumMod val="60000"/>
                    <a:lumOff val="40000"/>
                    <a:alpha val="14000"/>
                  </a:schemeClr>
                </a:gs>
                <a:gs pos="100000">
                  <a:schemeClr val="accent1">
                    <a:shade val="100000"/>
                    <a:satMod val="115000"/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latin typeface="Arial" charset="0"/>
                <a:ea typeface="宋体" charset="-122"/>
              </a:endParaRPr>
            </a:p>
          </p:txBody>
        </p:sp>
      </p:grpSp>
      <p:pic>
        <p:nvPicPr>
          <p:cNvPr id="3412" name="Picture 2"/>
          <p:cNvPicPr>
            <a:picLocks noChangeAspect="1" noChangeArrowheads="1"/>
          </p:cNvPicPr>
          <p:nvPr/>
        </p:nvPicPr>
        <p:blipFill>
          <a:blip r:embed="rId6"/>
          <a:srcRect l="5511"/>
          <a:stretch>
            <a:fillRect/>
          </a:stretch>
        </p:blipFill>
        <p:spPr bwMode="auto">
          <a:xfrm>
            <a:off x="0" y="0"/>
            <a:ext cx="3529013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9" name="Picture 2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56388" y="5097463"/>
            <a:ext cx="11239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8" name="Picture 21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559675" y="5121275"/>
            <a:ext cx="787400" cy="88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0" name="Picture 21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646988" y="5689600"/>
            <a:ext cx="933450" cy="85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1" name="Picture 217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97725" y="5913438"/>
            <a:ext cx="6969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39" name="Picture 367" descr="LOGO白副本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6213" y="6061075"/>
            <a:ext cx="1420812" cy="658813"/>
          </a:xfrm>
          <a:prstGeom prst="rect">
            <a:avLst/>
          </a:prstGeom>
          <a:noFill/>
        </p:spPr>
      </p:pic>
      <p:sp>
        <p:nvSpPr>
          <p:cNvPr id="136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800" decel="100000" fill="hold"/>
                                        <p:tgtEl>
                                          <p:spTgt spid="1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3" descr="圣诞副本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1905000" y="2628900"/>
            <a:ext cx="6019800" cy="857250"/>
            <a:chOff x="2340426" y="2730498"/>
            <a:chExt cx="6019803" cy="857101"/>
          </a:xfrm>
        </p:grpSpPr>
        <p:sp>
          <p:nvSpPr>
            <p:cNvPr id="4103" name="TextBox 8"/>
            <p:cNvSpPr txBox="1">
              <a:spLocks noChangeArrowheads="1"/>
            </p:cNvSpPr>
            <p:nvPr/>
          </p:nvSpPr>
          <p:spPr bwMode="auto">
            <a:xfrm>
              <a:off x="2374375" y="2756602"/>
              <a:ext cx="598585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800">
                  <a:latin typeface="方正综艺简体" pitchFamily="65" charset="-122"/>
                  <a:ea typeface="方正综艺简体" pitchFamily="65" charset="-122"/>
                </a:rPr>
                <a:t>谢谢观赏 </a:t>
              </a:r>
              <a:r>
                <a:rPr lang="en-US" altLang="zh-CN" sz="4800">
                  <a:latin typeface="Ravie" pitchFamily="82" charset="0"/>
                </a:rPr>
                <a:t>Thanks</a:t>
              </a:r>
              <a:endParaRPr lang="zh-CN" altLang="en-US" sz="4800">
                <a:latin typeface="Ravie" pitchFamily="82" charset="0"/>
              </a:endParaRPr>
            </a:p>
          </p:txBody>
        </p:sp>
        <p:sp>
          <p:nvSpPr>
            <p:cNvPr id="4104" name="TextBox 9"/>
            <p:cNvSpPr txBox="1">
              <a:spLocks noChangeArrowheads="1"/>
            </p:cNvSpPr>
            <p:nvPr/>
          </p:nvSpPr>
          <p:spPr bwMode="auto">
            <a:xfrm>
              <a:off x="2340426" y="2730498"/>
              <a:ext cx="596322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4800">
                  <a:solidFill>
                    <a:srgbClr val="FFC000"/>
                  </a:solidFill>
                  <a:latin typeface="方正综艺简体" pitchFamily="65" charset="-122"/>
                  <a:ea typeface="方正综艺简体" pitchFamily="65" charset="-122"/>
                </a:rPr>
                <a:t>谢谢观赏 </a:t>
              </a:r>
              <a:r>
                <a:rPr lang="en-US" altLang="zh-CN" sz="4800">
                  <a:solidFill>
                    <a:srgbClr val="FFC000"/>
                  </a:solidFill>
                  <a:latin typeface="Ravie" pitchFamily="82" charset="0"/>
                </a:rPr>
                <a:t>Thanks</a:t>
              </a:r>
              <a:endParaRPr lang="zh-CN" altLang="en-US" sz="4800">
                <a:solidFill>
                  <a:srgbClr val="FFC000"/>
                </a:solidFill>
                <a:latin typeface="Ravie" pitchFamily="82" charset="0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0" y="3121025"/>
            <a:ext cx="9144000" cy="373697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0"/>
            <a:ext cx="9144000" cy="3121025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106" name="Picture 10" descr="LOGO白副本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088" y="6034088"/>
            <a:ext cx="1420812" cy="658812"/>
          </a:xfrm>
          <a:prstGeom prst="rect">
            <a:avLst/>
          </a:prstGeom>
          <a:noFill/>
        </p:spPr>
      </p:pic>
      <p:sp>
        <p:nvSpPr>
          <p:cNvPr id="1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自定义 1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287FD6"/>
      </a:accent6>
      <a:hlink>
        <a:srgbClr val="2B4899"/>
      </a:hlink>
      <a:folHlink>
        <a:srgbClr val="00A8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3258B0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711</TotalTime>
  <Words>35</Words>
  <Application>Microsoft Office PowerPoint</Application>
  <PresentationFormat>全屏显示(4:3)</PresentationFormat>
  <Paragraphs>13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Arial</vt:lpstr>
      <vt:lpstr>宋体</vt:lpstr>
      <vt:lpstr>Calibri</vt:lpstr>
      <vt:lpstr>Ravie</vt:lpstr>
      <vt:lpstr>黑体</vt:lpstr>
      <vt:lpstr>方正综艺简体</vt:lpstr>
      <vt:lpstr>默认设计模板</vt:lpstr>
      <vt:lpstr>幻灯片 1</vt:lpstr>
      <vt:lpstr>幻灯片 2</vt:lpstr>
      <vt:lpstr>幻灯片 3</vt:lpstr>
    </vt:vector>
  </TitlesOfParts>
  <Company>WwW.YlmF.CoM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</dc:title>
  <dc:creator>锐普</dc:creator>
  <cp:lastModifiedBy>kevin</cp:lastModifiedBy>
  <cp:revision>25</cp:revision>
  <dcterms:created xsi:type="dcterms:W3CDTF">2007-12-11T04:52:27Z</dcterms:created>
  <dcterms:modified xsi:type="dcterms:W3CDTF">2009-03-12T08:42:54Z</dcterms:modified>
</cp:coreProperties>
</file>