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715000" type="screen16x10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  <p:embeddedFont>
      <p:font typeface="微软雅黑" pitchFamily="34" charset="-122"/>
      <p:regular r:id="rId10"/>
      <p:bold r:id="rId11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206" y="-288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ableStyles" Target="tableStyles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4299EA9-4B33-49FF-882F-D1061AC9A266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E6ECE65-7D5D-4A4F-A1E2-48B24E3D99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BA2B75-A75D-4A31-93E1-E6EE1D9FE9E1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D0A57F-78C2-451A-AF1E-C7502E5AFA3C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5B2166C-9654-49CB-B1E7-B99D3A125317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zh-CN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2EF75-A7B6-425E-A2D0-99FAE4E495A4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00EB65-1D75-4BDB-A94B-08403CE01F0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64306-4CF1-4132-9A3D-F4C0996BB655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F9FEE-19DC-4315-B832-5D6B12503D2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4625D-7312-482F-9F1D-72C94BDB6062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A48EE-78D9-4D57-AEBC-5665877129B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68186-0A33-442A-AF12-508264826D62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0B90A-AAEC-40B8-B9E6-2D4102F85C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DFDDD-C389-4E05-BAA0-C91BE47ABBA1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2CB82-6E72-429D-A448-E9AB9E140DD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1E780-4561-4055-8D71-9F290415510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E56F2-0913-4D1B-8BA8-913DEE05C72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1F2DA-76F4-4B35-A676-C334DDEC1ECF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09BD7-5D0A-4BBB-95E8-0F043F9BB66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9A0FE-DF08-41E3-9C0F-F605D4B877C2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6C75E-50C5-4799-8AE8-9AB9D20498D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CAF6E-84F2-4B54-B905-E828B42E643A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8A2DD-1D32-4C5A-BDDA-5DCE156453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0FB576-C955-44E6-9C09-AF3E7B32805A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F14BC-1253-4EFC-A29E-FA57BBBC243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628E0-D98C-4257-8CA5-98E0B89718A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62769-6DC2-443B-A69B-7D8EF16A251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28600"/>
            <a:ext cx="8229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333500"/>
            <a:ext cx="82296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16649ACD-C1FC-4F52-9091-6B2E502AFED0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7488"/>
            <a:ext cx="2895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7488"/>
            <a:ext cx="2133600" cy="303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C51073F-CC7B-4614-B025-D0FFAE49761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22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11" Type="http://schemas.openxmlformats.org/officeDocument/2006/relationships/image" Target="../media/image23.png"/><Relationship Id="rId5" Type="http://schemas.openxmlformats.org/officeDocument/2006/relationships/image" Target="../media/image8.png"/><Relationship Id="rId10" Type="http://schemas.openxmlformats.org/officeDocument/2006/relationships/image" Target="../media/image16.png"/><Relationship Id="rId4" Type="http://schemas.openxmlformats.org/officeDocument/2006/relationships/image" Target="../media/image7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work\圣诞\1dghbshs副本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>
            <a:off x="0" y="0"/>
            <a:ext cx="9144000" cy="5715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030" name="Picture 6" descr="F:\work\圣诞\遮罩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F:\work\圣诞\遮罩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 descr="F:\work\婚礼\未标题-1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90963" y="709613"/>
            <a:ext cx="887412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F:\work\婚礼\未标题-1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90963" y="709613"/>
            <a:ext cx="887412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 descr="F:\work\婚礼\未标题-1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22675" y="660400"/>
            <a:ext cx="887413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 descr="F:\work\婚礼\未标题-1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22675" y="660400"/>
            <a:ext cx="887413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 descr="F:\work\婚礼\未标题-1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56000" y="2433638"/>
            <a:ext cx="2606675" cy="260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 descr="F:\work\婚礼\未标题-1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56000" y="2433638"/>
            <a:ext cx="2606675" cy="260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 descr="F:\work\婚礼\未标题-1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63888" y="2286000"/>
            <a:ext cx="2160587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 descr="F:\work\婚礼\未标题-1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63888" y="2286000"/>
            <a:ext cx="2160587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F:\work\圣诞\1dghbshs模糊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F:\work\圣诞\半遮罩2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F:\work\圣诞\半遮罩1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10" descr="F:\work\圣诞\半遮罩3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12" descr="F:\work\圣诞\白遮罩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3" descr="F:\work\圣诞\字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4" descr="F:\work\圣诞\字1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17" descr="F:\work\圣诞\字3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Picture 16" descr="F:\work\圣诞\老人.pn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2841625"/>
            <a:ext cx="3605213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Picture 18" descr="F:\work\圣诞\角.png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8061325" y="4694238"/>
            <a:ext cx="108267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2" descr="F:\work\婚礼\xx3副本111.pn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258763" y="2817813"/>
            <a:ext cx="3794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4286250" y="4000500"/>
            <a:ext cx="40513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锐普广告有限公司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POWERPOINT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圣诞节专用</a:t>
            </a:r>
          </a:p>
        </p:txBody>
      </p:sp>
      <p:pic>
        <p:nvPicPr>
          <p:cNvPr id="29" name="Picture 2" descr="F:\work\圣诞\内底2.png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2"/>
          <p:cNvGrpSpPr>
            <a:grpSpLocks/>
          </p:cNvGrpSpPr>
          <p:nvPr/>
        </p:nvGrpSpPr>
        <p:grpSpPr bwMode="auto">
          <a:xfrm>
            <a:off x="428625" y="4838700"/>
            <a:ext cx="2332038" cy="914400"/>
            <a:chOff x="1071538" y="4357698"/>
            <a:chExt cx="3461484" cy="1357302"/>
          </a:xfrm>
        </p:grpSpPr>
        <p:pic>
          <p:nvPicPr>
            <p:cNvPr id="2079" name="Picture 4" descr="F:\work\圣诞\字.png"/>
            <p:cNvPicPr>
              <a:picLocks noChangeAspect="1" noChangeArrowheads="1"/>
            </p:cNvPicPr>
            <p:nvPr/>
          </p:nvPicPr>
          <p:blipFill>
            <a:blip r:embed="rId20"/>
            <a:srcRect l="7626" t="9151" b="32895"/>
            <a:stretch>
              <a:fillRect/>
            </a:stretch>
          </p:blipFill>
          <p:spPr bwMode="auto">
            <a:xfrm>
              <a:off x="1071538" y="4357698"/>
              <a:ext cx="3461484" cy="1357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80" name="Picture 5" descr="F:\work\圣诞\字1.png"/>
            <p:cNvPicPr>
              <a:picLocks noChangeAspect="1" noChangeArrowheads="1"/>
            </p:cNvPicPr>
            <p:nvPr/>
          </p:nvPicPr>
          <p:blipFill>
            <a:blip r:embed="rId21"/>
            <a:srcRect l="7626" t="9151" b="32895"/>
            <a:stretch>
              <a:fillRect/>
            </a:stretch>
          </p:blipFill>
          <p:spPr bwMode="auto">
            <a:xfrm>
              <a:off x="1071538" y="4357698"/>
              <a:ext cx="3461484" cy="1357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组合 39"/>
          <p:cNvGrpSpPr>
            <a:grpSpLocks/>
          </p:cNvGrpSpPr>
          <p:nvPr/>
        </p:nvGrpSpPr>
        <p:grpSpPr bwMode="auto">
          <a:xfrm>
            <a:off x="7013575" y="-8858250"/>
            <a:ext cx="1912938" cy="9217025"/>
            <a:chOff x="7231062" y="-8858332"/>
            <a:chExt cx="1912938" cy="9217076"/>
          </a:xfrm>
        </p:grpSpPr>
        <p:pic>
          <p:nvPicPr>
            <p:cNvPr id="2077" name="Picture 15" descr="F:\work\圣诞\铃铛.png"/>
            <p:cNvPicPr>
              <a:picLocks noChangeAspect="1" noChangeArrowheads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7231062" y="-1500218"/>
              <a:ext cx="1912938" cy="1858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椭圆 37"/>
            <p:cNvSpPr/>
            <p:nvPr/>
          </p:nvSpPr>
          <p:spPr>
            <a:xfrm>
              <a:off x="7937500" y="-8858332"/>
              <a:ext cx="500062" cy="107156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2082" name="Picture 34" descr="LOGO白副本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0" y="111125"/>
            <a:ext cx="1420813" cy="658813"/>
          </a:xfrm>
          <a:prstGeom prst="rect">
            <a:avLst/>
          </a:prstGeom>
          <a:noFill/>
        </p:spPr>
      </p:pic>
      <p:sp>
        <p:nvSpPr>
          <p:cNvPr id="34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4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0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40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00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40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00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40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00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40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00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40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00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7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4000" tmFilter="0, 0; .2, .5; .8, .5; 1, 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000" autoRev="1" fill="hold"/>
                                        <p:tgtEl>
                                          <p:spTgt spid="2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26" presetClass="emph" presetSubtype="0" repeatCount="indefinite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40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00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1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13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3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3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nodeType="withEffect">
                                  <p:stCondLst>
                                    <p:cond delay="19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3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nodeType="withEffect">
                                  <p:stCondLst>
                                    <p:cond delay="21000"/>
                                  </p:stCondLst>
                                  <p:childTnLst>
                                    <p:animMotion origin="layout" path="M -2.5E-6 -1.77679E-6 L -2.5E-6 0.22987 " pathEditMode="relative" rAng="0" ptsTypes="AA">
                                      <p:cBhvr>
                                        <p:cTn id="9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5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32" presetClass="emph" presetSubtype="0" repeatCount="indefinite" fill="hold" nodeType="withEffect">
                                  <p:stCondLst>
                                    <p:cond delay="23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9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9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7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8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9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0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2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6" presetClass="emph" presetSubtype="0" repeatCount="indefinite" fill="hold" nodeType="withEffect">
                                  <p:stCondLst>
                                    <p:cond delay="2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30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150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0" presetID="54" presetClass="entr" presetSubtype="0" accel="100000" fill="hold" grpId="0" nodeType="withEffect">
                                  <p:stCondLst>
                                    <p:cond delay="230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3" presetClass="entr" presetSubtype="272" fill="hold" nodeType="withEffect">
                                  <p:stCondLst>
                                    <p:cond delay="26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2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1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40" presetClass="exit" presetSubtype="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3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54" presetClass="exit" presetSubtype="0" decel="10000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9" dur="1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5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22" presetClass="exit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148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22" presetClass="exit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1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4" presetClass="exit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4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4" presetClass="exit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7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0" presetClass="exit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3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23" presetClass="entr" presetSubtype="288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46" grpId="0"/>
      <p:bldP spid="46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work\圣诞\内底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5" name="组合 12"/>
          <p:cNvGrpSpPr>
            <a:grpSpLocks/>
          </p:cNvGrpSpPr>
          <p:nvPr/>
        </p:nvGrpSpPr>
        <p:grpSpPr bwMode="auto">
          <a:xfrm>
            <a:off x="428625" y="4838700"/>
            <a:ext cx="2332038" cy="914400"/>
            <a:chOff x="1071538" y="4357698"/>
            <a:chExt cx="3461484" cy="1357302"/>
          </a:xfrm>
        </p:grpSpPr>
        <p:pic>
          <p:nvPicPr>
            <p:cNvPr id="3079" name="Picture 4" descr="F:\work\圣诞\字.png"/>
            <p:cNvPicPr>
              <a:picLocks noChangeAspect="1" noChangeArrowheads="1"/>
            </p:cNvPicPr>
            <p:nvPr/>
          </p:nvPicPr>
          <p:blipFill>
            <a:blip r:embed="rId4"/>
            <a:srcRect l="7626" t="9151" b="32895"/>
            <a:stretch>
              <a:fillRect/>
            </a:stretch>
          </p:blipFill>
          <p:spPr bwMode="auto">
            <a:xfrm>
              <a:off x="1071538" y="4357698"/>
              <a:ext cx="3461484" cy="1357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0" name="Picture 5" descr="F:\work\圣诞\字1.png"/>
            <p:cNvPicPr>
              <a:picLocks noChangeAspect="1" noChangeArrowheads="1"/>
            </p:cNvPicPr>
            <p:nvPr/>
          </p:nvPicPr>
          <p:blipFill>
            <a:blip r:embed="rId5"/>
            <a:srcRect l="7626" t="9151" b="32895"/>
            <a:stretch>
              <a:fillRect/>
            </a:stretch>
          </p:blipFill>
          <p:spPr bwMode="auto">
            <a:xfrm>
              <a:off x="1071538" y="4357698"/>
              <a:ext cx="3461484" cy="1357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" name="组合 29"/>
          <p:cNvGrpSpPr>
            <a:grpSpLocks/>
          </p:cNvGrpSpPr>
          <p:nvPr/>
        </p:nvGrpSpPr>
        <p:grpSpPr bwMode="auto">
          <a:xfrm>
            <a:off x="7143750" y="-7400925"/>
            <a:ext cx="1882775" cy="9070975"/>
            <a:chOff x="7231062" y="-8858332"/>
            <a:chExt cx="1912938" cy="9217076"/>
          </a:xfrm>
        </p:grpSpPr>
        <p:pic>
          <p:nvPicPr>
            <p:cNvPr id="3077" name="Picture 15" descr="F:\work\圣诞\铃铛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7231062" y="-1500218"/>
              <a:ext cx="1912938" cy="1858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椭圆 8"/>
            <p:cNvSpPr/>
            <p:nvPr/>
          </p:nvSpPr>
          <p:spPr>
            <a:xfrm>
              <a:off x="7937526" y="-8858332"/>
              <a:ext cx="500009" cy="107107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10" name="图片 9" descr="11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8588" y="242888"/>
            <a:ext cx="1482725" cy="72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1" descr="F:\work\圣诞\1dghbshs模糊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8" descr="F:\work\圣诞\半遮罩2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9" descr="F:\work\圣诞\半遮罩1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10" descr="F:\work\圣诞\半遮罩3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2" descr="F:\work\圣诞\白遮罩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6" descr="F:\work\圣诞\老人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841625"/>
            <a:ext cx="3605213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Picture 18" descr="F:\work\圣诞\角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061325" y="4694238"/>
            <a:ext cx="1082675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2" descr="F:\work\婚礼\xx3副本111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58763" y="2817813"/>
            <a:ext cx="3794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F:\work\圣诞\字4.pn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0" y="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29"/>
          <p:cNvGrpSpPr>
            <a:grpSpLocks/>
          </p:cNvGrpSpPr>
          <p:nvPr/>
        </p:nvGrpSpPr>
        <p:grpSpPr bwMode="auto">
          <a:xfrm>
            <a:off x="7013575" y="-7359650"/>
            <a:ext cx="1912938" cy="9217025"/>
            <a:chOff x="7231062" y="-8858332"/>
            <a:chExt cx="1912938" cy="9217076"/>
          </a:xfrm>
        </p:grpSpPr>
        <p:pic>
          <p:nvPicPr>
            <p:cNvPr id="4108" name="Picture 15" descr="F:\work\圣诞\铃铛.png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7231062" y="-1500218"/>
              <a:ext cx="1912938" cy="1858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椭圆 31"/>
            <p:cNvSpPr/>
            <p:nvPr/>
          </p:nvSpPr>
          <p:spPr>
            <a:xfrm>
              <a:off x="7937500" y="-8858332"/>
              <a:ext cx="500062" cy="107156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pic>
        <p:nvPicPr>
          <p:cNvPr id="14" name="图片 13" descr="11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8588" y="242888"/>
            <a:ext cx="1482725" cy="72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3000" tmFilter="0, 0; .2, .5; .8, .5; 1, 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500" autoRev="1" fill="hold"/>
                                        <p:tgtEl>
                                          <p:spTgt spid="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3" presetClass="entr" presetSubtype="272" fill="hold" nodeType="withEffect">
                                  <p:stCondLst>
                                    <p:cond delay="26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7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534</TotalTime>
  <Words>26</Words>
  <Application>Microsoft Office PowerPoint</Application>
  <PresentationFormat>全屏显示(16:10)</PresentationFormat>
  <Paragraphs>11</Paragraphs>
  <Slides>3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8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</vt:vector>
  </TitlesOfParts>
  <Company>rapid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圣诞</dc:title>
  <dc:creator>锐普</dc:creator>
  <cp:lastModifiedBy>kevin</cp:lastModifiedBy>
  <cp:revision>62</cp:revision>
  <dcterms:created xsi:type="dcterms:W3CDTF">2007-12-10T06:30:45Z</dcterms:created>
  <dcterms:modified xsi:type="dcterms:W3CDTF">2009-03-12T08:48:48Z</dcterms:modified>
</cp:coreProperties>
</file>