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sldIdLst>
    <p:sldId id="259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7" r:id="rId10"/>
  </p:sldIdLst>
  <p:sldSz cx="9144000" cy="6858000" type="screen4x3"/>
  <p:notesSz cx="6858000" cy="9144000"/>
  <p:embeddedFontLst>
    <p:embeddedFont>
      <p:font typeface="Calibri" pitchFamily="34" charset="0"/>
      <p:regular r:id="rId12"/>
      <p:bold r:id="rId13"/>
      <p:italic r:id="rId14"/>
      <p:boldItalic r:id="rId15"/>
    </p:embeddedFont>
    <p:embeddedFont>
      <p:font typeface="微软雅黑" pitchFamily="34" charset="-122"/>
      <p:regular r:id="rId16"/>
      <p:bold r:id="rId17"/>
    </p:embeddedFont>
  </p:embeddedFont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1656" y="-3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02905F38-2C58-408F-A9E6-75D99AF26088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CB540C95-1998-4795-BD4C-C2764D619E9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4D4D5C-9679-438C-A110-9EB21F84F712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35C1D96-19EE-4984-A5B9-26CB09724070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3C402-F265-4803-92E7-01DEC47940A8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FBCAA-1CF7-4FE2-BD79-55CE73E3217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75EE0-CD6F-4930-96BA-897AD7FBBEF1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97CD0-FD64-483A-8A39-1793C115CC7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EB8F9-D8E6-4013-A654-9AFF376336EF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A15518-EE8F-4A2C-9A21-6AC5AA1E536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6" descr="14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 userDrawn="1"/>
        </p:nvSpPr>
        <p:spPr>
          <a:xfrm>
            <a:off x="71438" y="71438"/>
            <a:ext cx="9001125" cy="712787"/>
          </a:xfrm>
          <a:prstGeom prst="rect">
            <a:avLst/>
          </a:prstGeom>
          <a:gradFill flip="none" rotWithShape="1">
            <a:gsLst>
              <a:gs pos="0">
                <a:srgbClr val="500000"/>
              </a:gs>
              <a:gs pos="100000">
                <a:srgbClr val="FF000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6" name="图片 8" descr="LOGO白副本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82563"/>
            <a:ext cx="1420813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 userDrawn="1"/>
        </p:nvSpPr>
        <p:spPr>
          <a:xfrm>
            <a:off x="71438" y="6572250"/>
            <a:ext cx="9001125" cy="214313"/>
          </a:xfrm>
          <a:prstGeom prst="rect">
            <a:avLst/>
          </a:prstGeom>
          <a:gradFill flip="none" rotWithShape="1">
            <a:gsLst>
              <a:gs pos="0">
                <a:srgbClr val="500000"/>
              </a:gs>
              <a:gs pos="100000">
                <a:srgbClr val="FF000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8" name="图片 10" descr="13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6192838" y="5653088"/>
            <a:ext cx="2951162" cy="1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字1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011363" y="285750"/>
            <a:ext cx="2735262" cy="42068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10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DD805-FA7F-41DF-8EFA-B6AA1979100C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11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7D5DF4-19FB-4EC7-B791-331A743CA3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05AB07-7A2A-4E11-9798-CC18E655364A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7AE87-DD93-478F-B5EC-B15E2FA11F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B5C5E-F8E2-4DF2-9EC7-6D2F8F06F7BE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2630E-C321-4BBB-A549-CDADFDA1361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12BC6-A2A7-47F7-A5F4-09404838D5A5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DE9F2-0719-4DF5-84F4-7D3F9225A07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D748D5-8B19-445E-AB60-2B7B040EE226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F90BF-932B-4DF9-957A-0750FF7F4F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0C0389-07FB-4057-A66B-1ACE37B2F0D1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E4DF6-5295-4184-8DBF-ADACAEE6664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F9DDEE-084D-4773-9385-4F2A76AE7ED3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C78F8-7B2D-4915-8F8A-B27B6F2381B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ED644-7EF6-4521-A667-8A64099A27F3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998E6-537B-4B3C-AF41-765D4835AFC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8B96CA5C-CF07-478E-B7D0-BA4701FA12DD}" type="datetimeFigureOut">
              <a:rPr lang="zh-CN" altLang="en-US"/>
              <a:pPr>
                <a:defRPr/>
              </a:pPr>
              <a:t>2009-3-12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B0F5CD0-B2E5-428A-B620-27A28889E6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2.png"/><Relationship Id="rId5" Type="http://schemas.openxmlformats.org/officeDocument/2006/relationships/image" Target="../media/image12.png"/><Relationship Id="rId10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news.xinmin.cn/opinion/xmwp/2008/09/24/1361013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9.png"/><Relationship Id="rId4" Type="http://schemas.openxmlformats.org/officeDocument/2006/relationships/image" Target="../media/image7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14" descr="10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矩形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6" name="图片 5" descr="10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图片 3" descr="09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 descr="05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8" y="785813"/>
            <a:ext cx="1571625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图片 11" descr="字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322513" y="2286000"/>
            <a:ext cx="13789026" cy="2119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图片 12" descr="字1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3075" y="3889375"/>
            <a:ext cx="8197850" cy="5413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图片 13" descr="字1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54350" y="4500563"/>
            <a:ext cx="3035300" cy="46513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3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6" presetClass="emp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3000" fill="hold"/>
                                        <p:tgtEl>
                                          <p:spTgt spid="12"/>
                                        </p:tgtEl>
                                      </p:cBhvr>
                                      <p:by x="45000" y="4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5" descr="10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图片 3" descr="09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图片 11" descr="04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286000"/>
            <a:ext cx="9144000" cy="389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图片 16" descr="12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478213"/>
            <a:ext cx="4319588" cy="96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图片 14" descr="08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27137" y="4123256"/>
            <a:ext cx="5778219" cy="2080873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4" name="图片 13" descr="06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970213" y="4368800"/>
            <a:ext cx="1058862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图片 15" descr="07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6438" y="3244850"/>
            <a:ext cx="7761287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图片 20" descr="05.png"/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786188" y="785813"/>
            <a:ext cx="1571625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1" descr="07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82638" y="3244850"/>
            <a:ext cx="7761287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图片 22" descr="07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9288" y="3244850"/>
            <a:ext cx="7761287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图片 272" descr="LOGO白副本.png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88988" y="1900238"/>
            <a:ext cx="1420812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2401888" y="1987550"/>
            <a:ext cx="62865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8" tIns="45724" rIns="91448" bIns="45724">
            <a:spAutoFit/>
          </a:bodyPr>
          <a:lstStyle/>
          <a:p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上海锐普广告有限公司</a:t>
            </a:r>
            <a:r>
              <a:rPr lang="en-US" altLang="zh-CN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POWERPOINT</a:t>
            </a:r>
            <a:r>
              <a:rPr lang="zh-CN" altLang="en-US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</a:p>
        </p:txBody>
      </p:sp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2473325" y="2362200"/>
            <a:ext cx="26463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8" tIns="45724" rIns="91448" bIns="45724">
            <a:spAutoFit/>
          </a:bodyPr>
          <a:lstStyle/>
          <a:p>
            <a:r>
              <a:rPr lang="zh-CN" altLang="en-US" sz="16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适用于国庆及相关类别演示</a:t>
            </a:r>
          </a:p>
        </p:txBody>
      </p:sp>
      <p:sp>
        <p:nvSpPr>
          <p:cNvPr id="18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9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8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8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1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6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3"/>
          <p:cNvSpPr txBox="1">
            <a:spLocks noChangeArrowheads="1"/>
          </p:cNvSpPr>
          <p:nvPr/>
        </p:nvSpPr>
        <p:spPr bwMode="auto">
          <a:xfrm>
            <a:off x="7886700" y="220663"/>
            <a:ext cx="9540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8" tIns="45724" rIns="91448" bIns="45724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前　言</a:t>
            </a:r>
          </a:p>
        </p:txBody>
      </p:sp>
      <p:grpSp>
        <p:nvGrpSpPr>
          <p:cNvPr id="2" name="组合 4"/>
          <p:cNvGrpSpPr>
            <a:grpSpLocks/>
          </p:cNvGrpSpPr>
          <p:nvPr/>
        </p:nvGrpSpPr>
        <p:grpSpPr bwMode="auto">
          <a:xfrm>
            <a:off x="500063" y="2203450"/>
            <a:ext cx="8143875" cy="2955925"/>
            <a:chOff x="500034" y="2330958"/>
            <a:chExt cx="8143932" cy="2955429"/>
          </a:xfrm>
        </p:grpSpPr>
        <p:sp>
          <p:nvSpPr>
            <p:cNvPr id="20" name="AutoShape 3"/>
            <p:cNvSpPr>
              <a:spLocks noChangeArrowheads="1"/>
            </p:cNvSpPr>
            <p:nvPr/>
          </p:nvSpPr>
          <p:spPr bwMode="auto">
            <a:xfrm>
              <a:off x="500034" y="2330958"/>
              <a:ext cx="8143932" cy="2955429"/>
            </a:xfrm>
            <a:prstGeom prst="roundRect">
              <a:avLst>
                <a:gd name="adj" fmla="val 2451"/>
              </a:avLst>
            </a:prstGeom>
            <a:gradFill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tx1">
                    <a:lumMod val="75000"/>
                    <a:lumOff val="25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latin typeface="+mn-lt"/>
                <a:ea typeface="+mn-ea"/>
              </a:endParaRPr>
            </a:p>
          </p:txBody>
        </p:sp>
        <p:sp>
          <p:nvSpPr>
            <p:cNvPr id="21" name="AutoShape 3"/>
            <p:cNvSpPr>
              <a:spLocks noChangeArrowheads="1"/>
            </p:cNvSpPr>
            <p:nvPr/>
          </p:nvSpPr>
          <p:spPr bwMode="gray">
            <a:xfrm>
              <a:off x="503209" y="2429366"/>
              <a:ext cx="8137582" cy="2747502"/>
            </a:xfrm>
            <a:prstGeom prst="roundRect">
              <a:avLst>
                <a:gd name="adj" fmla="val 2730"/>
              </a:avLst>
            </a:prstGeom>
            <a:solidFill>
              <a:schemeClr val="bg1">
                <a:lumMod val="95000"/>
                <a:alpha val="80000"/>
              </a:schemeClr>
            </a:solidFill>
            <a:ln w="25400" algn="ctr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2000">
                <a:solidFill>
                  <a:schemeClr val="tx2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22" name="Text Box 11"/>
          <p:cNvSpPr txBox="1">
            <a:spLocks noChangeArrowheads="1"/>
          </p:cNvSpPr>
          <p:nvPr/>
        </p:nvSpPr>
        <p:spPr bwMode="auto">
          <a:xfrm>
            <a:off x="638175" y="2801938"/>
            <a:ext cx="793432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上海锐普广告有限公司是中国第一家精品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设计机构。拥有国内顶尖的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制作技术、顶级的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设计团队，坚持精益求精、拒绝平庸的做事精神，帮助您实现美观、精致、严谨、动感的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展示效果，让您的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创造卓越价值。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锐普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的设计理念：杜绝平庸、专做精品！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专业；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尽心；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100%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创意。</a:t>
            </a:r>
          </a:p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锐普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服务领域：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公共模板设计；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个性模板设计；</a:t>
            </a:r>
            <a:r>
              <a:rPr lang="en-US" altLang="zh-CN" sz="160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稿件制作。</a:t>
            </a:r>
          </a:p>
        </p:txBody>
      </p:sp>
      <p:sp>
        <p:nvSpPr>
          <p:cNvPr id="7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3"/>
          <p:cNvSpPr txBox="1">
            <a:spLocks noChangeArrowheads="1"/>
          </p:cNvSpPr>
          <p:nvPr/>
        </p:nvSpPr>
        <p:spPr bwMode="auto">
          <a:xfrm>
            <a:off x="7886700" y="220663"/>
            <a:ext cx="9540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8" tIns="45724" rIns="91448" bIns="45724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目　录</a:t>
            </a:r>
          </a:p>
        </p:txBody>
      </p:sp>
      <p:grpSp>
        <p:nvGrpSpPr>
          <p:cNvPr id="2" name="组合 21"/>
          <p:cNvGrpSpPr>
            <a:grpSpLocks/>
          </p:cNvGrpSpPr>
          <p:nvPr/>
        </p:nvGrpSpPr>
        <p:grpSpPr bwMode="auto">
          <a:xfrm>
            <a:off x="1454150" y="1846263"/>
            <a:ext cx="6227763" cy="719137"/>
            <a:chOff x="1465263" y="1820863"/>
            <a:chExt cx="6228000" cy="719137"/>
          </a:xfrm>
        </p:grpSpPr>
        <p:sp>
          <p:nvSpPr>
            <p:cNvPr id="9" name="AutoShape 3"/>
            <p:cNvSpPr>
              <a:spLocks noChangeArrowheads="1"/>
            </p:cNvSpPr>
            <p:nvPr/>
          </p:nvSpPr>
          <p:spPr bwMode="auto">
            <a:xfrm>
              <a:off x="1466851" y="1820863"/>
              <a:ext cx="6224824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latin typeface="+mn-lt"/>
                <a:ea typeface="+mn-ea"/>
              </a:endParaRPr>
            </a:p>
          </p:txBody>
        </p:sp>
        <p:sp>
          <p:nvSpPr>
            <p:cNvPr id="6162" name="AutoShape 3"/>
            <p:cNvSpPr>
              <a:spLocks noChangeArrowheads="1"/>
            </p:cNvSpPr>
            <p:nvPr/>
          </p:nvSpPr>
          <p:spPr bwMode="gray">
            <a:xfrm>
              <a:off x="1465263" y="1910431"/>
              <a:ext cx="6228000" cy="540000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 w="254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zh-CN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3206750" y="2020888"/>
            <a:ext cx="2743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grpSp>
        <p:nvGrpSpPr>
          <p:cNvPr id="3" name="组合 25"/>
          <p:cNvGrpSpPr>
            <a:grpSpLocks/>
          </p:cNvGrpSpPr>
          <p:nvPr/>
        </p:nvGrpSpPr>
        <p:grpSpPr bwMode="auto">
          <a:xfrm>
            <a:off x="1454150" y="2781300"/>
            <a:ext cx="6227763" cy="719138"/>
            <a:chOff x="1465263" y="2781300"/>
            <a:chExt cx="6190392" cy="719138"/>
          </a:xfrm>
        </p:grpSpPr>
        <p:sp>
          <p:nvSpPr>
            <p:cNvPr id="13" name="AutoShape 3"/>
            <p:cNvSpPr>
              <a:spLocks noChangeArrowheads="1"/>
            </p:cNvSpPr>
            <p:nvPr/>
          </p:nvSpPr>
          <p:spPr bwMode="auto">
            <a:xfrm>
              <a:off x="1465263" y="2781300"/>
              <a:ext cx="6190392" cy="719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latin typeface="+mn-lt"/>
                <a:ea typeface="+mn-ea"/>
              </a:endParaRPr>
            </a:p>
          </p:txBody>
        </p:sp>
        <p:sp>
          <p:nvSpPr>
            <p:cNvPr id="6160" name="AutoShape 3"/>
            <p:cNvSpPr>
              <a:spLocks noChangeArrowheads="1"/>
            </p:cNvSpPr>
            <p:nvPr/>
          </p:nvSpPr>
          <p:spPr bwMode="gray">
            <a:xfrm>
              <a:off x="1465263" y="2870869"/>
              <a:ext cx="6190392" cy="540000"/>
            </a:xfrm>
            <a:prstGeom prst="roundRect">
              <a:avLst>
                <a:gd name="adj" fmla="val 16667"/>
              </a:avLst>
            </a:prstGeom>
            <a:solidFill>
              <a:srgbClr val="777777"/>
            </a:solidFill>
            <a:ln w="254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zh-CN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3206750" y="2955925"/>
            <a:ext cx="2743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grpSp>
        <p:nvGrpSpPr>
          <p:cNvPr id="4" name="组合 29"/>
          <p:cNvGrpSpPr>
            <a:grpSpLocks/>
          </p:cNvGrpSpPr>
          <p:nvPr/>
        </p:nvGrpSpPr>
        <p:grpSpPr bwMode="auto">
          <a:xfrm>
            <a:off x="1454150" y="3762375"/>
            <a:ext cx="6227763" cy="719138"/>
            <a:chOff x="1464360" y="3787775"/>
            <a:chExt cx="6226850" cy="719138"/>
          </a:xfrm>
        </p:grpSpPr>
        <p:sp>
          <p:nvSpPr>
            <p:cNvPr id="17" name="AutoShape 3"/>
            <p:cNvSpPr>
              <a:spLocks noChangeArrowheads="1"/>
            </p:cNvSpPr>
            <p:nvPr/>
          </p:nvSpPr>
          <p:spPr bwMode="auto">
            <a:xfrm>
              <a:off x="1464360" y="3787775"/>
              <a:ext cx="6226850" cy="71913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latin typeface="+mn-lt"/>
                <a:ea typeface="+mn-ea"/>
              </a:endParaRPr>
            </a:p>
          </p:txBody>
        </p:sp>
        <p:sp>
          <p:nvSpPr>
            <p:cNvPr id="6158" name="AutoShape 3"/>
            <p:cNvSpPr>
              <a:spLocks noChangeArrowheads="1"/>
            </p:cNvSpPr>
            <p:nvPr/>
          </p:nvSpPr>
          <p:spPr bwMode="gray">
            <a:xfrm>
              <a:off x="1464360" y="3877344"/>
              <a:ext cx="6226850" cy="540000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 w="254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zh-CN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sp>
        <p:nvSpPr>
          <p:cNvPr id="23" name="Rectangle 19"/>
          <p:cNvSpPr>
            <a:spLocks noChangeArrowheads="1"/>
          </p:cNvSpPr>
          <p:nvPr/>
        </p:nvSpPr>
        <p:spPr bwMode="auto">
          <a:xfrm>
            <a:off x="3206750" y="3937000"/>
            <a:ext cx="2743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grpSp>
        <p:nvGrpSpPr>
          <p:cNvPr id="5" name="组合 33"/>
          <p:cNvGrpSpPr>
            <a:grpSpLocks/>
          </p:cNvGrpSpPr>
          <p:nvPr/>
        </p:nvGrpSpPr>
        <p:grpSpPr bwMode="auto">
          <a:xfrm>
            <a:off x="1454150" y="4767263"/>
            <a:ext cx="6227763" cy="719137"/>
            <a:chOff x="1451606" y="4818063"/>
            <a:chExt cx="6228000" cy="719137"/>
          </a:xfrm>
        </p:grpSpPr>
        <p:sp>
          <p:nvSpPr>
            <p:cNvPr id="25" name="AutoShape 3"/>
            <p:cNvSpPr>
              <a:spLocks noChangeArrowheads="1"/>
            </p:cNvSpPr>
            <p:nvPr/>
          </p:nvSpPr>
          <p:spPr bwMode="auto">
            <a:xfrm>
              <a:off x="1451606" y="4818063"/>
              <a:ext cx="6226412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latin typeface="+mn-lt"/>
                <a:ea typeface="+mn-ea"/>
              </a:endParaRPr>
            </a:p>
          </p:txBody>
        </p:sp>
        <p:sp>
          <p:nvSpPr>
            <p:cNvPr id="6156" name="AutoShape 3"/>
            <p:cNvSpPr>
              <a:spLocks noChangeArrowheads="1"/>
            </p:cNvSpPr>
            <p:nvPr/>
          </p:nvSpPr>
          <p:spPr bwMode="gray">
            <a:xfrm>
              <a:off x="1451606" y="4907631"/>
              <a:ext cx="6228000" cy="540000"/>
            </a:xfrm>
            <a:prstGeom prst="roundRect">
              <a:avLst>
                <a:gd name="adj" fmla="val 16667"/>
              </a:avLst>
            </a:prstGeom>
            <a:solidFill>
              <a:srgbClr val="777777"/>
            </a:solidFill>
            <a:ln w="254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zh-CN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sp>
        <p:nvSpPr>
          <p:cNvPr id="27" name="Rectangle 22"/>
          <p:cNvSpPr>
            <a:spLocks noChangeArrowheads="1"/>
          </p:cNvSpPr>
          <p:nvPr/>
        </p:nvSpPr>
        <p:spPr bwMode="auto">
          <a:xfrm>
            <a:off x="3206750" y="4943475"/>
            <a:ext cx="27432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19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23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3"/>
          <p:cNvSpPr txBox="1">
            <a:spLocks noChangeArrowheads="1"/>
          </p:cNvSpPr>
          <p:nvPr/>
        </p:nvSpPr>
        <p:spPr bwMode="auto">
          <a:xfrm>
            <a:off x="7886700" y="220663"/>
            <a:ext cx="9540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8" tIns="45724" rIns="91448" bIns="45724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过渡页</a:t>
            </a:r>
          </a:p>
        </p:txBody>
      </p:sp>
      <p:grpSp>
        <p:nvGrpSpPr>
          <p:cNvPr id="2" name="组合 21"/>
          <p:cNvGrpSpPr>
            <a:grpSpLocks/>
          </p:cNvGrpSpPr>
          <p:nvPr/>
        </p:nvGrpSpPr>
        <p:grpSpPr bwMode="auto">
          <a:xfrm>
            <a:off x="1454150" y="3175000"/>
            <a:ext cx="6227763" cy="719138"/>
            <a:chOff x="1465263" y="1820863"/>
            <a:chExt cx="6228000" cy="719137"/>
          </a:xfrm>
        </p:grpSpPr>
        <p:sp>
          <p:nvSpPr>
            <p:cNvPr id="22" name="AutoShape 3"/>
            <p:cNvSpPr>
              <a:spLocks noChangeArrowheads="1"/>
            </p:cNvSpPr>
            <p:nvPr/>
          </p:nvSpPr>
          <p:spPr bwMode="auto">
            <a:xfrm>
              <a:off x="1466851" y="1820863"/>
              <a:ext cx="6224824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latin typeface="+mn-lt"/>
                <a:ea typeface="+mn-ea"/>
              </a:endParaRPr>
            </a:p>
          </p:txBody>
        </p:sp>
        <p:sp>
          <p:nvSpPr>
            <p:cNvPr id="7174" name="AutoShape 3"/>
            <p:cNvSpPr>
              <a:spLocks noChangeArrowheads="1"/>
            </p:cNvSpPr>
            <p:nvPr/>
          </p:nvSpPr>
          <p:spPr bwMode="gray">
            <a:xfrm>
              <a:off x="1465263" y="1910431"/>
              <a:ext cx="6228000" cy="540000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 w="254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zh-CN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sp>
        <p:nvSpPr>
          <p:cNvPr id="28" name="Rectangle 13"/>
          <p:cNvSpPr>
            <a:spLocks noChangeArrowheads="1"/>
          </p:cNvSpPr>
          <p:nvPr/>
        </p:nvSpPr>
        <p:spPr bwMode="auto">
          <a:xfrm>
            <a:off x="3206750" y="3349625"/>
            <a:ext cx="2743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7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3"/>
          <p:cNvSpPr txBox="1">
            <a:spLocks noChangeArrowheads="1"/>
          </p:cNvSpPr>
          <p:nvPr/>
        </p:nvSpPr>
        <p:spPr bwMode="auto">
          <a:xfrm>
            <a:off x="7188200" y="220663"/>
            <a:ext cx="1724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8" tIns="45724" rIns="91448" bIns="45724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grpSp>
        <p:nvGrpSpPr>
          <p:cNvPr id="2" name="组合 33"/>
          <p:cNvGrpSpPr>
            <a:grpSpLocks/>
          </p:cNvGrpSpPr>
          <p:nvPr/>
        </p:nvGrpSpPr>
        <p:grpSpPr bwMode="auto">
          <a:xfrm>
            <a:off x="1560513" y="1866900"/>
            <a:ext cx="2865437" cy="1120775"/>
            <a:chOff x="1560898" y="1866174"/>
            <a:chExt cx="2864440" cy="1121345"/>
          </a:xfrm>
        </p:grpSpPr>
        <p:grpSp>
          <p:nvGrpSpPr>
            <p:cNvPr id="8247" name="组合 76"/>
            <p:cNvGrpSpPr>
              <a:grpSpLocks/>
            </p:cNvGrpSpPr>
            <p:nvPr/>
          </p:nvGrpSpPr>
          <p:grpSpPr bwMode="auto">
            <a:xfrm>
              <a:off x="1560898" y="1866174"/>
              <a:ext cx="2864439" cy="1121346"/>
              <a:chOff x="1560898" y="1866174"/>
              <a:chExt cx="2864439" cy="1121346"/>
            </a:xfrm>
          </p:grpSpPr>
          <p:sp>
            <p:nvSpPr>
              <p:cNvPr id="13" name="AutoShape 73"/>
              <p:cNvSpPr>
                <a:spLocks noChangeArrowheads="1"/>
              </p:cNvSpPr>
              <p:nvPr/>
            </p:nvSpPr>
            <p:spPr bwMode="auto">
              <a:xfrm rot="2700000">
                <a:off x="3479163" y="2041345"/>
                <a:ext cx="827508" cy="1064841"/>
              </a:xfrm>
              <a:prstGeom prst="rightArrow">
                <a:avLst>
                  <a:gd name="adj1" fmla="val 70389"/>
                  <a:gd name="adj2" fmla="val 63768"/>
                </a:avLst>
              </a:prstGeom>
              <a:solidFill>
                <a:schemeClr val="bg1">
                  <a:lumMod val="75000"/>
                </a:schemeClr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>
                  <a:latin typeface="+mn-lt"/>
                  <a:ea typeface="+mn-ea"/>
                </a:endParaRPr>
              </a:p>
            </p:txBody>
          </p:sp>
          <p:sp>
            <p:nvSpPr>
              <p:cNvPr id="14" name="圆角矩形 13"/>
              <p:cNvSpPr>
                <a:spLocks noChangeArrowheads="1"/>
              </p:cNvSpPr>
              <p:nvPr/>
            </p:nvSpPr>
            <p:spPr bwMode="auto">
              <a:xfrm>
                <a:off x="1560898" y="1866174"/>
                <a:ext cx="1980511" cy="756034"/>
              </a:xfrm>
              <a:prstGeom prst="roundRect">
                <a:avLst>
                  <a:gd name="adj" fmla="val 3280"/>
                </a:avLst>
              </a:prstGeom>
              <a:solidFill>
                <a:schemeClr val="bg1">
                  <a:lumMod val="85000"/>
                  <a:alpha val="70000"/>
                </a:schemeClr>
              </a:solidFill>
              <a:ln w="12700" algn="ctr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8248" name="组合 28"/>
            <p:cNvGrpSpPr>
              <a:grpSpLocks noChangeAspect="1"/>
            </p:cNvGrpSpPr>
            <p:nvPr/>
          </p:nvGrpSpPr>
          <p:grpSpPr bwMode="auto">
            <a:xfrm>
              <a:off x="3185932" y="1866174"/>
              <a:ext cx="756974" cy="756034"/>
              <a:chOff x="2758911" y="2003425"/>
              <a:chExt cx="1376548" cy="1374837"/>
            </a:xfrm>
          </p:grpSpPr>
          <p:sp>
            <p:nvSpPr>
              <p:cNvPr id="11" name="椭圆 10"/>
              <p:cNvSpPr>
                <a:spLocks noChangeAspect="1"/>
              </p:cNvSpPr>
              <p:nvPr/>
            </p:nvSpPr>
            <p:spPr bwMode="auto">
              <a:xfrm>
                <a:off x="2758911" y="2003425"/>
                <a:ext cx="1376548" cy="1374837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8250" name="椭圆 117"/>
              <p:cNvSpPr>
                <a:spLocks noChangeAspect="1"/>
              </p:cNvSpPr>
              <p:nvPr/>
            </p:nvSpPr>
            <p:spPr bwMode="auto">
              <a:xfrm>
                <a:off x="2801469" y="2042642"/>
                <a:ext cx="1178379" cy="1178379"/>
              </a:xfrm>
              <a:prstGeom prst="ellipse">
                <a:avLst/>
              </a:prstGeom>
              <a:solidFill>
                <a:srgbClr val="C00000"/>
              </a:solidFill>
              <a:ln w="254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</p:grpSp>
      </p:grpSp>
      <p:grpSp>
        <p:nvGrpSpPr>
          <p:cNvPr id="5" name="组合 40"/>
          <p:cNvGrpSpPr>
            <a:grpSpLocks/>
          </p:cNvGrpSpPr>
          <p:nvPr/>
        </p:nvGrpSpPr>
        <p:grpSpPr bwMode="auto">
          <a:xfrm>
            <a:off x="820738" y="3111500"/>
            <a:ext cx="2854325" cy="1065213"/>
            <a:chOff x="820118" y="3112105"/>
            <a:chExt cx="2854732" cy="1065212"/>
          </a:xfrm>
        </p:grpSpPr>
        <p:grpSp>
          <p:nvGrpSpPr>
            <p:cNvPr id="8241" name="组合 57"/>
            <p:cNvGrpSpPr>
              <a:grpSpLocks/>
            </p:cNvGrpSpPr>
            <p:nvPr/>
          </p:nvGrpSpPr>
          <p:grpSpPr bwMode="auto">
            <a:xfrm>
              <a:off x="820118" y="3112105"/>
              <a:ext cx="2854732" cy="1065212"/>
              <a:chOff x="820118" y="3112105"/>
              <a:chExt cx="2854732" cy="1065212"/>
            </a:xfrm>
          </p:grpSpPr>
          <p:sp>
            <p:nvSpPr>
              <p:cNvPr id="21" name="AutoShape 71"/>
              <p:cNvSpPr>
                <a:spLocks noChangeArrowheads="1"/>
              </p:cNvSpPr>
              <p:nvPr/>
            </p:nvSpPr>
            <p:spPr bwMode="auto">
              <a:xfrm>
                <a:off x="2846057" y="3112105"/>
                <a:ext cx="828793" cy="1065212"/>
              </a:xfrm>
              <a:prstGeom prst="rightArrow">
                <a:avLst>
                  <a:gd name="adj1" fmla="val 70389"/>
                  <a:gd name="adj2" fmla="val 62117"/>
                </a:avLst>
              </a:prstGeom>
              <a:solidFill>
                <a:schemeClr val="bg1">
                  <a:lumMod val="75000"/>
                </a:schemeClr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>
                  <a:latin typeface="+mn-lt"/>
                  <a:ea typeface="+mn-ea"/>
                </a:endParaRPr>
              </a:p>
            </p:txBody>
          </p:sp>
          <p:sp>
            <p:nvSpPr>
              <p:cNvPr id="23" name="圆角矩形 22"/>
              <p:cNvSpPr>
                <a:spLocks noChangeArrowheads="1"/>
              </p:cNvSpPr>
              <p:nvPr/>
            </p:nvSpPr>
            <p:spPr bwMode="auto">
              <a:xfrm>
                <a:off x="820118" y="3266093"/>
                <a:ext cx="1979894" cy="757236"/>
              </a:xfrm>
              <a:prstGeom prst="roundRect">
                <a:avLst>
                  <a:gd name="adj" fmla="val 3280"/>
                </a:avLst>
              </a:prstGeom>
              <a:solidFill>
                <a:schemeClr val="bg1">
                  <a:lumMod val="85000"/>
                  <a:alpha val="70000"/>
                </a:schemeClr>
              </a:solidFill>
              <a:ln w="12700" algn="ctr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8242" name="组合 24"/>
            <p:cNvGrpSpPr>
              <a:grpSpLocks noChangeAspect="1"/>
            </p:cNvGrpSpPr>
            <p:nvPr/>
          </p:nvGrpSpPr>
          <p:grpSpPr bwMode="auto">
            <a:xfrm>
              <a:off x="2445951" y="3266093"/>
              <a:ext cx="755758" cy="757236"/>
              <a:chOff x="2760363" y="2002301"/>
              <a:chExt cx="1374337" cy="1377023"/>
            </a:xfrm>
          </p:grpSpPr>
          <p:sp>
            <p:nvSpPr>
              <p:cNvPr id="18" name="椭圆 17"/>
              <p:cNvSpPr>
                <a:spLocks noChangeAspect="1"/>
              </p:cNvSpPr>
              <p:nvPr/>
            </p:nvSpPr>
            <p:spPr bwMode="auto">
              <a:xfrm>
                <a:off x="2760361" y="2002301"/>
                <a:ext cx="1374337" cy="1377023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8244" name="椭圆 117"/>
              <p:cNvSpPr>
                <a:spLocks noChangeAspect="1"/>
              </p:cNvSpPr>
              <p:nvPr/>
            </p:nvSpPr>
            <p:spPr bwMode="auto">
              <a:xfrm>
                <a:off x="2801469" y="2042642"/>
                <a:ext cx="1178379" cy="1178379"/>
              </a:xfrm>
              <a:prstGeom prst="ellipse">
                <a:avLst/>
              </a:prstGeom>
              <a:solidFill>
                <a:srgbClr val="C00000"/>
              </a:solidFill>
              <a:ln w="254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</p:grpSp>
      </p:grpSp>
      <p:grpSp>
        <p:nvGrpSpPr>
          <p:cNvPr id="9" name="组合 47"/>
          <p:cNvGrpSpPr>
            <a:grpSpLocks/>
          </p:cNvGrpSpPr>
          <p:nvPr/>
        </p:nvGrpSpPr>
        <p:grpSpPr bwMode="auto">
          <a:xfrm>
            <a:off x="1560513" y="4175125"/>
            <a:ext cx="2741612" cy="1225550"/>
            <a:chOff x="1560898" y="4175096"/>
            <a:chExt cx="2740606" cy="1225002"/>
          </a:xfrm>
        </p:grpSpPr>
        <p:grpSp>
          <p:nvGrpSpPr>
            <p:cNvPr id="8235" name="组合 78"/>
            <p:cNvGrpSpPr>
              <a:grpSpLocks/>
            </p:cNvGrpSpPr>
            <p:nvPr/>
          </p:nvGrpSpPr>
          <p:grpSpPr bwMode="auto">
            <a:xfrm>
              <a:off x="1560898" y="4175096"/>
              <a:ext cx="2740606" cy="1225002"/>
              <a:chOff x="1560898" y="4175096"/>
              <a:chExt cx="2740606" cy="1225002"/>
            </a:xfrm>
          </p:grpSpPr>
          <p:sp>
            <p:nvSpPr>
              <p:cNvPr id="31" name="AutoShape 75"/>
              <p:cNvSpPr>
                <a:spLocks noChangeArrowheads="1"/>
              </p:cNvSpPr>
              <p:nvPr/>
            </p:nvSpPr>
            <p:spPr bwMode="auto">
              <a:xfrm rot="18900000">
                <a:off x="3473133" y="4175096"/>
                <a:ext cx="828371" cy="1080605"/>
              </a:xfrm>
              <a:prstGeom prst="rightArrow">
                <a:avLst>
                  <a:gd name="adj1" fmla="val 70389"/>
                  <a:gd name="adj2" fmla="val 65693"/>
                </a:avLst>
              </a:prstGeom>
              <a:solidFill>
                <a:schemeClr val="bg1">
                  <a:lumMod val="75000"/>
                </a:schemeClr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>
                  <a:latin typeface="+mn-lt"/>
                  <a:ea typeface="+mn-ea"/>
                </a:endParaRPr>
              </a:p>
            </p:txBody>
          </p:sp>
          <p:sp>
            <p:nvSpPr>
              <p:cNvPr id="32" name="圆角矩形 31"/>
              <p:cNvSpPr>
                <a:spLocks noChangeArrowheads="1"/>
              </p:cNvSpPr>
              <p:nvPr/>
            </p:nvSpPr>
            <p:spPr bwMode="auto">
              <a:xfrm>
                <a:off x="1560898" y="4644786"/>
                <a:ext cx="1980473" cy="755312"/>
              </a:xfrm>
              <a:prstGeom prst="roundRect">
                <a:avLst>
                  <a:gd name="adj" fmla="val 3280"/>
                </a:avLst>
              </a:prstGeom>
              <a:solidFill>
                <a:schemeClr val="bg1">
                  <a:lumMod val="85000"/>
                  <a:alpha val="70000"/>
                </a:schemeClr>
              </a:solidFill>
              <a:ln w="12700" algn="ctr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8236" name="组合 35"/>
            <p:cNvGrpSpPr>
              <a:grpSpLocks noChangeAspect="1"/>
            </p:cNvGrpSpPr>
            <p:nvPr/>
          </p:nvGrpSpPr>
          <p:grpSpPr bwMode="auto">
            <a:xfrm>
              <a:off x="3185901" y="4644786"/>
              <a:ext cx="756959" cy="755312"/>
              <a:chOff x="2758855" y="2004676"/>
              <a:chExt cx="1376521" cy="1373524"/>
            </a:xfrm>
          </p:grpSpPr>
          <p:sp>
            <p:nvSpPr>
              <p:cNvPr id="29" name="椭圆 28"/>
              <p:cNvSpPr>
                <a:spLocks noChangeAspect="1"/>
              </p:cNvSpPr>
              <p:nvPr/>
            </p:nvSpPr>
            <p:spPr bwMode="auto">
              <a:xfrm>
                <a:off x="2758857" y="2004676"/>
                <a:ext cx="1376521" cy="137352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8238" name="椭圆 117"/>
              <p:cNvSpPr>
                <a:spLocks noChangeAspect="1"/>
              </p:cNvSpPr>
              <p:nvPr/>
            </p:nvSpPr>
            <p:spPr bwMode="auto">
              <a:xfrm>
                <a:off x="2801469" y="2042642"/>
                <a:ext cx="1178379" cy="1178379"/>
              </a:xfrm>
              <a:prstGeom prst="ellipse">
                <a:avLst/>
              </a:prstGeom>
              <a:solidFill>
                <a:srgbClr val="C00000"/>
              </a:solidFill>
              <a:ln w="254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</p:grpSp>
      </p:grpSp>
      <p:grpSp>
        <p:nvGrpSpPr>
          <p:cNvPr id="16" name="组合 54"/>
          <p:cNvGrpSpPr>
            <a:grpSpLocks/>
          </p:cNvGrpSpPr>
          <p:nvPr/>
        </p:nvGrpSpPr>
        <p:grpSpPr bwMode="auto">
          <a:xfrm>
            <a:off x="4649788" y="4298950"/>
            <a:ext cx="2838450" cy="1101725"/>
            <a:chOff x="4649082" y="4299107"/>
            <a:chExt cx="2838783" cy="1100991"/>
          </a:xfrm>
        </p:grpSpPr>
        <p:grpSp>
          <p:nvGrpSpPr>
            <p:cNvPr id="8229" name="组合 72"/>
            <p:cNvGrpSpPr>
              <a:grpSpLocks/>
            </p:cNvGrpSpPr>
            <p:nvPr/>
          </p:nvGrpSpPr>
          <p:grpSpPr bwMode="auto">
            <a:xfrm>
              <a:off x="4648706" y="4299576"/>
              <a:ext cx="2839159" cy="1100522"/>
              <a:chOff x="4648706" y="4299576"/>
              <a:chExt cx="2839159" cy="1100522"/>
            </a:xfrm>
          </p:grpSpPr>
          <p:sp>
            <p:nvSpPr>
              <p:cNvPr id="38" name="AutoShape 69"/>
              <p:cNvSpPr>
                <a:spLocks noChangeArrowheads="1"/>
              </p:cNvSpPr>
              <p:nvPr/>
            </p:nvSpPr>
            <p:spPr bwMode="auto">
              <a:xfrm rot="2700000" flipH="1">
                <a:off x="4768158" y="4180125"/>
                <a:ext cx="827185" cy="1066089"/>
              </a:xfrm>
              <a:prstGeom prst="rightArrow">
                <a:avLst>
                  <a:gd name="adj1" fmla="val 70389"/>
                  <a:gd name="adj2" fmla="val 64582"/>
                </a:avLst>
              </a:prstGeom>
              <a:solidFill>
                <a:schemeClr val="bg1">
                  <a:lumMod val="75000"/>
                </a:schemeClr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>
                  <a:latin typeface="+mn-lt"/>
                  <a:ea typeface="+mn-ea"/>
                </a:endParaRPr>
              </a:p>
            </p:txBody>
          </p:sp>
          <p:sp>
            <p:nvSpPr>
              <p:cNvPr id="39" name="圆角矩形 38"/>
              <p:cNvSpPr>
                <a:spLocks noChangeArrowheads="1"/>
              </p:cNvSpPr>
              <p:nvPr/>
            </p:nvSpPr>
            <p:spPr bwMode="auto">
              <a:xfrm>
                <a:off x="5508020" y="4643366"/>
                <a:ext cx="1979845" cy="756732"/>
              </a:xfrm>
              <a:prstGeom prst="roundRect">
                <a:avLst>
                  <a:gd name="adj" fmla="val 3280"/>
                </a:avLst>
              </a:prstGeom>
              <a:solidFill>
                <a:schemeClr val="bg1">
                  <a:lumMod val="85000"/>
                  <a:alpha val="70000"/>
                </a:schemeClr>
              </a:solidFill>
              <a:ln w="12700" algn="ctr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8230" name="组合 38"/>
            <p:cNvGrpSpPr>
              <a:grpSpLocks noChangeAspect="1"/>
            </p:cNvGrpSpPr>
            <p:nvPr/>
          </p:nvGrpSpPr>
          <p:grpSpPr bwMode="auto">
            <a:xfrm>
              <a:off x="5107924" y="4643365"/>
              <a:ext cx="755739" cy="756732"/>
              <a:chOff x="2759992" y="2002093"/>
              <a:chExt cx="1374302" cy="1376107"/>
            </a:xfrm>
          </p:grpSpPr>
          <p:sp>
            <p:nvSpPr>
              <p:cNvPr id="36" name="椭圆 35"/>
              <p:cNvSpPr>
                <a:spLocks noChangeAspect="1"/>
              </p:cNvSpPr>
              <p:nvPr/>
            </p:nvSpPr>
            <p:spPr bwMode="auto">
              <a:xfrm>
                <a:off x="2759990" y="2002093"/>
                <a:ext cx="1374302" cy="1376109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8232" name="椭圆 117"/>
              <p:cNvSpPr>
                <a:spLocks noChangeAspect="1"/>
              </p:cNvSpPr>
              <p:nvPr/>
            </p:nvSpPr>
            <p:spPr bwMode="auto">
              <a:xfrm>
                <a:off x="2801469" y="2042642"/>
                <a:ext cx="1178379" cy="1178379"/>
              </a:xfrm>
              <a:prstGeom prst="ellipse">
                <a:avLst/>
              </a:prstGeom>
              <a:solidFill>
                <a:srgbClr val="C00000"/>
              </a:solidFill>
              <a:ln w="254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</p:grpSp>
      </p:grpSp>
      <p:grpSp>
        <p:nvGrpSpPr>
          <p:cNvPr id="22" name="组合 61"/>
          <p:cNvGrpSpPr>
            <a:grpSpLocks/>
          </p:cNvGrpSpPr>
          <p:nvPr/>
        </p:nvGrpSpPr>
        <p:grpSpPr bwMode="auto">
          <a:xfrm>
            <a:off x="5397500" y="3111500"/>
            <a:ext cx="2843213" cy="1065213"/>
            <a:chOff x="5397500" y="3112105"/>
            <a:chExt cx="2842718" cy="1065212"/>
          </a:xfrm>
        </p:grpSpPr>
        <p:grpSp>
          <p:nvGrpSpPr>
            <p:cNvPr id="8223" name="组合 60"/>
            <p:cNvGrpSpPr>
              <a:grpSpLocks/>
            </p:cNvGrpSpPr>
            <p:nvPr/>
          </p:nvGrpSpPr>
          <p:grpSpPr bwMode="auto">
            <a:xfrm>
              <a:off x="5397500" y="3112105"/>
              <a:ext cx="2842718" cy="1065212"/>
              <a:chOff x="5397500" y="3112105"/>
              <a:chExt cx="2842718" cy="1065212"/>
            </a:xfrm>
          </p:grpSpPr>
          <p:sp>
            <p:nvSpPr>
              <p:cNvPr id="45" name="AutoShape 49"/>
              <p:cNvSpPr>
                <a:spLocks noChangeArrowheads="1"/>
              </p:cNvSpPr>
              <p:nvPr/>
            </p:nvSpPr>
            <p:spPr bwMode="auto">
              <a:xfrm flipH="1">
                <a:off x="5397500" y="3112105"/>
                <a:ext cx="828531" cy="1065212"/>
              </a:xfrm>
              <a:prstGeom prst="rightArrow">
                <a:avLst>
                  <a:gd name="adj1" fmla="val 70389"/>
                  <a:gd name="adj2" fmla="val 68253"/>
                </a:avLst>
              </a:prstGeom>
              <a:solidFill>
                <a:schemeClr val="bg1">
                  <a:lumMod val="75000"/>
                </a:schemeClr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>
                  <a:latin typeface="+mn-lt"/>
                  <a:ea typeface="+mn-ea"/>
                </a:endParaRPr>
              </a:p>
            </p:txBody>
          </p:sp>
          <p:sp>
            <p:nvSpPr>
              <p:cNvPr id="46" name="圆角矩形 45"/>
              <p:cNvSpPr>
                <a:spLocks noChangeArrowheads="1"/>
              </p:cNvSpPr>
              <p:nvPr/>
            </p:nvSpPr>
            <p:spPr bwMode="auto">
              <a:xfrm>
                <a:off x="6260950" y="3266093"/>
                <a:ext cx="1979268" cy="757236"/>
              </a:xfrm>
              <a:prstGeom prst="roundRect">
                <a:avLst>
                  <a:gd name="adj" fmla="val 3280"/>
                </a:avLst>
              </a:prstGeom>
              <a:solidFill>
                <a:schemeClr val="bg1">
                  <a:lumMod val="85000"/>
                  <a:alpha val="70000"/>
                </a:schemeClr>
              </a:solidFill>
              <a:ln w="12700" algn="ctr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8224" name="组合 41"/>
            <p:cNvGrpSpPr>
              <a:grpSpLocks noChangeAspect="1"/>
            </p:cNvGrpSpPr>
            <p:nvPr/>
          </p:nvGrpSpPr>
          <p:grpSpPr bwMode="auto">
            <a:xfrm>
              <a:off x="5872080" y="3266093"/>
              <a:ext cx="755518" cy="757236"/>
              <a:chOff x="2760406" y="2002301"/>
              <a:chExt cx="1373901" cy="1377023"/>
            </a:xfrm>
          </p:grpSpPr>
          <p:sp>
            <p:nvSpPr>
              <p:cNvPr id="43" name="椭圆 42"/>
              <p:cNvSpPr>
                <a:spLocks noChangeAspect="1"/>
              </p:cNvSpPr>
              <p:nvPr/>
            </p:nvSpPr>
            <p:spPr bwMode="auto">
              <a:xfrm>
                <a:off x="2760406" y="2002301"/>
                <a:ext cx="1373901" cy="1377023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8226" name="椭圆 117"/>
              <p:cNvSpPr>
                <a:spLocks noChangeAspect="1"/>
              </p:cNvSpPr>
              <p:nvPr/>
            </p:nvSpPr>
            <p:spPr bwMode="auto">
              <a:xfrm>
                <a:off x="2801469" y="2042642"/>
                <a:ext cx="1178379" cy="1178379"/>
              </a:xfrm>
              <a:prstGeom prst="ellipse">
                <a:avLst/>
              </a:prstGeom>
              <a:solidFill>
                <a:srgbClr val="C00000"/>
              </a:solidFill>
              <a:ln w="254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</p:grpSp>
      </p:grpSp>
      <p:grpSp>
        <p:nvGrpSpPr>
          <p:cNvPr id="26" name="组合 68"/>
          <p:cNvGrpSpPr>
            <a:grpSpLocks/>
          </p:cNvGrpSpPr>
          <p:nvPr/>
        </p:nvGrpSpPr>
        <p:grpSpPr bwMode="auto">
          <a:xfrm>
            <a:off x="4767263" y="1866900"/>
            <a:ext cx="2720975" cy="1239838"/>
            <a:chOff x="4767688" y="1866174"/>
            <a:chExt cx="2720177" cy="1239951"/>
          </a:xfrm>
        </p:grpSpPr>
        <p:grpSp>
          <p:nvGrpSpPr>
            <p:cNvPr id="8217" name="组合 74"/>
            <p:cNvGrpSpPr>
              <a:grpSpLocks/>
            </p:cNvGrpSpPr>
            <p:nvPr/>
          </p:nvGrpSpPr>
          <p:grpSpPr bwMode="auto">
            <a:xfrm>
              <a:off x="4767529" y="1866174"/>
              <a:ext cx="2720336" cy="1239747"/>
              <a:chOff x="4767529" y="1866174"/>
              <a:chExt cx="2720336" cy="1239747"/>
            </a:xfrm>
          </p:grpSpPr>
          <p:sp>
            <p:nvSpPr>
              <p:cNvPr id="52" name="AutoShape 67"/>
              <p:cNvSpPr>
                <a:spLocks noChangeArrowheads="1"/>
              </p:cNvSpPr>
              <p:nvPr/>
            </p:nvSpPr>
            <p:spPr bwMode="auto">
              <a:xfrm rot="18900000" flipH="1">
                <a:off x="4767529" y="2041020"/>
                <a:ext cx="827162" cy="1064901"/>
              </a:xfrm>
              <a:prstGeom prst="rightArrow">
                <a:avLst>
                  <a:gd name="adj1" fmla="val 70389"/>
                  <a:gd name="adj2" fmla="val 63768"/>
                </a:avLst>
              </a:prstGeom>
              <a:solidFill>
                <a:schemeClr val="bg1">
                  <a:lumMod val="75000"/>
                </a:schemeClr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zh-CN">
                  <a:latin typeface="+mn-lt"/>
                  <a:ea typeface="+mn-ea"/>
                </a:endParaRPr>
              </a:p>
            </p:txBody>
          </p:sp>
          <p:sp>
            <p:nvSpPr>
              <p:cNvPr id="53" name="圆角矩形 52"/>
              <p:cNvSpPr>
                <a:spLocks noChangeArrowheads="1"/>
              </p:cNvSpPr>
              <p:nvPr/>
            </p:nvSpPr>
            <p:spPr bwMode="auto">
              <a:xfrm>
                <a:off x="5507246" y="1866174"/>
                <a:ext cx="1980619" cy="755719"/>
              </a:xfrm>
              <a:prstGeom prst="roundRect">
                <a:avLst>
                  <a:gd name="adj" fmla="val 3280"/>
                </a:avLst>
              </a:prstGeom>
              <a:solidFill>
                <a:schemeClr val="bg1">
                  <a:lumMod val="85000"/>
                  <a:alpha val="70000"/>
                </a:schemeClr>
              </a:solidFill>
              <a:ln w="12700" algn="ctr">
                <a:solidFill>
                  <a:schemeClr val="bg1">
                    <a:lumMod val="75000"/>
                  </a:schemeClr>
                </a:solidFill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8218" name="组合 44"/>
            <p:cNvGrpSpPr>
              <a:grpSpLocks noChangeAspect="1"/>
            </p:cNvGrpSpPr>
            <p:nvPr/>
          </p:nvGrpSpPr>
          <p:grpSpPr bwMode="auto">
            <a:xfrm>
              <a:off x="5107313" y="1866174"/>
              <a:ext cx="757015" cy="755719"/>
              <a:chOff x="2758882" y="2003425"/>
              <a:chExt cx="1376623" cy="1374264"/>
            </a:xfrm>
          </p:grpSpPr>
          <p:sp>
            <p:nvSpPr>
              <p:cNvPr id="50" name="椭圆 49"/>
              <p:cNvSpPr>
                <a:spLocks noChangeAspect="1"/>
              </p:cNvSpPr>
              <p:nvPr/>
            </p:nvSpPr>
            <p:spPr bwMode="auto">
              <a:xfrm>
                <a:off x="2758882" y="2003425"/>
                <a:ext cx="1376623" cy="1374264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46275"/>
                      <a:invGamma/>
                    </a:schemeClr>
                  </a:gs>
                </a:gsLst>
                <a:lin ang="27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8220" name="椭圆 117"/>
              <p:cNvSpPr>
                <a:spLocks noChangeAspect="1"/>
              </p:cNvSpPr>
              <p:nvPr/>
            </p:nvSpPr>
            <p:spPr bwMode="auto">
              <a:xfrm>
                <a:off x="2801469" y="2042642"/>
                <a:ext cx="1178379" cy="1178379"/>
              </a:xfrm>
              <a:prstGeom prst="ellipse">
                <a:avLst/>
              </a:prstGeom>
              <a:solidFill>
                <a:srgbClr val="C00000"/>
              </a:solidFill>
              <a:ln w="25400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zh-CN" altLang="en-US" sz="2000">
                  <a:solidFill>
                    <a:schemeClr val="tx2"/>
                  </a:solidFill>
                  <a:latin typeface="Calibri" pitchFamily="34" charset="0"/>
                  <a:ea typeface="微软雅黑" pitchFamily="34" charset="-122"/>
                </a:endParaRPr>
              </a:p>
            </p:txBody>
          </p:sp>
        </p:grpSp>
      </p:grpSp>
      <p:sp>
        <p:nvSpPr>
          <p:cNvPr id="54" name="Text Box 18"/>
          <p:cNvSpPr txBox="1">
            <a:spLocks noChangeArrowheads="1"/>
          </p:cNvSpPr>
          <p:nvPr/>
        </p:nvSpPr>
        <p:spPr bwMode="gray">
          <a:xfrm>
            <a:off x="941388" y="3475038"/>
            <a:ext cx="1433512" cy="339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5" name="Text Box 18"/>
          <p:cNvSpPr txBox="1">
            <a:spLocks noChangeArrowheads="1"/>
          </p:cNvSpPr>
          <p:nvPr/>
        </p:nvSpPr>
        <p:spPr bwMode="gray">
          <a:xfrm>
            <a:off x="6637338" y="3475038"/>
            <a:ext cx="1557337" cy="339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6" name="Text Box 18"/>
          <p:cNvSpPr txBox="1">
            <a:spLocks noChangeArrowheads="1"/>
          </p:cNvSpPr>
          <p:nvPr/>
        </p:nvSpPr>
        <p:spPr bwMode="gray">
          <a:xfrm>
            <a:off x="5915025" y="2074863"/>
            <a:ext cx="1557338" cy="3381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7" name="Text Box 18"/>
          <p:cNvSpPr txBox="1">
            <a:spLocks noChangeArrowheads="1"/>
          </p:cNvSpPr>
          <p:nvPr/>
        </p:nvSpPr>
        <p:spPr bwMode="gray">
          <a:xfrm>
            <a:off x="1647825" y="2074863"/>
            <a:ext cx="1557338" cy="3381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8" name="Text Box 18"/>
          <p:cNvSpPr txBox="1">
            <a:spLocks noChangeArrowheads="1"/>
          </p:cNvSpPr>
          <p:nvPr/>
        </p:nvSpPr>
        <p:spPr bwMode="gray">
          <a:xfrm>
            <a:off x="1595438" y="4852988"/>
            <a:ext cx="1563687" cy="3381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9" name="Text Box 18"/>
          <p:cNvSpPr txBox="1">
            <a:spLocks noChangeArrowheads="1"/>
          </p:cNvSpPr>
          <p:nvPr/>
        </p:nvSpPr>
        <p:spPr bwMode="gray">
          <a:xfrm>
            <a:off x="5810250" y="4852988"/>
            <a:ext cx="1489075" cy="3381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grpSp>
        <p:nvGrpSpPr>
          <p:cNvPr id="33" name="组合 31"/>
          <p:cNvGrpSpPr>
            <a:grpSpLocks noChangeAspect="1"/>
          </p:cNvGrpSpPr>
          <p:nvPr/>
        </p:nvGrpSpPr>
        <p:grpSpPr bwMode="auto">
          <a:xfrm>
            <a:off x="3727450" y="2835275"/>
            <a:ext cx="1620838" cy="1619250"/>
            <a:chOff x="3783343" y="1838185"/>
            <a:chExt cx="1444904" cy="1444905"/>
          </a:xfrm>
        </p:grpSpPr>
        <p:sp>
          <p:nvSpPr>
            <p:cNvPr id="61" name="Oval 93"/>
            <p:cNvSpPr>
              <a:spLocks noChangeArrowheads="1"/>
            </p:cNvSpPr>
            <p:nvPr/>
          </p:nvSpPr>
          <p:spPr bwMode="auto">
            <a:xfrm>
              <a:off x="3783343" y="1838185"/>
              <a:ext cx="1444904" cy="1444905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 algn="ctr">
              <a:noFill/>
              <a:round/>
              <a:headEnd/>
              <a:tailEnd/>
            </a:ln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lt"/>
                <a:ea typeface="+mn-ea"/>
              </a:endParaRPr>
            </a:p>
          </p:txBody>
        </p:sp>
        <p:sp>
          <p:nvSpPr>
            <p:cNvPr id="8216" name="Oval 94"/>
            <p:cNvSpPr>
              <a:spLocks noChangeAspect="1" noChangeArrowheads="1"/>
            </p:cNvSpPr>
            <p:nvPr/>
          </p:nvSpPr>
          <p:spPr bwMode="auto">
            <a:xfrm>
              <a:off x="3841554" y="1885416"/>
              <a:ext cx="1244896" cy="1244895"/>
            </a:xfrm>
            <a:prstGeom prst="ellipse">
              <a:avLst/>
            </a:prstGeom>
            <a:solidFill>
              <a:srgbClr val="C00000"/>
            </a:solidFill>
            <a:ln w="254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en-US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sp>
        <p:nvSpPr>
          <p:cNvPr id="63" name="Text Box 18"/>
          <p:cNvSpPr txBox="1">
            <a:spLocks noChangeArrowheads="1"/>
          </p:cNvSpPr>
          <p:nvPr/>
        </p:nvSpPr>
        <p:spPr bwMode="gray">
          <a:xfrm>
            <a:off x="3859213" y="3286125"/>
            <a:ext cx="1287462" cy="708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64" name="Rectangle 26"/>
          <p:cNvSpPr>
            <a:spLocks noChangeArrowheads="1"/>
          </p:cNvSpPr>
          <p:nvPr/>
        </p:nvSpPr>
        <p:spPr bwMode="auto">
          <a:xfrm>
            <a:off x="3252788" y="2066925"/>
            <a:ext cx="542925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>
                <a:solidFill>
                  <a:schemeClr val="bg1"/>
                </a:solidFill>
                <a:latin typeface="Calibri" pitchFamily="34" charset="0"/>
                <a:ea typeface="微软雅黑" pitchFamily="34" charset="-122"/>
              </a:rPr>
              <a:t>标题</a:t>
            </a:r>
          </a:p>
        </p:txBody>
      </p:sp>
      <p:sp>
        <p:nvSpPr>
          <p:cNvPr id="65" name="Rectangle 26"/>
          <p:cNvSpPr>
            <a:spLocks noChangeArrowheads="1"/>
          </p:cNvSpPr>
          <p:nvPr/>
        </p:nvSpPr>
        <p:spPr bwMode="auto">
          <a:xfrm>
            <a:off x="5184775" y="2066925"/>
            <a:ext cx="544513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>
                <a:solidFill>
                  <a:schemeClr val="bg1"/>
                </a:solidFill>
                <a:latin typeface="Calibri" pitchFamily="34" charset="0"/>
                <a:ea typeface="微软雅黑" pitchFamily="34" charset="-122"/>
              </a:rPr>
              <a:t>标题</a:t>
            </a:r>
          </a:p>
        </p:txBody>
      </p:sp>
      <p:sp>
        <p:nvSpPr>
          <p:cNvPr id="66" name="Rectangle 26"/>
          <p:cNvSpPr>
            <a:spLocks noChangeArrowheads="1"/>
          </p:cNvSpPr>
          <p:nvPr/>
        </p:nvSpPr>
        <p:spPr bwMode="auto">
          <a:xfrm>
            <a:off x="5937250" y="3455988"/>
            <a:ext cx="544513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>
                <a:solidFill>
                  <a:schemeClr val="bg1"/>
                </a:solidFill>
                <a:latin typeface="Calibri" pitchFamily="34" charset="0"/>
                <a:ea typeface="微软雅黑" pitchFamily="34" charset="-122"/>
              </a:rPr>
              <a:t>标题</a:t>
            </a:r>
          </a:p>
        </p:txBody>
      </p:sp>
      <p:sp>
        <p:nvSpPr>
          <p:cNvPr id="67" name="Rectangle 26"/>
          <p:cNvSpPr>
            <a:spLocks noChangeArrowheads="1"/>
          </p:cNvSpPr>
          <p:nvPr/>
        </p:nvSpPr>
        <p:spPr bwMode="auto">
          <a:xfrm>
            <a:off x="2511425" y="3455988"/>
            <a:ext cx="544513" cy="307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>
                <a:solidFill>
                  <a:schemeClr val="bg1"/>
                </a:solidFill>
                <a:latin typeface="Calibri" pitchFamily="34" charset="0"/>
                <a:ea typeface="微软雅黑" pitchFamily="34" charset="-122"/>
              </a:rPr>
              <a:t>标题</a:t>
            </a:r>
          </a:p>
        </p:txBody>
      </p:sp>
      <p:sp>
        <p:nvSpPr>
          <p:cNvPr id="68" name="Rectangle 26"/>
          <p:cNvSpPr>
            <a:spLocks noChangeArrowheads="1"/>
          </p:cNvSpPr>
          <p:nvPr/>
        </p:nvSpPr>
        <p:spPr bwMode="auto">
          <a:xfrm>
            <a:off x="3252788" y="4833938"/>
            <a:ext cx="542925" cy="306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>
                <a:solidFill>
                  <a:schemeClr val="bg1"/>
                </a:solidFill>
                <a:latin typeface="Calibri" pitchFamily="34" charset="0"/>
                <a:ea typeface="微软雅黑" pitchFamily="34" charset="-122"/>
              </a:rPr>
              <a:t>标题</a:t>
            </a:r>
          </a:p>
        </p:txBody>
      </p:sp>
      <p:sp>
        <p:nvSpPr>
          <p:cNvPr id="69" name="Rectangle 26"/>
          <p:cNvSpPr>
            <a:spLocks noChangeArrowheads="1"/>
          </p:cNvSpPr>
          <p:nvPr/>
        </p:nvSpPr>
        <p:spPr bwMode="auto">
          <a:xfrm>
            <a:off x="5173663" y="4833938"/>
            <a:ext cx="544512" cy="306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zh-CN" altLang="en-US" sz="1400">
                <a:solidFill>
                  <a:schemeClr val="bg1"/>
                </a:solidFill>
                <a:latin typeface="Calibri" pitchFamily="34" charset="0"/>
                <a:ea typeface="微软雅黑" pitchFamily="34" charset="-122"/>
              </a:rPr>
              <a:t>标题</a:t>
            </a:r>
          </a:p>
        </p:txBody>
      </p:sp>
      <p:sp>
        <p:nvSpPr>
          <p:cNvPr id="62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00"/>
                            </p:stCondLst>
                            <p:childTnLst>
                              <p:par>
                                <p:cTn id="2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9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00"/>
                            </p:stCondLst>
                            <p:childTnLst>
                              <p:par>
                                <p:cTn id="3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8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6" grpId="0"/>
      <p:bldP spid="57" grpId="0"/>
      <p:bldP spid="58" grpId="0"/>
      <p:bldP spid="59" grpId="0"/>
      <p:bldP spid="63" grpId="0"/>
      <p:bldP spid="64" grpId="0"/>
      <p:bldP spid="65" grpId="0"/>
      <p:bldP spid="66" grpId="0"/>
      <p:bldP spid="67" grpId="0"/>
      <p:bldP spid="68" grpId="0"/>
      <p:bldP spid="6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3"/>
          <p:cNvSpPr txBox="1">
            <a:spLocks noChangeArrowheads="1"/>
          </p:cNvSpPr>
          <p:nvPr/>
        </p:nvSpPr>
        <p:spPr bwMode="auto">
          <a:xfrm>
            <a:off x="7188200" y="220663"/>
            <a:ext cx="1724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8" tIns="45724" rIns="91448" bIns="45724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71" name="AutoShape 5"/>
          <p:cNvSpPr>
            <a:spLocks noChangeArrowheads="1"/>
          </p:cNvSpPr>
          <p:nvPr/>
        </p:nvSpPr>
        <p:spPr bwMode="auto">
          <a:xfrm>
            <a:off x="649288" y="1549400"/>
            <a:ext cx="7826375" cy="4500563"/>
          </a:xfrm>
          <a:prstGeom prst="roundRect">
            <a:avLst>
              <a:gd name="adj" fmla="val 3231"/>
            </a:avLst>
          </a:prstGeom>
          <a:noFill/>
          <a:ln w="25400">
            <a:solidFill>
              <a:schemeClr val="bg1">
                <a:lumMod val="50000"/>
              </a:schemeClr>
            </a:solidFill>
            <a:prstDash val="sysDot"/>
            <a:round/>
            <a:headEnd/>
            <a:tailEnd/>
          </a:ln>
        </p:spPr>
        <p:txBody>
          <a:bodyPr wrap="none" lIns="91425" tIns="45713" rIns="91425" bIns="45713" anchor="ctr"/>
          <a:lstStyle/>
          <a:p>
            <a:pPr algn="ctr" fontAlgn="auto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Clr>
                <a:schemeClr val="bg1"/>
              </a:buClr>
              <a:defRPr/>
            </a:pPr>
            <a:endParaRPr lang="zh-CN" altLang="en-US" sz="8800" b="1">
              <a:solidFill>
                <a:srgbClr val="FFFF00"/>
              </a:solidFill>
              <a:latin typeface="Times New Roman" pitchFamily="18" charset="0"/>
              <a:ea typeface="+mn-ea"/>
            </a:endParaRPr>
          </a:p>
        </p:txBody>
      </p:sp>
      <p:sp>
        <p:nvSpPr>
          <p:cNvPr id="72" name="Rectangle 9"/>
          <p:cNvSpPr>
            <a:spLocks noChangeArrowheads="1"/>
          </p:cNvSpPr>
          <p:nvPr/>
        </p:nvSpPr>
        <p:spPr bwMode="auto">
          <a:xfrm>
            <a:off x="777875" y="1685925"/>
            <a:ext cx="7569200" cy="4229100"/>
          </a:xfrm>
          <a:prstGeom prst="roundRect">
            <a:avLst>
              <a:gd name="adj" fmla="val 3486"/>
            </a:avLst>
          </a:prstGeom>
          <a:solidFill>
            <a:schemeClr val="bg1">
              <a:alpha val="39999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73" name="Line 8"/>
          <p:cNvSpPr>
            <a:spLocks noChangeShapeType="1"/>
          </p:cNvSpPr>
          <p:nvPr/>
        </p:nvSpPr>
        <p:spPr bwMode="auto">
          <a:xfrm>
            <a:off x="1433513" y="2325688"/>
            <a:ext cx="0" cy="2879725"/>
          </a:xfrm>
          <a:prstGeom prst="line">
            <a:avLst/>
          </a:prstGeom>
          <a:noFill/>
          <a:ln w="25400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triangle"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74" name="Line 8"/>
          <p:cNvSpPr>
            <a:spLocks noChangeShapeType="1"/>
          </p:cNvSpPr>
          <p:nvPr/>
        </p:nvSpPr>
        <p:spPr bwMode="auto">
          <a:xfrm rot="16200000">
            <a:off x="4124326" y="2505075"/>
            <a:ext cx="0" cy="5400675"/>
          </a:xfrm>
          <a:prstGeom prst="line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/>
            <a:tailEnd type="triangle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grpSp>
        <p:nvGrpSpPr>
          <p:cNvPr id="2" name="组合 69"/>
          <p:cNvGrpSpPr>
            <a:grpSpLocks/>
          </p:cNvGrpSpPr>
          <p:nvPr/>
        </p:nvGrpSpPr>
        <p:grpSpPr bwMode="auto">
          <a:xfrm>
            <a:off x="1466850" y="1238250"/>
            <a:ext cx="6191250" cy="647700"/>
            <a:chOff x="1465263" y="1820863"/>
            <a:chExt cx="4762541" cy="719137"/>
          </a:xfrm>
        </p:grpSpPr>
        <p:sp>
          <p:nvSpPr>
            <p:cNvPr id="76" name="AutoShape 3"/>
            <p:cNvSpPr>
              <a:spLocks noChangeArrowheads="1"/>
            </p:cNvSpPr>
            <p:nvPr/>
          </p:nvSpPr>
          <p:spPr bwMode="auto">
            <a:xfrm>
              <a:off x="1465263" y="1820863"/>
              <a:ext cx="4762541" cy="71913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chemeClr val="bg1">
                    <a:lumMod val="75000"/>
                  </a:schemeClr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>
                <a:latin typeface="+mn-lt"/>
                <a:ea typeface="+mn-ea"/>
              </a:endParaRPr>
            </a:p>
          </p:txBody>
        </p:sp>
        <p:sp>
          <p:nvSpPr>
            <p:cNvPr id="9275" name="AutoShape 3"/>
            <p:cNvSpPr>
              <a:spLocks noChangeArrowheads="1"/>
            </p:cNvSpPr>
            <p:nvPr/>
          </p:nvSpPr>
          <p:spPr bwMode="gray">
            <a:xfrm>
              <a:off x="1465263" y="1920743"/>
              <a:ext cx="4762541" cy="519377"/>
            </a:xfrm>
            <a:prstGeom prst="roundRect">
              <a:avLst>
                <a:gd name="adj" fmla="val 16667"/>
              </a:avLst>
            </a:prstGeom>
            <a:solidFill>
              <a:srgbClr val="C00000"/>
            </a:solidFill>
            <a:ln w="25400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zh-CN" altLang="zh-CN" sz="2000">
                <a:solidFill>
                  <a:schemeClr val="tx2"/>
                </a:solidFill>
                <a:latin typeface="Calibri" pitchFamily="34" charset="0"/>
                <a:ea typeface="微软雅黑" pitchFamily="34" charset="-122"/>
              </a:endParaRPr>
            </a:p>
          </p:txBody>
        </p:sp>
      </p:grpSp>
      <p:sp>
        <p:nvSpPr>
          <p:cNvPr id="78" name="Line 5"/>
          <p:cNvSpPr>
            <a:spLocks noChangeShapeType="1"/>
          </p:cNvSpPr>
          <p:nvPr/>
        </p:nvSpPr>
        <p:spPr bwMode="auto">
          <a:xfrm>
            <a:off x="3911600" y="2505075"/>
            <a:ext cx="0" cy="2700338"/>
          </a:xfrm>
          <a:prstGeom prst="line">
            <a:avLst/>
          </a:prstGeom>
          <a:noFill/>
          <a:ln w="15875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79" name="Line 6"/>
          <p:cNvSpPr>
            <a:spLocks noChangeShapeType="1"/>
          </p:cNvSpPr>
          <p:nvPr/>
        </p:nvSpPr>
        <p:spPr bwMode="auto">
          <a:xfrm>
            <a:off x="5145088" y="2505075"/>
            <a:ext cx="0" cy="2700338"/>
          </a:xfrm>
          <a:prstGeom prst="line">
            <a:avLst/>
          </a:prstGeom>
          <a:noFill/>
          <a:ln w="15875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80" name="Line 7"/>
          <p:cNvSpPr>
            <a:spLocks noChangeShapeType="1"/>
          </p:cNvSpPr>
          <p:nvPr/>
        </p:nvSpPr>
        <p:spPr bwMode="auto">
          <a:xfrm>
            <a:off x="6386513" y="2505075"/>
            <a:ext cx="0" cy="2700338"/>
          </a:xfrm>
          <a:prstGeom prst="line">
            <a:avLst/>
          </a:prstGeom>
          <a:noFill/>
          <a:ln w="15875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81" name="Line 9"/>
          <p:cNvSpPr>
            <a:spLocks noChangeShapeType="1"/>
          </p:cNvSpPr>
          <p:nvPr/>
        </p:nvSpPr>
        <p:spPr bwMode="auto">
          <a:xfrm>
            <a:off x="2670175" y="2505075"/>
            <a:ext cx="0" cy="2700338"/>
          </a:xfrm>
          <a:prstGeom prst="line">
            <a:avLst/>
          </a:prstGeom>
          <a:noFill/>
          <a:ln w="15875">
            <a:solidFill>
              <a:schemeClr val="tx1">
                <a:lumMod val="50000"/>
                <a:lumOff val="50000"/>
              </a:schemeClr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latin typeface="+mn-lt"/>
              <a:ea typeface="+mn-ea"/>
            </a:endParaRPr>
          </a:p>
        </p:txBody>
      </p:sp>
      <p:sp>
        <p:nvSpPr>
          <p:cNvPr id="82" name="AutoShape 14"/>
          <p:cNvSpPr>
            <a:spLocks/>
          </p:cNvSpPr>
          <p:nvPr/>
        </p:nvSpPr>
        <p:spPr bwMode="auto">
          <a:xfrm>
            <a:off x="1897063" y="3003550"/>
            <a:ext cx="1620837" cy="323850"/>
          </a:xfrm>
          <a:prstGeom prst="roundRect">
            <a:avLst>
              <a:gd name="adj" fmla="val 16667"/>
            </a:avLst>
          </a:prstGeom>
          <a:solidFill>
            <a:srgbClr val="FF0000">
              <a:alpha val="36078"/>
            </a:srgbClr>
          </a:solidFill>
          <a:ln w="127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endParaRPr lang="zh-CN" altLang="zh-CN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83" name="Freeform 32"/>
          <p:cNvSpPr>
            <a:spLocks/>
          </p:cNvSpPr>
          <p:nvPr/>
        </p:nvSpPr>
        <p:spPr bwMode="auto">
          <a:xfrm>
            <a:off x="1436688" y="3408363"/>
            <a:ext cx="4953000" cy="1225550"/>
          </a:xfrm>
          <a:custGeom>
            <a:avLst/>
            <a:gdLst>
              <a:gd name="T0" fmla="*/ 0 w 3651"/>
              <a:gd name="T1" fmla="*/ 219866 h 903"/>
              <a:gd name="T2" fmla="*/ 903505 w 3651"/>
              <a:gd name="T3" fmla="*/ 1013827 h 903"/>
              <a:gd name="T4" fmla="*/ 1522122 w 3651"/>
              <a:gd name="T5" fmla="*/ 993469 h 903"/>
              <a:gd name="T6" fmla="*/ 2205855 w 3651"/>
              <a:gd name="T7" fmla="*/ 236153 h 903"/>
              <a:gd name="T8" fmla="*/ 2877380 w 3651"/>
              <a:gd name="T9" fmla="*/ 191365 h 903"/>
              <a:gd name="T10" fmla="*/ 3504136 w 3651"/>
              <a:gd name="T11" fmla="*/ 666384 h 903"/>
              <a:gd name="T12" fmla="*/ 4187870 w 3651"/>
              <a:gd name="T13" fmla="*/ 633812 h 903"/>
              <a:gd name="T14" fmla="*/ 4953000 w 3651"/>
              <a:gd name="T15" fmla="*/ 252439 h 903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3651"/>
              <a:gd name="T25" fmla="*/ 0 h 903"/>
              <a:gd name="T26" fmla="*/ 3651 w 3651"/>
              <a:gd name="T27" fmla="*/ 903 h 90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3651" h="903">
                <a:moveTo>
                  <a:pt x="0" y="162"/>
                </a:moveTo>
                <a:cubicBezTo>
                  <a:pt x="144" y="249"/>
                  <a:pt x="498" y="651"/>
                  <a:pt x="666" y="747"/>
                </a:cubicBezTo>
                <a:cubicBezTo>
                  <a:pt x="894" y="903"/>
                  <a:pt x="1047" y="801"/>
                  <a:pt x="1122" y="732"/>
                </a:cubicBezTo>
                <a:cubicBezTo>
                  <a:pt x="1473" y="348"/>
                  <a:pt x="1521" y="267"/>
                  <a:pt x="1626" y="174"/>
                </a:cubicBezTo>
                <a:cubicBezTo>
                  <a:pt x="1797" y="0"/>
                  <a:pt x="1923" y="18"/>
                  <a:pt x="2121" y="141"/>
                </a:cubicBezTo>
                <a:cubicBezTo>
                  <a:pt x="2331" y="306"/>
                  <a:pt x="2433" y="399"/>
                  <a:pt x="2583" y="491"/>
                </a:cubicBezTo>
                <a:cubicBezTo>
                  <a:pt x="2772" y="603"/>
                  <a:pt x="3003" y="501"/>
                  <a:pt x="3087" y="467"/>
                </a:cubicBezTo>
                <a:cubicBezTo>
                  <a:pt x="3240" y="402"/>
                  <a:pt x="3518" y="235"/>
                  <a:pt x="3651" y="186"/>
                </a:cubicBezTo>
              </a:path>
            </a:pathLst>
          </a:custGeom>
          <a:noFill/>
          <a:ln w="19050">
            <a:solidFill>
              <a:srgbClr val="C00000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84" name="Rectangle 34"/>
          <p:cNvSpPr>
            <a:spLocks noChangeArrowheads="1"/>
          </p:cNvSpPr>
          <p:nvPr/>
        </p:nvSpPr>
        <p:spPr bwMode="auto">
          <a:xfrm>
            <a:off x="1404938" y="3609975"/>
            <a:ext cx="53975" cy="53975"/>
          </a:xfrm>
          <a:prstGeom prst="rect">
            <a:avLst/>
          </a:prstGeom>
          <a:solidFill>
            <a:srgbClr val="C00000"/>
          </a:solidFill>
          <a:ln w="635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85" name="Rectangle 39"/>
          <p:cNvSpPr>
            <a:spLocks noChangeArrowheads="1"/>
          </p:cNvSpPr>
          <p:nvPr/>
        </p:nvSpPr>
        <p:spPr bwMode="auto">
          <a:xfrm>
            <a:off x="2644775" y="4502150"/>
            <a:ext cx="53975" cy="53975"/>
          </a:xfrm>
          <a:prstGeom prst="rect">
            <a:avLst/>
          </a:prstGeom>
          <a:solidFill>
            <a:srgbClr val="C00000"/>
          </a:solidFill>
          <a:ln w="635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86" name="Rectangle 44"/>
          <p:cNvSpPr>
            <a:spLocks noChangeArrowheads="1"/>
          </p:cNvSpPr>
          <p:nvPr/>
        </p:nvSpPr>
        <p:spPr bwMode="auto">
          <a:xfrm>
            <a:off x="5116513" y="4113213"/>
            <a:ext cx="53975" cy="53975"/>
          </a:xfrm>
          <a:prstGeom prst="rect">
            <a:avLst/>
          </a:prstGeom>
          <a:solidFill>
            <a:srgbClr val="C00000"/>
          </a:solidFill>
          <a:ln w="635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87" name="Rectangle 49"/>
          <p:cNvSpPr>
            <a:spLocks noChangeArrowheads="1"/>
          </p:cNvSpPr>
          <p:nvPr/>
        </p:nvSpPr>
        <p:spPr bwMode="auto">
          <a:xfrm>
            <a:off x="6361113" y="3630613"/>
            <a:ext cx="53975" cy="53975"/>
          </a:xfrm>
          <a:prstGeom prst="rect">
            <a:avLst/>
          </a:prstGeom>
          <a:solidFill>
            <a:srgbClr val="C00000"/>
          </a:solidFill>
          <a:ln w="635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88" name="Freeform 59"/>
          <p:cNvSpPr>
            <a:spLocks/>
          </p:cNvSpPr>
          <p:nvPr/>
        </p:nvSpPr>
        <p:spPr bwMode="auto">
          <a:xfrm>
            <a:off x="1443038" y="3000375"/>
            <a:ext cx="4951412" cy="1200150"/>
          </a:xfrm>
          <a:custGeom>
            <a:avLst/>
            <a:gdLst>
              <a:gd name="T0" fmla="*/ 0 w 3650"/>
              <a:gd name="T1" fmla="*/ 1200150 h 885"/>
              <a:gd name="T2" fmla="*/ 1243957 w 3650"/>
              <a:gd name="T3" fmla="*/ 900452 h 885"/>
              <a:gd name="T4" fmla="*/ 2479776 w 3650"/>
              <a:gd name="T5" fmla="*/ 469211 h 885"/>
              <a:gd name="T6" fmla="*/ 3341186 w 3650"/>
              <a:gd name="T7" fmla="*/ 93571 h 885"/>
              <a:gd name="T8" fmla="*/ 3993687 w 3650"/>
              <a:gd name="T9" fmla="*/ 208840 h 885"/>
              <a:gd name="T10" fmla="*/ 4951412 w 3650"/>
              <a:gd name="T11" fmla="*/ 1049623 h 885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650"/>
              <a:gd name="T19" fmla="*/ 0 h 885"/>
              <a:gd name="T20" fmla="*/ 3650 w 3650"/>
              <a:gd name="T21" fmla="*/ 885 h 885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650" h="885">
                <a:moveTo>
                  <a:pt x="0" y="885"/>
                </a:moveTo>
                <a:cubicBezTo>
                  <a:pt x="459" y="784"/>
                  <a:pt x="685" y="729"/>
                  <a:pt x="917" y="664"/>
                </a:cubicBezTo>
                <a:cubicBezTo>
                  <a:pt x="1106" y="612"/>
                  <a:pt x="1642" y="428"/>
                  <a:pt x="1828" y="346"/>
                </a:cubicBezTo>
                <a:cubicBezTo>
                  <a:pt x="1964" y="290"/>
                  <a:pt x="2356" y="94"/>
                  <a:pt x="2463" y="69"/>
                </a:cubicBezTo>
                <a:cubicBezTo>
                  <a:pt x="2742" y="0"/>
                  <a:pt x="2882" y="116"/>
                  <a:pt x="2944" y="154"/>
                </a:cubicBezTo>
                <a:cubicBezTo>
                  <a:pt x="3150" y="288"/>
                  <a:pt x="3477" y="649"/>
                  <a:pt x="3650" y="774"/>
                </a:cubicBezTo>
              </a:path>
            </a:pathLst>
          </a:custGeom>
          <a:noFill/>
          <a:ln w="19050">
            <a:solidFill>
              <a:srgbClr val="777777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89" name="Rectangle 61"/>
          <p:cNvSpPr>
            <a:spLocks noChangeArrowheads="1"/>
          </p:cNvSpPr>
          <p:nvPr/>
        </p:nvSpPr>
        <p:spPr bwMode="auto">
          <a:xfrm>
            <a:off x="1395413" y="4162425"/>
            <a:ext cx="73025" cy="71438"/>
          </a:xfrm>
          <a:prstGeom prst="rect">
            <a:avLst/>
          </a:prstGeom>
          <a:solidFill>
            <a:srgbClr val="777777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90" name="Rectangle 66"/>
          <p:cNvSpPr>
            <a:spLocks noChangeArrowheads="1"/>
          </p:cNvSpPr>
          <p:nvPr/>
        </p:nvSpPr>
        <p:spPr bwMode="auto">
          <a:xfrm>
            <a:off x="2635250" y="3863975"/>
            <a:ext cx="73025" cy="71438"/>
          </a:xfrm>
          <a:prstGeom prst="rect">
            <a:avLst/>
          </a:prstGeom>
          <a:solidFill>
            <a:srgbClr val="777777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91" name="Rectangle 71"/>
          <p:cNvSpPr>
            <a:spLocks noChangeArrowheads="1"/>
          </p:cNvSpPr>
          <p:nvPr/>
        </p:nvSpPr>
        <p:spPr bwMode="auto">
          <a:xfrm>
            <a:off x="5106988" y="3043238"/>
            <a:ext cx="73025" cy="71437"/>
          </a:xfrm>
          <a:prstGeom prst="rect">
            <a:avLst/>
          </a:prstGeom>
          <a:solidFill>
            <a:srgbClr val="777777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92" name="Rectangle 76"/>
          <p:cNvSpPr>
            <a:spLocks noChangeArrowheads="1"/>
          </p:cNvSpPr>
          <p:nvPr/>
        </p:nvSpPr>
        <p:spPr bwMode="auto">
          <a:xfrm>
            <a:off x="6353175" y="3997325"/>
            <a:ext cx="71438" cy="71438"/>
          </a:xfrm>
          <a:prstGeom prst="rect">
            <a:avLst/>
          </a:prstGeom>
          <a:solidFill>
            <a:srgbClr val="777777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93" name="Freeform 80"/>
          <p:cNvSpPr>
            <a:spLocks/>
          </p:cNvSpPr>
          <p:nvPr/>
        </p:nvSpPr>
        <p:spPr bwMode="auto">
          <a:xfrm>
            <a:off x="1462088" y="2511425"/>
            <a:ext cx="4935537" cy="2062163"/>
          </a:xfrm>
          <a:custGeom>
            <a:avLst/>
            <a:gdLst>
              <a:gd name="T0" fmla="*/ 0 w 3638"/>
              <a:gd name="T1" fmla="*/ 2062163 h 1520"/>
              <a:gd name="T2" fmla="*/ 835704 w 3638"/>
              <a:gd name="T3" fmla="*/ 1929208 h 1520"/>
              <a:gd name="T4" fmla="*/ 1695828 w 3638"/>
              <a:gd name="T5" fmla="*/ 1519489 h 1520"/>
              <a:gd name="T6" fmla="*/ 2469125 w 3638"/>
              <a:gd name="T7" fmla="*/ 957820 h 1520"/>
              <a:gd name="T8" fmla="*/ 3104044 w 3638"/>
              <a:gd name="T9" fmla="*/ 453133 h 1520"/>
              <a:gd name="T10" fmla="*/ 4116113 w 3638"/>
              <a:gd name="T11" fmla="*/ 458560 h 1520"/>
              <a:gd name="T12" fmla="*/ 4935537 w 3638"/>
              <a:gd name="T13" fmla="*/ 1332266 h 152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638"/>
              <a:gd name="T22" fmla="*/ 0 h 1520"/>
              <a:gd name="T23" fmla="*/ 3638 w 3638"/>
              <a:gd name="T24" fmla="*/ 1520 h 1520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3638" h="1520">
                <a:moveTo>
                  <a:pt x="0" y="1520"/>
                </a:moveTo>
                <a:cubicBezTo>
                  <a:pt x="182" y="1501"/>
                  <a:pt x="419" y="1465"/>
                  <a:pt x="616" y="1422"/>
                </a:cubicBezTo>
                <a:cubicBezTo>
                  <a:pt x="875" y="1378"/>
                  <a:pt x="1091" y="1240"/>
                  <a:pt x="1250" y="1120"/>
                </a:cubicBezTo>
                <a:cubicBezTo>
                  <a:pt x="1430" y="991"/>
                  <a:pt x="1697" y="796"/>
                  <a:pt x="1820" y="706"/>
                </a:cubicBezTo>
                <a:cubicBezTo>
                  <a:pt x="1982" y="589"/>
                  <a:pt x="2174" y="415"/>
                  <a:pt x="2288" y="334"/>
                </a:cubicBezTo>
                <a:cubicBezTo>
                  <a:pt x="2696" y="0"/>
                  <a:pt x="2912" y="236"/>
                  <a:pt x="3034" y="338"/>
                </a:cubicBezTo>
                <a:cubicBezTo>
                  <a:pt x="3338" y="636"/>
                  <a:pt x="3526" y="894"/>
                  <a:pt x="3638" y="98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94" name="Rectangle 82"/>
          <p:cNvSpPr>
            <a:spLocks noChangeAspect="1" noChangeArrowheads="1"/>
          </p:cNvSpPr>
          <p:nvPr/>
        </p:nvSpPr>
        <p:spPr bwMode="auto">
          <a:xfrm>
            <a:off x="1387475" y="4525963"/>
            <a:ext cx="88900" cy="88900"/>
          </a:xfrm>
          <a:prstGeom prst="rect">
            <a:avLst/>
          </a:prstGeom>
          <a:solidFill>
            <a:schemeClr val="tx2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95" name="Rectangle 87"/>
          <p:cNvSpPr>
            <a:spLocks noChangeAspect="1" noChangeArrowheads="1"/>
          </p:cNvSpPr>
          <p:nvPr/>
        </p:nvSpPr>
        <p:spPr bwMode="auto">
          <a:xfrm>
            <a:off x="2627313" y="4273550"/>
            <a:ext cx="88900" cy="88900"/>
          </a:xfrm>
          <a:prstGeom prst="rect">
            <a:avLst/>
          </a:prstGeom>
          <a:solidFill>
            <a:schemeClr val="tx2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96" name="Rectangle 92"/>
          <p:cNvSpPr>
            <a:spLocks noChangeAspect="1" noChangeArrowheads="1"/>
          </p:cNvSpPr>
          <p:nvPr/>
        </p:nvSpPr>
        <p:spPr bwMode="auto">
          <a:xfrm>
            <a:off x="5099050" y="2687638"/>
            <a:ext cx="88900" cy="88900"/>
          </a:xfrm>
          <a:prstGeom prst="rect">
            <a:avLst/>
          </a:prstGeom>
          <a:solidFill>
            <a:schemeClr val="tx2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97" name="Rectangle 97"/>
          <p:cNvSpPr>
            <a:spLocks noChangeAspect="1" noChangeArrowheads="1"/>
          </p:cNvSpPr>
          <p:nvPr/>
        </p:nvSpPr>
        <p:spPr bwMode="auto">
          <a:xfrm>
            <a:off x="6343650" y="3784600"/>
            <a:ext cx="90488" cy="88900"/>
          </a:xfrm>
          <a:prstGeom prst="rect">
            <a:avLst/>
          </a:prstGeom>
          <a:solidFill>
            <a:schemeClr val="tx2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98" name="Oval 8"/>
          <p:cNvSpPr>
            <a:spLocks noChangeArrowheads="1"/>
          </p:cNvSpPr>
          <p:nvPr/>
        </p:nvSpPr>
        <p:spPr bwMode="gray">
          <a:xfrm>
            <a:off x="3800475" y="3368675"/>
            <a:ext cx="223838" cy="223838"/>
          </a:xfrm>
          <a:prstGeom prst="ellipse">
            <a:avLst/>
          </a:prstGeom>
          <a:solidFill>
            <a:schemeClr val="bg1"/>
          </a:solidFill>
          <a:ln w="31750" algn="ctr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zh-CN">
              <a:latin typeface="Calibri" pitchFamily="34" charset="0"/>
            </a:endParaRPr>
          </a:p>
        </p:txBody>
      </p:sp>
      <p:sp>
        <p:nvSpPr>
          <p:cNvPr id="99" name="Rectangle 121"/>
          <p:cNvSpPr>
            <a:spLocks noChangeAspect="1" noChangeArrowheads="1"/>
          </p:cNvSpPr>
          <p:nvPr/>
        </p:nvSpPr>
        <p:spPr bwMode="auto">
          <a:xfrm>
            <a:off x="3867150" y="3435350"/>
            <a:ext cx="90488" cy="88900"/>
          </a:xfrm>
          <a:prstGeom prst="rect">
            <a:avLst/>
          </a:prstGeom>
          <a:solidFill>
            <a:srgbClr val="C000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Calibri" pitchFamily="34" charset="0"/>
            </a:endParaRPr>
          </a:p>
        </p:txBody>
      </p:sp>
      <p:sp>
        <p:nvSpPr>
          <p:cNvPr id="100" name="Rectangle 133"/>
          <p:cNvSpPr>
            <a:spLocks noChangeArrowheads="1"/>
          </p:cNvSpPr>
          <p:nvPr/>
        </p:nvSpPr>
        <p:spPr bwMode="auto">
          <a:xfrm>
            <a:off x="2095500" y="3013075"/>
            <a:ext cx="1250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1400">
                <a:latin typeface="Calibri" pitchFamily="34" charset="0"/>
                <a:ea typeface="微软雅黑" pitchFamily="34" charset="-122"/>
              </a:rPr>
              <a:t>点击输入文本</a:t>
            </a:r>
          </a:p>
        </p:txBody>
      </p:sp>
      <p:grpSp>
        <p:nvGrpSpPr>
          <p:cNvPr id="3" name="组合 114"/>
          <p:cNvGrpSpPr>
            <a:grpSpLocks/>
          </p:cNvGrpSpPr>
          <p:nvPr/>
        </p:nvGrpSpPr>
        <p:grpSpPr bwMode="auto">
          <a:xfrm>
            <a:off x="6832600" y="3344863"/>
            <a:ext cx="1357313" cy="973137"/>
            <a:chOff x="6774317" y="3399208"/>
            <a:chExt cx="1357945" cy="973258"/>
          </a:xfrm>
        </p:grpSpPr>
        <p:sp>
          <p:nvSpPr>
            <p:cNvPr id="102" name="AutoShape 26"/>
            <p:cNvSpPr>
              <a:spLocks noChangeArrowheads="1"/>
            </p:cNvSpPr>
            <p:nvPr/>
          </p:nvSpPr>
          <p:spPr bwMode="auto">
            <a:xfrm>
              <a:off x="6774317" y="3399208"/>
              <a:ext cx="1345239" cy="973258"/>
            </a:xfrm>
            <a:prstGeom prst="roundRect">
              <a:avLst>
                <a:gd name="adj" fmla="val 5755"/>
              </a:avLst>
            </a:prstGeom>
            <a:solidFill>
              <a:schemeClr val="bg2">
                <a:lumMod val="40000"/>
                <a:lumOff val="60000"/>
                <a:alpha val="70000"/>
              </a:schemeClr>
            </a:solidFill>
            <a:ln w="12700" algn="ctr">
              <a:solidFill>
                <a:schemeClr val="bg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grpSp>
          <p:nvGrpSpPr>
            <p:cNvPr id="9258" name="Group 136"/>
            <p:cNvGrpSpPr>
              <a:grpSpLocks/>
            </p:cNvGrpSpPr>
            <p:nvPr/>
          </p:nvGrpSpPr>
          <p:grpSpPr bwMode="auto">
            <a:xfrm>
              <a:off x="6838347" y="4152898"/>
              <a:ext cx="259322" cy="54400"/>
              <a:chOff x="4522" y="2507"/>
              <a:chExt cx="162" cy="34"/>
            </a:xfrm>
          </p:grpSpPr>
          <p:sp>
            <p:nvSpPr>
              <p:cNvPr id="9272" name="Line 53"/>
              <p:cNvSpPr>
                <a:spLocks noChangeShapeType="1"/>
              </p:cNvSpPr>
              <p:nvPr/>
            </p:nvSpPr>
            <p:spPr bwMode="auto">
              <a:xfrm>
                <a:off x="4522" y="2523"/>
                <a:ext cx="162" cy="1"/>
              </a:xfrm>
              <a:prstGeom prst="line">
                <a:avLst/>
              </a:prstGeom>
              <a:noFill/>
              <a:ln w="12700">
                <a:solidFill>
                  <a:srgbClr val="C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73" name="Rectangle 55"/>
              <p:cNvSpPr>
                <a:spLocks noChangeArrowheads="1"/>
              </p:cNvSpPr>
              <p:nvPr/>
            </p:nvSpPr>
            <p:spPr bwMode="auto">
              <a:xfrm>
                <a:off x="4586" y="2507"/>
                <a:ext cx="34" cy="34"/>
              </a:xfrm>
              <a:prstGeom prst="rect">
                <a:avLst/>
              </a:prstGeom>
              <a:solidFill>
                <a:srgbClr val="C00000"/>
              </a:solidFill>
              <a:ln w="635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grpSp>
          <p:nvGrpSpPr>
            <p:cNvPr id="9259" name="Group 137"/>
            <p:cNvGrpSpPr>
              <a:grpSpLocks/>
            </p:cNvGrpSpPr>
            <p:nvPr/>
          </p:nvGrpSpPr>
          <p:grpSpPr bwMode="auto">
            <a:xfrm>
              <a:off x="6838346" y="3833615"/>
              <a:ext cx="777966" cy="112070"/>
              <a:chOff x="4522" y="2367"/>
              <a:chExt cx="486" cy="70"/>
            </a:xfrm>
          </p:grpSpPr>
          <p:sp>
            <p:nvSpPr>
              <p:cNvPr id="9266" name="Line 29"/>
              <p:cNvSpPr>
                <a:spLocks noChangeShapeType="1"/>
              </p:cNvSpPr>
              <p:nvPr/>
            </p:nvSpPr>
            <p:spPr bwMode="auto">
              <a:xfrm>
                <a:off x="4522" y="2394"/>
                <a:ext cx="162" cy="1"/>
              </a:xfrm>
              <a:prstGeom prst="line">
                <a:avLst/>
              </a:prstGeom>
              <a:noFill/>
              <a:ln w="12700">
                <a:solidFill>
                  <a:srgbClr val="777777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9267" name="Group 101"/>
              <p:cNvGrpSpPr>
                <a:grpSpLocks/>
              </p:cNvGrpSpPr>
              <p:nvPr/>
            </p:nvGrpSpPr>
            <p:grpSpPr bwMode="auto">
              <a:xfrm>
                <a:off x="4587" y="2367"/>
                <a:ext cx="421" cy="70"/>
                <a:chOff x="854" y="2696"/>
                <a:chExt cx="542" cy="90"/>
              </a:xfrm>
            </p:grpSpPr>
            <p:sp>
              <p:nvSpPr>
                <p:cNvPr id="9268" name="Rectangle 102"/>
                <p:cNvSpPr>
                  <a:spLocks noChangeArrowheads="1"/>
                </p:cNvSpPr>
                <p:nvPr/>
              </p:nvSpPr>
              <p:spPr bwMode="auto">
                <a:xfrm>
                  <a:off x="854" y="2696"/>
                  <a:ext cx="58" cy="58"/>
                </a:xfrm>
                <a:prstGeom prst="rect">
                  <a:avLst/>
                </a:prstGeom>
                <a:solidFill>
                  <a:srgbClr val="777777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>
                    <a:latin typeface="Calibri" pitchFamily="34" charset="0"/>
                  </a:endParaRPr>
                </a:p>
              </p:txBody>
            </p:sp>
            <p:grpSp>
              <p:nvGrpSpPr>
                <p:cNvPr id="9269" name="Group 103"/>
                <p:cNvGrpSpPr>
                  <a:grpSpLocks/>
                </p:cNvGrpSpPr>
                <p:nvPr/>
              </p:nvGrpSpPr>
              <p:grpSpPr bwMode="auto">
                <a:xfrm>
                  <a:off x="1328" y="2736"/>
                  <a:ext cx="68" cy="50"/>
                  <a:chOff x="1774" y="3890"/>
                  <a:chExt cx="68" cy="68"/>
                </a:xfrm>
              </p:grpSpPr>
              <p:sp>
                <p:nvSpPr>
                  <p:cNvPr id="9270" name="Line 104"/>
                  <p:cNvSpPr>
                    <a:spLocks noChangeShapeType="1"/>
                  </p:cNvSpPr>
                  <p:nvPr/>
                </p:nvSpPr>
                <p:spPr bwMode="auto">
                  <a:xfrm>
                    <a:off x="1808" y="3890"/>
                    <a:ext cx="0" cy="68"/>
                  </a:xfrm>
                  <a:prstGeom prst="line">
                    <a:avLst/>
                  </a:prstGeom>
                  <a:noFill/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  <p:sp>
                <p:nvSpPr>
                  <p:cNvPr id="9271" name="Line 105"/>
                  <p:cNvSpPr>
                    <a:spLocks noChangeShapeType="1"/>
                  </p:cNvSpPr>
                  <p:nvPr/>
                </p:nvSpPr>
                <p:spPr bwMode="auto">
                  <a:xfrm rot="5400000">
                    <a:off x="1808" y="3890"/>
                    <a:ext cx="0" cy="68"/>
                  </a:xfrm>
                  <a:prstGeom prst="line">
                    <a:avLst/>
                  </a:prstGeom>
                  <a:noFill/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/>
                  </a:p>
                </p:txBody>
              </p:sp>
            </p:grpSp>
          </p:grpSp>
        </p:grpSp>
        <p:grpSp>
          <p:nvGrpSpPr>
            <p:cNvPr id="9260" name="Group 138"/>
            <p:cNvGrpSpPr>
              <a:grpSpLocks/>
            </p:cNvGrpSpPr>
            <p:nvPr/>
          </p:nvGrpSpPr>
          <p:grpSpPr bwMode="auto">
            <a:xfrm>
              <a:off x="6838363" y="3524033"/>
              <a:ext cx="259323" cy="91200"/>
              <a:chOff x="4522" y="2207"/>
              <a:chExt cx="162" cy="57"/>
            </a:xfrm>
          </p:grpSpPr>
          <p:sp>
            <p:nvSpPr>
              <p:cNvPr id="9264" name="Line 27"/>
              <p:cNvSpPr>
                <a:spLocks noChangeShapeType="1"/>
              </p:cNvSpPr>
              <p:nvPr/>
            </p:nvSpPr>
            <p:spPr bwMode="auto">
              <a:xfrm>
                <a:off x="4522" y="2235"/>
                <a:ext cx="162" cy="1"/>
              </a:xfrm>
              <a:prstGeom prst="line">
                <a:avLst/>
              </a:prstGeom>
              <a:noFill/>
              <a:ln w="12700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65" name="Rectangle 107"/>
              <p:cNvSpPr>
                <a:spLocks noChangeArrowheads="1"/>
              </p:cNvSpPr>
              <p:nvPr/>
            </p:nvSpPr>
            <p:spPr bwMode="auto">
              <a:xfrm>
                <a:off x="4575" y="2207"/>
                <a:ext cx="57" cy="57"/>
              </a:xfrm>
              <a:prstGeom prst="rect">
                <a:avLst/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Calibri" pitchFamily="34" charset="0"/>
                </a:endParaRPr>
              </a:p>
            </p:txBody>
          </p:sp>
        </p:grpSp>
        <p:sp>
          <p:nvSpPr>
            <p:cNvPr id="9261" name="Text Box 9"/>
            <p:cNvSpPr txBox="1">
              <a:spLocks noChangeArrowheads="1"/>
            </p:cNvSpPr>
            <p:nvPr/>
          </p:nvSpPr>
          <p:spPr bwMode="auto">
            <a:xfrm>
              <a:off x="7022630" y="3431170"/>
              <a:ext cx="1109632" cy="2769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200">
                  <a:solidFill>
                    <a:srgbClr val="1C1C1C"/>
                  </a:solidFill>
                  <a:latin typeface="Calibri" pitchFamily="34" charset="0"/>
                  <a:ea typeface="微软雅黑" pitchFamily="34" charset="-122"/>
                </a:rPr>
                <a:t>点击添加文本</a:t>
              </a:r>
            </a:p>
          </p:txBody>
        </p:sp>
        <p:sp>
          <p:nvSpPr>
            <p:cNvPr id="9262" name="Text Box 9"/>
            <p:cNvSpPr txBox="1">
              <a:spLocks noChangeArrowheads="1"/>
            </p:cNvSpPr>
            <p:nvPr/>
          </p:nvSpPr>
          <p:spPr bwMode="auto">
            <a:xfrm>
              <a:off x="7022630" y="3738515"/>
              <a:ext cx="1109632" cy="2769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200">
                  <a:solidFill>
                    <a:srgbClr val="1C1C1C"/>
                  </a:solidFill>
                  <a:latin typeface="Calibri" pitchFamily="34" charset="0"/>
                  <a:ea typeface="微软雅黑" pitchFamily="34" charset="-122"/>
                </a:rPr>
                <a:t>点击添加文本</a:t>
              </a:r>
            </a:p>
          </p:txBody>
        </p:sp>
        <p:sp>
          <p:nvSpPr>
            <p:cNvPr id="9263" name="Text Box 9"/>
            <p:cNvSpPr txBox="1">
              <a:spLocks noChangeArrowheads="1"/>
            </p:cNvSpPr>
            <p:nvPr/>
          </p:nvSpPr>
          <p:spPr bwMode="auto">
            <a:xfrm>
              <a:off x="7022630" y="4041058"/>
              <a:ext cx="1109632" cy="2769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1200">
                  <a:solidFill>
                    <a:srgbClr val="1C1C1C"/>
                  </a:solidFill>
                  <a:latin typeface="Calibri" pitchFamily="34" charset="0"/>
                  <a:ea typeface="微软雅黑" pitchFamily="34" charset="-122"/>
                </a:rPr>
                <a:t>点击添加文本</a:t>
              </a:r>
            </a:p>
          </p:txBody>
        </p:sp>
      </p:grpSp>
      <p:sp>
        <p:nvSpPr>
          <p:cNvPr id="119" name="Text Box 9"/>
          <p:cNvSpPr txBox="1">
            <a:spLocks noChangeArrowheads="1"/>
          </p:cNvSpPr>
          <p:nvPr/>
        </p:nvSpPr>
        <p:spPr bwMode="auto">
          <a:xfrm>
            <a:off x="965200" y="5249863"/>
            <a:ext cx="9461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Calibri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120" name="Text Box 9"/>
          <p:cNvSpPr txBox="1">
            <a:spLocks noChangeArrowheads="1"/>
          </p:cNvSpPr>
          <p:nvPr/>
        </p:nvSpPr>
        <p:spPr bwMode="auto">
          <a:xfrm>
            <a:off x="2208213" y="5249863"/>
            <a:ext cx="9461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Calibri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121" name="Text Box 9"/>
          <p:cNvSpPr txBox="1">
            <a:spLocks noChangeArrowheads="1"/>
          </p:cNvSpPr>
          <p:nvPr/>
        </p:nvSpPr>
        <p:spPr bwMode="auto">
          <a:xfrm>
            <a:off x="3448050" y="5249863"/>
            <a:ext cx="9461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Calibri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122" name="Text Box 9"/>
          <p:cNvSpPr txBox="1">
            <a:spLocks noChangeArrowheads="1"/>
          </p:cNvSpPr>
          <p:nvPr/>
        </p:nvSpPr>
        <p:spPr bwMode="auto">
          <a:xfrm>
            <a:off x="4689475" y="5249863"/>
            <a:ext cx="9461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Calibri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123" name="Text Box 9"/>
          <p:cNvSpPr txBox="1">
            <a:spLocks noChangeArrowheads="1"/>
          </p:cNvSpPr>
          <p:nvPr/>
        </p:nvSpPr>
        <p:spPr bwMode="auto">
          <a:xfrm>
            <a:off x="5918200" y="5249863"/>
            <a:ext cx="946150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1400">
                <a:latin typeface="Calibri" pitchFamily="34" charset="0"/>
                <a:ea typeface="微软雅黑" pitchFamily="34" charset="-122"/>
              </a:rPr>
              <a:t>添加文本</a:t>
            </a:r>
          </a:p>
        </p:txBody>
      </p:sp>
      <p:sp>
        <p:nvSpPr>
          <p:cNvPr id="124" name="Rectangle 13"/>
          <p:cNvSpPr>
            <a:spLocks noChangeArrowheads="1"/>
          </p:cNvSpPr>
          <p:nvPr/>
        </p:nvSpPr>
        <p:spPr bwMode="auto">
          <a:xfrm>
            <a:off x="3435350" y="1362075"/>
            <a:ext cx="2254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grpSp>
        <p:nvGrpSpPr>
          <p:cNvPr id="9" name="组合 138"/>
          <p:cNvGrpSpPr>
            <a:grpSpLocks/>
          </p:cNvGrpSpPr>
          <p:nvPr/>
        </p:nvGrpSpPr>
        <p:grpSpPr bwMode="auto">
          <a:xfrm>
            <a:off x="3543300" y="3009900"/>
            <a:ext cx="311150" cy="374650"/>
            <a:chOff x="3587750" y="3263900"/>
            <a:chExt cx="266700" cy="374650"/>
          </a:xfrm>
        </p:grpSpPr>
        <p:sp>
          <p:nvSpPr>
            <p:cNvPr id="126" name="任意多边形 125"/>
            <p:cNvSpPr/>
            <p:nvPr/>
          </p:nvSpPr>
          <p:spPr>
            <a:xfrm>
              <a:off x="3594554" y="3263900"/>
              <a:ext cx="0" cy="323850"/>
            </a:xfrm>
            <a:custGeom>
              <a:avLst/>
              <a:gdLst>
                <a:gd name="connsiteX0" fmla="*/ 0 w 0"/>
                <a:gd name="connsiteY0" fmla="*/ 0 h 323850"/>
                <a:gd name="connsiteX1" fmla="*/ 0 w 0"/>
                <a:gd name="connsiteY1" fmla="*/ 323850 h 323850"/>
                <a:gd name="connsiteX2" fmla="*/ 0 w 0"/>
                <a:gd name="connsiteY2" fmla="*/ 3238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h="323850">
                  <a:moveTo>
                    <a:pt x="0" y="0"/>
                  </a:moveTo>
                  <a:lnTo>
                    <a:pt x="0" y="323850"/>
                  </a:lnTo>
                  <a:lnTo>
                    <a:pt x="0" y="323850"/>
                  </a:lnTo>
                </a:path>
              </a:pathLst>
            </a:cu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7" name="任意多边形 126"/>
            <p:cNvSpPr/>
            <p:nvPr/>
          </p:nvSpPr>
          <p:spPr>
            <a:xfrm>
              <a:off x="3587750" y="3416300"/>
              <a:ext cx="266700" cy="222250"/>
            </a:xfrm>
            <a:custGeom>
              <a:avLst/>
              <a:gdLst>
                <a:gd name="connsiteX0" fmla="*/ 0 w 266700"/>
                <a:gd name="connsiteY0" fmla="*/ 0 h 222250"/>
                <a:gd name="connsiteX1" fmla="*/ 266700 w 266700"/>
                <a:gd name="connsiteY1" fmla="*/ 222250 h 222250"/>
                <a:gd name="connsiteX2" fmla="*/ 266700 w 266700"/>
                <a:gd name="connsiteY2" fmla="*/ 222250 h 222250"/>
                <a:gd name="connsiteX3" fmla="*/ 266700 w 266700"/>
                <a:gd name="connsiteY3" fmla="*/ 222250 h 222250"/>
                <a:gd name="connsiteX0" fmla="*/ 0 w 266700"/>
                <a:gd name="connsiteY0" fmla="*/ 0 h 222250"/>
                <a:gd name="connsiteX1" fmla="*/ 266700 w 266700"/>
                <a:gd name="connsiteY1" fmla="*/ 222250 h 222250"/>
                <a:gd name="connsiteX2" fmla="*/ 266700 w 266700"/>
                <a:gd name="connsiteY2" fmla="*/ 222250 h 222250"/>
                <a:gd name="connsiteX3" fmla="*/ 266700 w 266700"/>
                <a:gd name="connsiteY3" fmla="*/ 22225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6700" h="222250">
                  <a:moveTo>
                    <a:pt x="0" y="0"/>
                  </a:moveTo>
                  <a:lnTo>
                    <a:pt x="266700" y="222250"/>
                  </a:lnTo>
                  <a:lnTo>
                    <a:pt x="266700" y="222250"/>
                  </a:lnTo>
                  <a:lnTo>
                    <a:pt x="266700" y="222250"/>
                  </a:lnTo>
                </a:path>
              </a:pathLst>
            </a:cu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60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/>
      <p:bldP spid="119" grpId="0"/>
      <p:bldP spid="120" grpId="0"/>
      <p:bldP spid="121" grpId="0"/>
      <p:bldP spid="122" grpId="0"/>
      <p:bldP spid="123" grpId="0"/>
      <p:bldP spid="1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3"/>
          <p:cNvSpPr txBox="1">
            <a:spLocks noChangeArrowheads="1"/>
          </p:cNvSpPr>
          <p:nvPr/>
        </p:nvSpPr>
        <p:spPr bwMode="auto">
          <a:xfrm>
            <a:off x="7188200" y="220663"/>
            <a:ext cx="1724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48" tIns="45724" rIns="91448" bIns="45724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62" name="Text Box 11"/>
          <p:cNvSpPr txBox="1">
            <a:spLocks noChangeArrowheads="1"/>
          </p:cNvSpPr>
          <p:nvPr/>
        </p:nvSpPr>
        <p:spPr bwMode="auto">
          <a:xfrm>
            <a:off x="5027613" y="2867025"/>
            <a:ext cx="2982912" cy="1836738"/>
          </a:xfrm>
          <a:prstGeom prst="rect">
            <a:avLst/>
          </a:prstGeom>
          <a:noFill/>
          <a:ln w="12700" algn="ctr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zh-CN" altLang="en-US" sz="1600">
                <a:latin typeface="微软雅黑" pitchFamily="34" charset="-122"/>
                <a:ea typeface="微软雅黑" pitchFamily="34" charset="-122"/>
              </a:rPr>
              <a:t>国庆纪念日是近代民族国家的一种特征，是伴随着近代民族国家的出现而出现的，并且变得尤为重要。它成为一个独立国家的标志，反映这个国家的国体和政体。</a:t>
            </a:r>
          </a:p>
        </p:txBody>
      </p:sp>
      <p:pic>
        <p:nvPicPr>
          <p:cNvPr id="1026" name="Picture 2" descr="http://image.xinmin.cn/2008/09/24/20080924110626120839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6625" y="2228850"/>
            <a:ext cx="3810000" cy="2857500"/>
          </a:xfrm>
          <a:prstGeom prst="rect">
            <a:avLst/>
          </a:prstGeom>
          <a:noFill/>
          <a:ln w="53975">
            <a:solidFill>
              <a:schemeClr val="bg1"/>
            </a:solidFill>
            <a:miter lim="800000"/>
            <a:headEnd/>
            <a:tailEnd/>
          </a:ln>
        </p:spPr>
      </p:pic>
      <p:sp>
        <p:nvSpPr>
          <p:cNvPr id="5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5" descr="10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图片 3" descr="09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图片 11" descr="04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286000"/>
            <a:ext cx="9144000" cy="389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图片 16" descr="12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3478213"/>
            <a:ext cx="4319588" cy="96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图片 14" descr="08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27137" y="4123256"/>
            <a:ext cx="5778219" cy="2080873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4" name="图片 13" descr="06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970213" y="4368800"/>
            <a:ext cx="1058862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图片 15" descr="07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06438" y="3244850"/>
            <a:ext cx="7761287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图片 21" descr="07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82638" y="3244850"/>
            <a:ext cx="7761287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图片 22" descr="07.pn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9288" y="3244850"/>
            <a:ext cx="7761287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图片 17" descr="字1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2322513" y="1123950"/>
            <a:ext cx="13789026" cy="21193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TextBox 26"/>
          <p:cNvSpPr txBox="1"/>
          <p:nvPr/>
        </p:nvSpPr>
        <p:spPr>
          <a:xfrm rot="19436320">
            <a:off x="249695" y="458825"/>
            <a:ext cx="1586745" cy="830997"/>
          </a:xfrm>
          <a:prstGeom prst="rect">
            <a:avLst/>
          </a:prstGeom>
          <a:noFill/>
          <a:ln w="38100">
            <a:solidFill>
              <a:srgbClr val="FF0000">
                <a:alpha val="60000"/>
              </a:srgbClr>
            </a:solidFill>
          </a:ln>
          <a:scene3d>
            <a:camera prst="orthographicFront"/>
            <a:lightRig rig="flat" dir="tl">
              <a:rot lat="0" lon="0" rev="6600000"/>
            </a:lightRig>
          </a:scene3d>
          <a:sp3d contourW="8890">
            <a:bevelT w="38100" h="31750"/>
            <a:contourClr>
              <a:srgbClr val="FF0000"/>
            </a:contourClr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rgbClr val="FF0000"/>
              </a:contourClr>
            </a:sp3d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宋体" charset="-122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仅供学习</a:t>
            </a:r>
            <a:endParaRPr kumimoji="0" lang="en-US" altLang="zh-CN" sz="2400" b="1" i="0" u="none" strike="noStrike" kern="1200" cap="none" spc="0" normalizeH="0" baseline="0" noProof="0" dirty="0" smtClean="0">
              <a:ln w="11430"/>
              <a:solidFill>
                <a:srgbClr val="FF0000">
                  <a:alpha val="60000"/>
                </a:srgbClr>
              </a:solidFill>
              <a:effectLst>
                <a:outerShdw blurRad="63500" dist="39000" dir="5460000" algn="tl">
                  <a:srgbClr val="000000">
                    <a:alpha val="30000"/>
                  </a:srgbClr>
                </a:outerShdw>
              </a:effectLst>
              <a:uLnTx/>
              <a:uFillTx/>
              <a:latin typeface="Arial" charset="0"/>
              <a:ea typeface="宋体" charset="-122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 w="11430"/>
                <a:solidFill>
                  <a:srgbClr val="FF0000">
                    <a:alpha val="60000"/>
                  </a:srgbClr>
                </a:solidFill>
                <a:effectLst>
                  <a:outerShdw blurRad="63500" dist="39000" dir="546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Arial" charset="0"/>
                <a:ea typeface="宋体" charset="-122"/>
                <a:cs typeface="+mn-cs"/>
              </a:rPr>
              <a:t>请勿商用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9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8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8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6" presetClass="emp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3000" fill="hold"/>
                                        <p:tgtEl>
                                          <p:spTgt spid="18"/>
                                        </p:tgtEl>
                                      </p:cBhvr>
                                      <p:by x="45000" y="4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283</Words>
  <Application>Microsoft Office PowerPoint</Application>
  <PresentationFormat>全屏显示(4:3)</PresentationFormat>
  <Paragraphs>60</Paragraphs>
  <Slides>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Calibri</vt:lpstr>
      <vt:lpstr>宋体</vt:lpstr>
      <vt:lpstr>Arial</vt:lpstr>
      <vt:lpstr>微软雅黑</vt:lpstr>
      <vt:lpstr>Times New Roman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</vt:vector>
  </TitlesOfParts>
  <Company>微软中国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kevin</cp:lastModifiedBy>
  <cp:revision>5</cp:revision>
  <dcterms:created xsi:type="dcterms:W3CDTF">2008-09-24T07:04:13Z</dcterms:created>
  <dcterms:modified xsi:type="dcterms:W3CDTF">2009-03-12T08:53:33Z</dcterms:modified>
</cp:coreProperties>
</file>