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2" r:id="rId2"/>
    <p:sldId id="269" r:id="rId3"/>
    <p:sldId id="267" r:id="rId4"/>
  </p:sldIdLst>
  <p:sldSz cx="9144000" cy="6858000" type="screen4x3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  <p:embeddedFont>
      <p:font typeface="微软雅黑" pitchFamily="34" charset="-122"/>
      <p:regular r:id="rId9"/>
      <p:bold r:id="rId10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7D00"/>
    <a:srgbClr val="D15001"/>
    <a:srgbClr val="FFFF66"/>
    <a:srgbClr val="FA9104"/>
    <a:srgbClr val="F7A615"/>
    <a:srgbClr val="F8B130"/>
    <a:srgbClr val="FFFF99"/>
    <a:srgbClr val="5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53" autoAdjust="0"/>
    <p:restoredTop sz="94705" autoAdjust="0"/>
  </p:normalViewPr>
  <p:slideViewPr>
    <p:cSldViewPr snapToGrid="0">
      <p:cViewPr varScale="1">
        <p:scale>
          <a:sx n="65" d="100"/>
          <a:sy n="65" d="100"/>
        </p:scale>
        <p:origin x="-123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presProps" Target="presProps.xml"/><Relationship Id="rId5" Type="http://schemas.openxmlformats.org/officeDocument/2006/relationships/font" Target="fonts/font1.fntdata"/><Relationship Id="rId10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font" Target="fonts/font5.fntdata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2" descr="FM底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42C7001-6605-42FE-A22F-0F80DD13CC14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913552C4-0C34-45C2-A288-0BBA9B0ABE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3C9F5134-678D-4166-8D4B-6F50F8943157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82BD559D-C9E0-47C9-B453-35DFF6E6ADF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17AAEEE4-9120-48B3-8BA8-0B0A4936F6F7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CDA37C2F-41B2-4ADA-B825-AA2E7A3AA66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012814D8-E1D7-42CF-9429-0BA6FD49C5D0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CF9558D8-927E-4675-A89D-F97E41E3031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1A08413A-4AAD-40C5-B527-6400D1E6A763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05AA514C-7BBB-47B0-9E96-245B467C6E9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1A35729-3A4C-4EC6-A665-766AC8AF7BF9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2CEFE076-9D87-45E9-AC54-A0C4AE1FF00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5730F6D6-23D5-4BF6-B066-D88C76008E96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9E0E5225-6111-413D-969A-65B05107006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A5B41916-3AE1-4828-9A40-F41E069D52BC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A3B0182C-5CE2-41DC-B3D4-3242FFD65C3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F6F6E7F-EFAC-47C7-B322-EEBF1A303D5E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F648AF14-4CE6-4307-894C-84E48BD32BC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9E30545A-A422-4D01-B6BF-89D9B0947FDE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F0DCCEE9-28B3-4AD6-A66F-DECB8BB46EA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F036C1F-B6CD-416E-8595-CB2F809738B3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120E3E41-0D7C-4383-A10F-2704B859969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图片 6" descr="FM底.png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296"/>
          <p:cNvGrpSpPr/>
          <p:nvPr/>
        </p:nvGrpSpPr>
        <p:grpSpPr>
          <a:xfrm>
            <a:off x="0" y="3732756"/>
            <a:ext cx="8154444" cy="3128419"/>
            <a:chOff x="0" y="5085568"/>
            <a:chExt cx="8154444" cy="1775608"/>
          </a:xfrm>
          <a:solidFill>
            <a:schemeClr val="bg1">
              <a:alpha val="15000"/>
            </a:schemeClr>
          </a:solidFill>
        </p:grpSpPr>
        <p:sp>
          <p:nvSpPr>
            <p:cNvPr id="35" name="Freeform 1205"/>
            <p:cNvSpPr>
              <a:spLocks/>
            </p:cNvSpPr>
            <p:nvPr/>
          </p:nvSpPr>
          <p:spPr bwMode="auto">
            <a:xfrm>
              <a:off x="2730407" y="5259451"/>
              <a:ext cx="2689138" cy="1601725"/>
            </a:xfrm>
            <a:custGeom>
              <a:avLst/>
              <a:gdLst/>
              <a:ahLst/>
              <a:cxnLst>
                <a:cxn ang="0">
                  <a:pos x="543" y="0"/>
                </a:cxn>
                <a:cxn ang="0">
                  <a:pos x="244" y="406"/>
                </a:cxn>
                <a:cxn ang="0">
                  <a:pos x="304" y="406"/>
                </a:cxn>
                <a:cxn ang="0">
                  <a:pos x="543" y="0"/>
                </a:cxn>
              </a:cxnLst>
              <a:rect l="0" t="0" r="r" b="b"/>
              <a:pathLst>
                <a:path w="543" h="406">
                  <a:moveTo>
                    <a:pt x="543" y="0"/>
                  </a:moveTo>
                  <a:cubicBezTo>
                    <a:pt x="451" y="14"/>
                    <a:pt x="0" y="99"/>
                    <a:pt x="244" y="406"/>
                  </a:cubicBezTo>
                  <a:cubicBezTo>
                    <a:pt x="304" y="406"/>
                    <a:pt x="304" y="406"/>
                    <a:pt x="304" y="406"/>
                  </a:cubicBezTo>
                  <a:cubicBezTo>
                    <a:pt x="22" y="101"/>
                    <a:pt x="471" y="11"/>
                    <a:pt x="54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6" name="Freeform 1207"/>
            <p:cNvSpPr>
              <a:spLocks/>
            </p:cNvSpPr>
            <p:nvPr/>
          </p:nvSpPr>
          <p:spPr bwMode="auto">
            <a:xfrm>
              <a:off x="2218191" y="5286202"/>
              <a:ext cx="2821184" cy="1574974"/>
            </a:xfrm>
            <a:custGeom>
              <a:avLst/>
              <a:gdLst/>
              <a:ahLst/>
              <a:cxnLst>
                <a:cxn ang="0">
                  <a:pos x="570" y="0"/>
                </a:cxn>
                <a:cxn ang="0">
                  <a:pos x="62" y="399"/>
                </a:cxn>
                <a:cxn ang="0">
                  <a:pos x="88" y="399"/>
                </a:cxn>
                <a:cxn ang="0">
                  <a:pos x="570" y="0"/>
                </a:cxn>
              </a:cxnLst>
              <a:rect l="0" t="0" r="r" b="b"/>
              <a:pathLst>
                <a:path w="570" h="399">
                  <a:moveTo>
                    <a:pt x="570" y="0"/>
                  </a:moveTo>
                  <a:cubicBezTo>
                    <a:pt x="439" y="25"/>
                    <a:pt x="0" y="85"/>
                    <a:pt x="62" y="399"/>
                  </a:cubicBezTo>
                  <a:cubicBezTo>
                    <a:pt x="88" y="399"/>
                    <a:pt x="88" y="399"/>
                    <a:pt x="88" y="399"/>
                  </a:cubicBezTo>
                  <a:cubicBezTo>
                    <a:pt x="19" y="103"/>
                    <a:pt x="390" y="41"/>
                    <a:pt x="57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7" name="Freeform 1208"/>
            <p:cNvSpPr>
              <a:spLocks/>
            </p:cNvSpPr>
            <p:nvPr/>
          </p:nvSpPr>
          <p:spPr bwMode="auto">
            <a:xfrm>
              <a:off x="945386" y="5297906"/>
              <a:ext cx="3657479" cy="1563270"/>
            </a:xfrm>
            <a:custGeom>
              <a:avLst/>
              <a:gdLst/>
              <a:ahLst/>
              <a:cxnLst>
                <a:cxn ang="0">
                  <a:pos x="739" y="0"/>
                </a:cxn>
                <a:cxn ang="0">
                  <a:pos x="609" y="21"/>
                </a:cxn>
                <a:cxn ang="0">
                  <a:pos x="432" y="66"/>
                </a:cxn>
                <a:cxn ang="0">
                  <a:pos x="0" y="396"/>
                </a:cxn>
                <a:cxn ang="0">
                  <a:pos x="44" y="396"/>
                </a:cxn>
                <a:cxn ang="0">
                  <a:pos x="739" y="0"/>
                </a:cxn>
              </a:cxnLst>
              <a:rect l="0" t="0" r="r" b="b"/>
              <a:pathLst>
                <a:path w="739" h="396">
                  <a:moveTo>
                    <a:pt x="739" y="0"/>
                  </a:moveTo>
                  <a:cubicBezTo>
                    <a:pt x="710" y="4"/>
                    <a:pt x="664" y="11"/>
                    <a:pt x="609" y="21"/>
                  </a:cubicBezTo>
                  <a:cubicBezTo>
                    <a:pt x="550" y="34"/>
                    <a:pt x="490" y="48"/>
                    <a:pt x="432" y="66"/>
                  </a:cubicBezTo>
                  <a:cubicBezTo>
                    <a:pt x="267" y="119"/>
                    <a:pt x="88" y="215"/>
                    <a:pt x="0" y="396"/>
                  </a:cubicBezTo>
                  <a:cubicBezTo>
                    <a:pt x="44" y="396"/>
                    <a:pt x="44" y="396"/>
                    <a:pt x="44" y="396"/>
                  </a:cubicBezTo>
                  <a:cubicBezTo>
                    <a:pt x="165" y="90"/>
                    <a:pt x="587" y="32"/>
                    <a:pt x="73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8" name="Freeform 1211"/>
            <p:cNvSpPr>
              <a:spLocks/>
            </p:cNvSpPr>
            <p:nvPr/>
          </p:nvSpPr>
          <p:spPr bwMode="auto">
            <a:xfrm>
              <a:off x="10481" y="5329672"/>
              <a:ext cx="3984451" cy="1531504"/>
            </a:xfrm>
            <a:custGeom>
              <a:avLst/>
              <a:gdLst/>
              <a:ahLst/>
              <a:cxnLst>
                <a:cxn ang="0">
                  <a:pos x="805" y="0"/>
                </a:cxn>
                <a:cxn ang="0">
                  <a:pos x="0" y="388"/>
                </a:cxn>
                <a:cxn ang="0">
                  <a:pos x="28" y="388"/>
                </a:cxn>
                <a:cxn ang="0">
                  <a:pos x="805" y="0"/>
                </a:cxn>
              </a:cxnLst>
              <a:rect l="0" t="0" r="r" b="b"/>
              <a:pathLst>
                <a:path w="805" h="388">
                  <a:moveTo>
                    <a:pt x="805" y="0"/>
                  </a:moveTo>
                  <a:cubicBezTo>
                    <a:pt x="501" y="46"/>
                    <a:pt x="159" y="146"/>
                    <a:pt x="0" y="388"/>
                  </a:cubicBezTo>
                  <a:cubicBezTo>
                    <a:pt x="28" y="388"/>
                    <a:pt x="28" y="388"/>
                    <a:pt x="28" y="388"/>
                  </a:cubicBezTo>
                  <a:cubicBezTo>
                    <a:pt x="171" y="167"/>
                    <a:pt x="512" y="48"/>
                    <a:pt x="80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39" name="Freeform 1212"/>
            <p:cNvSpPr>
              <a:spLocks/>
            </p:cNvSpPr>
            <p:nvPr/>
          </p:nvSpPr>
          <p:spPr bwMode="auto">
            <a:xfrm>
              <a:off x="0" y="5306265"/>
              <a:ext cx="3628135" cy="867740"/>
            </a:xfrm>
            <a:custGeom>
              <a:avLst/>
              <a:gdLst/>
              <a:ahLst/>
              <a:cxnLst>
                <a:cxn ang="0">
                  <a:pos x="733" y="0"/>
                </a:cxn>
                <a:cxn ang="0">
                  <a:pos x="0" y="203"/>
                </a:cxn>
                <a:cxn ang="0">
                  <a:pos x="0" y="220"/>
                </a:cxn>
                <a:cxn ang="0">
                  <a:pos x="733" y="0"/>
                </a:cxn>
              </a:cxnLst>
              <a:rect l="0" t="0" r="r" b="b"/>
              <a:pathLst>
                <a:path w="733" h="220">
                  <a:moveTo>
                    <a:pt x="733" y="0"/>
                  </a:moveTo>
                  <a:cubicBezTo>
                    <a:pt x="500" y="21"/>
                    <a:pt x="209" y="77"/>
                    <a:pt x="0" y="203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201" y="90"/>
                    <a:pt x="498" y="24"/>
                    <a:pt x="73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0" name="Freeform 1213"/>
            <p:cNvSpPr>
              <a:spLocks/>
            </p:cNvSpPr>
            <p:nvPr/>
          </p:nvSpPr>
          <p:spPr bwMode="auto">
            <a:xfrm>
              <a:off x="0" y="5338033"/>
              <a:ext cx="2955326" cy="580165"/>
            </a:xfrm>
            <a:custGeom>
              <a:avLst/>
              <a:gdLst/>
              <a:ahLst/>
              <a:cxnLst>
                <a:cxn ang="0">
                  <a:pos x="597" y="0"/>
                </a:cxn>
                <a:cxn ang="0">
                  <a:pos x="0" y="134"/>
                </a:cxn>
                <a:cxn ang="0">
                  <a:pos x="0" y="147"/>
                </a:cxn>
                <a:cxn ang="0">
                  <a:pos x="597" y="0"/>
                </a:cxn>
              </a:cxnLst>
              <a:rect l="0" t="0" r="r" b="b"/>
              <a:pathLst>
                <a:path w="597" h="147">
                  <a:moveTo>
                    <a:pt x="597" y="0"/>
                  </a:moveTo>
                  <a:cubicBezTo>
                    <a:pt x="411" y="16"/>
                    <a:pt x="189" y="55"/>
                    <a:pt x="0" y="134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186" y="64"/>
                    <a:pt x="411" y="18"/>
                    <a:pt x="59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1" name="Freeform 1214"/>
            <p:cNvSpPr>
              <a:spLocks/>
            </p:cNvSpPr>
            <p:nvPr/>
          </p:nvSpPr>
          <p:spPr bwMode="auto">
            <a:xfrm>
              <a:off x="3882845" y="5085568"/>
              <a:ext cx="4271599" cy="1775608"/>
            </a:xfrm>
            <a:custGeom>
              <a:avLst/>
              <a:gdLst/>
              <a:ahLst/>
              <a:cxnLst>
                <a:cxn ang="0">
                  <a:pos x="863" y="0"/>
                </a:cxn>
                <a:cxn ang="0">
                  <a:pos x="382" y="39"/>
                </a:cxn>
                <a:cxn ang="0">
                  <a:pos x="66" y="165"/>
                </a:cxn>
                <a:cxn ang="0">
                  <a:pos x="164" y="435"/>
                </a:cxn>
                <a:cxn ang="0">
                  <a:pos x="181" y="450"/>
                </a:cxn>
                <a:cxn ang="0">
                  <a:pos x="269" y="450"/>
                </a:cxn>
                <a:cxn ang="0">
                  <a:pos x="215" y="408"/>
                </a:cxn>
                <a:cxn ang="0">
                  <a:pos x="99" y="243"/>
                </a:cxn>
                <a:cxn ang="0">
                  <a:pos x="130" y="167"/>
                </a:cxn>
                <a:cxn ang="0">
                  <a:pos x="457" y="41"/>
                </a:cxn>
                <a:cxn ang="0">
                  <a:pos x="863" y="0"/>
                </a:cxn>
              </a:cxnLst>
              <a:rect l="0" t="0" r="r" b="b"/>
              <a:pathLst>
                <a:path w="863" h="450">
                  <a:moveTo>
                    <a:pt x="863" y="0"/>
                  </a:moveTo>
                  <a:cubicBezTo>
                    <a:pt x="747" y="5"/>
                    <a:pt x="529" y="16"/>
                    <a:pt x="382" y="39"/>
                  </a:cubicBezTo>
                  <a:cubicBezTo>
                    <a:pt x="284" y="54"/>
                    <a:pt x="121" y="98"/>
                    <a:pt x="66" y="165"/>
                  </a:cubicBezTo>
                  <a:cubicBezTo>
                    <a:pt x="0" y="243"/>
                    <a:pt x="56" y="339"/>
                    <a:pt x="164" y="435"/>
                  </a:cubicBezTo>
                  <a:cubicBezTo>
                    <a:pt x="170" y="440"/>
                    <a:pt x="175" y="445"/>
                    <a:pt x="181" y="450"/>
                  </a:cubicBezTo>
                  <a:cubicBezTo>
                    <a:pt x="269" y="450"/>
                    <a:pt x="269" y="450"/>
                    <a:pt x="269" y="450"/>
                  </a:cubicBezTo>
                  <a:cubicBezTo>
                    <a:pt x="250" y="435"/>
                    <a:pt x="232" y="421"/>
                    <a:pt x="215" y="408"/>
                  </a:cubicBezTo>
                  <a:cubicBezTo>
                    <a:pt x="142" y="353"/>
                    <a:pt x="99" y="298"/>
                    <a:pt x="99" y="243"/>
                  </a:cubicBezTo>
                  <a:cubicBezTo>
                    <a:pt x="100" y="218"/>
                    <a:pt x="109" y="192"/>
                    <a:pt x="130" y="167"/>
                  </a:cubicBezTo>
                  <a:cubicBezTo>
                    <a:pt x="186" y="100"/>
                    <a:pt x="359" y="55"/>
                    <a:pt x="457" y="41"/>
                  </a:cubicBezTo>
                  <a:cubicBezTo>
                    <a:pt x="586" y="22"/>
                    <a:pt x="693" y="17"/>
                    <a:pt x="86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3" name="组合 2296"/>
          <p:cNvGrpSpPr/>
          <p:nvPr/>
        </p:nvGrpSpPr>
        <p:grpSpPr>
          <a:xfrm rot="10800000">
            <a:off x="989556" y="-1"/>
            <a:ext cx="8154444" cy="4221271"/>
            <a:chOff x="0" y="5085568"/>
            <a:chExt cx="8154444" cy="1775608"/>
          </a:xfrm>
          <a:solidFill>
            <a:schemeClr val="bg1">
              <a:alpha val="15000"/>
            </a:schemeClr>
          </a:solidFill>
        </p:grpSpPr>
        <p:sp>
          <p:nvSpPr>
            <p:cNvPr id="43" name="Freeform 1205"/>
            <p:cNvSpPr>
              <a:spLocks/>
            </p:cNvSpPr>
            <p:nvPr/>
          </p:nvSpPr>
          <p:spPr bwMode="auto">
            <a:xfrm>
              <a:off x="2730407" y="5259451"/>
              <a:ext cx="2689138" cy="1601725"/>
            </a:xfrm>
            <a:custGeom>
              <a:avLst/>
              <a:gdLst/>
              <a:ahLst/>
              <a:cxnLst>
                <a:cxn ang="0">
                  <a:pos x="543" y="0"/>
                </a:cxn>
                <a:cxn ang="0">
                  <a:pos x="244" y="406"/>
                </a:cxn>
                <a:cxn ang="0">
                  <a:pos x="304" y="406"/>
                </a:cxn>
                <a:cxn ang="0">
                  <a:pos x="543" y="0"/>
                </a:cxn>
              </a:cxnLst>
              <a:rect l="0" t="0" r="r" b="b"/>
              <a:pathLst>
                <a:path w="543" h="406">
                  <a:moveTo>
                    <a:pt x="543" y="0"/>
                  </a:moveTo>
                  <a:cubicBezTo>
                    <a:pt x="451" y="14"/>
                    <a:pt x="0" y="99"/>
                    <a:pt x="244" y="406"/>
                  </a:cubicBezTo>
                  <a:cubicBezTo>
                    <a:pt x="304" y="406"/>
                    <a:pt x="304" y="406"/>
                    <a:pt x="304" y="406"/>
                  </a:cubicBezTo>
                  <a:cubicBezTo>
                    <a:pt x="22" y="101"/>
                    <a:pt x="471" y="11"/>
                    <a:pt x="54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4" name="Freeform 1207"/>
            <p:cNvSpPr>
              <a:spLocks/>
            </p:cNvSpPr>
            <p:nvPr/>
          </p:nvSpPr>
          <p:spPr bwMode="auto">
            <a:xfrm>
              <a:off x="2218191" y="5286202"/>
              <a:ext cx="2821184" cy="1574974"/>
            </a:xfrm>
            <a:custGeom>
              <a:avLst/>
              <a:gdLst/>
              <a:ahLst/>
              <a:cxnLst>
                <a:cxn ang="0">
                  <a:pos x="570" y="0"/>
                </a:cxn>
                <a:cxn ang="0">
                  <a:pos x="62" y="399"/>
                </a:cxn>
                <a:cxn ang="0">
                  <a:pos x="88" y="399"/>
                </a:cxn>
                <a:cxn ang="0">
                  <a:pos x="570" y="0"/>
                </a:cxn>
              </a:cxnLst>
              <a:rect l="0" t="0" r="r" b="b"/>
              <a:pathLst>
                <a:path w="570" h="399">
                  <a:moveTo>
                    <a:pt x="570" y="0"/>
                  </a:moveTo>
                  <a:cubicBezTo>
                    <a:pt x="439" y="25"/>
                    <a:pt x="0" y="85"/>
                    <a:pt x="62" y="399"/>
                  </a:cubicBezTo>
                  <a:cubicBezTo>
                    <a:pt x="88" y="399"/>
                    <a:pt x="88" y="399"/>
                    <a:pt x="88" y="399"/>
                  </a:cubicBezTo>
                  <a:cubicBezTo>
                    <a:pt x="19" y="103"/>
                    <a:pt x="390" y="41"/>
                    <a:pt x="57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5" name="Freeform 1208"/>
            <p:cNvSpPr>
              <a:spLocks/>
            </p:cNvSpPr>
            <p:nvPr/>
          </p:nvSpPr>
          <p:spPr bwMode="auto">
            <a:xfrm>
              <a:off x="945386" y="5297906"/>
              <a:ext cx="3657479" cy="1563270"/>
            </a:xfrm>
            <a:custGeom>
              <a:avLst/>
              <a:gdLst/>
              <a:ahLst/>
              <a:cxnLst>
                <a:cxn ang="0">
                  <a:pos x="739" y="0"/>
                </a:cxn>
                <a:cxn ang="0">
                  <a:pos x="609" y="21"/>
                </a:cxn>
                <a:cxn ang="0">
                  <a:pos x="432" y="66"/>
                </a:cxn>
                <a:cxn ang="0">
                  <a:pos x="0" y="396"/>
                </a:cxn>
                <a:cxn ang="0">
                  <a:pos x="44" y="396"/>
                </a:cxn>
                <a:cxn ang="0">
                  <a:pos x="739" y="0"/>
                </a:cxn>
              </a:cxnLst>
              <a:rect l="0" t="0" r="r" b="b"/>
              <a:pathLst>
                <a:path w="739" h="396">
                  <a:moveTo>
                    <a:pt x="739" y="0"/>
                  </a:moveTo>
                  <a:cubicBezTo>
                    <a:pt x="710" y="4"/>
                    <a:pt x="664" y="11"/>
                    <a:pt x="609" y="21"/>
                  </a:cubicBezTo>
                  <a:cubicBezTo>
                    <a:pt x="550" y="34"/>
                    <a:pt x="490" y="48"/>
                    <a:pt x="432" y="66"/>
                  </a:cubicBezTo>
                  <a:cubicBezTo>
                    <a:pt x="267" y="119"/>
                    <a:pt x="88" y="215"/>
                    <a:pt x="0" y="396"/>
                  </a:cubicBezTo>
                  <a:cubicBezTo>
                    <a:pt x="44" y="396"/>
                    <a:pt x="44" y="396"/>
                    <a:pt x="44" y="396"/>
                  </a:cubicBezTo>
                  <a:cubicBezTo>
                    <a:pt x="165" y="90"/>
                    <a:pt x="587" y="32"/>
                    <a:pt x="73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6" name="Freeform 1211"/>
            <p:cNvSpPr>
              <a:spLocks/>
            </p:cNvSpPr>
            <p:nvPr/>
          </p:nvSpPr>
          <p:spPr bwMode="auto">
            <a:xfrm>
              <a:off x="10481" y="5329672"/>
              <a:ext cx="3984451" cy="1531504"/>
            </a:xfrm>
            <a:custGeom>
              <a:avLst/>
              <a:gdLst/>
              <a:ahLst/>
              <a:cxnLst>
                <a:cxn ang="0">
                  <a:pos x="805" y="0"/>
                </a:cxn>
                <a:cxn ang="0">
                  <a:pos x="0" y="388"/>
                </a:cxn>
                <a:cxn ang="0">
                  <a:pos x="28" y="388"/>
                </a:cxn>
                <a:cxn ang="0">
                  <a:pos x="805" y="0"/>
                </a:cxn>
              </a:cxnLst>
              <a:rect l="0" t="0" r="r" b="b"/>
              <a:pathLst>
                <a:path w="805" h="388">
                  <a:moveTo>
                    <a:pt x="805" y="0"/>
                  </a:moveTo>
                  <a:cubicBezTo>
                    <a:pt x="501" y="46"/>
                    <a:pt x="159" y="146"/>
                    <a:pt x="0" y="388"/>
                  </a:cubicBezTo>
                  <a:cubicBezTo>
                    <a:pt x="28" y="388"/>
                    <a:pt x="28" y="388"/>
                    <a:pt x="28" y="388"/>
                  </a:cubicBezTo>
                  <a:cubicBezTo>
                    <a:pt x="171" y="167"/>
                    <a:pt x="512" y="48"/>
                    <a:pt x="80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7" name="Freeform 1212"/>
            <p:cNvSpPr>
              <a:spLocks/>
            </p:cNvSpPr>
            <p:nvPr/>
          </p:nvSpPr>
          <p:spPr bwMode="auto">
            <a:xfrm>
              <a:off x="0" y="5306265"/>
              <a:ext cx="3628135" cy="867740"/>
            </a:xfrm>
            <a:custGeom>
              <a:avLst/>
              <a:gdLst/>
              <a:ahLst/>
              <a:cxnLst>
                <a:cxn ang="0">
                  <a:pos x="733" y="0"/>
                </a:cxn>
                <a:cxn ang="0">
                  <a:pos x="0" y="203"/>
                </a:cxn>
                <a:cxn ang="0">
                  <a:pos x="0" y="220"/>
                </a:cxn>
                <a:cxn ang="0">
                  <a:pos x="733" y="0"/>
                </a:cxn>
              </a:cxnLst>
              <a:rect l="0" t="0" r="r" b="b"/>
              <a:pathLst>
                <a:path w="733" h="220">
                  <a:moveTo>
                    <a:pt x="733" y="0"/>
                  </a:moveTo>
                  <a:cubicBezTo>
                    <a:pt x="500" y="21"/>
                    <a:pt x="209" y="77"/>
                    <a:pt x="0" y="203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201" y="90"/>
                    <a:pt x="498" y="24"/>
                    <a:pt x="73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8" name="Freeform 1213"/>
            <p:cNvSpPr>
              <a:spLocks/>
            </p:cNvSpPr>
            <p:nvPr/>
          </p:nvSpPr>
          <p:spPr bwMode="auto">
            <a:xfrm>
              <a:off x="0" y="5338033"/>
              <a:ext cx="2955326" cy="580165"/>
            </a:xfrm>
            <a:custGeom>
              <a:avLst/>
              <a:gdLst/>
              <a:ahLst/>
              <a:cxnLst>
                <a:cxn ang="0">
                  <a:pos x="597" y="0"/>
                </a:cxn>
                <a:cxn ang="0">
                  <a:pos x="0" y="134"/>
                </a:cxn>
                <a:cxn ang="0">
                  <a:pos x="0" y="147"/>
                </a:cxn>
                <a:cxn ang="0">
                  <a:pos x="597" y="0"/>
                </a:cxn>
              </a:cxnLst>
              <a:rect l="0" t="0" r="r" b="b"/>
              <a:pathLst>
                <a:path w="597" h="147">
                  <a:moveTo>
                    <a:pt x="597" y="0"/>
                  </a:moveTo>
                  <a:cubicBezTo>
                    <a:pt x="411" y="16"/>
                    <a:pt x="189" y="55"/>
                    <a:pt x="0" y="134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186" y="64"/>
                    <a:pt x="411" y="18"/>
                    <a:pt x="59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9" name="Freeform 1214"/>
            <p:cNvSpPr>
              <a:spLocks/>
            </p:cNvSpPr>
            <p:nvPr/>
          </p:nvSpPr>
          <p:spPr bwMode="auto">
            <a:xfrm>
              <a:off x="3882845" y="5085568"/>
              <a:ext cx="4271599" cy="1775608"/>
            </a:xfrm>
            <a:custGeom>
              <a:avLst/>
              <a:gdLst/>
              <a:ahLst/>
              <a:cxnLst>
                <a:cxn ang="0">
                  <a:pos x="863" y="0"/>
                </a:cxn>
                <a:cxn ang="0">
                  <a:pos x="382" y="39"/>
                </a:cxn>
                <a:cxn ang="0">
                  <a:pos x="66" y="165"/>
                </a:cxn>
                <a:cxn ang="0">
                  <a:pos x="164" y="435"/>
                </a:cxn>
                <a:cxn ang="0">
                  <a:pos x="181" y="450"/>
                </a:cxn>
                <a:cxn ang="0">
                  <a:pos x="269" y="450"/>
                </a:cxn>
                <a:cxn ang="0">
                  <a:pos x="215" y="408"/>
                </a:cxn>
                <a:cxn ang="0">
                  <a:pos x="99" y="243"/>
                </a:cxn>
                <a:cxn ang="0">
                  <a:pos x="130" y="167"/>
                </a:cxn>
                <a:cxn ang="0">
                  <a:pos x="457" y="41"/>
                </a:cxn>
                <a:cxn ang="0">
                  <a:pos x="863" y="0"/>
                </a:cxn>
              </a:cxnLst>
              <a:rect l="0" t="0" r="r" b="b"/>
              <a:pathLst>
                <a:path w="863" h="450">
                  <a:moveTo>
                    <a:pt x="863" y="0"/>
                  </a:moveTo>
                  <a:cubicBezTo>
                    <a:pt x="747" y="5"/>
                    <a:pt x="529" y="16"/>
                    <a:pt x="382" y="39"/>
                  </a:cubicBezTo>
                  <a:cubicBezTo>
                    <a:pt x="284" y="54"/>
                    <a:pt x="121" y="98"/>
                    <a:pt x="66" y="165"/>
                  </a:cubicBezTo>
                  <a:cubicBezTo>
                    <a:pt x="0" y="243"/>
                    <a:pt x="56" y="339"/>
                    <a:pt x="164" y="435"/>
                  </a:cubicBezTo>
                  <a:cubicBezTo>
                    <a:pt x="170" y="440"/>
                    <a:pt x="175" y="445"/>
                    <a:pt x="181" y="450"/>
                  </a:cubicBezTo>
                  <a:cubicBezTo>
                    <a:pt x="269" y="450"/>
                    <a:pt x="269" y="450"/>
                    <a:pt x="269" y="450"/>
                  </a:cubicBezTo>
                  <a:cubicBezTo>
                    <a:pt x="250" y="435"/>
                    <a:pt x="232" y="421"/>
                    <a:pt x="215" y="408"/>
                  </a:cubicBezTo>
                  <a:cubicBezTo>
                    <a:pt x="142" y="353"/>
                    <a:pt x="99" y="298"/>
                    <a:pt x="99" y="243"/>
                  </a:cubicBezTo>
                  <a:cubicBezTo>
                    <a:pt x="100" y="218"/>
                    <a:pt x="109" y="192"/>
                    <a:pt x="130" y="167"/>
                  </a:cubicBezTo>
                  <a:cubicBezTo>
                    <a:pt x="186" y="100"/>
                    <a:pt x="359" y="55"/>
                    <a:pt x="457" y="41"/>
                  </a:cubicBezTo>
                  <a:cubicBezTo>
                    <a:pt x="586" y="22"/>
                    <a:pt x="693" y="17"/>
                    <a:pt x="86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4" name="组合 2258"/>
          <p:cNvGrpSpPr>
            <a:grpSpLocks/>
          </p:cNvGrpSpPr>
          <p:nvPr/>
        </p:nvGrpSpPr>
        <p:grpSpPr bwMode="auto">
          <a:xfrm>
            <a:off x="0" y="0"/>
            <a:ext cx="6269038" cy="3525838"/>
            <a:chOff x="439172" y="0"/>
            <a:chExt cx="5396761" cy="4545013"/>
          </a:xfrm>
        </p:grpSpPr>
        <p:sp>
          <p:nvSpPr>
            <p:cNvPr id="13351" name="Freeform 1251"/>
            <p:cNvSpPr>
              <a:spLocks noEditPoints="1"/>
            </p:cNvSpPr>
            <p:nvPr/>
          </p:nvSpPr>
          <p:spPr bwMode="auto">
            <a:xfrm>
              <a:off x="574957" y="0"/>
              <a:ext cx="5260976" cy="4545013"/>
            </a:xfrm>
            <a:custGeom>
              <a:avLst/>
              <a:gdLst>
                <a:gd name="T0" fmla="*/ 1403 w 1403"/>
                <a:gd name="T1" fmla="*/ 0 h 1212"/>
                <a:gd name="T2" fmla="*/ 754 w 1403"/>
                <a:gd name="T3" fmla="*/ 0 h 1212"/>
                <a:gd name="T4" fmla="*/ 280 w 1403"/>
                <a:gd name="T5" fmla="*/ 517 h 1212"/>
                <a:gd name="T6" fmla="*/ 70 w 1403"/>
                <a:gd name="T7" fmla="*/ 977 h 1212"/>
                <a:gd name="T8" fmla="*/ 457 w 1403"/>
                <a:gd name="T9" fmla="*/ 1113 h 1212"/>
                <a:gd name="T10" fmla="*/ 457 w 1403"/>
                <a:gd name="T11" fmla="*/ 1113 h 1212"/>
                <a:gd name="T12" fmla="*/ 1097 w 1403"/>
                <a:gd name="T13" fmla="*/ 1212 h 1212"/>
                <a:gd name="T14" fmla="*/ 267 w 1403"/>
                <a:gd name="T15" fmla="*/ 1050 h 1212"/>
                <a:gd name="T16" fmla="*/ 179 w 1403"/>
                <a:gd name="T17" fmla="*/ 906 h 1212"/>
                <a:gd name="T18" fmla="*/ 205 w 1403"/>
                <a:gd name="T19" fmla="*/ 881 h 1212"/>
                <a:gd name="T20" fmla="*/ 1403 w 1403"/>
                <a:gd name="T21" fmla="*/ 0 h 1212"/>
                <a:gd name="T22" fmla="*/ 1403 w 1403"/>
                <a:gd name="T23" fmla="*/ 0 h 1212"/>
                <a:gd name="T24" fmla="*/ 1403 w 1403"/>
                <a:gd name="T25" fmla="*/ 0 h 12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403"/>
                <a:gd name="T40" fmla="*/ 0 h 1212"/>
                <a:gd name="T41" fmla="*/ 1403 w 1403"/>
                <a:gd name="T42" fmla="*/ 1212 h 121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403" h="1212">
                  <a:moveTo>
                    <a:pt x="1403" y="0"/>
                  </a:moveTo>
                  <a:cubicBezTo>
                    <a:pt x="754" y="0"/>
                    <a:pt x="754" y="0"/>
                    <a:pt x="754" y="0"/>
                  </a:cubicBezTo>
                  <a:cubicBezTo>
                    <a:pt x="697" y="60"/>
                    <a:pt x="326" y="465"/>
                    <a:pt x="280" y="517"/>
                  </a:cubicBezTo>
                  <a:cubicBezTo>
                    <a:pt x="96" y="716"/>
                    <a:pt x="0" y="915"/>
                    <a:pt x="70" y="977"/>
                  </a:cubicBezTo>
                  <a:cubicBezTo>
                    <a:pt x="86" y="1051"/>
                    <a:pt x="227" y="1072"/>
                    <a:pt x="457" y="1113"/>
                  </a:cubicBezTo>
                  <a:cubicBezTo>
                    <a:pt x="457" y="1113"/>
                    <a:pt x="457" y="1113"/>
                    <a:pt x="457" y="1113"/>
                  </a:cubicBezTo>
                  <a:cubicBezTo>
                    <a:pt x="460" y="1113"/>
                    <a:pt x="1097" y="1212"/>
                    <a:pt x="1097" y="1212"/>
                  </a:cubicBezTo>
                  <a:cubicBezTo>
                    <a:pt x="1097" y="1212"/>
                    <a:pt x="359" y="1079"/>
                    <a:pt x="267" y="1050"/>
                  </a:cubicBezTo>
                  <a:cubicBezTo>
                    <a:pt x="197" y="1028"/>
                    <a:pt x="115" y="997"/>
                    <a:pt x="179" y="906"/>
                  </a:cubicBezTo>
                  <a:cubicBezTo>
                    <a:pt x="187" y="898"/>
                    <a:pt x="195" y="889"/>
                    <a:pt x="205" y="881"/>
                  </a:cubicBezTo>
                  <a:cubicBezTo>
                    <a:pt x="396" y="703"/>
                    <a:pt x="1298" y="45"/>
                    <a:pt x="1403" y="0"/>
                  </a:cubicBezTo>
                  <a:moveTo>
                    <a:pt x="1403" y="0"/>
                  </a:moveTo>
                  <a:cubicBezTo>
                    <a:pt x="1403" y="0"/>
                    <a:pt x="1403" y="0"/>
                    <a:pt x="1403" y="0"/>
                  </a:cubicBezTo>
                </a:path>
              </a:pathLst>
            </a:custGeom>
            <a:solidFill>
              <a:srgbClr val="FFFFFF">
                <a:alpha val="20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3352" name="Freeform 1256"/>
            <p:cNvSpPr>
              <a:spLocks noEditPoints="1"/>
            </p:cNvSpPr>
            <p:nvPr/>
          </p:nvSpPr>
          <p:spPr bwMode="auto">
            <a:xfrm>
              <a:off x="612384" y="0"/>
              <a:ext cx="3760788" cy="3625850"/>
            </a:xfrm>
            <a:custGeom>
              <a:avLst/>
              <a:gdLst>
                <a:gd name="T0" fmla="*/ 1003 w 1003"/>
                <a:gd name="T1" fmla="*/ 0 h 967"/>
                <a:gd name="T2" fmla="*/ 836 w 1003"/>
                <a:gd name="T3" fmla="*/ 0 h 967"/>
                <a:gd name="T4" fmla="*/ 291 w 1003"/>
                <a:gd name="T5" fmla="*/ 547 h 967"/>
                <a:gd name="T6" fmla="*/ 34 w 1003"/>
                <a:gd name="T7" fmla="*/ 967 h 967"/>
                <a:gd name="T8" fmla="*/ 96 w 1003"/>
                <a:gd name="T9" fmla="*/ 835 h 967"/>
                <a:gd name="T10" fmla="*/ 1003 w 1003"/>
                <a:gd name="T11" fmla="*/ 0 h 967"/>
                <a:gd name="T12" fmla="*/ 1003 w 1003"/>
                <a:gd name="T13" fmla="*/ 0 h 967"/>
                <a:gd name="T14" fmla="*/ 1003 w 1003"/>
                <a:gd name="T15" fmla="*/ 0 h 96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03"/>
                <a:gd name="T25" fmla="*/ 0 h 967"/>
                <a:gd name="T26" fmla="*/ 1003 w 1003"/>
                <a:gd name="T27" fmla="*/ 967 h 96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03" h="967">
                  <a:moveTo>
                    <a:pt x="1003" y="0"/>
                  </a:moveTo>
                  <a:cubicBezTo>
                    <a:pt x="836" y="0"/>
                    <a:pt x="836" y="0"/>
                    <a:pt x="836" y="0"/>
                  </a:cubicBezTo>
                  <a:cubicBezTo>
                    <a:pt x="836" y="0"/>
                    <a:pt x="344" y="493"/>
                    <a:pt x="291" y="547"/>
                  </a:cubicBezTo>
                  <a:cubicBezTo>
                    <a:pt x="60" y="780"/>
                    <a:pt x="0" y="885"/>
                    <a:pt x="34" y="967"/>
                  </a:cubicBezTo>
                  <a:cubicBezTo>
                    <a:pt x="33" y="933"/>
                    <a:pt x="52" y="892"/>
                    <a:pt x="96" y="835"/>
                  </a:cubicBezTo>
                  <a:cubicBezTo>
                    <a:pt x="188" y="717"/>
                    <a:pt x="827" y="118"/>
                    <a:pt x="1003" y="0"/>
                  </a:cubicBezTo>
                  <a:moveTo>
                    <a:pt x="1003" y="0"/>
                  </a:moveTo>
                  <a:cubicBezTo>
                    <a:pt x="1003" y="0"/>
                    <a:pt x="1003" y="0"/>
                    <a:pt x="1003" y="0"/>
                  </a:cubicBezTo>
                </a:path>
              </a:pathLst>
            </a:custGeom>
            <a:solidFill>
              <a:srgbClr val="FFFFFF">
                <a:alpha val="54901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3353" name="Freeform 1261"/>
            <p:cNvSpPr>
              <a:spLocks noEditPoints="1"/>
            </p:cNvSpPr>
            <p:nvPr/>
          </p:nvSpPr>
          <p:spPr bwMode="auto">
            <a:xfrm>
              <a:off x="472837" y="0"/>
              <a:ext cx="5357812" cy="4173537"/>
            </a:xfrm>
            <a:custGeom>
              <a:avLst/>
              <a:gdLst>
                <a:gd name="T0" fmla="*/ 1429 w 1429"/>
                <a:gd name="T1" fmla="*/ 0 h 1113"/>
                <a:gd name="T2" fmla="*/ 1063 w 1429"/>
                <a:gd name="T3" fmla="*/ 0 h 1113"/>
                <a:gd name="T4" fmla="*/ 156 w 1429"/>
                <a:gd name="T5" fmla="*/ 835 h 1113"/>
                <a:gd name="T6" fmla="*/ 483 w 1429"/>
                <a:gd name="T7" fmla="*/ 1113 h 1113"/>
                <a:gd name="T8" fmla="*/ 230 w 1429"/>
                <a:gd name="T9" fmla="*/ 881 h 1113"/>
                <a:gd name="T10" fmla="*/ 1429 w 1429"/>
                <a:gd name="T11" fmla="*/ 0 h 1113"/>
                <a:gd name="T12" fmla="*/ 1429 w 1429"/>
                <a:gd name="T13" fmla="*/ 0 h 1113"/>
                <a:gd name="T14" fmla="*/ 1429 w 1429"/>
                <a:gd name="T15" fmla="*/ 0 h 11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29"/>
                <a:gd name="T25" fmla="*/ 0 h 1113"/>
                <a:gd name="T26" fmla="*/ 1429 w 1429"/>
                <a:gd name="T27" fmla="*/ 1113 h 111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29" h="1113">
                  <a:moveTo>
                    <a:pt x="1429" y="0"/>
                  </a:moveTo>
                  <a:cubicBezTo>
                    <a:pt x="1063" y="0"/>
                    <a:pt x="1063" y="0"/>
                    <a:pt x="1063" y="0"/>
                  </a:cubicBezTo>
                  <a:cubicBezTo>
                    <a:pt x="887" y="118"/>
                    <a:pt x="248" y="717"/>
                    <a:pt x="156" y="835"/>
                  </a:cubicBezTo>
                  <a:cubicBezTo>
                    <a:pt x="0" y="1036"/>
                    <a:pt x="147" y="1053"/>
                    <a:pt x="483" y="1113"/>
                  </a:cubicBezTo>
                  <a:cubicBezTo>
                    <a:pt x="256" y="1069"/>
                    <a:pt x="58" y="1039"/>
                    <a:pt x="230" y="881"/>
                  </a:cubicBezTo>
                  <a:cubicBezTo>
                    <a:pt x="422" y="703"/>
                    <a:pt x="1323" y="45"/>
                    <a:pt x="1429" y="0"/>
                  </a:cubicBezTo>
                  <a:moveTo>
                    <a:pt x="1429" y="0"/>
                  </a:moveTo>
                  <a:cubicBezTo>
                    <a:pt x="1429" y="0"/>
                    <a:pt x="1429" y="0"/>
                    <a:pt x="1429" y="0"/>
                  </a:cubicBezTo>
                </a:path>
              </a:pathLst>
            </a:custGeom>
            <a:solidFill>
              <a:srgbClr val="FFFFFF">
                <a:alpha val="25882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3354" name="Freeform 1266"/>
            <p:cNvSpPr>
              <a:spLocks noEditPoints="1"/>
            </p:cNvSpPr>
            <p:nvPr/>
          </p:nvSpPr>
          <p:spPr bwMode="auto">
            <a:xfrm>
              <a:off x="439172" y="3346016"/>
              <a:ext cx="3913188" cy="1147763"/>
            </a:xfrm>
            <a:custGeom>
              <a:avLst/>
              <a:gdLst>
                <a:gd name="T0" fmla="*/ 125 w 1043"/>
                <a:gd name="T1" fmla="*/ 0 h 306"/>
                <a:gd name="T2" fmla="*/ 403 w 1043"/>
                <a:gd name="T3" fmla="*/ 207 h 306"/>
                <a:gd name="T4" fmla="*/ 403 w 1043"/>
                <a:gd name="T5" fmla="*/ 207 h 306"/>
                <a:gd name="T6" fmla="*/ 1043 w 1043"/>
                <a:gd name="T7" fmla="*/ 306 h 306"/>
                <a:gd name="T8" fmla="*/ 213 w 1043"/>
                <a:gd name="T9" fmla="*/ 144 h 306"/>
                <a:gd name="T10" fmla="*/ 125 w 1043"/>
                <a:gd name="T11" fmla="*/ 0 h 306"/>
                <a:gd name="T12" fmla="*/ 403 w 1043"/>
                <a:gd name="T13" fmla="*/ 207 h 306"/>
                <a:gd name="T14" fmla="*/ 403 w 1043"/>
                <a:gd name="T15" fmla="*/ 207 h 306"/>
                <a:gd name="T16" fmla="*/ 403 w 1043"/>
                <a:gd name="T17" fmla="*/ 207 h 306"/>
                <a:gd name="T18" fmla="*/ 125 w 1043"/>
                <a:gd name="T19" fmla="*/ 0 h 306"/>
                <a:gd name="T20" fmla="*/ 125 w 1043"/>
                <a:gd name="T21" fmla="*/ 0 h 306"/>
                <a:gd name="T22" fmla="*/ 125 w 1043"/>
                <a:gd name="T23" fmla="*/ 0 h 30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43"/>
                <a:gd name="T37" fmla="*/ 0 h 306"/>
                <a:gd name="T38" fmla="*/ 1043 w 1043"/>
                <a:gd name="T39" fmla="*/ 306 h 30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43" h="306">
                  <a:moveTo>
                    <a:pt x="125" y="0"/>
                  </a:moveTo>
                  <a:cubicBezTo>
                    <a:pt x="0" y="137"/>
                    <a:pt x="189" y="165"/>
                    <a:pt x="403" y="207"/>
                  </a:cubicBezTo>
                  <a:cubicBezTo>
                    <a:pt x="403" y="207"/>
                    <a:pt x="403" y="207"/>
                    <a:pt x="403" y="207"/>
                  </a:cubicBezTo>
                  <a:cubicBezTo>
                    <a:pt x="405" y="207"/>
                    <a:pt x="1043" y="306"/>
                    <a:pt x="1043" y="306"/>
                  </a:cubicBezTo>
                  <a:cubicBezTo>
                    <a:pt x="1043" y="306"/>
                    <a:pt x="305" y="173"/>
                    <a:pt x="213" y="144"/>
                  </a:cubicBezTo>
                  <a:cubicBezTo>
                    <a:pt x="143" y="122"/>
                    <a:pt x="61" y="91"/>
                    <a:pt x="125" y="0"/>
                  </a:cubicBezTo>
                  <a:moveTo>
                    <a:pt x="403" y="207"/>
                  </a:moveTo>
                  <a:cubicBezTo>
                    <a:pt x="403" y="207"/>
                    <a:pt x="403" y="207"/>
                    <a:pt x="403" y="207"/>
                  </a:cubicBezTo>
                  <a:cubicBezTo>
                    <a:pt x="403" y="207"/>
                    <a:pt x="403" y="207"/>
                    <a:pt x="403" y="207"/>
                  </a:cubicBezTo>
                  <a:moveTo>
                    <a:pt x="125" y="0"/>
                  </a:moveTo>
                  <a:cubicBezTo>
                    <a:pt x="125" y="0"/>
                    <a:pt x="125" y="0"/>
                    <a:pt x="125" y="0"/>
                  </a:cubicBezTo>
                  <a:cubicBezTo>
                    <a:pt x="125" y="0"/>
                    <a:pt x="125" y="0"/>
                    <a:pt x="125" y="0"/>
                  </a:cubicBezTo>
                </a:path>
              </a:pathLst>
            </a:custGeom>
            <a:solidFill>
              <a:srgbClr val="FFFFFF">
                <a:alpha val="52156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3355" name="Freeform 1271"/>
            <p:cNvSpPr>
              <a:spLocks noEditPoints="1"/>
            </p:cNvSpPr>
            <p:nvPr/>
          </p:nvSpPr>
          <p:spPr bwMode="auto">
            <a:xfrm>
              <a:off x="1188363" y="3387791"/>
              <a:ext cx="1568450" cy="768350"/>
            </a:xfrm>
            <a:custGeom>
              <a:avLst/>
              <a:gdLst>
                <a:gd name="T0" fmla="*/ 33 w 418"/>
                <a:gd name="T1" fmla="*/ 0 h 205"/>
                <a:gd name="T2" fmla="*/ 10 w 418"/>
                <a:gd name="T3" fmla="*/ 42 h 205"/>
                <a:gd name="T4" fmla="*/ 345 w 418"/>
                <a:gd name="T5" fmla="*/ 186 h 205"/>
                <a:gd name="T6" fmla="*/ 133 w 418"/>
                <a:gd name="T7" fmla="*/ 129 h 205"/>
                <a:gd name="T8" fmla="*/ 33 w 418"/>
                <a:gd name="T9" fmla="*/ 0 h 205"/>
                <a:gd name="T10" fmla="*/ 345 w 418"/>
                <a:gd name="T11" fmla="*/ 186 h 205"/>
                <a:gd name="T12" fmla="*/ 418 w 418"/>
                <a:gd name="T13" fmla="*/ 205 h 205"/>
                <a:gd name="T14" fmla="*/ 345 w 418"/>
                <a:gd name="T15" fmla="*/ 186 h 205"/>
                <a:gd name="T16" fmla="*/ 33 w 418"/>
                <a:gd name="T17" fmla="*/ 0 h 205"/>
                <a:gd name="T18" fmla="*/ 33 w 418"/>
                <a:gd name="T19" fmla="*/ 0 h 205"/>
                <a:gd name="T20" fmla="*/ 33 w 418"/>
                <a:gd name="T21" fmla="*/ 0 h 20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8"/>
                <a:gd name="T34" fmla="*/ 0 h 205"/>
                <a:gd name="T35" fmla="*/ 418 w 418"/>
                <a:gd name="T36" fmla="*/ 205 h 20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8" h="205">
                  <a:moveTo>
                    <a:pt x="33" y="0"/>
                  </a:moveTo>
                  <a:cubicBezTo>
                    <a:pt x="21" y="16"/>
                    <a:pt x="14" y="30"/>
                    <a:pt x="10" y="42"/>
                  </a:cubicBezTo>
                  <a:cubicBezTo>
                    <a:pt x="0" y="115"/>
                    <a:pt x="153" y="138"/>
                    <a:pt x="345" y="186"/>
                  </a:cubicBezTo>
                  <a:cubicBezTo>
                    <a:pt x="265" y="165"/>
                    <a:pt x="158" y="137"/>
                    <a:pt x="133" y="129"/>
                  </a:cubicBezTo>
                  <a:cubicBezTo>
                    <a:pt x="1" y="87"/>
                    <a:pt x="15" y="42"/>
                    <a:pt x="33" y="0"/>
                  </a:cubicBezTo>
                  <a:moveTo>
                    <a:pt x="345" y="186"/>
                  </a:moveTo>
                  <a:cubicBezTo>
                    <a:pt x="375" y="194"/>
                    <a:pt x="401" y="200"/>
                    <a:pt x="418" y="205"/>
                  </a:cubicBezTo>
                  <a:cubicBezTo>
                    <a:pt x="393" y="198"/>
                    <a:pt x="369" y="192"/>
                    <a:pt x="345" y="186"/>
                  </a:cubicBezTo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solidFill>
              <a:srgbClr val="FFFFFF">
                <a:alpha val="41176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</p:grpSp>
      <p:grpSp>
        <p:nvGrpSpPr>
          <p:cNvPr id="5" name="组合 2258"/>
          <p:cNvGrpSpPr>
            <a:grpSpLocks/>
          </p:cNvGrpSpPr>
          <p:nvPr/>
        </p:nvGrpSpPr>
        <p:grpSpPr bwMode="auto">
          <a:xfrm rot="10800000">
            <a:off x="4160838" y="3525838"/>
            <a:ext cx="4983162" cy="3332162"/>
            <a:chOff x="439172" y="0"/>
            <a:chExt cx="5396761" cy="4545013"/>
          </a:xfrm>
        </p:grpSpPr>
        <p:sp>
          <p:nvSpPr>
            <p:cNvPr id="13346" name="Freeform 1251"/>
            <p:cNvSpPr>
              <a:spLocks noEditPoints="1"/>
            </p:cNvSpPr>
            <p:nvPr/>
          </p:nvSpPr>
          <p:spPr bwMode="auto">
            <a:xfrm>
              <a:off x="574957" y="0"/>
              <a:ext cx="5260976" cy="4545013"/>
            </a:xfrm>
            <a:custGeom>
              <a:avLst/>
              <a:gdLst>
                <a:gd name="T0" fmla="*/ 1403 w 1403"/>
                <a:gd name="T1" fmla="*/ 0 h 1212"/>
                <a:gd name="T2" fmla="*/ 754 w 1403"/>
                <a:gd name="T3" fmla="*/ 0 h 1212"/>
                <a:gd name="T4" fmla="*/ 280 w 1403"/>
                <a:gd name="T5" fmla="*/ 517 h 1212"/>
                <a:gd name="T6" fmla="*/ 70 w 1403"/>
                <a:gd name="T7" fmla="*/ 977 h 1212"/>
                <a:gd name="T8" fmla="*/ 457 w 1403"/>
                <a:gd name="T9" fmla="*/ 1113 h 1212"/>
                <a:gd name="T10" fmla="*/ 457 w 1403"/>
                <a:gd name="T11" fmla="*/ 1113 h 1212"/>
                <a:gd name="T12" fmla="*/ 1097 w 1403"/>
                <a:gd name="T13" fmla="*/ 1212 h 1212"/>
                <a:gd name="T14" fmla="*/ 267 w 1403"/>
                <a:gd name="T15" fmla="*/ 1050 h 1212"/>
                <a:gd name="T16" fmla="*/ 179 w 1403"/>
                <a:gd name="T17" fmla="*/ 906 h 1212"/>
                <a:gd name="T18" fmla="*/ 205 w 1403"/>
                <a:gd name="T19" fmla="*/ 881 h 1212"/>
                <a:gd name="T20" fmla="*/ 1403 w 1403"/>
                <a:gd name="T21" fmla="*/ 0 h 1212"/>
                <a:gd name="T22" fmla="*/ 1403 w 1403"/>
                <a:gd name="T23" fmla="*/ 0 h 1212"/>
                <a:gd name="T24" fmla="*/ 1403 w 1403"/>
                <a:gd name="T25" fmla="*/ 0 h 121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403"/>
                <a:gd name="T40" fmla="*/ 0 h 1212"/>
                <a:gd name="T41" fmla="*/ 1403 w 1403"/>
                <a:gd name="T42" fmla="*/ 1212 h 121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403" h="1212">
                  <a:moveTo>
                    <a:pt x="1403" y="0"/>
                  </a:moveTo>
                  <a:cubicBezTo>
                    <a:pt x="754" y="0"/>
                    <a:pt x="754" y="0"/>
                    <a:pt x="754" y="0"/>
                  </a:cubicBezTo>
                  <a:cubicBezTo>
                    <a:pt x="697" y="60"/>
                    <a:pt x="326" y="465"/>
                    <a:pt x="280" y="517"/>
                  </a:cubicBezTo>
                  <a:cubicBezTo>
                    <a:pt x="96" y="716"/>
                    <a:pt x="0" y="915"/>
                    <a:pt x="70" y="977"/>
                  </a:cubicBezTo>
                  <a:cubicBezTo>
                    <a:pt x="86" y="1051"/>
                    <a:pt x="227" y="1072"/>
                    <a:pt x="457" y="1113"/>
                  </a:cubicBezTo>
                  <a:cubicBezTo>
                    <a:pt x="457" y="1113"/>
                    <a:pt x="457" y="1113"/>
                    <a:pt x="457" y="1113"/>
                  </a:cubicBezTo>
                  <a:cubicBezTo>
                    <a:pt x="460" y="1113"/>
                    <a:pt x="1097" y="1212"/>
                    <a:pt x="1097" y="1212"/>
                  </a:cubicBezTo>
                  <a:cubicBezTo>
                    <a:pt x="1097" y="1212"/>
                    <a:pt x="359" y="1079"/>
                    <a:pt x="267" y="1050"/>
                  </a:cubicBezTo>
                  <a:cubicBezTo>
                    <a:pt x="197" y="1028"/>
                    <a:pt x="115" y="997"/>
                    <a:pt x="179" y="906"/>
                  </a:cubicBezTo>
                  <a:cubicBezTo>
                    <a:pt x="187" y="898"/>
                    <a:pt x="195" y="889"/>
                    <a:pt x="205" y="881"/>
                  </a:cubicBezTo>
                  <a:cubicBezTo>
                    <a:pt x="396" y="703"/>
                    <a:pt x="1298" y="45"/>
                    <a:pt x="1403" y="0"/>
                  </a:cubicBezTo>
                  <a:moveTo>
                    <a:pt x="1403" y="0"/>
                  </a:moveTo>
                  <a:cubicBezTo>
                    <a:pt x="1403" y="0"/>
                    <a:pt x="1403" y="0"/>
                    <a:pt x="1403" y="0"/>
                  </a:cubicBezTo>
                </a:path>
              </a:pathLst>
            </a:custGeom>
            <a:solidFill>
              <a:srgbClr val="FFFFFF">
                <a:alpha val="20000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3347" name="Freeform 1256"/>
            <p:cNvSpPr>
              <a:spLocks noEditPoints="1"/>
            </p:cNvSpPr>
            <p:nvPr/>
          </p:nvSpPr>
          <p:spPr bwMode="auto">
            <a:xfrm>
              <a:off x="612384" y="0"/>
              <a:ext cx="3760788" cy="3625850"/>
            </a:xfrm>
            <a:custGeom>
              <a:avLst/>
              <a:gdLst>
                <a:gd name="T0" fmla="*/ 1003 w 1003"/>
                <a:gd name="T1" fmla="*/ 0 h 967"/>
                <a:gd name="T2" fmla="*/ 836 w 1003"/>
                <a:gd name="T3" fmla="*/ 0 h 967"/>
                <a:gd name="T4" fmla="*/ 291 w 1003"/>
                <a:gd name="T5" fmla="*/ 547 h 967"/>
                <a:gd name="T6" fmla="*/ 34 w 1003"/>
                <a:gd name="T7" fmla="*/ 967 h 967"/>
                <a:gd name="T8" fmla="*/ 96 w 1003"/>
                <a:gd name="T9" fmla="*/ 835 h 967"/>
                <a:gd name="T10" fmla="*/ 1003 w 1003"/>
                <a:gd name="T11" fmla="*/ 0 h 967"/>
                <a:gd name="T12" fmla="*/ 1003 w 1003"/>
                <a:gd name="T13" fmla="*/ 0 h 967"/>
                <a:gd name="T14" fmla="*/ 1003 w 1003"/>
                <a:gd name="T15" fmla="*/ 0 h 96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03"/>
                <a:gd name="T25" fmla="*/ 0 h 967"/>
                <a:gd name="T26" fmla="*/ 1003 w 1003"/>
                <a:gd name="T27" fmla="*/ 967 h 967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03" h="967">
                  <a:moveTo>
                    <a:pt x="1003" y="0"/>
                  </a:moveTo>
                  <a:cubicBezTo>
                    <a:pt x="836" y="0"/>
                    <a:pt x="836" y="0"/>
                    <a:pt x="836" y="0"/>
                  </a:cubicBezTo>
                  <a:cubicBezTo>
                    <a:pt x="836" y="0"/>
                    <a:pt x="344" y="493"/>
                    <a:pt x="291" y="547"/>
                  </a:cubicBezTo>
                  <a:cubicBezTo>
                    <a:pt x="60" y="780"/>
                    <a:pt x="0" y="885"/>
                    <a:pt x="34" y="967"/>
                  </a:cubicBezTo>
                  <a:cubicBezTo>
                    <a:pt x="33" y="933"/>
                    <a:pt x="52" y="892"/>
                    <a:pt x="96" y="835"/>
                  </a:cubicBezTo>
                  <a:cubicBezTo>
                    <a:pt x="188" y="717"/>
                    <a:pt x="827" y="118"/>
                    <a:pt x="1003" y="0"/>
                  </a:cubicBezTo>
                  <a:moveTo>
                    <a:pt x="1003" y="0"/>
                  </a:moveTo>
                  <a:cubicBezTo>
                    <a:pt x="1003" y="0"/>
                    <a:pt x="1003" y="0"/>
                    <a:pt x="1003" y="0"/>
                  </a:cubicBezTo>
                </a:path>
              </a:pathLst>
            </a:custGeom>
            <a:solidFill>
              <a:srgbClr val="FFFFFF">
                <a:alpha val="54901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3348" name="Freeform 1261"/>
            <p:cNvSpPr>
              <a:spLocks noEditPoints="1"/>
            </p:cNvSpPr>
            <p:nvPr/>
          </p:nvSpPr>
          <p:spPr bwMode="auto">
            <a:xfrm>
              <a:off x="472837" y="0"/>
              <a:ext cx="5357812" cy="4173537"/>
            </a:xfrm>
            <a:custGeom>
              <a:avLst/>
              <a:gdLst>
                <a:gd name="T0" fmla="*/ 1429 w 1429"/>
                <a:gd name="T1" fmla="*/ 0 h 1113"/>
                <a:gd name="T2" fmla="*/ 1063 w 1429"/>
                <a:gd name="T3" fmla="*/ 0 h 1113"/>
                <a:gd name="T4" fmla="*/ 156 w 1429"/>
                <a:gd name="T5" fmla="*/ 835 h 1113"/>
                <a:gd name="T6" fmla="*/ 483 w 1429"/>
                <a:gd name="T7" fmla="*/ 1113 h 1113"/>
                <a:gd name="T8" fmla="*/ 230 w 1429"/>
                <a:gd name="T9" fmla="*/ 881 h 1113"/>
                <a:gd name="T10" fmla="*/ 1429 w 1429"/>
                <a:gd name="T11" fmla="*/ 0 h 1113"/>
                <a:gd name="T12" fmla="*/ 1429 w 1429"/>
                <a:gd name="T13" fmla="*/ 0 h 1113"/>
                <a:gd name="T14" fmla="*/ 1429 w 1429"/>
                <a:gd name="T15" fmla="*/ 0 h 111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429"/>
                <a:gd name="T25" fmla="*/ 0 h 1113"/>
                <a:gd name="T26" fmla="*/ 1429 w 1429"/>
                <a:gd name="T27" fmla="*/ 1113 h 1113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429" h="1113">
                  <a:moveTo>
                    <a:pt x="1429" y="0"/>
                  </a:moveTo>
                  <a:cubicBezTo>
                    <a:pt x="1063" y="0"/>
                    <a:pt x="1063" y="0"/>
                    <a:pt x="1063" y="0"/>
                  </a:cubicBezTo>
                  <a:cubicBezTo>
                    <a:pt x="887" y="118"/>
                    <a:pt x="248" y="717"/>
                    <a:pt x="156" y="835"/>
                  </a:cubicBezTo>
                  <a:cubicBezTo>
                    <a:pt x="0" y="1036"/>
                    <a:pt x="147" y="1053"/>
                    <a:pt x="483" y="1113"/>
                  </a:cubicBezTo>
                  <a:cubicBezTo>
                    <a:pt x="256" y="1069"/>
                    <a:pt x="58" y="1039"/>
                    <a:pt x="230" y="881"/>
                  </a:cubicBezTo>
                  <a:cubicBezTo>
                    <a:pt x="422" y="703"/>
                    <a:pt x="1323" y="45"/>
                    <a:pt x="1429" y="0"/>
                  </a:cubicBezTo>
                  <a:moveTo>
                    <a:pt x="1429" y="0"/>
                  </a:moveTo>
                  <a:cubicBezTo>
                    <a:pt x="1429" y="0"/>
                    <a:pt x="1429" y="0"/>
                    <a:pt x="1429" y="0"/>
                  </a:cubicBezTo>
                </a:path>
              </a:pathLst>
            </a:custGeom>
            <a:solidFill>
              <a:srgbClr val="FFFFFF">
                <a:alpha val="25882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3349" name="Freeform 1266"/>
            <p:cNvSpPr>
              <a:spLocks noEditPoints="1"/>
            </p:cNvSpPr>
            <p:nvPr/>
          </p:nvSpPr>
          <p:spPr bwMode="auto">
            <a:xfrm>
              <a:off x="439172" y="3346016"/>
              <a:ext cx="3913188" cy="1147763"/>
            </a:xfrm>
            <a:custGeom>
              <a:avLst/>
              <a:gdLst>
                <a:gd name="T0" fmla="*/ 125 w 1043"/>
                <a:gd name="T1" fmla="*/ 0 h 306"/>
                <a:gd name="T2" fmla="*/ 403 w 1043"/>
                <a:gd name="T3" fmla="*/ 207 h 306"/>
                <a:gd name="T4" fmla="*/ 403 w 1043"/>
                <a:gd name="T5" fmla="*/ 207 h 306"/>
                <a:gd name="T6" fmla="*/ 1043 w 1043"/>
                <a:gd name="T7" fmla="*/ 306 h 306"/>
                <a:gd name="T8" fmla="*/ 213 w 1043"/>
                <a:gd name="T9" fmla="*/ 144 h 306"/>
                <a:gd name="T10" fmla="*/ 125 w 1043"/>
                <a:gd name="T11" fmla="*/ 0 h 306"/>
                <a:gd name="T12" fmla="*/ 403 w 1043"/>
                <a:gd name="T13" fmla="*/ 207 h 306"/>
                <a:gd name="T14" fmla="*/ 403 w 1043"/>
                <a:gd name="T15" fmla="*/ 207 h 306"/>
                <a:gd name="T16" fmla="*/ 403 w 1043"/>
                <a:gd name="T17" fmla="*/ 207 h 306"/>
                <a:gd name="T18" fmla="*/ 125 w 1043"/>
                <a:gd name="T19" fmla="*/ 0 h 306"/>
                <a:gd name="T20" fmla="*/ 125 w 1043"/>
                <a:gd name="T21" fmla="*/ 0 h 306"/>
                <a:gd name="T22" fmla="*/ 125 w 1043"/>
                <a:gd name="T23" fmla="*/ 0 h 30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043"/>
                <a:gd name="T37" fmla="*/ 0 h 306"/>
                <a:gd name="T38" fmla="*/ 1043 w 1043"/>
                <a:gd name="T39" fmla="*/ 306 h 30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043" h="306">
                  <a:moveTo>
                    <a:pt x="125" y="0"/>
                  </a:moveTo>
                  <a:cubicBezTo>
                    <a:pt x="0" y="137"/>
                    <a:pt x="189" y="165"/>
                    <a:pt x="403" y="207"/>
                  </a:cubicBezTo>
                  <a:cubicBezTo>
                    <a:pt x="403" y="207"/>
                    <a:pt x="403" y="207"/>
                    <a:pt x="403" y="207"/>
                  </a:cubicBezTo>
                  <a:cubicBezTo>
                    <a:pt x="405" y="207"/>
                    <a:pt x="1043" y="306"/>
                    <a:pt x="1043" y="306"/>
                  </a:cubicBezTo>
                  <a:cubicBezTo>
                    <a:pt x="1043" y="306"/>
                    <a:pt x="305" y="173"/>
                    <a:pt x="213" y="144"/>
                  </a:cubicBezTo>
                  <a:cubicBezTo>
                    <a:pt x="143" y="122"/>
                    <a:pt x="61" y="91"/>
                    <a:pt x="125" y="0"/>
                  </a:cubicBezTo>
                  <a:moveTo>
                    <a:pt x="403" y="207"/>
                  </a:moveTo>
                  <a:cubicBezTo>
                    <a:pt x="403" y="207"/>
                    <a:pt x="403" y="207"/>
                    <a:pt x="403" y="207"/>
                  </a:cubicBezTo>
                  <a:cubicBezTo>
                    <a:pt x="403" y="207"/>
                    <a:pt x="403" y="207"/>
                    <a:pt x="403" y="207"/>
                  </a:cubicBezTo>
                  <a:moveTo>
                    <a:pt x="125" y="0"/>
                  </a:moveTo>
                  <a:cubicBezTo>
                    <a:pt x="125" y="0"/>
                    <a:pt x="125" y="0"/>
                    <a:pt x="125" y="0"/>
                  </a:cubicBezTo>
                  <a:cubicBezTo>
                    <a:pt x="125" y="0"/>
                    <a:pt x="125" y="0"/>
                    <a:pt x="125" y="0"/>
                  </a:cubicBezTo>
                </a:path>
              </a:pathLst>
            </a:custGeom>
            <a:solidFill>
              <a:srgbClr val="FFFFFF">
                <a:alpha val="52156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3350" name="Freeform 1271"/>
            <p:cNvSpPr>
              <a:spLocks noEditPoints="1"/>
            </p:cNvSpPr>
            <p:nvPr/>
          </p:nvSpPr>
          <p:spPr bwMode="auto">
            <a:xfrm>
              <a:off x="1188363" y="3387791"/>
              <a:ext cx="1568450" cy="768350"/>
            </a:xfrm>
            <a:custGeom>
              <a:avLst/>
              <a:gdLst>
                <a:gd name="T0" fmla="*/ 33 w 418"/>
                <a:gd name="T1" fmla="*/ 0 h 205"/>
                <a:gd name="T2" fmla="*/ 10 w 418"/>
                <a:gd name="T3" fmla="*/ 42 h 205"/>
                <a:gd name="T4" fmla="*/ 345 w 418"/>
                <a:gd name="T5" fmla="*/ 186 h 205"/>
                <a:gd name="T6" fmla="*/ 133 w 418"/>
                <a:gd name="T7" fmla="*/ 129 h 205"/>
                <a:gd name="T8" fmla="*/ 33 w 418"/>
                <a:gd name="T9" fmla="*/ 0 h 205"/>
                <a:gd name="T10" fmla="*/ 345 w 418"/>
                <a:gd name="T11" fmla="*/ 186 h 205"/>
                <a:gd name="T12" fmla="*/ 418 w 418"/>
                <a:gd name="T13" fmla="*/ 205 h 205"/>
                <a:gd name="T14" fmla="*/ 345 w 418"/>
                <a:gd name="T15" fmla="*/ 186 h 205"/>
                <a:gd name="T16" fmla="*/ 33 w 418"/>
                <a:gd name="T17" fmla="*/ 0 h 205"/>
                <a:gd name="T18" fmla="*/ 33 w 418"/>
                <a:gd name="T19" fmla="*/ 0 h 205"/>
                <a:gd name="T20" fmla="*/ 33 w 418"/>
                <a:gd name="T21" fmla="*/ 0 h 20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418"/>
                <a:gd name="T34" fmla="*/ 0 h 205"/>
                <a:gd name="T35" fmla="*/ 418 w 418"/>
                <a:gd name="T36" fmla="*/ 205 h 205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418" h="205">
                  <a:moveTo>
                    <a:pt x="33" y="0"/>
                  </a:moveTo>
                  <a:cubicBezTo>
                    <a:pt x="21" y="16"/>
                    <a:pt x="14" y="30"/>
                    <a:pt x="10" y="42"/>
                  </a:cubicBezTo>
                  <a:cubicBezTo>
                    <a:pt x="0" y="115"/>
                    <a:pt x="153" y="138"/>
                    <a:pt x="345" y="186"/>
                  </a:cubicBezTo>
                  <a:cubicBezTo>
                    <a:pt x="265" y="165"/>
                    <a:pt x="158" y="137"/>
                    <a:pt x="133" y="129"/>
                  </a:cubicBezTo>
                  <a:cubicBezTo>
                    <a:pt x="1" y="87"/>
                    <a:pt x="15" y="42"/>
                    <a:pt x="33" y="0"/>
                  </a:cubicBezTo>
                  <a:moveTo>
                    <a:pt x="345" y="186"/>
                  </a:moveTo>
                  <a:cubicBezTo>
                    <a:pt x="375" y="194"/>
                    <a:pt x="401" y="200"/>
                    <a:pt x="418" y="205"/>
                  </a:cubicBezTo>
                  <a:cubicBezTo>
                    <a:pt x="393" y="198"/>
                    <a:pt x="369" y="192"/>
                    <a:pt x="345" y="186"/>
                  </a:cubicBezTo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solidFill>
              <a:srgbClr val="FFFFFF">
                <a:alpha val="41176"/>
              </a:srgb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</p:grpSp>
      <p:grpSp>
        <p:nvGrpSpPr>
          <p:cNvPr id="6" name="组合 2296"/>
          <p:cNvGrpSpPr/>
          <p:nvPr/>
        </p:nvGrpSpPr>
        <p:grpSpPr>
          <a:xfrm>
            <a:off x="0" y="3732757"/>
            <a:ext cx="8154444" cy="3128419"/>
            <a:chOff x="0" y="5085568"/>
            <a:chExt cx="8154444" cy="1775608"/>
          </a:xfrm>
          <a:solidFill>
            <a:schemeClr val="bg1">
              <a:alpha val="13000"/>
            </a:schemeClr>
          </a:solidFill>
        </p:grpSpPr>
        <p:sp>
          <p:nvSpPr>
            <p:cNvPr id="50" name="Freeform 1205"/>
            <p:cNvSpPr>
              <a:spLocks/>
            </p:cNvSpPr>
            <p:nvPr/>
          </p:nvSpPr>
          <p:spPr bwMode="auto">
            <a:xfrm>
              <a:off x="2730407" y="5259451"/>
              <a:ext cx="2689138" cy="1601725"/>
            </a:xfrm>
            <a:custGeom>
              <a:avLst/>
              <a:gdLst/>
              <a:ahLst/>
              <a:cxnLst>
                <a:cxn ang="0">
                  <a:pos x="543" y="0"/>
                </a:cxn>
                <a:cxn ang="0">
                  <a:pos x="244" y="406"/>
                </a:cxn>
                <a:cxn ang="0">
                  <a:pos x="304" y="406"/>
                </a:cxn>
                <a:cxn ang="0">
                  <a:pos x="543" y="0"/>
                </a:cxn>
              </a:cxnLst>
              <a:rect l="0" t="0" r="r" b="b"/>
              <a:pathLst>
                <a:path w="543" h="406">
                  <a:moveTo>
                    <a:pt x="543" y="0"/>
                  </a:moveTo>
                  <a:cubicBezTo>
                    <a:pt x="451" y="14"/>
                    <a:pt x="0" y="99"/>
                    <a:pt x="244" y="406"/>
                  </a:cubicBezTo>
                  <a:cubicBezTo>
                    <a:pt x="304" y="406"/>
                    <a:pt x="304" y="406"/>
                    <a:pt x="304" y="406"/>
                  </a:cubicBezTo>
                  <a:cubicBezTo>
                    <a:pt x="22" y="101"/>
                    <a:pt x="471" y="11"/>
                    <a:pt x="54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1" name="Freeform 1207"/>
            <p:cNvSpPr>
              <a:spLocks/>
            </p:cNvSpPr>
            <p:nvPr/>
          </p:nvSpPr>
          <p:spPr bwMode="auto">
            <a:xfrm>
              <a:off x="2218191" y="5286202"/>
              <a:ext cx="2821184" cy="1574974"/>
            </a:xfrm>
            <a:custGeom>
              <a:avLst/>
              <a:gdLst/>
              <a:ahLst/>
              <a:cxnLst>
                <a:cxn ang="0">
                  <a:pos x="570" y="0"/>
                </a:cxn>
                <a:cxn ang="0">
                  <a:pos x="62" y="399"/>
                </a:cxn>
                <a:cxn ang="0">
                  <a:pos x="88" y="399"/>
                </a:cxn>
                <a:cxn ang="0">
                  <a:pos x="570" y="0"/>
                </a:cxn>
              </a:cxnLst>
              <a:rect l="0" t="0" r="r" b="b"/>
              <a:pathLst>
                <a:path w="570" h="399">
                  <a:moveTo>
                    <a:pt x="570" y="0"/>
                  </a:moveTo>
                  <a:cubicBezTo>
                    <a:pt x="439" y="25"/>
                    <a:pt x="0" y="85"/>
                    <a:pt x="62" y="399"/>
                  </a:cubicBezTo>
                  <a:cubicBezTo>
                    <a:pt x="88" y="399"/>
                    <a:pt x="88" y="399"/>
                    <a:pt x="88" y="399"/>
                  </a:cubicBezTo>
                  <a:cubicBezTo>
                    <a:pt x="19" y="103"/>
                    <a:pt x="390" y="41"/>
                    <a:pt x="57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2" name="Freeform 1208"/>
            <p:cNvSpPr>
              <a:spLocks/>
            </p:cNvSpPr>
            <p:nvPr/>
          </p:nvSpPr>
          <p:spPr bwMode="auto">
            <a:xfrm>
              <a:off x="945386" y="5297906"/>
              <a:ext cx="3657479" cy="1563270"/>
            </a:xfrm>
            <a:custGeom>
              <a:avLst/>
              <a:gdLst/>
              <a:ahLst/>
              <a:cxnLst>
                <a:cxn ang="0">
                  <a:pos x="739" y="0"/>
                </a:cxn>
                <a:cxn ang="0">
                  <a:pos x="609" y="21"/>
                </a:cxn>
                <a:cxn ang="0">
                  <a:pos x="432" y="66"/>
                </a:cxn>
                <a:cxn ang="0">
                  <a:pos x="0" y="396"/>
                </a:cxn>
                <a:cxn ang="0">
                  <a:pos x="44" y="396"/>
                </a:cxn>
                <a:cxn ang="0">
                  <a:pos x="739" y="0"/>
                </a:cxn>
              </a:cxnLst>
              <a:rect l="0" t="0" r="r" b="b"/>
              <a:pathLst>
                <a:path w="739" h="396">
                  <a:moveTo>
                    <a:pt x="739" y="0"/>
                  </a:moveTo>
                  <a:cubicBezTo>
                    <a:pt x="710" y="4"/>
                    <a:pt x="664" y="11"/>
                    <a:pt x="609" y="21"/>
                  </a:cubicBezTo>
                  <a:cubicBezTo>
                    <a:pt x="550" y="34"/>
                    <a:pt x="490" y="48"/>
                    <a:pt x="432" y="66"/>
                  </a:cubicBezTo>
                  <a:cubicBezTo>
                    <a:pt x="267" y="119"/>
                    <a:pt x="88" y="215"/>
                    <a:pt x="0" y="396"/>
                  </a:cubicBezTo>
                  <a:cubicBezTo>
                    <a:pt x="44" y="396"/>
                    <a:pt x="44" y="396"/>
                    <a:pt x="44" y="396"/>
                  </a:cubicBezTo>
                  <a:cubicBezTo>
                    <a:pt x="165" y="90"/>
                    <a:pt x="587" y="32"/>
                    <a:pt x="73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3" name="Freeform 1211"/>
            <p:cNvSpPr>
              <a:spLocks/>
            </p:cNvSpPr>
            <p:nvPr/>
          </p:nvSpPr>
          <p:spPr bwMode="auto">
            <a:xfrm>
              <a:off x="10481" y="5329672"/>
              <a:ext cx="3984451" cy="1531504"/>
            </a:xfrm>
            <a:custGeom>
              <a:avLst/>
              <a:gdLst/>
              <a:ahLst/>
              <a:cxnLst>
                <a:cxn ang="0">
                  <a:pos x="805" y="0"/>
                </a:cxn>
                <a:cxn ang="0">
                  <a:pos x="0" y="388"/>
                </a:cxn>
                <a:cxn ang="0">
                  <a:pos x="28" y="388"/>
                </a:cxn>
                <a:cxn ang="0">
                  <a:pos x="805" y="0"/>
                </a:cxn>
              </a:cxnLst>
              <a:rect l="0" t="0" r="r" b="b"/>
              <a:pathLst>
                <a:path w="805" h="388">
                  <a:moveTo>
                    <a:pt x="805" y="0"/>
                  </a:moveTo>
                  <a:cubicBezTo>
                    <a:pt x="501" y="46"/>
                    <a:pt x="159" y="146"/>
                    <a:pt x="0" y="388"/>
                  </a:cubicBezTo>
                  <a:cubicBezTo>
                    <a:pt x="28" y="388"/>
                    <a:pt x="28" y="388"/>
                    <a:pt x="28" y="388"/>
                  </a:cubicBezTo>
                  <a:cubicBezTo>
                    <a:pt x="171" y="167"/>
                    <a:pt x="512" y="48"/>
                    <a:pt x="80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4" name="Freeform 1212"/>
            <p:cNvSpPr>
              <a:spLocks/>
            </p:cNvSpPr>
            <p:nvPr/>
          </p:nvSpPr>
          <p:spPr bwMode="auto">
            <a:xfrm>
              <a:off x="0" y="5306265"/>
              <a:ext cx="3628135" cy="867740"/>
            </a:xfrm>
            <a:custGeom>
              <a:avLst/>
              <a:gdLst/>
              <a:ahLst/>
              <a:cxnLst>
                <a:cxn ang="0">
                  <a:pos x="733" y="0"/>
                </a:cxn>
                <a:cxn ang="0">
                  <a:pos x="0" y="203"/>
                </a:cxn>
                <a:cxn ang="0">
                  <a:pos x="0" y="220"/>
                </a:cxn>
                <a:cxn ang="0">
                  <a:pos x="733" y="0"/>
                </a:cxn>
              </a:cxnLst>
              <a:rect l="0" t="0" r="r" b="b"/>
              <a:pathLst>
                <a:path w="733" h="220">
                  <a:moveTo>
                    <a:pt x="733" y="0"/>
                  </a:moveTo>
                  <a:cubicBezTo>
                    <a:pt x="500" y="21"/>
                    <a:pt x="209" y="77"/>
                    <a:pt x="0" y="203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201" y="90"/>
                    <a:pt x="498" y="24"/>
                    <a:pt x="73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5" name="Freeform 1213"/>
            <p:cNvSpPr>
              <a:spLocks/>
            </p:cNvSpPr>
            <p:nvPr/>
          </p:nvSpPr>
          <p:spPr bwMode="auto">
            <a:xfrm>
              <a:off x="0" y="5338033"/>
              <a:ext cx="2955326" cy="580165"/>
            </a:xfrm>
            <a:custGeom>
              <a:avLst/>
              <a:gdLst/>
              <a:ahLst/>
              <a:cxnLst>
                <a:cxn ang="0">
                  <a:pos x="597" y="0"/>
                </a:cxn>
                <a:cxn ang="0">
                  <a:pos x="0" y="134"/>
                </a:cxn>
                <a:cxn ang="0">
                  <a:pos x="0" y="147"/>
                </a:cxn>
                <a:cxn ang="0">
                  <a:pos x="597" y="0"/>
                </a:cxn>
              </a:cxnLst>
              <a:rect l="0" t="0" r="r" b="b"/>
              <a:pathLst>
                <a:path w="597" h="147">
                  <a:moveTo>
                    <a:pt x="597" y="0"/>
                  </a:moveTo>
                  <a:cubicBezTo>
                    <a:pt x="411" y="16"/>
                    <a:pt x="189" y="55"/>
                    <a:pt x="0" y="134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186" y="64"/>
                    <a:pt x="411" y="18"/>
                    <a:pt x="59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6" name="Freeform 1214"/>
            <p:cNvSpPr>
              <a:spLocks/>
            </p:cNvSpPr>
            <p:nvPr/>
          </p:nvSpPr>
          <p:spPr bwMode="auto">
            <a:xfrm>
              <a:off x="3882845" y="5085568"/>
              <a:ext cx="4271599" cy="1775608"/>
            </a:xfrm>
            <a:custGeom>
              <a:avLst/>
              <a:gdLst/>
              <a:ahLst/>
              <a:cxnLst>
                <a:cxn ang="0">
                  <a:pos x="863" y="0"/>
                </a:cxn>
                <a:cxn ang="0">
                  <a:pos x="382" y="39"/>
                </a:cxn>
                <a:cxn ang="0">
                  <a:pos x="66" y="165"/>
                </a:cxn>
                <a:cxn ang="0">
                  <a:pos x="164" y="435"/>
                </a:cxn>
                <a:cxn ang="0">
                  <a:pos x="181" y="450"/>
                </a:cxn>
                <a:cxn ang="0">
                  <a:pos x="269" y="450"/>
                </a:cxn>
                <a:cxn ang="0">
                  <a:pos x="215" y="408"/>
                </a:cxn>
                <a:cxn ang="0">
                  <a:pos x="99" y="243"/>
                </a:cxn>
                <a:cxn ang="0">
                  <a:pos x="130" y="167"/>
                </a:cxn>
                <a:cxn ang="0">
                  <a:pos x="457" y="41"/>
                </a:cxn>
                <a:cxn ang="0">
                  <a:pos x="863" y="0"/>
                </a:cxn>
              </a:cxnLst>
              <a:rect l="0" t="0" r="r" b="b"/>
              <a:pathLst>
                <a:path w="863" h="450">
                  <a:moveTo>
                    <a:pt x="863" y="0"/>
                  </a:moveTo>
                  <a:cubicBezTo>
                    <a:pt x="747" y="5"/>
                    <a:pt x="529" y="16"/>
                    <a:pt x="382" y="39"/>
                  </a:cubicBezTo>
                  <a:cubicBezTo>
                    <a:pt x="284" y="54"/>
                    <a:pt x="121" y="98"/>
                    <a:pt x="66" y="165"/>
                  </a:cubicBezTo>
                  <a:cubicBezTo>
                    <a:pt x="0" y="243"/>
                    <a:pt x="56" y="339"/>
                    <a:pt x="164" y="435"/>
                  </a:cubicBezTo>
                  <a:cubicBezTo>
                    <a:pt x="170" y="440"/>
                    <a:pt x="175" y="445"/>
                    <a:pt x="181" y="450"/>
                  </a:cubicBezTo>
                  <a:cubicBezTo>
                    <a:pt x="269" y="450"/>
                    <a:pt x="269" y="450"/>
                    <a:pt x="269" y="450"/>
                  </a:cubicBezTo>
                  <a:cubicBezTo>
                    <a:pt x="250" y="435"/>
                    <a:pt x="232" y="421"/>
                    <a:pt x="215" y="408"/>
                  </a:cubicBezTo>
                  <a:cubicBezTo>
                    <a:pt x="142" y="353"/>
                    <a:pt x="99" y="298"/>
                    <a:pt x="99" y="243"/>
                  </a:cubicBezTo>
                  <a:cubicBezTo>
                    <a:pt x="100" y="218"/>
                    <a:pt x="109" y="192"/>
                    <a:pt x="130" y="167"/>
                  </a:cubicBezTo>
                  <a:cubicBezTo>
                    <a:pt x="186" y="100"/>
                    <a:pt x="359" y="55"/>
                    <a:pt x="457" y="41"/>
                  </a:cubicBezTo>
                  <a:cubicBezTo>
                    <a:pt x="586" y="22"/>
                    <a:pt x="693" y="17"/>
                    <a:pt x="86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7" name="组合 2296"/>
          <p:cNvGrpSpPr/>
          <p:nvPr/>
        </p:nvGrpSpPr>
        <p:grpSpPr>
          <a:xfrm rot="10800000">
            <a:off x="989556" y="0"/>
            <a:ext cx="8154444" cy="4221271"/>
            <a:chOff x="0" y="5085568"/>
            <a:chExt cx="8154444" cy="1775608"/>
          </a:xfrm>
          <a:solidFill>
            <a:schemeClr val="bg1">
              <a:alpha val="13000"/>
            </a:schemeClr>
          </a:solidFill>
        </p:grpSpPr>
        <p:sp>
          <p:nvSpPr>
            <p:cNvPr id="58" name="Freeform 1205"/>
            <p:cNvSpPr>
              <a:spLocks/>
            </p:cNvSpPr>
            <p:nvPr/>
          </p:nvSpPr>
          <p:spPr bwMode="auto">
            <a:xfrm>
              <a:off x="2730407" y="5259451"/>
              <a:ext cx="2689138" cy="1601725"/>
            </a:xfrm>
            <a:custGeom>
              <a:avLst/>
              <a:gdLst/>
              <a:ahLst/>
              <a:cxnLst>
                <a:cxn ang="0">
                  <a:pos x="543" y="0"/>
                </a:cxn>
                <a:cxn ang="0">
                  <a:pos x="244" y="406"/>
                </a:cxn>
                <a:cxn ang="0">
                  <a:pos x="304" y="406"/>
                </a:cxn>
                <a:cxn ang="0">
                  <a:pos x="543" y="0"/>
                </a:cxn>
              </a:cxnLst>
              <a:rect l="0" t="0" r="r" b="b"/>
              <a:pathLst>
                <a:path w="543" h="406">
                  <a:moveTo>
                    <a:pt x="543" y="0"/>
                  </a:moveTo>
                  <a:cubicBezTo>
                    <a:pt x="451" y="14"/>
                    <a:pt x="0" y="99"/>
                    <a:pt x="244" y="406"/>
                  </a:cubicBezTo>
                  <a:cubicBezTo>
                    <a:pt x="304" y="406"/>
                    <a:pt x="304" y="406"/>
                    <a:pt x="304" y="406"/>
                  </a:cubicBezTo>
                  <a:cubicBezTo>
                    <a:pt x="22" y="101"/>
                    <a:pt x="471" y="11"/>
                    <a:pt x="54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59" name="Freeform 1207"/>
            <p:cNvSpPr>
              <a:spLocks/>
            </p:cNvSpPr>
            <p:nvPr/>
          </p:nvSpPr>
          <p:spPr bwMode="auto">
            <a:xfrm>
              <a:off x="2218191" y="5286202"/>
              <a:ext cx="2821184" cy="1574974"/>
            </a:xfrm>
            <a:custGeom>
              <a:avLst/>
              <a:gdLst/>
              <a:ahLst/>
              <a:cxnLst>
                <a:cxn ang="0">
                  <a:pos x="570" y="0"/>
                </a:cxn>
                <a:cxn ang="0">
                  <a:pos x="62" y="399"/>
                </a:cxn>
                <a:cxn ang="0">
                  <a:pos x="88" y="399"/>
                </a:cxn>
                <a:cxn ang="0">
                  <a:pos x="570" y="0"/>
                </a:cxn>
              </a:cxnLst>
              <a:rect l="0" t="0" r="r" b="b"/>
              <a:pathLst>
                <a:path w="570" h="399">
                  <a:moveTo>
                    <a:pt x="570" y="0"/>
                  </a:moveTo>
                  <a:cubicBezTo>
                    <a:pt x="439" y="25"/>
                    <a:pt x="0" y="85"/>
                    <a:pt x="62" y="399"/>
                  </a:cubicBezTo>
                  <a:cubicBezTo>
                    <a:pt x="88" y="399"/>
                    <a:pt x="88" y="399"/>
                    <a:pt x="88" y="399"/>
                  </a:cubicBezTo>
                  <a:cubicBezTo>
                    <a:pt x="19" y="103"/>
                    <a:pt x="390" y="41"/>
                    <a:pt x="57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0" name="Freeform 1208"/>
            <p:cNvSpPr>
              <a:spLocks/>
            </p:cNvSpPr>
            <p:nvPr/>
          </p:nvSpPr>
          <p:spPr bwMode="auto">
            <a:xfrm>
              <a:off x="945386" y="5297906"/>
              <a:ext cx="3657479" cy="1563270"/>
            </a:xfrm>
            <a:custGeom>
              <a:avLst/>
              <a:gdLst/>
              <a:ahLst/>
              <a:cxnLst>
                <a:cxn ang="0">
                  <a:pos x="739" y="0"/>
                </a:cxn>
                <a:cxn ang="0">
                  <a:pos x="609" y="21"/>
                </a:cxn>
                <a:cxn ang="0">
                  <a:pos x="432" y="66"/>
                </a:cxn>
                <a:cxn ang="0">
                  <a:pos x="0" y="396"/>
                </a:cxn>
                <a:cxn ang="0">
                  <a:pos x="44" y="396"/>
                </a:cxn>
                <a:cxn ang="0">
                  <a:pos x="739" y="0"/>
                </a:cxn>
              </a:cxnLst>
              <a:rect l="0" t="0" r="r" b="b"/>
              <a:pathLst>
                <a:path w="739" h="396">
                  <a:moveTo>
                    <a:pt x="739" y="0"/>
                  </a:moveTo>
                  <a:cubicBezTo>
                    <a:pt x="710" y="4"/>
                    <a:pt x="664" y="11"/>
                    <a:pt x="609" y="21"/>
                  </a:cubicBezTo>
                  <a:cubicBezTo>
                    <a:pt x="550" y="34"/>
                    <a:pt x="490" y="48"/>
                    <a:pt x="432" y="66"/>
                  </a:cubicBezTo>
                  <a:cubicBezTo>
                    <a:pt x="267" y="119"/>
                    <a:pt x="88" y="215"/>
                    <a:pt x="0" y="396"/>
                  </a:cubicBezTo>
                  <a:cubicBezTo>
                    <a:pt x="44" y="396"/>
                    <a:pt x="44" y="396"/>
                    <a:pt x="44" y="396"/>
                  </a:cubicBezTo>
                  <a:cubicBezTo>
                    <a:pt x="165" y="90"/>
                    <a:pt x="587" y="32"/>
                    <a:pt x="739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1" name="Freeform 1211"/>
            <p:cNvSpPr>
              <a:spLocks/>
            </p:cNvSpPr>
            <p:nvPr/>
          </p:nvSpPr>
          <p:spPr bwMode="auto">
            <a:xfrm>
              <a:off x="10481" y="5329672"/>
              <a:ext cx="3984451" cy="1531504"/>
            </a:xfrm>
            <a:custGeom>
              <a:avLst/>
              <a:gdLst/>
              <a:ahLst/>
              <a:cxnLst>
                <a:cxn ang="0">
                  <a:pos x="805" y="0"/>
                </a:cxn>
                <a:cxn ang="0">
                  <a:pos x="0" y="388"/>
                </a:cxn>
                <a:cxn ang="0">
                  <a:pos x="28" y="388"/>
                </a:cxn>
                <a:cxn ang="0">
                  <a:pos x="805" y="0"/>
                </a:cxn>
              </a:cxnLst>
              <a:rect l="0" t="0" r="r" b="b"/>
              <a:pathLst>
                <a:path w="805" h="388">
                  <a:moveTo>
                    <a:pt x="805" y="0"/>
                  </a:moveTo>
                  <a:cubicBezTo>
                    <a:pt x="501" y="46"/>
                    <a:pt x="159" y="146"/>
                    <a:pt x="0" y="388"/>
                  </a:cubicBezTo>
                  <a:cubicBezTo>
                    <a:pt x="28" y="388"/>
                    <a:pt x="28" y="388"/>
                    <a:pt x="28" y="388"/>
                  </a:cubicBezTo>
                  <a:cubicBezTo>
                    <a:pt x="171" y="167"/>
                    <a:pt x="512" y="48"/>
                    <a:pt x="805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2" name="Freeform 1212"/>
            <p:cNvSpPr>
              <a:spLocks/>
            </p:cNvSpPr>
            <p:nvPr/>
          </p:nvSpPr>
          <p:spPr bwMode="auto">
            <a:xfrm>
              <a:off x="0" y="5306265"/>
              <a:ext cx="3628135" cy="867740"/>
            </a:xfrm>
            <a:custGeom>
              <a:avLst/>
              <a:gdLst/>
              <a:ahLst/>
              <a:cxnLst>
                <a:cxn ang="0">
                  <a:pos x="733" y="0"/>
                </a:cxn>
                <a:cxn ang="0">
                  <a:pos x="0" y="203"/>
                </a:cxn>
                <a:cxn ang="0">
                  <a:pos x="0" y="220"/>
                </a:cxn>
                <a:cxn ang="0">
                  <a:pos x="733" y="0"/>
                </a:cxn>
              </a:cxnLst>
              <a:rect l="0" t="0" r="r" b="b"/>
              <a:pathLst>
                <a:path w="733" h="220">
                  <a:moveTo>
                    <a:pt x="733" y="0"/>
                  </a:moveTo>
                  <a:cubicBezTo>
                    <a:pt x="500" y="21"/>
                    <a:pt x="209" y="77"/>
                    <a:pt x="0" y="203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201" y="90"/>
                    <a:pt x="498" y="24"/>
                    <a:pt x="73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3" name="Freeform 1213"/>
            <p:cNvSpPr>
              <a:spLocks/>
            </p:cNvSpPr>
            <p:nvPr/>
          </p:nvSpPr>
          <p:spPr bwMode="auto">
            <a:xfrm>
              <a:off x="0" y="5338033"/>
              <a:ext cx="2955326" cy="580165"/>
            </a:xfrm>
            <a:custGeom>
              <a:avLst/>
              <a:gdLst/>
              <a:ahLst/>
              <a:cxnLst>
                <a:cxn ang="0">
                  <a:pos x="597" y="0"/>
                </a:cxn>
                <a:cxn ang="0">
                  <a:pos x="0" y="134"/>
                </a:cxn>
                <a:cxn ang="0">
                  <a:pos x="0" y="147"/>
                </a:cxn>
                <a:cxn ang="0">
                  <a:pos x="597" y="0"/>
                </a:cxn>
              </a:cxnLst>
              <a:rect l="0" t="0" r="r" b="b"/>
              <a:pathLst>
                <a:path w="597" h="147">
                  <a:moveTo>
                    <a:pt x="597" y="0"/>
                  </a:moveTo>
                  <a:cubicBezTo>
                    <a:pt x="411" y="16"/>
                    <a:pt x="189" y="55"/>
                    <a:pt x="0" y="134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186" y="64"/>
                    <a:pt x="411" y="18"/>
                    <a:pt x="59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4" name="Freeform 1214"/>
            <p:cNvSpPr>
              <a:spLocks/>
            </p:cNvSpPr>
            <p:nvPr/>
          </p:nvSpPr>
          <p:spPr bwMode="auto">
            <a:xfrm>
              <a:off x="3882845" y="5085568"/>
              <a:ext cx="4271599" cy="1775608"/>
            </a:xfrm>
            <a:custGeom>
              <a:avLst/>
              <a:gdLst/>
              <a:ahLst/>
              <a:cxnLst>
                <a:cxn ang="0">
                  <a:pos x="863" y="0"/>
                </a:cxn>
                <a:cxn ang="0">
                  <a:pos x="382" y="39"/>
                </a:cxn>
                <a:cxn ang="0">
                  <a:pos x="66" y="165"/>
                </a:cxn>
                <a:cxn ang="0">
                  <a:pos x="164" y="435"/>
                </a:cxn>
                <a:cxn ang="0">
                  <a:pos x="181" y="450"/>
                </a:cxn>
                <a:cxn ang="0">
                  <a:pos x="269" y="450"/>
                </a:cxn>
                <a:cxn ang="0">
                  <a:pos x="215" y="408"/>
                </a:cxn>
                <a:cxn ang="0">
                  <a:pos x="99" y="243"/>
                </a:cxn>
                <a:cxn ang="0">
                  <a:pos x="130" y="167"/>
                </a:cxn>
                <a:cxn ang="0">
                  <a:pos x="457" y="41"/>
                </a:cxn>
                <a:cxn ang="0">
                  <a:pos x="863" y="0"/>
                </a:cxn>
              </a:cxnLst>
              <a:rect l="0" t="0" r="r" b="b"/>
              <a:pathLst>
                <a:path w="863" h="450">
                  <a:moveTo>
                    <a:pt x="863" y="0"/>
                  </a:moveTo>
                  <a:cubicBezTo>
                    <a:pt x="747" y="5"/>
                    <a:pt x="529" y="16"/>
                    <a:pt x="382" y="39"/>
                  </a:cubicBezTo>
                  <a:cubicBezTo>
                    <a:pt x="284" y="54"/>
                    <a:pt x="121" y="98"/>
                    <a:pt x="66" y="165"/>
                  </a:cubicBezTo>
                  <a:cubicBezTo>
                    <a:pt x="0" y="243"/>
                    <a:pt x="56" y="339"/>
                    <a:pt x="164" y="435"/>
                  </a:cubicBezTo>
                  <a:cubicBezTo>
                    <a:pt x="170" y="440"/>
                    <a:pt x="175" y="445"/>
                    <a:pt x="181" y="450"/>
                  </a:cubicBezTo>
                  <a:cubicBezTo>
                    <a:pt x="269" y="450"/>
                    <a:pt x="269" y="450"/>
                    <a:pt x="269" y="450"/>
                  </a:cubicBezTo>
                  <a:cubicBezTo>
                    <a:pt x="250" y="435"/>
                    <a:pt x="232" y="421"/>
                    <a:pt x="215" y="408"/>
                  </a:cubicBezTo>
                  <a:cubicBezTo>
                    <a:pt x="142" y="353"/>
                    <a:pt x="99" y="298"/>
                    <a:pt x="99" y="243"/>
                  </a:cubicBezTo>
                  <a:cubicBezTo>
                    <a:pt x="100" y="218"/>
                    <a:pt x="109" y="192"/>
                    <a:pt x="130" y="167"/>
                  </a:cubicBezTo>
                  <a:cubicBezTo>
                    <a:pt x="186" y="100"/>
                    <a:pt x="359" y="55"/>
                    <a:pt x="457" y="41"/>
                  </a:cubicBezTo>
                  <a:cubicBezTo>
                    <a:pt x="586" y="22"/>
                    <a:pt x="693" y="17"/>
                    <a:pt x="86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pic>
        <p:nvPicPr>
          <p:cNvPr id="3088" name="Picture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19488" y="2376488"/>
            <a:ext cx="2103437" cy="210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" name="Freeform 1301"/>
          <p:cNvSpPr>
            <a:spLocks noEditPoints="1"/>
          </p:cNvSpPr>
          <p:nvPr/>
        </p:nvSpPr>
        <p:spPr bwMode="auto">
          <a:xfrm>
            <a:off x="6082715" y="5110189"/>
            <a:ext cx="1027113" cy="1054100"/>
          </a:xfrm>
          <a:custGeom>
            <a:avLst/>
            <a:gdLst/>
            <a:ahLst/>
            <a:cxnLst>
              <a:cxn ang="0">
                <a:pos x="240" y="243"/>
              </a:cxn>
              <a:cxn ang="0">
                <a:pos x="217" y="160"/>
              </a:cxn>
              <a:cxn ang="0">
                <a:pos x="268" y="164"/>
              </a:cxn>
              <a:cxn ang="0">
                <a:pos x="218" y="94"/>
              </a:cxn>
              <a:cxn ang="0">
                <a:pos x="217" y="67"/>
              </a:cxn>
              <a:cxn ang="0">
                <a:pos x="222" y="57"/>
              </a:cxn>
              <a:cxn ang="0">
                <a:pos x="217" y="202"/>
              </a:cxn>
              <a:cxn ang="0">
                <a:pos x="181" y="200"/>
              </a:cxn>
              <a:cxn ang="0">
                <a:pos x="215" y="71"/>
              </a:cxn>
              <a:cxn ang="0">
                <a:pos x="186" y="140"/>
              </a:cxn>
              <a:cxn ang="0">
                <a:pos x="165" y="148"/>
              </a:cxn>
              <a:cxn ang="0">
                <a:pos x="156" y="113"/>
              </a:cxn>
              <a:cxn ang="0">
                <a:pos x="171" y="63"/>
              </a:cxn>
              <a:cxn ang="0">
                <a:pos x="156" y="11"/>
              </a:cxn>
              <a:cxn ang="0">
                <a:pos x="173" y="48"/>
              </a:cxn>
              <a:cxn ang="0">
                <a:pos x="183" y="68"/>
              </a:cxn>
              <a:cxn ang="0">
                <a:pos x="196" y="123"/>
              </a:cxn>
              <a:cxn ang="0">
                <a:pos x="199" y="97"/>
              </a:cxn>
              <a:cxn ang="0">
                <a:pos x="198" y="57"/>
              </a:cxn>
              <a:cxn ang="0">
                <a:pos x="217" y="160"/>
              </a:cxn>
              <a:cxn ang="0">
                <a:pos x="156" y="152"/>
              </a:cxn>
              <a:cxn ang="0">
                <a:pos x="159" y="215"/>
              </a:cxn>
              <a:cxn ang="0">
                <a:pos x="217" y="169"/>
              </a:cxn>
              <a:cxn ang="0">
                <a:pos x="162" y="84"/>
              </a:cxn>
              <a:cxn ang="0">
                <a:pos x="152" y="69"/>
              </a:cxn>
              <a:cxn ang="0">
                <a:pos x="156" y="82"/>
              </a:cxn>
              <a:cxn ang="0">
                <a:pos x="143" y="146"/>
              </a:cxn>
              <a:cxn ang="0">
                <a:pos x="138" y="125"/>
              </a:cxn>
              <a:cxn ang="0">
                <a:pos x="153" y="7"/>
              </a:cxn>
              <a:cxn ang="0">
                <a:pos x="139" y="275"/>
              </a:cxn>
              <a:cxn ang="0">
                <a:pos x="138" y="193"/>
              </a:cxn>
              <a:cxn ang="0">
                <a:pos x="156" y="152"/>
              </a:cxn>
              <a:cxn ang="0">
                <a:pos x="138" y="130"/>
              </a:cxn>
              <a:cxn ang="0">
                <a:pos x="121" y="163"/>
              </a:cxn>
              <a:cxn ang="0">
                <a:pos x="132" y="29"/>
              </a:cxn>
              <a:cxn ang="0">
                <a:pos x="136" y="191"/>
              </a:cxn>
              <a:cxn ang="0">
                <a:pos x="138" y="178"/>
              </a:cxn>
              <a:cxn ang="0">
                <a:pos x="117" y="238"/>
              </a:cxn>
              <a:cxn ang="0">
                <a:pos x="117" y="223"/>
              </a:cxn>
              <a:cxn ang="0">
                <a:pos x="116" y="160"/>
              </a:cxn>
              <a:cxn ang="0">
                <a:pos x="83" y="156"/>
              </a:cxn>
              <a:cxn ang="0">
                <a:pos x="53" y="149"/>
              </a:cxn>
              <a:cxn ang="0">
                <a:pos x="60" y="105"/>
              </a:cxn>
              <a:cxn ang="0">
                <a:pos x="37" y="86"/>
              </a:cxn>
              <a:cxn ang="0">
                <a:pos x="95" y="68"/>
              </a:cxn>
              <a:cxn ang="0">
                <a:pos x="82" y="129"/>
              </a:cxn>
              <a:cxn ang="0">
                <a:pos x="103" y="111"/>
              </a:cxn>
              <a:cxn ang="0">
                <a:pos x="110" y="41"/>
              </a:cxn>
              <a:cxn ang="0">
                <a:pos x="100" y="201"/>
              </a:cxn>
              <a:cxn ang="0">
                <a:pos x="105" y="219"/>
              </a:cxn>
              <a:cxn ang="0">
                <a:pos x="116" y="224"/>
              </a:cxn>
              <a:cxn ang="0">
                <a:pos x="102" y="248"/>
              </a:cxn>
              <a:cxn ang="0">
                <a:pos x="61" y="256"/>
              </a:cxn>
              <a:cxn ang="0">
                <a:pos x="56" y="220"/>
              </a:cxn>
              <a:cxn ang="0">
                <a:pos x="3" y="229"/>
              </a:cxn>
              <a:cxn ang="0">
                <a:pos x="28" y="198"/>
              </a:cxn>
              <a:cxn ang="0">
                <a:pos x="56" y="198"/>
              </a:cxn>
            </a:cxnLst>
            <a:rect l="0" t="0" r="r" b="b"/>
            <a:pathLst>
              <a:path w="274" h="281">
                <a:moveTo>
                  <a:pt x="217" y="202"/>
                </a:moveTo>
                <a:cubicBezTo>
                  <a:pt x="222" y="204"/>
                  <a:pt x="227" y="206"/>
                  <a:pt x="232" y="210"/>
                </a:cubicBezTo>
                <a:cubicBezTo>
                  <a:pt x="240" y="216"/>
                  <a:pt x="247" y="224"/>
                  <a:pt x="253" y="234"/>
                </a:cubicBezTo>
                <a:cubicBezTo>
                  <a:pt x="254" y="238"/>
                  <a:pt x="253" y="241"/>
                  <a:pt x="250" y="244"/>
                </a:cubicBezTo>
                <a:cubicBezTo>
                  <a:pt x="247" y="247"/>
                  <a:pt x="243" y="247"/>
                  <a:pt x="240" y="243"/>
                </a:cubicBezTo>
                <a:cubicBezTo>
                  <a:pt x="233" y="238"/>
                  <a:pt x="227" y="234"/>
                  <a:pt x="221" y="231"/>
                </a:cubicBezTo>
                <a:cubicBezTo>
                  <a:pt x="219" y="230"/>
                  <a:pt x="218" y="229"/>
                  <a:pt x="217" y="229"/>
                </a:cubicBezTo>
                <a:cubicBezTo>
                  <a:pt x="217" y="202"/>
                  <a:pt x="217" y="202"/>
                  <a:pt x="217" y="202"/>
                </a:cubicBezTo>
                <a:close/>
                <a:moveTo>
                  <a:pt x="217" y="169"/>
                </a:moveTo>
                <a:cubicBezTo>
                  <a:pt x="217" y="160"/>
                  <a:pt x="217" y="160"/>
                  <a:pt x="217" y="160"/>
                </a:cubicBezTo>
                <a:cubicBezTo>
                  <a:pt x="227" y="157"/>
                  <a:pt x="238" y="155"/>
                  <a:pt x="249" y="152"/>
                </a:cubicBezTo>
                <a:cubicBezTo>
                  <a:pt x="252" y="151"/>
                  <a:pt x="256" y="150"/>
                  <a:pt x="259" y="151"/>
                </a:cubicBezTo>
                <a:cubicBezTo>
                  <a:pt x="263" y="152"/>
                  <a:pt x="266" y="153"/>
                  <a:pt x="270" y="155"/>
                </a:cubicBezTo>
                <a:cubicBezTo>
                  <a:pt x="273" y="156"/>
                  <a:pt x="274" y="158"/>
                  <a:pt x="273" y="160"/>
                </a:cubicBezTo>
                <a:cubicBezTo>
                  <a:pt x="273" y="161"/>
                  <a:pt x="271" y="162"/>
                  <a:pt x="268" y="164"/>
                </a:cubicBezTo>
                <a:cubicBezTo>
                  <a:pt x="253" y="164"/>
                  <a:pt x="238" y="166"/>
                  <a:pt x="224" y="168"/>
                </a:cubicBezTo>
                <a:cubicBezTo>
                  <a:pt x="222" y="168"/>
                  <a:pt x="219" y="169"/>
                  <a:pt x="217" y="169"/>
                </a:cubicBezTo>
                <a:close/>
                <a:moveTo>
                  <a:pt x="217" y="122"/>
                </a:moveTo>
                <a:cubicBezTo>
                  <a:pt x="217" y="94"/>
                  <a:pt x="217" y="94"/>
                  <a:pt x="217" y="94"/>
                </a:cubicBezTo>
                <a:cubicBezTo>
                  <a:pt x="217" y="94"/>
                  <a:pt x="217" y="94"/>
                  <a:pt x="218" y="94"/>
                </a:cubicBezTo>
                <a:cubicBezTo>
                  <a:pt x="221" y="97"/>
                  <a:pt x="224" y="100"/>
                  <a:pt x="226" y="104"/>
                </a:cubicBezTo>
                <a:cubicBezTo>
                  <a:pt x="228" y="106"/>
                  <a:pt x="229" y="109"/>
                  <a:pt x="228" y="111"/>
                </a:cubicBezTo>
                <a:cubicBezTo>
                  <a:pt x="228" y="113"/>
                  <a:pt x="226" y="116"/>
                  <a:pt x="223" y="118"/>
                </a:cubicBezTo>
                <a:cubicBezTo>
                  <a:pt x="221" y="119"/>
                  <a:pt x="219" y="121"/>
                  <a:pt x="217" y="122"/>
                </a:cubicBezTo>
                <a:close/>
                <a:moveTo>
                  <a:pt x="217" y="67"/>
                </a:moveTo>
                <a:cubicBezTo>
                  <a:pt x="217" y="37"/>
                  <a:pt x="217" y="37"/>
                  <a:pt x="217" y="37"/>
                </a:cubicBezTo>
                <a:cubicBezTo>
                  <a:pt x="219" y="37"/>
                  <a:pt x="221" y="37"/>
                  <a:pt x="223" y="37"/>
                </a:cubicBezTo>
                <a:cubicBezTo>
                  <a:pt x="226" y="38"/>
                  <a:pt x="227" y="39"/>
                  <a:pt x="228" y="42"/>
                </a:cubicBezTo>
                <a:cubicBezTo>
                  <a:pt x="229" y="44"/>
                  <a:pt x="229" y="46"/>
                  <a:pt x="227" y="48"/>
                </a:cubicBezTo>
                <a:cubicBezTo>
                  <a:pt x="222" y="57"/>
                  <a:pt x="222" y="57"/>
                  <a:pt x="222" y="57"/>
                </a:cubicBezTo>
                <a:cubicBezTo>
                  <a:pt x="220" y="60"/>
                  <a:pt x="219" y="64"/>
                  <a:pt x="217" y="67"/>
                </a:cubicBezTo>
                <a:close/>
                <a:moveTo>
                  <a:pt x="187" y="199"/>
                </a:moveTo>
                <a:cubicBezTo>
                  <a:pt x="191" y="198"/>
                  <a:pt x="194" y="198"/>
                  <a:pt x="197" y="198"/>
                </a:cubicBezTo>
                <a:cubicBezTo>
                  <a:pt x="201" y="198"/>
                  <a:pt x="204" y="199"/>
                  <a:pt x="207" y="200"/>
                </a:cubicBezTo>
                <a:cubicBezTo>
                  <a:pt x="210" y="200"/>
                  <a:pt x="214" y="201"/>
                  <a:pt x="217" y="202"/>
                </a:cubicBezTo>
                <a:cubicBezTo>
                  <a:pt x="217" y="229"/>
                  <a:pt x="217" y="229"/>
                  <a:pt x="217" y="229"/>
                </a:cubicBezTo>
                <a:cubicBezTo>
                  <a:pt x="212" y="227"/>
                  <a:pt x="206" y="225"/>
                  <a:pt x="201" y="224"/>
                </a:cubicBezTo>
                <a:cubicBezTo>
                  <a:pt x="196" y="221"/>
                  <a:pt x="192" y="218"/>
                  <a:pt x="188" y="215"/>
                </a:cubicBezTo>
                <a:cubicBezTo>
                  <a:pt x="184" y="213"/>
                  <a:pt x="182" y="208"/>
                  <a:pt x="181" y="203"/>
                </a:cubicBezTo>
                <a:cubicBezTo>
                  <a:pt x="180" y="201"/>
                  <a:pt x="180" y="200"/>
                  <a:pt x="181" y="200"/>
                </a:cubicBezTo>
                <a:cubicBezTo>
                  <a:pt x="182" y="199"/>
                  <a:pt x="183" y="198"/>
                  <a:pt x="184" y="199"/>
                </a:cubicBezTo>
                <a:cubicBezTo>
                  <a:pt x="187" y="199"/>
                  <a:pt x="187" y="199"/>
                  <a:pt x="187" y="199"/>
                </a:cubicBezTo>
                <a:close/>
                <a:moveTo>
                  <a:pt x="217" y="37"/>
                </a:moveTo>
                <a:cubicBezTo>
                  <a:pt x="217" y="67"/>
                  <a:pt x="217" y="67"/>
                  <a:pt x="217" y="67"/>
                </a:cubicBezTo>
                <a:cubicBezTo>
                  <a:pt x="216" y="69"/>
                  <a:pt x="216" y="70"/>
                  <a:pt x="215" y="71"/>
                </a:cubicBezTo>
                <a:cubicBezTo>
                  <a:pt x="213" y="76"/>
                  <a:pt x="212" y="81"/>
                  <a:pt x="211" y="86"/>
                </a:cubicBezTo>
                <a:cubicBezTo>
                  <a:pt x="213" y="89"/>
                  <a:pt x="215" y="91"/>
                  <a:pt x="217" y="94"/>
                </a:cubicBezTo>
                <a:cubicBezTo>
                  <a:pt x="217" y="122"/>
                  <a:pt x="217" y="122"/>
                  <a:pt x="217" y="122"/>
                </a:cubicBezTo>
                <a:cubicBezTo>
                  <a:pt x="212" y="125"/>
                  <a:pt x="208" y="128"/>
                  <a:pt x="204" y="130"/>
                </a:cubicBezTo>
                <a:cubicBezTo>
                  <a:pt x="199" y="133"/>
                  <a:pt x="192" y="136"/>
                  <a:pt x="186" y="140"/>
                </a:cubicBezTo>
                <a:cubicBezTo>
                  <a:pt x="183" y="141"/>
                  <a:pt x="181" y="141"/>
                  <a:pt x="179" y="143"/>
                </a:cubicBezTo>
                <a:cubicBezTo>
                  <a:pt x="178" y="144"/>
                  <a:pt x="177" y="146"/>
                  <a:pt x="177" y="150"/>
                </a:cubicBezTo>
                <a:cubicBezTo>
                  <a:pt x="176" y="152"/>
                  <a:pt x="175" y="153"/>
                  <a:pt x="174" y="154"/>
                </a:cubicBezTo>
                <a:cubicBezTo>
                  <a:pt x="173" y="154"/>
                  <a:pt x="172" y="154"/>
                  <a:pt x="170" y="152"/>
                </a:cubicBezTo>
                <a:cubicBezTo>
                  <a:pt x="168" y="150"/>
                  <a:pt x="166" y="149"/>
                  <a:pt x="165" y="148"/>
                </a:cubicBezTo>
                <a:cubicBezTo>
                  <a:pt x="163" y="147"/>
                  <a:pt x="163" y="145"/>
                  <a:pt x="163" y="143"/>
                </a:cubicBezTo>
                <a:cubicBezTo>
                  <a:pt x="163" y="141"/>
                  <a:pt x="162" y="140"/>
                  <a:pt x="160" y="140"/>
                </a:cubicBezTo>
                <a:cubicBezTo>
                  <a:pt x="159" y="140"/>
                  <a:pt x="157" y="140"/>
                  <a:pt x="156" y="141"/>
                </a:cubicBezTo>
                <a:cubicBezTo>
                  <a:pt x="156" y="141"/>
                  <a:pt x="156" y="141"/>
                  <a:pt x="156" y="141"/>
                </a:cubicBezTo>
                <a:cubicBezTo>
                  <a:pt x="156" y="113"/>
                  <a:pt x="156" y="113"/>
                  <a:pt x="156" y="113"/>
                </a:cubicBezTo>
                <a:cubicBezTo>
                  <a:pt x="158" y="115"/>
                  <a:pt x="160" y="117"/>
                  <a:pt x="162" y="118"/>
                </a:cubicBezTo>
                <a:cubicBezTo>
                  <a:pt x="164" y="119"/>
                  <a:pt x="164" y="118"/>
                  <a:pt x="165" y="118"/>
                </a:cubicBezTo>
                <a:cubicBezTo>
                  <a:pt x="166" y="116"/>
                  <a:pt x="166" y="115"/>
                  <a:pt x="166" y="114"/>
                </a:cubicBezTo>
                <a:cubicBezTo>
                  <a:pt x="172" y="67"/>
                  <a:pt x="172" y="67"/>
                  <a:pt x="172" y="67"/>
                </a:cubicBezTo>
                <a:cubicBezTo>
                  <a:pt x="172" y="66"/>
                  <a:pt x="172" y="64"/>
                  <a:pt x="171" y="63"/>
                </a:cubicBezTo>
                <a:cubicBezTo>
                  <a:pt x="171" y="61"/>
                  <a:pt x="169" y="61"/>
                  <a:pt x="167" y="61"/>
                </a:cubicBezTo>
                <a:cubicBezTo>
                  <a:pt x="164" y="62"/>
                  <a:pt x="164" y="62"/>
                  <a:pt x="164" y="62"/>
                </a:cubicBezTo>
                <a:cubicBezTo>
                  <a:pt x="161" y="63"/>
                  <a:pt x="159" y="65"/>
                  <a:pt x="156" y="66"/>
                </a:cubicBezTo>
                <a:cubicBezTo>
                  <a:pt x="156" y="11"/>
                  <a:pt x="156" y="11"/>
                  <a:pt x="156" y="11"/>
                </a:cubicBezTo>
                <a:cubicBezTo>
                  <a:pt x="156" y="11"/>
                  <a:pt x="156" y="11"/>
                  <a:pt x="156" y="11"/>
                </a:cubicBezTo>
                <a:cubicBezTo>
                  <a:pt x="160" y="13"/>
                  <a:pt x="163" y="15"/>
                  <a:pt x="163" y="18"/>
                </a:cubicBezTo>
                <a:cubicBezTo>
                  <a:pt x="163" y="21"/>
                  <a:pt x="164" y="24"/>
                  <a:pt x="164" y="28"/>
                </a:cubicBezTo>
                <a:cubicBezTo>
                  <a:pt x="166" y="31"/>
                  <a:pt x="167" y="33"/>
                  <a:pt x="169" y="36"/>
                </a:cubicBezTo>
                <a:cubicBezTo>
                  <a:pt x="171" y="38"/>
                  <a:pt x="172" y="41"/>
                  <a:pt x="172" y="45"/>
                </a:cubicBezTo>
                <a:cubicBezTo>
                  <a:pt x="172" y="47"/>
                  <a:pt x="173" y="48"/>
                  <a:pt x="173" y="48"/>
                </a:cubicBezTo>
                <a:cubicBezTo>
                  <a:pt x="174" y="49"/>
                  <a:pt x="176" y="49"/>
                  <a:pt x="178" y="49"/>
                </a:cubicBezTo>
                <a:cubicBezTo>
                  <a:pt x="182" y="49"/>
                  <a:pt x="184" y="49"/>
                  <a:pt x="186" y="51"/>
                </a:cubicBezTo>
                <a:cubicBezTo>
                  <a:pt x="187" y="53"/>
                  <a:pt x="187" y="55"/>
                  <a:pt x="187" y="59"/>
                </a:cubicBezTo>
                <a:cubicBezTo>
                  <a:pt x="187" y="61"/>
                  <a:pt x="187" y="62"/>
                  <a:pt x="186" y="64"/>
                </a:cubicBezTo>
                <a:cubicBezTo>
                  <a:pt x="184" y="65"/>
                  <a:pt x="183" y="67"/>
                  <a:pt x="183" y="68"/>
                </a:cubicBezTo>
                <a:cubicBezTo>
                  <a:pt x="180" y="79"/>
                  <a:pt x="178" y="89"/>
                  <a:pt x="178" y="98"/>
                </a:cubicBezTo>
                <a:cubicBezTo>
                  <a:pt x="177" y="108"/>
                  <a:pt x="177" y="118"/>
                  <a:pt x="177" y="129"/>
                </a:cubicBezTo>
                <a:cubicBezTo>
                  <a:pt x="177" y="132"/>
                  <a:pt x="177" y="132"/>
                  <a:pt x="178" y="133"/>
                </a:cubicBezTo>
                <a:cubicBezTo>
                  <a:pt x="179" y="133"/>
                  <a:pt x="181" y="133"/>
                  <a:pt x="183" y="132"/>
                </a:cubicBezTo>
                <a:cubicBezTo>
                  <a:pt x="188" y="129"/>
                  <a:pt x="192" y="126"/>
                  <a:pt x="196" y="123"/>
                </a:cubicBezTo>
                <a:cubicBezTo>
                  <a:pt x="201" y="119"/>
                  <a:pt x="205" y="114"/>
                  <a:pt x="209" y="109"/>
                </a:cubicBezTo>
                <a:cubicBezTo>
                  <a:pt x="211" y="107"/>
                  <a:pt x="211" y="104"/>
                  <a:pt x="210" y="103"/>
                </a:cubicBezTo>
                <a:cubicBezTo>
                  <a:pt x="210" y="101"/>
                  <a:pt x="208" y="99"/>
                  <a:pt x="205" y="99"/>
                </a:cubicBezTo>
                <a:cubicBezTo>
                  <a:pt x="204" y="99"/>
                  <a:pt x="203" y="99"/>
                  <a:pt x="201" y="99"/>
                </a:cubicBezTo>
                <a:cubicBezTo>
                  <a:pt x="201" y="99"/>
                  <a:pt x="200" y="98"/>
                  <a:pt x="199" y="97"/>
                </a:cubicBezTo>
                <a:cubicBezTo>
                  <a:pt x="196" y="92"/>
                  <a:pt x="196" y="87"/>
                  <a:pt x="197" y="82"/>
                </a:cubicBezTo>
                <a:cubicBezTo>
                  <a:pt x="199" y="77"/>
                  <a:pt x="201" y="72"/>
                  <a:pt x="203" y="67"/>
                </a:cubicBezTo>
                <a:cubicBezTo>
                  <a:pt x="203" y="66"/>
                  <a:pt x="204" y="64"/>
                  <a:pt x="204" y="62"/>
                </a:cubicBezTo>
                <a:cubicBezTo>
                  <a:pt x="205" y="61"/>
                  <a:pt x="204" y="59"/>
                  <a:pt x="203" y="58"/>
                </a:cubicBezTo>
                <a:cubicBezTo>
                  <a:pt x="198" y="57"/>
                  <a:pt x="198" y="57"/>
                  <a:pt x="198" y="57"/>
                </a:cubicBezTo>
                <a:cubicBezTo>
                  <a:pt x="197" y="56"/>
                  <a:pt x="197" y="55"/>
                  <a:pt x="198" y="53"/>
                </a:cubicBezTo>
                <a:cubicBezTo>
                  <a:pt x="199" y="52"/>
                  <a:pt x="200" y="50"/>
                  <a:pt x="200" y="49"/>
                </a:cubicBezTo>
                <a:cubicBezTo>
                  <a:pt x="202" y="43"/>
                  <a:pt x="205" y="39"/>
                  <a:pt x="209" y="38"/>
                </a:cubicBezTo>
                <a:cubicBezTo>
                  <a:pt x="211" y="37"/>
                  <a:pt x="214" y="37"/>
                  <a:pt x="217" y="37"/>
                </a:cubicBezTo>
                <a:close/>
                <a:moveTo>
                  <a:pt x="217" y="160"/>
                </a:moveTo>
                <a:cubicBezTo>
                  <a:pt x="215" y="160"/>
                  <a:pt x="213" y="160"/>
                  <a:pt x="211" y="160"/>
                </a:cubicBezTo>
                <a:cubicBezTo>
                  <a:pt x="200" y="163"/>
                  <a:pt x="187" y="166"/>
                  <a:pt x="174" y="169"/>
                </a:cubicBezTo>
                <a:cubicBezTo>
                  <a:pt x="169" y="170"/>
                  <a:pt x="166" y="170"/>
                  <a:pt x="165" y="168"/>
                </a:cubicBezTo>
                <a:cubicBezTo>
                  <a:pt x="163" y="166"/>
                  <a:pt x="161" y="163"/>
                  <a:pt x="159" y="159"/>
                </a:cubicBezTo>
                <a:cubicBezTo>
                  <a:pt x="159" y="156"/>
                  <a:pt x="157" y="154"/>
                  <a:pt x="156" y="152"/>
                </a:cubicBezTo>
                <a:cubicBezTo>
                  <a:pt x="156" y="278"/>
                  <a:pt x="156" y="278"/>
                  <a:pt x="156" y="278"/>
                </a:cubicBezTo>
                <a:cubicBezTo>
                  <a:pt x="159" y="276"/>
                  <a:pt x="161" y="273"/>
                  <a:pt x="161" y="269"/>
                </a:cubicBezTo>
                <a:cubicBezTo>
                  <a:pt x="161" y="264"/>
                  <a:pt x="161" y="259"/>
                  <a:pt x="160" y="255"/>
                </a:cubicBezTo>
                <a:cubicBezTo>
                  <a:pt x="159" y="250"/>
                  <a:pt x="159" y="245"/>
                  <a:pt x="158" y="240"/>
                </a:cubicBezTo>
                <a:cubicBezTo>
                  <a:pt x="159" y="231"/>
                  <a:pt x="159" y="222"/>
                  <a:pt x="159" y="215"/>
                </a:cubicBezTo>
                <a:cubicBezTo>
                  <a:pt x="159" y="207"/>
                  <a:pt x="161" y="198"/>
                  <a:pt x="163" y="189"/>
                </a:cubicBezTo>
                <a:cubicBezTo>
                  <a:pt x="164" y="185"/>
                  <a:pt x="164" y="185"/>
                  <a:pt x="164" y="185"/>
                </a:cubicBezTo>
                <a:cubicBezTo>
                  <a:pt x="165" y="182"/>
                  <a:pt x="168" y="180"/>
                  <a:pt x="171" y="179"/>
                </a:cubicBezTo>
                <a:cubicBezTo>
                  <a:pt x="174" y="178"/>
                  <a:pt x="177" y="178"/>
                  <a:pt x="180" y="178"/>
                </a:cubicBezTo>
                <a:cubicBezTo>
                  <a:pt x="193" y="174"/>
                  <a:pt x="205" y="171"/>
                  <a:pt x="217" y="169"/>
                </a:cubicBezTo>
                <a:cubicBezTo>
                  <a:pt x="217" y="160"/>
                  <a:pt x="217" y="160"/>
                  <a:pt x="217" y="160"/>
                </a:cubicBezTo>
                <a:close/>
                <a:moveTo>
                  <a:pt x="156" y="96"/>
                </a:moveTo>
                <a:cubicBezTo>
                  <a:pt x="156" y="96"/>
                  <a:pt x="157" y="96"/>
                  <a:pt x="157" y="95"/>
                </a:cubicBezTo>
                <a:cubicBezTo>
                  <a:pt x="159" y="94"/>
                  <a:pt x="160" y="91"/>
                  <a:pt x="161" y="90"/>
                </a:cubicBezTo>
                <a:cubicBezTo>
                  <a:pt x="162" y="87"/>
                  <a:pt x="162" y="85"/>
                  <a:pt x="162" y="84"/>
                </a:cubicBezTo>
                <a:cubicBezTo>
                  <a:pt x="160" y="82"/>
                  <a:pt x="159" y="81"/>
                  <a:pt x="156" y="82"/>
                </a:cubicBezTo>
                <a:lnTo>
                  <a:pt x="156" y="96"/>
                </a:lnTo>
                <a:close/>
                <a:moveTo>
                  <a:pt x="156" y="11"/>
                </a:moveTo>
                <a:cubicBezTo>
                  <a:pt x="156" y="66"/>
                  <a:pt x="156" y="66"/>
                  <a:pt x="156" y="66"/>
                </a:cubicBezTo>
                <a:cubicBezTo>
                  <a:pt x="154" y="67"/>
                  <a:pt x="153" y="68"/>
                  <a:pt x="152" y="69"/>
                </a:cubicBezTo>
                <a:cubicBezTo>
                  <a:pt x="148" y="71"/>
                  <a:pt x="145" y="75"/>
                  <a:pt x="141" y="78"/>
                </a:cubicBezTo>
                <a:cubicBezTo>
                  <a:pt x="140" y="81"/>
                  <a:pt x="140" y="83"/>
                  <a:pt x="141" y="84"/>
                </a:cubicBezTo>
                <a:cubicBezTo>
                  <a:pt x="142" y="85"/>
                  <a:pt x="145" y="85"/>
                  <a:pt x="147" y="85"/>
                </a:cubicBezTo>
                <a:cubicBezTo>
                  <a:pt x="149" y="83"/>
                  <a:pt x="151" y="82"/>
                  <a:pt x="154" y="82"/>
                </a:cubicBezTo>
                <a:cubicBezTo>
                  <a:pt x="155" y="82"/>
                  <a:pt x="155" y="82"/>
                  <a:pt x="156" y="82"/>
                </a:cubicBezTo>
                <a:cubicBezTo>
                  <a:pt x="156" y="96"/>
                  <a:pt x="156" y="96"/>
                  <a:pt x="156" y="96"/>
                </a:cubicBezTo>
                <a:cubicBezTo>
                  <a:pt x="152" y="101"/>
                  <a:pt x="150" y="104"/>
                  <a:pt x="152" y="107"/>
                </a:cubicBezTo>
                <a:cubicBezTo>
                  <a:pt x="152" y="109"/>
                  <a:pt x="154" y="111"/>
                  <a:pt x="156" y="113"/>
                </a:cubicBezTo>
                <a:cubicBezTo>
                  <a:pt x="156" y="141"/>
                  <a:pt x="156" y="141"/>
                  <a:pt x="156" y="141"/>
                </a:cubicBezTo>
                <a:cubicBezTo>
                  <a:pt x="151" y="143"/>
                  <a:pt x="147" y="145"/>
                  <a:pt x="143" y="146"/>
                </a:cubicBezTo>
                <a:cubicBezTo>
                  <a:pt x="142" y="147"/>
                  <a:pt x="140" y="148"/>
                  <a:pt x="138" y="149"/>
                </a:cubicBezTo>
                <a:cubicBezTo>
                  <a:pt x="138" y="130"/>
                  <a:pt x="138" y="130"/>
                  <a:pt x="138" y="130"/>
                </a:cubicBezTo>
                <a:cubicBezTo>
                  <a:pt x="139" y="129"/>
                  <a:pt x="139" y="128"/>
                  <a:pt x="139" y="127"/>
                </a:cubicBezTo>
                <a:cubicBezTo>
                  <a:pt x="140" y="127"/>
                  <a:pt x="139" y="126"/>
                  <a:pt x="139" y="125"/>
                </a:cubicBezTo>
                <a:cubicBezTo>
                  <a:pt x="138" y="125"/>
                  <a:pt x="138" y="125"/>
                  <a:pt x="138" y="125"/>
                </a:cubicBezTo>
                <a:cubicBezTo>
                  <a:pt x="138" y="16"/>
                  <a:pt x="138" y="16"/>
                  <a:pt x="138" y="16"/>
                </a:cubicBezTo>
                <a:cubicBezTo>
                  <a:pt x="139" y="12"/>
                  <a:pt x="140" y="8"/>
                  <a:pt x="140" y="3"/>
                </a:cubicBezTo>
                <a:cubicBezTo>
                  <a:pt x="142" y="1"/>
                  <a:pt x="143" y="0"/>
                  <a:pt x="144" y="0"/>
                </a:cubicBezTo>
                <a:cubicBezTo>
                  <a:pt x="145" y="0"/>
                  <a:pt x="148" y="1"/>
                  <a:pt x="150" y="3"/>
                </a:cubicBezTo>
                <a:cubicBezTo>
                  <a:pt x="151" y="4"/>
                  <a:pt x="152" y="5"/>
                  <a:pt x="153" y="7"/>
                </a:cubicBezTo>
                <a:cubicBezTo>
                  <a:pt x="154" y="8"/>
                  <a:pt x="154" y="10"/>
                  <a:pt x="156" y="11"/>
                </a:cubicBezTo>
                <a:close/>
                <a:moveTo>
                  <a:pt x="156" y="152"/>
                </a:moveTo>
                <a:cubicBezTo>
                  <a:pt x="156" y="278"/>
                  <a:pt x="156" y="278"/>
                  <a:pt x="156" y="278"/>
                </a:cubicBezTo>
                <a:cubicBezTo>
                  <a:pt x="155" y="279"/>
                  <a:pt x="154" y="279"/>
                  <a:pt x="153" y="280"/>
                </a:cubicBezTo>
                <a:cubicBezTo>
                  <a:pt x="148" y="281"/>
                  <a:pt x="143" y="279"/>
                  <a:pt x="139" y="275"/>
                </a:cubicBezTo>
                <a:cubicBezTo>
                  <a:pt x="138" y="275"/>
                  <a:pt x="138" y="274"/>
                  <a:pt x="138" y="274"/>
                </a:cubicBezTo>
                <a:cubicBezTo>
                  <a:pt x="138" y="233"/>
                  <a:pt x="138" y="233"/>
                  <a:pt x="138" y="233"/>
                </a:cubicBezTo>
                <a:cubicBezTo>
                  <a:pt x="138" y="232"/>
                  <a:pt x="138" y="231"/>
                  <a:pt x="139" y="230"/>
                </a:cubicBezTo>
                <a:cubicBezTo>
                  <a:pt x="139" y="195"/>
                  <a:pt x="139" y="195"/>
                  <a:pt x="139" y="195"/>
                </a:cubicBezTo>
                <a:cubicBezTo>
                  <a:pt x="138" y="194"/>
                  <a:pt x="138" y="193"/>
                  <a:pt x="138" y="193"/>
                </a:cubicBezTo>
                <a:cubicBezTo>
                  <a:pt x="138" y="178"/>
                  <a:pt x="138" y="178"/>
                  <a:pt x="138" y="178"/>
                </a:cubicBezTo>
                <a:cubicBezTo>
                  <a:pt x="142" y="175"/>
                  <a:pt x="143" y="172"/>
                  <a:pt x="142" y="168"/>
                </a:cubicBezTo>
                <a:cubicBezTo>
                  <a:pt x="141" y="162"/>
                  <a:pt x="143" y="157"/>
                  <a:pt x="148" y="152"/>
                </a:cubicBezTo>
                <a:cubicBezTo>
                  <a:pt x="151" y="151"/>
                  <a:pt x="154" y="151"/>
                  <a:pt x="155" y="152"/>
                </a:cubicBezTo>
                <a:cubicBezTo>
                  <a:pt x="156" y="152"/>
                  <a:pt x="156" y="152"/>
                  <a:pt x="156" y="152"/>
                </a:cubicBezTo>
                <a:close/>
                <a:moveTo>
                  <a:pt x="138" y="16"/>
                </a:moveTo>
                <a:cubicBezTo>
                  <a:pt x="138" y="125"/>
                  <a:pt x="138" y="125"/>
                  <a:pt x="138" y="125"/>
                </a:cubicBezTo>
                <a:cubicBezTo>
                  <a:pt x="137" y="125"/>
                  <a:pt x="137" y="126"/>
                  <a:pt x="137" y="126"/>
                </a:cubicBezTo>
                <a:cubicBezTo>
                  <a:pt x="136" y="127"/>
                  <a:pt x="136" y="129"/>
                  <a:pt x="136" y="132"/>
                </a:cubicBezTo>
                <a:cubicBezTo>
                  <a:pt x="137" y="131"/>
                  <a:pt x="137" y="130"/>
                  <a:pt x="138" y="130"/>
                </a:cubicBezTo>
                <a:cubicBezTo>
                  <a:pt x="138" y="149"/>
                  <a:pt x="138" y="149"/>
                  <a:pt x="138" y="149"/>
                </a:cubicBezTo>
                <a:cubicBezTo>
                  <a:pt x="136" y="150"/>
                  <a:pt x="133" y="151"/>
                  <a:pt x="131" y="152"/>
                </a:cubicBezTo>
                <a:cubicBezTo>
                  <a:pt x="128" y="152"/>
                  <a:pt x="127" y="153"/>
                  <a:pt x="127" y="154"/>
                </a:cubicBezTo>
                <a:cubicBezTo>
                  <a:pt x="126" y="155"/>
                  <a:pt x="126" y="157"/>
                  <a:pt x="126" y="159"/>
                </a:cubicBezTo>
                <a:cubicBezTo>
                  <a:pt x="124" y="161"/>
                  <a:pt x="123" y="163"/>
                  <a:pt x="121" y="163"/>
                </a:cubicBezTo>
                <a:cubicBezTo>
                  <a:pt x="120" y="163"/>
                  <a:pt x="118" y="162"/>
                  <a:pt x="117" y="160"/>
                </a:cubicBezTo>
                <a:cubicBezTo>
                  <a:pt x="117" y="39"/>
                  <a:pt x="117" y="39"/>
                  <a:pt x="117" y="39"/>
                </a:cubicBezTo>
                <a:cubicBezTo>
                  <a:pt x="118" y="39"/>
                  <a:pt x="119" y="39"/>
                  <a:pt x="120" y="39"/>
                </a:cubicBezTo>
                <a:cubicBezTo>
                  <a:pt x="123" y="40"/>
                  <a:pt x="126" y="39"/>
                  <a:pt x="128" y="38"/>
                </a:cubicBezTo>
                <a:cubicBezTo>
                  <a:pt x="130" y="35"/>
                  <a:pt x="131" y="33"/>
                  <a:pt x="132" y="29"/>
                </a:cubicBezTo>
                <a:cubicBezTo>
                  <a:pt x="134" y="25"/>
                  <a:pt x="136" y="20"/>
                  <a:pt x="138" y="16"/>
                </a:cubicBezTo>
                <a:cubicBezTo>
                  <a:pt x="138" y="16"/>
                  <a:pt x="138" y="16"/>
                  <a:pt x="138" y="16"/>
                </a:cubicBezTo>
                <a:close/>
                <a:moveTo>
                  <a:pt x="138" y="178"/>
                </a:moveTo>
                <a:cubicBezTo>
                  <a:pt x="138" y="193"/>
                  <a:pt x="138" y="193"/>
                  <a:pt x="138" y="193"/>
                </a:cubicBezTo>
                <a:cubicBezTo>
                  <a:pt x="137" y="192"/>
                  <a:pt x="136" y="191"/>
                  <a:pt x="136" y="191"/>
                </a:cubicBezTo>
                <a:cubicBezTo>
                  <a:pt x="135" y="191"/>
                  <a:pt x="133" y="191"/>
                  <a:pt x="131" y="191"/>
                </a:cubicBezTo>
                <a:cubicBezTo>
                  <a:pt x="126" y="193"/>
                  <a:pt x="122" y="195"/>
                  <a:pt x="117" y="196"/>
                </a:cubicBezTo>
                <a:cubicBezTo>
                  <a:pt x="117" y="185"/>
                  <a:pt x="117" y="185"/>
                  <a:pt x="117" y="185"/>
                </a:cubicBezTo>
                <a:cubicBezTo>
                  <a:pt x="122" y="183"/>
                  <a:pt x="128" y="182"/>
                  <a:pt x="135" y="180"/>
                </a:cubicBezTo>
                <a:cubicBezTo>
                  <a:pt x="136" y="179"/>
                  <a:pt x="137" y="178"/>
                  <a:pt x="138" y="178"/>
                </a:cubicBezTo>
                <a:close/>
                <a:moveTo>
                  <a:pt x="138" y="233"/>
                </a:moveTo>
                <a:cubicBezTo>
                  <a:pt x="138" y="274"/>
                  <a:pt x="138" y="274"/>
                  <a:pt x="138" y="274"/>
                </a:cubicBezTo>
                <a:cubicBezTo>
                  <a:pt x="134" y="267"/>
                  <a:pt x="128" y="262"/>
                  <a:pt x="122" y="258"/>
                </a:cubicBezTo>
                <a:cubicBezTo>
                  <a:pt x="120" y="257"/>
                  <a:pt x="118" y="257"/>
                  <a:pt x="117" y="256"/>
                </a:cubicBezTo>
                <a:cubicBezTo>
                  <a:pt x="117" y="238"/>
                  <a:pt x="117" y="238"/>
                  <a:pt x="117" y="238"/>
                </a:cubicBezTo>
                <a:cubicBezTo>
                  <a:pt x="117" y="238"/>
                  <a:pt x="117" y="238"/>
                  <a:pt x="117" y="238"/>
                </a:cubicBezTo>
                <a:cubicBezTo>
                  <a:pt x="120" y="239"/>
                  <a:pt x="122" y="239"/>
                  <a:pt x="125" y="239"/>
                </a:cubicBezTo>
                <a:cubicBezTo>
                  <a:pt x="129" y="239"/>
                  <a:pt x="132" y="239"/>
                  <a:pt x="134" y="238"/>
                </a:cubicBezTo>
                <a:cubicBezTo>
                  <a:pt x="136" y="238"/>
                  <a:pt x="137" y="236"/>
                  <a:pt x="138" y="233"/>
                </a:cubicBezTo>
                <a:close/>
                <a:moveTo>
                  <a:pt x="117" y="223"/>
                </a:moveTo>
                <a:cubicBezTo>
                  <a:pt x="117" y="219"/>
                  <a:pt x="117" y="219"/>
                  <a:pt x="117" y="219"/>
                </a:cubicBezTo>
                <a:cubicBezTo>
                  <a:pt x="117" y="220"/>
                  <a:pt x="117" y="221"/>
                  <a:pt x="117" y="223"/>
                </a:cubicBezTo>
                <a:close/>
                <a:moveTo>
                  <a:pt x="117" y="39"/>
                </a:moveTo>
                <a:cubicBezTo>
                  <a:pt x="117" y="160"/>
                  <a:pt x="117" y="160"/>
                  <a:pt x="117" y="160"/>
                </a:cubicBezTo>
                <a:cubicBezTo>
                  <a:pt x="116" y="160"/>
                  <a:pt x="116" y="160"/>
                  <a:pt x="116" y="160"/>
                </a:cubicBezTo>
                <a:cubicBezTo>
                  <a:pt x="113" y="157"/>
                  <a:pt x="110" y="155"/>
                  <a:pt x="109" y="152"/>
                </a:cubicBezTo>
                <a:cubicBezTo>
                  <a:pt x="108" y="150"/>
                  <a:pt x="107" y="148"/>
                  <a:pt x="107" y="145"/>
                </a:cubicBezTo>
                <a:cubicBezTo>
                  <a:pt x="105" y="141"/>
                  <a:pt x="103" y="140"/>
                  <a:pt x="102" y="140"/>
                </a:cubicBezTo>
                <a:cubicBezTo>
                  <a:pt x="101" y="139"/>
                  <a:pt x="99" y="140"/>
                  <a:pt x="96" y="142"/>
                </a:cubicBezTo>
                <a:cubicBezTo>
                  <a:pt x="92" y="147"/>
                  <a:pt x="87" y="152"/>
                  <a:pt x="83" y="156"/>
                </a:cubicBezTo>
                <a:cubicBezTo>
                  <a:pt x="78" y="160"/>
                  <a:pt x="74" y="164"/>
                  <a:pt x="72" y="168"/>
                </a:cubicBezTo>
                <a:cubicBezTo>
                  <a:pt x="70" y="170"/>
                  <a:pt x="68" y="170"/>
                  <a:pt x="66" y="170"/>
                </a:cubicBezTo>
                <a:cubicBezTo>
                  <a:pt x="65" y="170"/>
                  <a:pt x="63" y="169"/>
                  <a:pt x="62" y="168"/>
                </a:cubicBezTo>
                <a:cubicBezTo>
                  <a:pt x="58" y="164"/>
                  <a:pt x="56" y="162"/>
                  <a:pt x="55" y="159"/>
                </a:cubicBezTo>
                <a:cubicBezTo>
                  <a:pt x="54" y="156"/>
                  <a:pt x="54" y="153"/>
                  <a:pt x="53" y="149"/>
                </a:cubicBezTo>
                <a:cubicBezTo>
                  <a:pt x="52" y="146"/>
                  <a:pt x="52" y="142"/>
                  <a:pt x="52" y="141"/>
                </a:cubicBezTo>
                <a:cubicBezTo>
                  <a:pt x="52" y="138"/>
                  <a:pt x="54" y="136"/>
                  <a:pt x="57" y="132"/>
                </a:cubicBezTo>
                <a:cubicBezTo>
                  <a:pt x="59" y="128"/>
                  <a:pt x="61" y="125"/>
                  <a:pt x="62" y="122"/>
                </a:cubicBezTo>
                <a:cubicBezTo>
                  <a:pt x="62" y="119"/>
                  <a:pt x="63" y="116"/>
                  <a:pt x="64" y="112"/>
                </a:cubicBezTo>
                <a:cubicBezTo>
                  <a:pt x="63" y="109"/>
                  <a:pt x="62" y="106"/>
                  <a:pt x="60" y="105"/>
                </a:cubicBezTo>
                <a:cubicBezTo>
                  <a:pt x="57" y="104"/>
                  <a:pt x="55" y="105"/>
                  <a:pt x="52" y="109"/>
                </a:cubicBezTo>
                <a:cubicBezTo>
                  <a:pt x="50" y="110"/>
                  <a:pt x="48" y="111"/>
                  <a:pt x="47" y="112"/>
                </a:cubicBezTo>
                <a:cubicBezTo>
                  <a:pt x="46" y="113"/>
                  <a:pt x="44" y="113"/>
                  <a:pt x="43" y="113"/>
                </a:cubicBezTo>
                <a:cubicBezTo>
                  <a:pt x="38" y="109"/>
                  <a:pt x="35" y="104"/>
                  <a:pt x="34" y="101"/>
                </a:cubicBezTo>
                <a:cubicBezTo>
                  <a:pt x="34" y="97"/>
                  <a:pt x="35" y="92"/>
                  <a:pt x="37" y="86"/>
                </a:cubicBezTo>
                <a:cubicBezTo>
                  <a:pt x="37" y="83"/>
                  <a:pt x="38" y="80"/>
                  <a:pt x="39" y="79"/>
                </a:cubicBezTo>
                <a:cubicBezTo>
                  <a:pt x="40" y="77"/>
                  <a:pt x="43" y="76"/>
                  <a:pt x="47" y="74"/>
                </a:cubicBezTo>
                <a:cubicBezTo>
                  <a:pt x="53" y="68"/>
                  <a:pt x="60" y="62"/>
                  <a:pt x="67" y="55"/>
                </a:cubicBezTo>
                <a:cubicBezTo>
                  <a:pt x="75" y="48"/>
                  <a:pt x="82" y="46"/>
                  <a:pt x="89" y="47"/>
                </a:cubicBezTo>
                <a:cubicBezTo>
                  <a:pt x="95" y="53"/>
                  <a:pt x="97" y="60"/>
                  <a:pt x="95" y="68"/>
                </a:cubicBezTo>
                <a:cubicBezTo>
                  <a:pt x="94" y="76"/>
                  <a:pt x="89" y="81"/>
                  <a:pt x="79" y="83"/>
                </a:cubicBezTo>
                <a:cubicBezTo>
                  <a:pt x="76" y="84"/>
                  <a:pt x="73" y="86"/>
                  <a:pt x="71" y="89"/>
                </a:cubicBezTo>
                <a:cubicBezTo>
                  <a:pt x="69" y="91"/>
                  <a:pt x="70" y="94"/>
                  <a:pt x="73" y="97"/>
                </a:cubicBezTo>
                <a:cubicBezTo>
                  <a:pt x="76" y="103"/>
                  <a:pt x="79" y="109"/>
                  <a:pt x="80" y="113"/>
                </a:cubicBezTo>
                <a:cubicBezTo>
                  <a:pt x="81" y="118"/>
                  <a:pt x="81" y="123"/>
                  <a:pt x="82" y="129"/>
                </a:cubicBezTo>
                <a:cubicBezTo>
                  <a:pt x="82" y="131"/>
                  <a:pt x="83" y="132"/>
                  <a:pt x="85" y="133"/>
                </a:cubicBezTo>
                <a:cubicBezTo>
                  <a:pt x="86" y="133"/>
                  <a:pt x="88" y="133"/>
                  <a:pt x="90" y="132"/>
                </a:cubicBezTo>
                <a:cubicBezTo>
                  <a:pt x="101" y="125"/>
                  <a:pt x="101" y="125"/>
                  <a:pt x="101" y="125"/>
                </a:cubicBezTo>
                <a:cubicBezTo>
                  <a:pt x="103" y="123"/>
                  <a:pt x="104" y="120"/>
                  <a:pt x="103" y="118"/>
                </a:cubicBezTo>
                <a:cubicBezTo>
                  <a:pt x="103" y="115"/>
                  <a:pt x="103" y="113"/>
                  <a:pt x="103" y="111"/>
                </a:cubicBezTo>
                <a:cubicBezTo>
                  <a:pt x="102" y="108"/>
                  <a:pt x="103" y="106"/>
                  <a:pt x="103" y="104"/>
                </a:cubicBezTo>
                <a:cubicBezTo>
                  <a:pt x="104" y="102"/>
                  <a:pt x="105" y="100"/>
                  <a:pt x="107" y="97"/>
                </a:cubicBezTo>
                <a:cubicBezTo>
                  <a:pt x="108" y="90"/>
                  <a:pt x="108" y="82"/>
                  <a:pt x="108" y="75"/>
                </a:cubicBezTo>
                <a:cubicBezTo>
                  <a:pt x="107" y="67"/>
                  <a:pt x="107" y="59"/>
                  <a:pt x="107" y="51"/>
                </a:cubicBezTo>
                <a:cubicBezTo>
                  <a:pt x="107" y="47"/>
                  <a:pt x="108" y="43"/>
                  <a:pt x="110" y="41"/>
                </a:cubicBezTo>
                <a:cubicBezTo>
                  <a:pt x="111" y="39"/>
                  <a:pt x="113" y="39"/>
                  <a:pt x="117" y="39"/>
                </a:cubicBezTo>
                <a:close/>
                <a:moveTo>
                  <a:pt x="117" y="185"/>
                </a:moveTo>
                <a:cubicBezTo>
                  <a:pt x="117" y="196"/>
                  <a:pt x="117" y="196"/>
                  <a:pt x="117" y="196"/>
                </a:cubicBezTo>
                <a:cubicBezTo>
                  <a:pt x="117" y="197"/>
                  <a:pt x="116" y="197"/>
                  <a:pt x="116" y="197"/>
                </a:cubicBezTo>
                <a:cubicBezTo>
                  <a:pt x="111" y="198"/>
                  <a:pt x="105" y="200"/>
                  <a:pt x="100" y="201"/>
                </a:cubicBezTo>
                <a:cubicBezTo>
                  <a:pt x="98" y="201"/>
                  <a:pt x="96" y="202"/>
                  <a:pt x="95" y="202"/>
                </a:cubicBezTo>
                <a:cubicBezTo>
                  <a:pt x="95" y="203"/>
                  <a:pt x="95" y="204"/>
                  <a:pt x="95" y="206"/>
                </a:cubicBezTo>
                <a:cubicBezTo>
                  <a:pt x="96" y="208"/>
                  <a:pt x="97" y="211"/>
                  <a:pt x="97" y="213"/>
                </a:cubicBezTo>
                <a:cubicBezTo>
                  <a:pt x="97" y="215"/>
                  <a:pt x="98" y="218"/>
                  <a:pt x="100" y="220"/>
                </a:cubicBezTo>
                <a:cubicBezTo>
                  <a:pt x="102" y="220"/>
                  <a:pt x="103" y="219"/>
                  <a:pt x="105" y="219"/>
                </a:cubicBezTo>
                <a:cubicBezTo>
                  <a:pt x="107" y="218"/>
                  <a:pt x="109" y="217"/>
                  <a:pt x="111" y="217"/>
                </a:cubicBezTo>
                <a:cubicBezTo>
                  <a:pt x="113" y="216"/>
                  <a:pt x="115" y="217"/>
                  <a:pt x="117" y="218"/>
                </a:cubicBezTo>
                <a:cubicBezTo>
                  <a:pt x="117" y="218"/>
                  <a:pt x="117" y="218"/>
                  <a:pt x="117" y="219"/>
                </a:cubicBezTo>
                <a:cubicBezTo>
                  <a:pt x="117" y="223"/>
                  <a:pt x="117" y="223"/>
                  <a:pt x="117" y="223"/>
                </a:cubicBezTo>
                <a:cubicBezTo>
                  <a:pt x="117" y="223"/>
                  <a:pt x="116" y="224"/>
                  <a:pt x="116" y="224"/>
                </a:cubicBezTo>
                <a:cubicBezTo>
                  <a:pt x="114" y="225"/>
                  <a:pt x="113" y="227"/>
                  <a:pt x="112" y="228"/>
                </a:cubicBezTo>
                <a:cubicBezTo>
                  <a:pt x="111" y="229"/>
                  <a:pt x="111" y="231"/>
                  <a:pt x="111" y="234"/>
                </a:cubicBezTo>
                <a:cubicBezTo>
                  <a:pt x="113" y="236"/>
                  <a:pt x="114" y="237"/>
                  <a:pt x="117" y="238"/>
                </a:cubicBezTo>
                <a:cubicBezTo>
                  <a:pt x="117" y="256"/>
                  <a:pt x="117" y="256"/>
                  <a:pt x="117" y="256"/>
                </a:cubicBezTo>
                <a:cubicBezTo>
                  <a:pt x="112" y="253"/>
                  <a:pt x="107" y="251"/>
                  <a:pt x="102" y="248"/>
                </a:cubicBezTo>
                <a:cubicBezTo>
                  <a:pt x="99" y="246"/>
                  <a:pt x="96" y="246"/>
                  <a:pt x="92" y="247"/>
                </a:cubicBezTo>
                <a:cubicBezTo>
                  <a:pt x="88" y="248"/>
                  <a:pt x="85" y="250"/>
                  <a:pt x="83" y="253"/>
                </a:cubicBezTo>
                <a:cubicBezTo>
                  <a:pt x="81" y="256"/>
                  <a:pt x="78" y="258"/>
                  <a:pt x="75" y="260"/>
                </a:cubicBezTo>
                <a:cubicBezTo>
                  <a:pt x="72" y="262"/>
                  <a:pt x="69" y="263"/>
                  <a:pt x="66" y="263"/>
                </a:cubicBezTo>
                <a:cubicBezTo>
                  <a:pt x="65" y="261"/>
                  <a:pt x="63" y="258"/>
                  <a:pt x="61" y="256"/>
                </a:cubicBezTo>
                <a:cubicBezTo>
                  <a:pt x="60" y="253"/>
                  <a:pt x="58" y="251"/>
                  <a:pt x="57" y="249"/>
                </a:cubicBezTo>
                <a:cubicBezTo>
                  <a:pt x="57" y="246"/>
                  <a:pt x="56" y="243"/>
                  <a:pt x="57" y="241"/>
                </a:cubicBezTo>
                <a:cubicBezTo>
                  <a:pt x="57" y="239"/>
                  <a:pt x="57" y="236"/>
                  <a:pt x="57" y="234"/>
                </a:cubicBezTo>
                <a:cubicBezTo>
                  <a:pt x="56" y="230"/>
                  <a:pt x="55" y="228"/>
                  <a:pt x="55" y="226"/>
                </a:cubicBezTo>
                <a:cubicBezTo>
                  <a:pt x="54" y="225"/>
                  <a:pt x="55" y="223"/>
                  <a:pt x="56" y="220"/>
                </a:cubicBezTo>
                <a:cubicBezTo>
                  <a:pt x="56" y="218"/>
                  <a:pt x="56" y="216"/>
                  <a:pt x="55" y="216"/>
                </a:cubicBezTo>
                <a:cubicBezTo>
                  <a:pt x="53" y="215"/>
                  <a:pt x="52" y="215"/>
                  <a:pt x="52" y="215"/>
                </a:cubicBezTo>
                <a:cubicBezTo>
                  <a:pt x="44" y="217"/>
                  <a:pt x="38" y="219"/>
                  <a:pt x="32" y="221"/>
                </a:cubicBezTo>
                <a:cubicBezTo>
                  <a:pt x="25" y="224"/>
                  <a:pt x="19" y="226"/>
                  <a:pt x="12" y="229"/>
                </a:cubicBezTo>
                <a:cubicBezTo>
                  <a:pt x="8" y="230"/>
                  <a:pt x="5" y="230"/>
                  <a:pt x="3" y="229"/>
                </a:cubicBezTo>
                <a:cubicBezTo>
                  <a:pt x="1" y="228"/>
                  <a:pt x="1" y="225"/>
                  <a:pt x="0" y="220"/>
                </a:cubicBezTo>
                <a:cubicBezTo>
                  <a:pt x="0" y="216"/>
                  <a:pt x="0" y="212"/>
                  <a:pt x="2" y="208"/>
                </a:cubicBezTo>
                <a:cubicBezTo>
                  <a:pt x="3" y="205"/>
                  <a:pt x="7" y="203"/>
                  <a:pt x="13" y="203"/>
                </a:cubicBezTo>
                <a:cubicBezTo>
                  <a:pt x="15" y="204"/>
                  <a:pt x="18" y="204"/>
                  <a:pt x="20" y="203"/>
                </a:cubicBezTo>
                <a:cubicBezTo>
                  <a:pt x="23" y="201"/>
                  <a:pt x="25" y="200"/>
                  <a:pt x="28" y="198"/>
                </a:cubicBezTo>
                <a:cubicBezTo>
                  <a:pt x="34" y="198"/>
                  <a:pt x="38" y="197"/>
                  <a:pt x="43" y="195"/>
                </a:cubicBezTo>
                <a:cubicBezTo>
                  <a:pt x="47" y="192"/>
                  <a:pt x="51" y="190"/>
                  <a:pt x="56" y="187"/>
                </a:cubicBezTo>
                <a:cubicBezTo>
                  <a:pt x="60" y="186"/>
                  <a:pt x="62" y="186"/>
                  <a:pt x="62" y="187"/>
                </a:cubicBezTo>
                <a:cubicBezTo>
                  <a:pt x="62" y="189"/>
                  <a:pt x="61" y="192"/>
                  <a:pt x="57" y="195"/>
                </a:cubicBezTo>
                <a:cubicBezTo>
                  <a:pt x="57" y="196"/>
                  <a:pt x="56" y="197"/>
                  <a:pt x="56" y="198"/>
                </a:cubicBezTo>
                <a:cubicBezTo>
                  <a:pt x="56" y="199"/>
                  <a:pt x="57" y="199"/>
                  <a:pt x="58" y="199"/>
                </a:cubicBezTo>
                <a:cubicBezTo>
                  <a:pt x="71" y="196"/>
                  <a:pt x="84" y="193"/>
                  <a:pt x="96" y="190"/>
                </a:cubicBezTo>
                <a:cubicBezTo>
                  <a:pt x="103" y="189"/>
                  <a:pt x="109" y="187"/>
                  <a:pt x="117" y="185"/>
                </a:cubicBezTo>
                <a:close/>
              </a:path>
            </a:pathLst>
          </a:custGeom>
          <a:solidFill>
            <a:srgbClr val="FFFF00"/>
          </a:solidFill>
          <a:ln w="9525">
            <a:noFill/>
            <a:round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grpSp>
        <p:nvGrpSpPr>
          <p:cNvPr id="8" name="组合 2333"/>
          <p:cNvGrpSpPr/>
          <p:nvPr/>
        </p:nvGrpSpPr>
        <p:grpSpPr>
          <a:xfrm>
            <a:off x="3372574" y="5063358"/>
            <a:ext cx="973137" cy="1147763"/>
            <a:chOff x="150813" y="552450"/>
            <a:chExt cx="973137" cy="1147763"/>
          </a:xfrm>
          <a:solidFill>
            <a:srgbClr val="FFFF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67" name="Freeform 1324"/>
            <p:cNvSpPr>
              <a:spLocks/>
            </p:cNvSpPr>
            <p:nvPr/>
          </p:nvSpPr>
          <p:spPr bwMode="auto">
            <a:xfrm>
              <a:off x="681038" y="638175"/>
              <a:ext cx="442912" cy="1062038"/>
            </a:xfrm>
            <a:custGeom>
              <a:avLst/>
              <a:gdLst/>
              <a:ahLst/>
              <a:cxnLst>
                <a:cxn ang="0">
                  <a:pos x="118" y="130"/>
                </a:cxn>
                <a:cxn ang="0">
                  <a:pos x="114" y="127"/>
                </a:cxn>
                <a:cxn ang="0">
                  <a:pos x="81" y="126"/>
                </a:cxn>
                <a:cxn ang="0">
                  <a:pos x="48" y="131"/>
                </a:cxn>
                <a:cxn ang="0">
                  <a:pos x="42" y="131"/>
                </a:cxn>
                <a:cxn ang="0">
                  <a:pos x="39" y="126"/>
                </a:cxn>
                <a:cxn ang="0">
                  <a:pos x="37" y="86"/>
                </a:cxn>
                <a:cxn ang="0">
                  <a:pos x="42" y="66"/>
                </a:cxn>
                <a:cxn ang="0">
                  <a:pos x="39" y="51"/>
                </a:cxn>
                <a:cxn ang="0">
                  <a:pos x="40" y="38"/>
                </a:cxn>
                <a:cxn ang="0">
                  <a:pos x="51" y="31"/>
                </a:cxn>
                <a:cxn ang="0">
                  <a:pos x="63" y="27"/>
                </a:cxn>
                <a:cxn ang="0">
                  <a:pos x="71" y="17"/>
                </a:cxn>
                <a:cxn ang="0">
                  <a:pos x="64" y="7"/>
                </a:cxn>
                <a:cxn ang="0">
                  <a:pos x="43" y="0"/>
                </a:cxn>
                <a:cxn ang="0">
                  <a:pos x="36" y="2"/>
                </a:cxn>
                <a:cxn ang="0">
                  <a:pos x="31" y="5"/>
                </a:cxn>
                <a:cxn ang="0">
                  <a:pos x="1" y="10"/>
                </a:cxn>
                <a:cxn ang="0">
                  <a:pos x="0" y="9"/>
                </a:cxn>
                <a:cxn ang="0">
                  <a:pos x="0" y="65"/>
                </a:cxn>
                <a:cxn ang="0">
                  <a:pos x="2" y="65"/>
                </a:cxn>
                <a:cxn ang="0">
                  <a:pos x="1" y="66"/>
                </a:cxn>
                <a:cxn ang="0">
                  <a:pos x="0" y="67"/>
                </a:cxn>
                <a:cxn ang="0">
                  <a:pos x="0" y="68"/>
                </a:cxn>
                <a:cxn ang="0">
                  <a:pos x="0" y="94"/>
                </a:cxn>
                <a:cxn ang="0">
                  <a:pos x="2" y="94"/>
                </a:cxn>
                <a:cxn ang="0">
                  <a:pos x="7" y="103"/>
                </a:cxn>
                <a:cxn ang="0">
                  <a:pos x="0" y="114"/>
                </a:cxn>
                <a:cxn ang="0">
                  <a:pos x="0" y="130"/>
                </a:cxn>
                <a:cxn ang="0">
                  <a:pos x="4" y="134"/>
                </a:cxn>
                <a:cxn ang="0">
                  <a:pos x="0" y="141"/>
                </a:cxn>
                <a:cxn ang="0">
                  <a:pos x="0" y="166"/>
                </a:cxn>
                <a:cxn ang="0">
                  <a:pos x="4" y="167"/>
                </a:cxn>
                <a:cxn ang="0">
                  <a:pos x="7" y="176"/>
                </a:cxn>
                <a:cxn ang="0">
                  <a:pos x="6" y="195"/>
                </a:cxn>
                <a:cxn ang="0">
                  <a:pos x="8" y="213"/>
                </a:cxn>
                <a:cxn ang="0">
                  <a:pos x="7" y="245"/>
                </a:cxn>
                <a:cxn ang="0">
                  <a:pos x="16" y="276"/>
                </a:cxn>
                <a:cxn ang="0">
                  <a:pos x="24" y="283"/>
                </a:cxn>
                <a:cxn ang="0">
                  <a:pos x="33" y="274"/>
                </a:cxn>
                <a:cxn ang="0">
                  <a:pos x="38" y="236"/>
                </a:cxn>
                <a:cxn ang="0">
                  <a:pos x="39" y="197"/>
                </a:cxn>
                <a:cxn ang="0">
                  <a:pos x="38" y="183"/>
                </a:cxn>
                <a:cxn ang="0">
                  <a:pos x="39" y="169"/>
                </a:cxn>
                <a:cxn ang="0">
                  <a:pos x="39" y="162"/>
                </a:cxn>
                <a:cxn ang="0">
                  <a:pos x="46" y="158"/>
                </a:cxn>
                <a:cxn ang="0">
                  <a:pos x="116" y="143"/>
                </a:cxn>
                <a:cxn ang="0">
                  <a:pos x="118" y="142"/>
                </a:cxn>
                <a:cxn ang="0">
                  <a:pos x="118" y="130"/>
                </a:cxn>
              </a:cxnLst>
              <a:rect l="0" t="0" r="r" b="b"/>
              <a:pathLst>
                <a:path w="118" h="283">
                  <a:moveTo>
                    <a:pt x="118" y="130"/>
                  </a:moveTo>
                  <a:cubicBezTo>
                    <a:pt x="117" y="129"/>
                    <a:pt x="116" y="128"/>
                    <a:pt x="114" y="127"/>
                  </a:cubicBezTo>
                  <a:cubicBezTo>
                    <a:pt x="102" y="126"/>
                    <a:pt x="91" y="125"/>
                    <a:pt x="81" y="126"/>
                  </a:cubicBezTo>
                  <a:cubicBezTo>
                    <a:pt x="70" y="126"/>
                    <a:pt x="60" y="128"/>
                    <a:pt x="48" y="131"/>
                  </a:cubicBezTo>
                  <a:cubicBezTo>
                    <a:pt x="46" y="132"/>
                    <a:pt x="44" y="132"/>
                    <a:pt x="42" y="131"/>
                  </a:cubicBezTo>
                  <a:cubicBezTo>
                    <a:pt x="41" y="131"/>
                    <a:pt x="40" y="130"/>
                    <a:pt x="39" y="126"/>
                  </a:cubicBezTo>
                  <a:cubicBezTo>
                    <a:pt x="37" y="86"/>
                    <a:pt x="37" y="86"/>
                    <a:pt x="37" y="86"/>
                  </a:cubicBezTo>
                  <a:cubicBezTo>
                    <a:pt x="42" y="66"/>
                    <a:pt x="42" y="66"/>
                    <a:pt x="42" y="66"/>
                  </a:cubicBezTo>
                  <a:cubicBezTo>
                    <a:pt x="41" y="61"/>
                    <a:pt x="40" y="56"/>
                    <a:pt x="39" y="51"/>
                  </a:cubicBezTo>
                  <a:cubicBezTo>
                    <a:pt x="39" y="47"/>
                    <a:pt x="39" y="42"/>
                    <a:pt x="40" y="38"/>
                  </a:cubicBezTo>
                  <a:cubicBezTo>
                    <a:pt x="42" y="34"/>
                    <a:pt x="46" y="32"/>
                    <a:pt x="51" y="31"/>
                  </a:cubicBezTo>
                  <a:cubicBezTo>
                    <a:pt x="55" y="29"/>
                    <a:pt x="59" y="28"/>
                    <a:pt x="63" y="27"/>
                  </a:cubicBezTo>
                  <a:cubicBezTo>
                    <a:pt x="68" y="24"/>
                    <a:pt x="71" y="20"/>
                    <a:pt x="71" y="17"/>
                  </a:cubicBezTo>
                  <a:cubicBezTo>
                    <a:pt x="72" y="13"/>
                    <a:pt x="70" y="9"/>
                    <a:pt x="64" y="7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0" y="0"/>
                    <a:pt x="38" y="0"/>
                    <a:pt x="36" y="2"/>
                  </a:cubicBezTo>
                  <a:cubicBezTo>
                    <a:pt x="35" y="3"/>
                    <a:pt x="33" y="4"/>
                    <a:pt x="31" y="5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0"/>
                    <a:pt x="0" y="9"/>
                    <a:pt x="0" y="9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3" y="65"/>
                    <a:pt x="2" y="65"/>
                    <a:pt x="1" y="66"/>
                  </a:cubicBezTo>
                  <a:cubicBezTo>
                    <a:pt x="1" y="67"/>
                    <a:pt x="0" y="67"/>
                    <a:pt x="0" y="67"/>
                  </a:cubicBezTo>
                  <a:cubicBezTo>
                    <a:pt x="0" y="67"/>
                    <a:pt x="0" y="67"/>
                    <a:pt x="0" y="68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6" y="95"/>
                    <a:pt x="7" y="98"/>
                    <a:pt x="7" y="103"/>
                  </a:cubicBezTo>
                  <a:cubicBezTo>
                    <a:pt x="7" y="108"/>
                    <a:pt x="4" y="112"/>
                    <a:pt x="0" y="114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2" y="130"/>
                    <a:pt x="4" y="132"/>
                    <a:pt x="4" y="134"/>
                  </a:cubicBezTo>
                  <a:cubicBezTo>
                    <a:pt x="4" y="137"/>
                    <a:pt x="3" y="140"/>
                    <a:pt x="0" y="141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2" y="166"/>
                    <a:pt x="3" y="166"/>
                    <a:pt x="4" y="167"/>
                  </a:cubicBezTo>
                  <a:cubicBezTo>
                    <a:pt x="5" y="169"/>
                    <a:pt x="6" y="172"/>
                    <a:pt x="7" y="176"/>
                  </a:cubicBezTo>
                  <a:cubicBezTo>
                    <a:pt x="6" y="182"/>
                    <a:pt x="5" y="188"/>
                    <a:pt x="6" y="195"/>
                  </a:cubicBezTo>
                  <a:cubicBezTo>
                    <a:pt x="6" y="200"/>
                    <a:pt x="7" y="207"/>
                    <a:pt x="8" y="213"/>
                  </a:cubicBezTo>
                  <a:cubicBezTo>
                    <a:pt x="7" y="224"/>
                    <a:pt x="7" y="235"/>
                    <a:pt x="7" y="245"/>
                  </a:cubicBezTo>
                  <a:cubicBezTo>
                    <a:pt x="7" y="255"/>
                    <a:pt x="10" y="265"/>
                    <a:pt x="16" y="276"/>
                  </a:cubicBezTo>
                  <a:cubicBezTo>
                    <a:pt x="18" y="281"/>
                    <a:pt x="21" y="283"/>
                    <a:pt x="24" y="283"/>
                  </a:cubicBezTo>
                  <a:cubicBezTo>
                    <a:pt x="28" y="283"/>
                    <a:pt x="31" y="279"/>
                    <a:pt x="33" y="274"/>
                  </a:cubicBezTo>
                  <a:cubicBezTo>
                    <a:pt x="35" y="260"/>
                    <a:pt x="37" y="247"/>
                    <a:pt x="38" y="236"/>
                  </a:cubicBezTo>
                  <a:cubicBezTo>
                    <a:pt x="39" y="223"/>
                    <a:pt x="39" y="211"/>
                    <a:pt x="39" y="197"/>
                  </a:cubicBezTo>
                  <a:cubicBezTo>
                    <a:pt x="38" y="192"/>
                    <a:pt x="38" y="187"/>
                    <a:pt x="38" y="183"/>
                  </a:cubicBezTo>
                  <a:cubicBezTo>
                    <a:pt x="37" y="178"/>
                    <a:pt x="38" y="174"/>
                    <a:pt x="39" y="169"/>
                  </a:cubicBezTo>
                  <a:cubicBezTo>
                    <a:pt x="38" y="167"/>
                    <a:pt x="38" y="164"/>
                    <a:pt x="39" y="162"/>
                  </a:cubicBezTo>
                  <a:cubicBezTo>
                    <a:pt x="40" y="160"/>
                    <a:pt x="42" y="159"/>
                    <a:pt x="46" y="158"/>
                  </a:cubicBezTo>
                  <a:cubicBezTo>
                    <a:pt x="116" y="143"/>
                    <a:pt x="116" y="143"/>
                    <a:pt x="116" y="143"/>
                  </a:cubicBezTo>
                  <a:cubicBezTo>
                    <a:pt x="116" y="143"/>
                    <a:pt x="117" y="142"/>
                    <a:pt x="118" y="142"/>
                  </a:cubicBezTo>
                  <a:lnTo>
                    <a:pt x="118" y="1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8" name="Freeform 1325"/>
            <p:cNvSpPr>
              <a:spLocks/>
            </p:cNvSpPr>
            <p:nvPr/>
          </p:nvSpPr>
          <p:spPr bwMode="auto">
            <a:xfrm>
              <a:off x="642938" y="623888"/>
              <a:ext cx="38100" cy="388938"/>
            </a:xfrm>
            <a:custGeom>
              <a:avLst/>
              <a:gdLst/>
              <a:ahLst/>
              <a:cxnLst>
                <a:cxn ang="0">
                  <a:pos x="10" y="13"/>
                </a:cxn>
                <a:cxn ang="0">
                  <a:pos x="10" y="69"/>
                </a:cxn>
                <a:cxn ang="0">
                  <a:pos x="10" y="69"/>
                </a:cxn>
                <a:cxn ang="0">
                  <a:pos x="7" y="71"/>
                </a:cxn>
                <a:cxn ang="0">
                  <a:pos x="10" y="72"/>
                </a:cxn>
                <a:cxn ang="0">
                  <a:pos x="10" y="98"/>
                </a:cxn>
                <a:cxn ang="0">
                  <a:pos x="9" y="99"/>
                </a:cxn>
                <a:cxn ang="0">
                  <a:pos x="0" y="104"/>
                </a:cxn>
                <a:cxn ang="0">
                  <a:pos x="0" y="61"/>
                </a:cxn>
                <a:cxn ang="0">
                  <a:pos x="0" y="60"/>
                </a:cxn>
                <a:cxn ang="0">
                  <a:pos x="1" y="57"/>
                </a:cxn>
                <a:cxn ang="0">
                  <a:pos x="0" y="55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0" y="13"/>
                </a:cxn>
              </a:cxnLst>
              <a:rect l="0" t="0" r="r" b="b"/>
              <a:pathLst>
                <a:path w="10" h="104">
                  <a:moveTo>
                    <a:pt x="10" y="13"/>
                  </a:moveTo>
                  <a:cubicBezTo>
                    <a:pt x="10" y="69"/>
                    <a:pt x="10" y="69"/>
                    <a:pt x="10" y="69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8" y="69"/>
                    <a:pt x="7" y="70"/>
                    <a:pt x="7" y="71"/>
                  </a:cubicBezTo>
                  <a:cubicBezTo>
                    <a:pt x="7" y="72"/>
                    <a:pt x="8" y="72"/>
                    <a:pt x="10" y="72"/>
                  </a:cubicBezTo>
                  <a:cubicBezTo>
                    <a:pt x="10" y="98"/>
                    <a:pt x="10" y="98"/>
                    <a:pt x="10" y="98"/>
                  </a:cubicBezTo>
                  <a:cubicBezTo>
                    <a:pt x="9" y="99"/>
                    <a:pt x="9" y="99"/>
                    <a:pt x="9" y="99"/>
                  </a:cubicBezTo>
                  <a:cubicBezTo>
                    <a:pt x="5" y="101"/>
                    <a:pt x="2" y="102"/>
                    <a:pt x="0" y="104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1" y="59"/>
                    <a:pt x="2" y="58"/>
                    <a:pt x="1" y="57"/>
                  </a:cubicBezTo>
                  <a:cubicBezTo>
                    <a:pt x="1" y="56"/>
                    <a:pt x="1" y="55"/>
                    <a:pt x="0" y="5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5"/>
                    <a:pt x="6" y="9"/>
                    <a:pt x="10" y="1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69" name="Freeform 1326"/>
            <p:cNvSpPr>
              <a:spLocks/>
            </p:cNvSpPr>
            <p:nvPr/>
          </p:nvSpPr>
          <p:spPr bwMode="auto">
            <a:xfrm>
              <a:off x="642938" y="1065213"/>
              <a:ext cx="38100" cy="6826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16"/>
                </a:cxn>
                <a:cxn ang="0">
                  <a:pos x="6" y="16"/>
                </a:cxn>
                <a:cxn ang="0">
                  <a:pos x="0" y="18"/>
                </a:cxn>
                <a:cxn ang="0">
                  <a:pos x="0" y="1"/>
                </a:cxn>
                <a:cxn ang="0">
                  <a:pos x="10" y="0"/>
                </a:cxn>
                <a:cxn ang="0">
                  <a:pos x="10" y="0"/>
                </a:cxn>
              </a:cxnLst>
              <a:rect l="0" t="0" r="r" b="b"/>
              <a:pathLst>
                <a:path w="10" h="18">
                  <a:moveTo>
                    <a:pt x="10" y="0"/>
                  </a:moveTo>
                  <a:cubicBezTo>
                    <a:pt x="10" y="16"/>
                    <a:pt x="10" y="16"/>
                    <a:pt x="10" y="16"/>
                  </a:cubicBezTo>
                  <a:cubicBezTo>
                    <a:pt x="9" y="16"/>
                    <a:pt x="8" y="16"/>
                    <a:pt x="6" y="16"/>
                  </a:cubicBezTo>
                  <a:cubicBezTo>
                    <a:pt x="4" y="16"/>
                    <a:pt x="2" y="17"/>
                    <a:pt x="0" y="18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3" y="0"/>
                    <a:pt x="6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0" name="Freeform 1327"/>
            <p:cNvSpPr>
              <a:spLocks/>
            </p:cNvSpPr>
            <p:nvPr/>
          </p:nvSpPr>
          <p:spPr bwMode="auto">
            <a:xfrm>
              <a:off x="642938" y="1166813"/>
              <a:ext cx="38100" cy="10160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25"/>
                </a:cxn>
                <a:cxn ang="0">
                  <a:pos x="7" y="26"/>
                </a:cxn>
                <a:cxn ang="0">
                  <a:pos x="0" y="27"/>
                </a:cxn>
                <a:cxn ang="0">
                  <a:pos x="0" y="4"/>
                </a:cxn>
                <a:cxn ang="0">
                  <a:pos x="9" y="1"/>
                </a:cxn>
                <a:cxn ang="0">
                  <a:pos x="10" y="0"/>
                </a:cxn>
              </a:cxnLst>
              <a:rect l="0" t="0" r="r" b="b"/>
              <a:pathLst>
                <a:path w="10" h="27">
                  <a:moveTo>
                    <a:pt x="10" y="0"/>
                  </a:moveTo>
                  <a:cubicBezTo>
                    <a:pt x="10" y="25"/>
                    <a:pt x="10" y="25"/>
                    <a:pt x="10" y="25"/>
                  </a:cubicBezTo>
                  <a:cubicBezTo>
                    <a:pt x="9" y="25"/>
                    <a:pt x="8" y="26"/>
                    <a:pt x="7" y="26"/>
                  </a:cubicBezTo>
                  <a:cubicBezTo>
                    <a:pt x="5" y="26"/>
                    <a:pt x="2" y="26"/>
                    <a:pt x="0" y="2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10" y="1"/>
                    <a:pt x="1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1" name="Freeform 1328"/>
            <p:cNvSpPr>
              <a:spLocks/>
            </p:cNvSpPr>
            <p:nvPr/>
          </p:nvSpPr>
          <p:spPr bwMode="auto">
            <a:xfrm>
              <a:off x="398463" y="552450"/>
              <a:ext cx="244475" cy="319088"/>
            </a:xfrm>
            <a:custGeom>
              <a:avLst/>
              <a:gdLst/>
              <a:ahLst/>
              <a:cxnLst>
                <a:cxn ang="0">
                  <a:pos x="65" y="19"/>
                </a:cxn>
                <a:cxn ang="0">
                  <a:pos x="65" y="74"/>
                </a:cxn>
                <a:cxn ang="0">
                  <a:pos x="64" y="74"/>
                </a:cxn>
                <a:cxn ang="0">
                  <a:pos x="46" y="78"/>
                </a:cxn>
                <a:cxn ang="0">
                  <a:pos x="27" y="83"/>
                </a:cxn>
                <a:cxn ang="0">
                  <a:pos x="19" y="85"/>
                </a:cxn>
                <a:cxn ang="0">
                  <a:pos x="11" y="83"/>
                </a:cxn>
                <a:cxn ang="0">
                  <a:pos x="1" y="65"/>
                </a:cxn>
                <a:cxn ang="0">
                  <a:pos x="4" y="46"/>
                </a:cxn>
                <a:cxn ang="0">
                  <a:pos x="16" y="32"/>
                </a:cxn>
                <a:cxn ang="0">
                  <a:pos x="28" y="18"/>
                </a:cxn>
                <a:cxn ang="0">
                  <a:pos x="33" y="7"/>
                </a:cxn>
                <a:cxn ang="0">
                  <a:pos x="46" y="0"/>
                </a:cxn>
                <a:cxn ang="0">
                  <a:pos x="51" y="0"/>
                </a:cxn>
                <a:cxn ang="0">
                  <a:pos x="54" y="6"/>
                </a:cxn>
                <a:cxn ang="0">
                  <a:pos x="65" y="19"/>
                </a:cxn>
              </a:cxnLst>
              <a:rect l="0" t="0" r="r" b="b"/>
              <a:pathLst>
                <a:path w="65" h="85">
                  <a:moveTo>
                    <a:pt x="65" y="19"/>
                  </a:moveTo>
                  <a:cubicBezTo>
                    <a:pt x="65" y="74"/>
                    <a:pt x="65" y="74"/>
                    <a:pt x="65" y="74"/>
                  </a:cubicBezTo>
                  <a:cubicBezTo>
                    <a:pt x="64" y="74"/>
                    <a:pt x="64" y="74"/>
                    <a:pt x="64" y="74"/>
                  </a:cubicBezTo>
                  <a:cubicBezTo>
                    <a:pt x="57" y="75"/>
                    <a:pt x="52" y="77"/>
                    <a:pt x="46" y="78"/>
                  </a:cubicBezTo>
                  <a:cubicBezTo>
                    <a:pt x="40" y="79"/>
                    <a:pt x="33" y="81"/>
                    <a:pt x="27" y="83"/>
                  </a:cubicBezTo>
                  <a:cubicBezTo>
                    <a:pt x="24" y="84"/>
                    <a:pt x="22" y="85"/>
                    <a:pt x="19" y="85"/>
                  </a:cubicBezTo>
                  <a:cubicBezTo>
                    <a:pt x="17" y="85"/>
                    <a:pt x="15" y="84"/>
                    <a:pt x="11" y="83"/>
                  </a:cubicBezTo>
                  <a:cubicBezTo>
                    <a:pt x="5" y="77"/>
                    <a:pt x="2" y="71"/>
                    <a:pt x="1" y="65"/>
                  </a:cubicBezTo>
                  <a:cubicBezTo>
                    <a:pt x="0" y="59"/>
                    <a:pt x="1" y="52"/>
                    <a:pt x="4" y="46"/>
                  </a:cubicBezTo>
                  <a:cubicBezTo>
                    <a:pt x="8" y="41"/>
                    <a:pt x="12" y="36"/>
                    <a:pt x="16" y="32"/>
                  </a:cubicBezTo>
                  <a:cubicBezTo>
                    <a:pt x="21" y="28"/>
                    <a:pt x="25" y="23"/>
                    <a:pt x="28" y="18"/>
                  </a:cubicBezTo>
                  <a:cubicBezTo>
                    <a:pt x="29" y="12"/>
                    <a:pt x="31" y="8"/>
                    <a:pt x="33" y="7"/>
                  </a:cubicBezTo>
                  <a:cubicBezTo>
                    <a:pt x="36" y="6"/>
                    <a:pt x="40" y="4"/>
                    <a:pt x="46" y="0"/>
                  </a:cubicBezTo>
                  <a:cubicBezTo>
                    <a:pt x="49" y="0"/>
                    <a:pt x="50" y="0"/>
                    <a:pt x="51" y="0"/>
                  </a:cubicBezTo>
                  <a:cubicBezTo>
                    <a:pt x="52" y="1"/>
                    <a:pt x="53" y="3"/>
                    <a:pt x="54" y="6"/>
                  </a:cubicBezTo>
                  <a:cubicBezTo>
                    <a:pt x="58" y="10"/>
                    <a:pt x="61" y="14"/>
                    <a:pt x="65" y="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2" name="Freeform 1329"/>
            <p:cNvSpPr>
              <a:spLocks/>
            </p:cNvSpPr>
            <p:nvPr/>
          </p:nvSpPr>
          <p:spPr bwMode="auto">
            <a:xfrm>
              <a:off x="409575" y="852488"/>
              <a:ext cx="233362" cy="341313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43" y="14"/>
                </a:cxn>
                <a:cxn ang="0">
                  <a:pos x="24" y="23"/>
                </a:cxn>
                <a:cxn ang="0">
                  <a:pos x="16" y="26"/>
                </a:cxn>
                <a:cxn ang="0">
                  <a:pos x="10" y="28"/>
                </a:cxn>
                <a:cxn ang="0">
                  <a:pos x="5" y="30"/>
                </a:cxn>
                <a:cxn ang="0">
                  <a:pos x="5" y="36"/>
                </a:cxn>
                <a:cxn ang="0">
                  <a:pos x="1" y="40"/>
                </a:cxn>
                <a:cxn ang="0">
                  <a:pos x="3" y="45"/>
                </a:cxn>
                <a:cxn ang="0">
                  <a:pos x="17" y="53"/>
                </a:cxn>
                <a:cxn ang="0">
                  <a:pos x="30" y="49"/>
                </a:cxn>
                <a:cxn ang="0">
                  <a:pos x="35" y="49"/>
                </a:cxn>
                <a:cxn ang="0">
                  <a:pos x="35" y="54"/>
                </a:cxn>
                <a:cxn ang="0">
                  <a:pos x="23" y="66"/>
                </a:cxn>
                <a:cxn ang="0">
                  <a:pos x="10" y="73"/>
                </a:cxn>
                <a:cxn ang="0">
                  <a:pos x="4" y="85"/>
                </a:cxn>
                <a:cxn ang="0">
                  <a:pos x="15" y="91"/>
                </a:cxn>
                <a:cxn ang="0">
                  <a:pos x="42" y="81"/>
                </a:cxn>
                <a:cxn ang="0">
                  <a:pos x="62" y="75"/>
                </a:cxn>
                <a:cxn ang="0">
                  <a:pos x="62" y="58"/>
                </a:cxn>
                <a:cxn ang="0">
                  <a:pos x="59" y="59"/>
                </a:cxn>
                <a:cxn ang="0">
                  <a:pos x="47" y="61"/>
                </a:cxn>
                <a:cxn ang="0">
                  <a:pos x="44" y="59"/>
                </a:cxn>
                <a:cxn ang="0">
                  <a:pos x="45" y="54"/>
                </a:cxn>
                <a:cxn ang="0">
                  <a:pos x="58" y="45"/>
                </a:cxn>
                <a:cxn ang="0">
                  <a:pos x="62" y="43"/>
                </a:cxn>
                <a:cxn ang="0">
                  <a:pos x="62" y="0"/>
                </a:cxn>
              </a:cxnLst>
              <a:rect l="0" t="0" r="r" b="b"/>
              <a:pathLst>
                <a:path w="62" h="91">
                  <a:moveTo>
                    <a:pt x="62" y="0"/>
                  </a:moveTo>
                  <a:cubicBezTo>
                    <a:pt x="54" y="6"/>
                    <a:pt x="48" y="10"/>
                    <a:pt x="43" y="14"/>
                  </a:cubicBezTo>
                  <a:cubicBezTo>
                    <a:pt x="37" y="17"/>
                    <a:pt x="31" y="21"/>
                    <a:pt x="24" y="23"/>
                  </a:cubicBezTo>
                  <a:cubicBezTo>
                    <a:pt x="21" y="25"/>
                    <a:pt x="19" y="26"/>
                    <a:pt x="16" y="26"/>
                  </a:cubicBezTo>
                  <a:cubicBezTo>
                    <a:pt x="15" y="27"/>
                    <a:pt x="12" y="27"/>
                    <a:pt x="10" y="28"/>
                  </a:cubicBezTo>
                  <a:cubicBezTo>
                    <a:pt x="7" y="29"/>
                    <a:pt x="5" y="29"/>
                    <a:pt x="5" y="30"/>
                  </a:cubicBezTo>
                  <a:cubicBezTo>
                    <a:pt x="5" y="31"/>
                    <a:pt x="5" y="33"/>
                    <a:pt x="5" y="36"/>
                  </a:cubicBezTo>
                  <a:cubicBezTo>
                    <a:pt x="3" y="37"/>
                    <a:pt x="2" y="39"/>
                    <a:pt x="1" y="40"/>
                  </a:cubicBezTo>
                  <a:cubicBezTo>
                    <a:pt x="0" y="41"/>
                    <a:pt x="1" y="43"/>
                    <a:pt x="3" y="45"/>
                  </a:cubicBezTo>
                  <a:cubicBezTo>
                    <a:pt x="8" y="50"/>
                    <a:pt x="13" y="53"/>
                    <a:pt x="17" y="53"/>
                  </a:cubicBezTo>
                  <a:cubicBezTo>
                    <a:pt x="21" y="53"/>
                    <a:pt x="25" y="52"/>
                    <a:pt x="30" y="49"/>
                  </a:cubicBezTo>
                  <a:cubicBezTo>
                    <a:pt x="32" y="48"/>
                    <a:pt x="34" y="48"/>
                    <a:pt x="35" y="49"/>
                  </a:cubicBezTo>
                  <a:cubicBezTo>
                    <a:pt x="36" y="50"/>
                    <a:pt x="36" y="51"/>
                    <a:pt x="35" y="54"/>
                  </a:cubicBezTo>
                  <a:cubicBezTo>
                    <a:pt x="31" y="58"/>
                    <a:pt x="27" y="63"/>
                    <a:pt x="23" y="66"/>
                  </a:cubicBezTo>
                  <a:cubicBezTo>
                    <a:pt x="19" y="70"/>
                    <a:pt x="14" y="73"/>
                    <a:pt x="10" y="73"/>
                  </a:cubicBezTo>
                  <a:cubicBezTo>
                    <a:pt x="4" y="77"/>
                    <a:pt x="2" y="81"/>
                    <a:pt x="4" y="85"/>
                  </a:cubicBezTo>
                  <a:cubicBezTo>
                    <a:pt x="6" y="89"/>
                    <a:pt x="10" y="91"/>
                    <a:pt x="15" y="91"/>
                  </a:cubicBezTo>
                  <a:cubicBezTo>
                    <a:pt x="25" y="87"/>
                    <a:pt x="34" y="83"/>
                    <a:pt x="42" y="81"/>
                  </a:cubicBezTo>
                  <a:cubicBezTo>
                    <a:pt x="48" y="79"/>
                    <a:pt x="55" y="77"/>
                    <a:pt x="62" y="75"/>
                  </a:cubicBezTo>
                  <a:cubicBezTo>
                    <a:pt x="62" y="58"/>
                    <a:pt x="62" y="58"/>
                    <a:pt x="62" y="58"/>
                  </a:cubicBezTo>
                  <a:cubicBezTo>
                    <a:pt x="61" y="58"/>
                    <a:pt x="60" y="59"/>
                    <a:pt x="59" y="59"/>
                  </a:cubicBezTo>
                  <a:cubicBezTo>
                    <a:pt x="55" y="60"/>
                    <a:pt x="51" y="60"/>
                    <a:pt x="47" y="61"/>
                  </a:cubicBezTo>
                  <a:cubicBezTo>
                    <a:pt x="44" y="60"/>
                    <a:pt x="44" y="60"/>
                    <a:pt x="44" y="59"/>
                  </a:cubicBezTo>
                  <a:cubicBezTo>
                    <a:pt x="43" y="58"/>
                    <a:pt x="44" y="56"/>
                    <a:pt x="45" y="54"/>
                  </a:cubicBezTo>
                  <a:cubicBezTo>
                    <a:pt x="50" y="51"/>
                    <a:pt x="54" y="48"/>
                    <a:pt x="58" y="45"/>
                  </a:cubicBezTo>
                  <a:cubicBezTo>
                    <a:pt x="59" y="45"/>
                    <a:pt x="60" y="44"/>
                    <a:pt x="62" y="43"/>
                  </a:cubicBezTo>
                  <a:cubicBezTo>
                    <a:pt x="62" y="0"/>
                    <a:pt x="62" y="0"/>
                    <a:pt x="6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3" name="Freeform 1330"/>
            <p:cNvSpPr>
              <a:spLocks/>
            </p:cNvSpPr>
            <p:nvPr/>
          </p:nvSpPr>
          <p:spPr bwMode="auto">
            <a:xfrm>
              <a:off x="222250" y="1182688"/>
              <a:ext cx="420687" cy="209550"/>
            </a:xfrm>
            <a:custGeom>
              <a:avLst/>
              <a:gdLst/>
              <a:ahLst/>
              <a:cxnLst>
                <a:cxn ang="0">
                  <a:pos x="112" y="0"/>
                </a:cxn>
                <a:cxn ang="0">
                  <a:pos x="112" y="23"/>
                </a:cxn>
                <a:cxn ang="0">
                  <a:pos x="64" y="34"/>
                </a:cxn>
                <a:cxn ang="0">
                  <a:pos x="9" y="54"/>
                </a:cxn>
                <a:cxn ang="0">
                  <a:pos x="0" y="56"/>
                </a:cxn>
                <a:cxn ang="0">
                  <a:pos x="0" y="22"/>
                </a:cxn>
                <a:cxn ang="0">
                  <a:pos x="1" y="21"/>
                </a:cxn>
                <a:cxn ang="0">
                  <a:pos x="13" y="22"/>
                </a:cxn>
                <a:cxn ang="0">
                  <a:pos x="20" y="24"/>
                </a:cxn>
                <a:cxn ang="0">
                  <a:pos x="31" y="22"/>
                </a:cxn>
                <a:cxn ang="0">
                  <a:pos x="43" y="19"/>
                </a:cxn>
                <a:cxn ang="0">
                  <a:pos x="112" y="0"/>
                </a:cxn>
              </a:cxnLst>
              <a:rect l="0" t="0" r="r" b="b"/>
              <a:pathLst>
                <a:path w="112" h="56">
                  <a:moveTo>
                    <a:pt x="112" y="0"/>
                  </a:moveTo>
                  <a:cubicBezTo>
                    <a:pt x="112" y="23"/>
                    <a:pt x="112" y="23"/>
                    <a:pt x="112" y="23"/>
                  </a:cubicBezTo>
                  <a:cubicBezTo>
                    <a:pt x="95" y="26"/>
                    <a:pt x="79" y="29"/>
                    <a:pt x="64" y="34"/>
                  </a:cubicBezTo>
                  <a:cubicBezTo>
                    <a:pt x="47" y="39"/>
                    <a:pt x="29" y="46"/>
                    <a:pt x="9" y="54"/>
                  </a:cubicBezTo>
                  <a:cubicBezTo>
                    <a:pt x="6" y="55"/>
                    <a:pt x="2" y="56"/>
                    <a:pt x="0" y="56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1" y="21"/>
                    <a:pt x="1" y="21"/>
                  </a:cubicBezTo>
                  <a:cubicBezTo>
                    <a:pt x="4" y="20"/>
                    <a:pt x="8" y="20"/>
                    <a:pt x="13" y="22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4" y="23"/>
                    <a:pt x="28" y="23"/>
                    <a:pt x="31" y="22"/>
                  </a:cubicBezTo>
                  <a:cubicBezTo>
                    <a:pt x="35" y="21"/>
                    <a:pt x="38" y="20"/>
                    <a:pt x="43" y="19"/>
                  </a:cubicBezTo>
                  <a:cubicBezTo>
                    <a:pt x="112" y="0"/>
                    <a:pt x="112" y="0"/>
                    <a:pt x="1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4" name="Freeform 1331"/>
            <p:cNvSpPr>
              <a:spLocks/>
            </p:cNvSpPr>
            <p:nvPr/>
          </p:nvSpPr>
          <p:spPr bwMode="auto">
            <a:xfrm>
              <a:off x="150813" y="1265238"/>
              <a:ext cx="71437" cy="127000"/>
            </a:xfrm>
            <a:custGeom>
              <a:avLst/>
              <a:gdLst/>
              <a:ahLst/>
              <a:cxnLst>
                <a:cxn ang="0">
                  <a:pos x="19" y="0"/>
                </a:cxn>
                <a:cxn ang="0">
                  <a:pos x="19" y="34"/>
                </a:cxn>
                <a:cxn ang="0">
                  <a:pos x="15" y="34"/>
                </a:cxn>
                <a:cxn ang="0">
                  <a:pos x="2" y="28"/>
                </a:cxn>
                <a:cxn ang="0">
                  <a:pos x="1" y="16"/>
                </a:cxn>
                <a:cxn ang="0">
                  <a:pos x="9" y="6"/>
                </a:cxn>
                <a:cxn ang="0">
                  <a:pos x="19" y="0"/>
                </a:cxn>
              </a:cxnLst>
              <a:rect l="0" t="0" r="r" b="b"/>
              <a:pathLst>
                <a:path w="19" h="34">
                  <a:moveTo>
                    <a:pt x="19" y="0"/>
                  </a:moveTo>
                  <a:cubicBezTo>
                    <a:pt x="19" y="34"/>
                    <a:pt x="19" y="34"/>
                    <a:pt x="19" y="34"/>
                  </a:cubicBezTo>
                  <a:cubicBezTo>
                    <a:pt x="17" y="34"/>
                    <a:pt x="16" y="34"/>
                    <a:pt x="15" y="34"/>
                  </a:cubicBezTo>
                  <a:cubicBezTo>
                    <a:pt x="11" y="34"/>
                    <a:pt x="7" y="32"/>
                    <a:pt x="2" y="28"/>
                  </a:cubicBezTo>
                  <a:cubicBezTo>
                    <a:pt x="0" y="25"/>
                    <a:pt x="0" y="21"/>
                    <a:pt x="1" y="16"/>
                  </a:cubicBezTo>
                  <a:cubicBezTo>
                    <a:pt x="2" y="11"/>
                    <a:pt x="5" y="8"/>
                    <a:pt x="9" y="6"/>
                  </a:cubicBezTo>
                  <a:cubicBezTo>
                    <a:pt x="13" y="3"/>
                    <a:pt x="16" y="1"/>
                    <a:pt x="1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9" name="组合 2344"/>
          <p:cNvGrpSpPr/>
          <p:nvPr/>
        </p:nvGrpSpPr>
        <p:grpSpPr>
          <a:xfrm>
            <a:off x="1983371" y="5083202"/>
            <a:ext cx="1017589" cy="1108075"/>
            <a:chOff x="-7938" y="3175"/>
            <a:chExt cx="1017589" cy="1108075"/>
          </a:xfrm>
          <a:solidFill>
            <a:srgbClr val="FFFF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76" name="Freeform 1336"/>
            <p:cNvSpPr>
              <a:spLocks/>
            </p:cNvSpPr>
            <p:nvPr/>
          </p:nvSpPr>
          <p:spPr bwMode="auto">
            <a:xfrm>
              <a:off x="941388" y="387350"/>
              <a:ext cx="68263" cy="77788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0" y="0"/>
                </a:cxn>
                <a:cxn ang="0">
                  <a:pos x="12" y="3"/>
                </a:cxn>
                <a:cxn ang="0">
                  <a:pos x="18" y="9"/>
                </a:cxn>
                <a:cxn ang="0">
                  <a:pos x="11" y="15"/>
                </a:cxn>
                <a:cxn ang="0">
                  <a:pos x="0" y="21"/>
                </a:cxn>
              </a:cxnLst>
              <a:rect l="0" t="0" r="r" b="b"/>
              <a:pathLst>
                <a:path w="18" h="21">
                  <a:moveTo>
                    <a:pt x="0" y="2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8" y="1"/>
                    <a:pt x="12" y="3"/>
                  </a:cubicBezTo>
                  <a:cubicBezTo>
                    <a:pt x="16" y="4"/>
                    <a:pt x="18" y="6"/>
                    <a:pt x="18" y="9"/>
                  </a:cubicBezTo>
                  <a:cubicBezTo>
                    <a:pt x="17" y="11"/>
                    <a:pt x="15" y="14"/>
                    <a:pt x="11" y="15"/>
                  </a:cubicBezTo>
                  <a:cubicBezTo>
                    <a:pt x="7" y="17"/>
                    <a:pt x="3" y="19"/>
                    <a:pt x="0" y="2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7" name="Freeform 1337"/>
            <p:cNvSpPr>
              <a:spLocks/>
            </p:cNvSpPr>
            <p:nvPr/>
          </p:nvSpPr>
          <p:spPr bwMode="auto">
            <a:xfrm>
              <a:off x="479425" y="187325"/>
              <a:ext cx="49213" cy="793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2" y="7"/>
                </a:cxn>
                <a:cxn ang="0">
                  <a:pos x="9" y="16"/>
                </a:cxn>
                <a:cxn ang="0">
                  <a:pos x="0" y="21"/>
                </a:cxn>
                <a:cxn ang="0">
                  <a:pos x="0" y="0"/>
                </a:cxn>
              </a:cxnLst>
              <a:rect l="0" t="0" r="r" b="b"/>
              <a:pathLst>
                <a:path w="13" h="21">
                  <a:moveTo>
                    <a:pt x="0" y="0"/>
                  </a:moveTo>
                  <a:cubicBezTo>
                    <a:pt x="2" y="0"/>
                    <a:pt x="3" y="0"/>
                    <a:pt x="5" y="1"/>
                  </a:cubicBezTo>
                  <a:cubicBezTo>
                    <a:pt x="8" y="2"/>
                    <a:pt x="11" y="4"/>
                    <a:pt x="12" y="7"/>
                  </a:cubicBezTo>
                  <a:cubicBezTo>
                    <a:pt x="13" y="9"/>
                    <a:pt x="12" y="12"/>
                    <a:pt x="9" y="16"/>
                  </a:cubicBezTo>
                  <a:cubicBezTo>
                    <a:pt x="6" y="17"/>
                    <a:pt x="3" y="20"/>
                    <a:pt x="0" y="21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8" name="Freeform 1338"/>
            <p:cNvSpPr>
              <a:spLocks/>
            </p:cNvSpPr>
            <p:nvPr/>
          </p:nvSpPr>
          <p:spPr bwMode="auto">
            <a:xfrm>
              <a:off x="479425" y="319088"/>
              <a:ext cx="19050" cy="603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5"/>
                </a:cxn>
                <a:cxn ang="0">
                  <a:pos x="1" y="15"/>
                </a:cxn>
                <a:cxn ang="0">
                  <a:pos x="0" y="16"/>
                </a:cxn>
                <a:cxn ang="0">
                  <a:pos x="0" y="0"/>
                </a:cxn>
              </a:cxnLst>
              <a:rect l="0" t="0" r="r" b="b"/>
              <a:pathLst>
                <a:path w="5" h="16">
                  <a:moveTo>
                    <a:pt x="0" y="0"/>
                  </a:moveTo>
                  <a:cubicBezTo>
                    <a:pt x="2" y="1"/>
                    <a:pt x="3" y="2"/>
                    <a:pt x="5" y="5"/>
                  </a:cubicBezTo>
                  <a:cubicBezTo>
                    <a:pt x="5" y="9"/>
                    <a:pt x="3" y="12"/>
                    <a:pt x="1" y="15"/>
                  </a:cubicBezTo>
                  <a:cubicBezTo>
                    <a:pt x="0" y="15"/>
                    <a:pt x="0" y="16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79" name="Freeform 1339"/>
            <p:cNvSpPr>
              <a:spLocks/>
            </p:cNvSpPr>
            <p:nvPr/>
          </p:nvSpPr>
          <p:spPr bwMode="auto">
            <a:xfrm>
              <a:off x="479425" y="544513"/>
              <a:ext cx="26988" cy="52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7" y="5"/>
                </a:cxn>
                <a:cxn ang="0">
                  <a:pos x="5" y="10"/>
                </a:cxn>
                <a:cxn ang="0">
                  <a:pos x="0" y="14"/>
                </a:cxn>
                <a:cxn ang="0">
                  <a:pos x="0" y="0"/>
                </a:cxn>
              </a:cxnLst>
              <a:rect l="0" t="0" r="r" b="b"/>
              <a:pathLst>
                <a:path w="7" h="14">
                  <a:moveTo>
                    <a:pt x="0" y="0"/>
                  </a:moveTo>
                  <a:cubicBezTo>
                    <a:pt x="1" y="0"/>
                    <a:pt x="3" y="1"/>
                    <a:pt x="5" y="1"/>
                  </a:cubicBezTo>
                  <a:cubicBezTo>
                    <a:pt x="7" y="3"/>
                    <a:pt x="7" y="4"/>
                    <a:pt x="7" y="5"/>
                  </a:cubicBezTo>
                  <a:cubicBezTo>
                    <a:pt x="7" y="6"/>
                    <a:pt x="6" y="8"/>
                    <a:pt x="5" y="10"/>
                  </a:cubicBezTo>
                  <a:cubicBezTo>
                    <a:pt x="3" y="11"/>
                    <a:pt x="2" y="12"/>
                    <a:pt x="0" y="14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0" name="Freeform 1340"/>
            <p:cNvSpPr>
              <a:spLocks/>
            </p:cNvSpPr>
            <p:nvPr/>
          </p:nvSpPr>
          <p:spPr bwMode="auto">
            <a:xfrm>
              <a:off x="479425" y="123825"/>
              <a:ext cx="461963" cy="987425"/>
            </a:xfrm>
            <a:custGeom>
              <a:avLst/>
              <a:gdLst/>
              <a:ahLst/>
              <a:cxnLst>
                <a:cxn ang="0">
                  <a:pos x="115" y="70"/>
                </a:cxn>
                <a:cxn ang="0">
                  <a:pos x="64" y="90"/>
                </a:cxn>
                <a:cxn ang="0">
                  <a:pos x="55" y="89"/>
                </a:cxn>
                <a:cxn ang="0">
                  <a:pos x="44" y="44"/>
                </a:cxn>
                <a:cxn ang="0">
                  <a:pos x="59" y="35"/>
                </a:cxn>
                <a:cxn ang="0">
                  <a:pos x="88" y="41"/>
                </a:cxn>
                <a:cxn ang="0">
                  <a:pos x="103" y="31"/>
                </a:cxn>
                <a:cxn ang="0">
                  <a:pos x="87" y="3"/>
                </a:cxn>
                <a:cxn ang="0">
                  <a:pos x="80" y="2"/>
                </a:cxn>
                <a:cxn ang="0">
                  <a:pos x="68" y="18"/>
                </a:cxn>
                <a:cxn ang="0">
                  <a:pos x="41" y="41"/>
                </a:cxn>
                <a:cxn ang="0">
                  <a:pos x="31" y="49"/>
                </a:cxn>
                <a:cxn ang="0">
                  <a:pos x="24" y="61"/>
                </a:cxn>
                <a:cxn ang="0">
                  <a:pos x="23" y="69"/>
                </a:cxn>
                <a:cxn ang="0">
                  <a:pos x="23" y="96"/>
                </a:cxn>
                <a:cxn ang="0">
                  <a:pos x="18" y="130"/>
                </a:cxn>
                <a:cxn ang="0">
                  <a:pos x="9" y="157"/>
                </a:cxn>
                <a:cxn ang="0">
                  <a:pos x="2" y="146"/>
                </a:cxn>
                <a:cxn ang="0">
                  <a:pos x="0" y="176"/>
                </a:cxn>
                <a:cxn ang="0">
                  <a:pos x="8" y="179"/>
                </a:cxn>
                <a:cxn ang="0">
                  <a:pos x="17" y="182"/>
                </a:cxn>
                <a:cxn ang="0">
                  <a:pos x="27" y="197"/>
                </a:cxn>
                <a:cxn ang="0">
                  <a:pos x="34" y="191"/>
                </a:cxn>
                <a:cxn ang="0">
                  <a:pos x="44" y="174"/>
                </a:cxn>
                <a:cxn ang="0">
                  <a:pos x="52" y="157"/>
                </a:cxn>
                <a:cxn ang="0">
                  <a:pos x="63" y="123"/>
                </a:cxn>
                <a:cxn ang="0">
                  <a:pos x="80" y="113"/>
                </a:cxn>
                <a:cxn ang="0">
                  <a:pos x="78" y="167"/>
                </a:cxn>
                <a:cxn ang="0">
                  <a:pos x="73" y="219"/>
                </a:cxn>
                <a:cxn ang="0">
                  <a:pos x="75" y="234"/>
                </a:cxn>
                <a:cxn ang="0">
                  <a:pos x="81" y="250"/>
                </a:cxn>
                <a:cxn ang="0">
                  <a:pos x="102" y="263"/>
                </a:cxn>
                <a:cxn ang="0">
                  <a:pos x="111" y="247"/>
                </a:cxn>
                <a:cxn ang="0">
                  <a:pos x="108" y="192"/>
                </a:cxn>
                <a:cxn ang="0">
                  <a:pos x="113" y="109"/>
                </a:cxn>
                <a:cxn ang="0">
                  <a:pos x="118" y="93"/>
                </a:cxn>
                <a:cxn ang="0">
                  <a:pos x="123" y="70"/>
                </a:cxn>
              </a:cxnLst>
              <a:rect l="0" t="0" r="r" b="b"/>
              <a:pathLst>
                <a:path w="123" h="263">
                  <a:moveTo>
                    <a:pt x="123" y="70"/>
                  </a:moveTo>
                  <a:cubicBezTo>
                    <a:pt x="120" y="70"/>
                    <a:pt x="117" y="70"/>
                    <a:pt x="115" y="70"/>
                  </a:cubicBezTo>
                  <a:cubicBezTo>
                    <a:pt x="108" y="71"/>
                    <a:pt x="101" y="73"/>
                    <a:pt x="94" y="77"/>
                  </a:cubicBezTo>
                  <a:cubicBezTo>
                    <a:pt x="64" y="90"/>
                    <a:pt x="64" y="90"/>
                    <a:pt x="64" y="90"/>
                  </a:cubicBezTo>
                  <a:cubicBezTo>
                    <a:pt x="63" y="92"/>
                    <a:pt x="61" y="93"/>
                    <a:pt x="60" y="93"/>
                  </a:cubicBezTo>
                  <a:cubicBezTo>
                    <a:pt x="59" y="93"/>
                    <a:pt x="57" y="91"/>
                    <a:pt x="55" y="89"/>
                  </a:cubicBezTo>
                  <a:cubicBezTo>
                    <a:pt x="53" y="81"/>
                    <a:pt x="50" y="73"/>
                    <a:pt x="48" y="66"/>
                  </a:cubicBezTo>
                  <a:cubicBezTo>
                    <a:pt x="46" y="59"/>
                    <a:pt x="45" y="52"/>
                    <a:pt x="44" y="44"/>
                  </a:cubicBezTo>
                  <a:cubicBezTo>
                    <a:pt x="45" y="41"/>
                    <a:pt x="47" y="39"/>
                    <a:pt x="50" y="38"/>
                  </a:cubicBezTo>
                  <a:cubicBezTo>
                    <a:pt x="53" y="37"/>
                    <a:pt x="56" y="36"/>
                    <a:pt x="59" y="35"/>
                  </a:cubicBezTo>
                  <a:cubicBezTo>
                    <a:pt x="65" y="34"/>
                    <a:pt x="70" y="33"/>
                    <a:pt x="74" y="34"/>
                  </a:cubicBezTo>
                  <a:cubicBezTo>
                    <a:pt x="78" y="35"/>
                    <a:pt x="82" y="37"/>
                    <a:pt x="88" y="41"/>
                  </a:cubicBezTo>
                  <a:cubicBezTo>
                    <a:pt x="92" y="43"/>
                    <a:pt x="96" y="44"/>
                    <a:pt x="100" y="41"/>
                  </a:cubicBezTo>
                  <a:cubicBezTo>
                    <a:pt x="103" y="39"/>
                    <a:pt x="104" y="36"/>
                    <a:pt x="103" y="31"/>
                  </a:cubicBezTo>
                  <a:cubicBezTo>
                    <a:pt x="101" y="26"/>
                    <a:pt x="98" y="21"/>
                    <a:pt x="96" y="17"/>
                  </a:cubicBezTo>
                  <a:cubicBezTo>
                    <a:pt x="94" y="12"/>
                    <a:pt x="91" y="8"/>
                    <a:pt x="87" y="3"/>
                  </a:cubicBezTo>
                  <a:cubicBezTo>
                    <a:pt x="87" y="1"/>
                    <a:pt x="85" y="0"/>
                    <a:pt x="84" y="0"/>
                  </a:cubicBezTo>
                  <a:cubicBezTo>
                    <a:pt x="82" y="0"/>
                    <a:pt x="81" y="1"/>
                    <a:pt x="80" y="2"/>
                  </a:cubicBezTo>
                  <a:cubicBezTo>
                    <a:pt x="79" y="6"/>
                    <a:pt x="78" y="9"/>
                    <a:pt x="76" y="11"/>
                  </a:cubicBezTo>
                  <a:cubicBezTo>
                    <a:pt x="74" y="13"/>
                    <a:pt x="71" y="16"/>
                    <a:pt x="68" y="18"/>
                  </a:cubicBezTo>
                  <a:cubicBezTo>
                    <a:pt x="63" y="20"/>
                    <a:pt x="58" y="24"/>
                    <a:pt x="54" y="27"/>
                  </a:cubicBezTo>
                  <a:cubicBezTo>
                    <a:pt x="50" y="31"/>
                    <a:pt x="45" y="35"/>
                    <a:pt x="41" y="41"/>
                  </a:cubicBezTo>
                  <a:cubicBezTo>
                    <a:pt x="39" y="42"/>
                    <a:pt x="37" y="43"/>
                    <a:pt x="36" y="44"/>
                  </a:cubicBezTo>
                  <a:cubicBezTo>
                    <a:pt x="34" y="45"/>
                    <a:pt x="32" y="47"/>
                    <a:pt x="31" y="49"/>
                  </a:cubicBezTo>
                  <a:cubicBezTo>
                    <a:pt x="29" y="51"/>
                    <a:pt x="28" y="53"/>
                    <a:pt x="27" y="55"/>
                  </a:cubicBezTo>
                  <a:cubicBezTo>
                    <a:pt x="27" y="57"/>
                    <a:pt x="26" y="58"/>
                    <a:pt x="24" y="61"/>
                  </a:cubicBezTo>
                  <a:cubicBezTo>
                    <a:pt x="23" y="62"/>
                    <a:pt x="22" y="62"/>
                    <a:pt x="22" y="64"/>
                  </a:cubicBezTo>
                  <a:cubicBezTo>
                    <a:pt x="22" y="66"/>
                    <a:pt x="22" y="67"/>
                    <a:pt x="23" y="69"/>
                  </a:cubicBezTo>
                  <a:cubicBezTo>
                    <a:pt x="25" y="73"/>
                    <a:pt x="25" y="77"/>
                    <a:pt x="25" y="82"/>
                  </a:cubicBezTo>
                  <a:cubicBezTo>
                    <a:pt x="25" y="87"/>
                    <a:pt x="24" y="92"/>
                    <a:pt x="23" y="96"/>
                  </a:cubicBezTo>
                  <a:cubicBezTo>
                    <a:pt x="19" y="107"/>
                    <a:pt x="19" y="107"/>
                    <a:pt x="19" y="107"/>
                  </a:cubicBezTo>
                  <a:cubicBezTo>
                    <a:pt x="20" y="115"/>
                    <a:pt x="20" y="122"/>
                    <a:pt x="18" y="130"/>
                  </a:cubicBezTo>
                  <a:cubicBezTo>
                    <a:pt x="17" y="138"/>
                    <a:pt x="15" y="145"/>
                    <a:pt x="13" y="153"/>
                  </a:cubicBezTo>
                  <a:cubicBezTo>
                    <a:pt x="12" y="156"/>
                    <a:pt x="11" y="157"/>
                    <a:pt x="9" y="157"/>
                  </a:cubicBezTo>
                  <a:cubicBezTo>
                    <a:pt x="7" y="156"/>
                    <a:pt x="5" y="155"/>
                    <a:pt x="5" y="152"/>
                  </a:cubicBezTo>
                  <a:cubicBezTo>
                    <a:pt x="3" y="150"/>
                    <a:pt x="3" y="149"/>
                    <a:pt x="2" y="146"/>
                  </a:cubicBezTo>
                  <a:cubicBezTo>
                    <a:pt x="1" y="146"/>
                    <a:pt x="1" y="145"/>
                    <a:pt x="0" y="144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2" y="177"/>
                    <a:pt x="3" y="178"/>
                    <a:pt x="4" y="178"/>
                  </a:cubicBezTo>
                  <a:cubicBezTo>
                    <a:pt x="5" y="179"/>
                    <a:pt x="7" y="179"/>
                    <a:pt x="8" y="179"/>
                  </a:cubicBezTo>
                  <a:cubicBezTo>
                    <a:pt x="11" y="177"/>
                    <a:pt x="13" y="176"/>
                    <a:pt x="14" y="177"/>
                  </a:cubicBezTo>
                  <a:cubicBezTo>
                    <a:pt x="15" y="178"/>
                    <a:pt x="16" y="180"/>
                    <a:pt x="17" y="182"/>
                  </a:cubicBezTo>
                  <a:cubicBezTo>
                    <a:pt x="18" y="184"/>
                    <a:pt x="19" y="187"/>
                    <a:pt x="21" y="190"/>
                  </a:cubicBezTo>
                  <a:cubicBezTo>
                    <a:pt x="22" y="193"/>
                    <a:pt x="24" y="196"/>
                    <a:pt x="27" y="197"/>
                  </a:cubicBezTo>
                  <a:cubicBezTo>
                    <a:pt x="29" y="197"/>
                    <a:pt x="31" y="197"/>
                    <a:pt x="31" y="195"/>
                  </a:cubicBezTo>
                  <a:cubicBezTo>
                    <a:pt x="32" y="194"/>
                    <a:pt x="33" y="192"/>
                    <a:pt x="34" y="191"/>
                  </a:cubicBezTo>
                  <a:cubicBezTo>
                    <a:pt x="35" y="187"/>
                    <a:pt x="36" y="184"/>
                    <a:pt x="37" y="182"/>
                  </a:cubicBezTo>
                  <a:cubicBezTo>
                    <a:pt x="38" y="179"/>
                    <a:pt x="41" y="176"/>
                    <a:pt x="44" y="174"/>
                  </a:cubicBezTo>
                  <a:cubicBezTo>
                    <a:pt x="45" y="170"/>
                    <a:pt x="46" y="168"/>
                    <a:pt x="47" y="165"/>
                  </a:cubicBezTo>
                  <a:cubicBezTo>
                    <a:pt x="49" y="162"/>
                    <a:pt x="51" y="160"/>
                    <a:pt x="52" y="157"/>
                  </a:cubicBezTo>
                  <a:cubicBezTo>
                    <a:pt x="58" y="136"/>
                    <a:pt x="58" y="136"/>
                    <a:pt x="58" y="136"/>
                  </a:cubicBezTo>
                  <a:cubicBezTo>
                    <a:pt x="59" y="131"/>
                    <a:pt x="60" y="127"/>
                    <a:pt x="63" y="123"/>
                  </a:cubicBezTo>
                  <a:cubicBezTo>
                    <a:pt x="65" y="120"/>
                    <a:pt x="69" y="117"/>
                    <a:pt x="75" y="115"/>
                  </a:cubicBezTo>
                  <a:cubicBezTo>
                    <a:pt x="77" y="113"/>
                    <a:pt x="79" y="113"/>
                    <a:pt x="80" y="113"/>
                  </a:cubicBezTo>
                  <a:cubicBezTo>
                    <a:pt x="81" y="114"/>
                    <a:pt x="81" y="116"/>
                    <a:pt x="81" y="118"/>
                  </a:cubicBezTo>
                  <a:cubicBezTo>
                    <a:pt x="79" y="136"/>
                    <a:pt x="78" y="152"/>
                    <a:pt x="78" y="167"/>
                  </a:cubicBezTo>
                  <a:cubicBezTo>
                    <a:pt x="78" y="182"/>
                    <a:pt x="77" y="198"/>
                    <a:pt x="77" y="215"/>
                  </a:cubicBezTo>
                  <a:cubicBezTo>
                    <a:pt x="76" y="216"/>
                    <a:pt x="75" y="218"/>
                    <a:pt x="73" y="219"/>
                  </a:cubicBezTo>
                  <a:cubicBezTo>
                    <a:pt x="72" y="220"/>
                    <a:pt x="71" y="222"/>
                    <a:pt x="70" y="224"/>
                  </a:cubicBezTo>
                  <a:cubicBezTo>
                    <a:pt x="71" y="227"/>
                    <a:pt x="73" y="231"/>
                    <a:pt x="75" y="234"/>
                  </a:cubicBezTo>
                  <a:cubicBezTo>
                    <a:pt x="77" y="238"/>
                    <a:pt x="78" y="242"/>
                    <a:pt x="79" y="246"/>
                  </a:cubicBezTo>
                  <a:cubicBezTo>
                    <a:pt x="81" y="250"/>
                    <a:pt x="81" y="250"/>
                    <a:pt x="81" y="250"/>
                  </a:cubicBezTo>
                  <a:cubicBezTo>
                    <a:pt x="83" y="254"/>
                    <a:pt x="87" y="258"/>
                    <a:pt x="90" y="260"/>
                  </a:cubicBezTo>
                  <a:cubicBezTo>
                    <a:pt x="94" y="262"/>
                    <a:pt x="98" y="263"/>
                    <a:pt x="102" y="263"/>
                  </a:cubicBezTo>
                  <a:cubicBezTo>
                    <a:pt x="104" y="262"/>
                    <a:pt x="106" y="259"/>
                    <a:pt x="108" y="256"/>
                  </a:cubicBezTo>
                  <a:cubicBezTo>
                    <a:pt x="110" y="252"/>
                    <a:pt x="110" y="249"/>
                    <a:pt x="111" y="247"/>
                  </a:cubicBezTo>
                  <a:cubicBezTo>
                    <a:pt x="110" y="237"/>
                    <a:pt x="110" y="228"/>
                    <a:pt x="109" y="219"/>
                  </a:cubicBezTo>
                  <a:cubicBezTo>
                    <a:pt x="108" y="211"/>
                    <a:pt x="108" y="202"/>
                    <a:pt x="108" y="192"/>
                  </a:cubicBezTo>
                  <a:cubicBezTo>
                    <a:pt x="108" y="178"/>
                    <a:pt x="108" y="164"/>
                    <a:pt x="109" y="150"/>
                  </a:cubicBezTo>
                  <a:cubicBezTo>
                    <a:pt x="110" y="137"/>
                    <a:pt x="111" y="123"/>
                    <a:pt x="113" y="109"/>
                  </a:cubicBezTo>
                  <a:cubicBezTo>
                    <a:pt x="111" y="108"/>
                    <a:pt x="111" y="108"/>
                    <a:pt x="111" y="108"/>
                  </a:cubicBezTo>
                  <a:cubicBezTo>
                    <a:pt x="111" y="99"/>
                    <a:pt x="113" y="95"/>
                    <a:pt x="118" y="93"/>
                  </a:cubicBezTo>
                  <a:cubicBezTo>
                    <a:pt x="120" y="92"/>
                    <a:pt x="121" y="91"/>
                    <a:pt x="123" y="91"/>
                  </a:cubicBezTo>
                  <a:cubicBezTo>
                    <a:pt x="123" y="70"/>
                    <a:pt x="123" y="70"/>
                    <a:pt x="123" y="7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1" name="Freeform 1341"/>
            <p:cNvSpPr>
              <a:spLocks/>
            </p:cNvSpPr>
            <p:nvPr/>
          </p:nvSpPr>
          <p:spPr bwMode="auto">
            <a:xfrm>
              <a:off x="479425" y="60325"/>
              <a:ext cx="26988" cy="71438"/>
            </a:xfrm>
            <a:custGeom>
              <a:avLst/>
              <a:gdLst/>
              <a:ahLst/>
              <a:cxnLst>
                <a:cxn ang="0">
                  <a:pos x="0" y="19"/>
                </a:cxn>
                <a:cxn ang="0">
                  <a:pos x="0" y="0"/>
                </a:cxn>
                <a:cxn ang="0">
                  <a:pos x="3" y="3"/>
                </a:cxn>
                <a:cxn ang="0">
                  <a:pos x="4" y="16"/>
                </a:cxn>
                <a:cxn ang="0">
                  <a:pos x="0" y="19"/>
                </a:cxn>
              </a:cxnLst>
              <a:rect l="0" t="0" r="r" b="b"/>
              <a:pathLst>
                <a:path w="7" h="19">
                  <a:moveTo>
                    <a:pt x="0" y="19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2" y="2"/>
                    <a:pt x="3" y="3"/>
                  </a:cubicBezTo>
                  <a:cubicBezTo>
                    <a:pt x="7" y="8"/>
                    <a:pt x="7" y="12"/>
                    <a:pt x="4" y="16"/>
                  </a:cubicBezTo>
                  <a:cubicBezTo>
                    <a:pt x="3" y="17"/>
                    <a:pt x="1" y="19"/>
                    <a:pt x="0" y="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2" name="Freeform 1342"/>
            <p:cNvSpPr>
              <a:spLocks/>
            </p:cNvSpPr>
            <p:nvPr/>
          </p:nvSpPr>
          <p:spPr bwMode="auto">
            <a:xfrm>
              <a:off x="-7938" y="184150"/>
              <a:ext cx="487363" cy="762000"/>
            </a:xfrm>
            <a:custGeom>
              <a:avLst/>
              <a:gdLst/>
              <a:ahLst/>
              <a:cxnLst>
                <a:cxn ang="0">
                  <a:pos x="122" y="0"/>
                </a:cxn>
                <a:cxn ang="0">
                  <a:pos x="130" y="22"/>
                </a:cxn>
                <a:cxn ang="0">
                  <a:pos x="110" y="32"/>
                </a:cxn>
                <a:cxn ang="0">
                  <a:pos x="99" y="41"/>
                </a:cxn>
                <a:cxn ang="0">
                  <a:pos x="102" y="45"/>
                </a:cxn>
                <a:cxn ang="0">
                  <a:pos x="119" y="36"/>
                </a:cxn>
                <a:cxn ang="0">
                  <a:pos x="130" y="36"/>
                </a:cxn>
                <a:cxn ang="0">
                  <a:pos x="121" y="62"/>
                </a:cxn>
                <a:cxn ang="0">
                  <a:pos x="122" y="69"/>
                </a:cxn>
                <a:cxn ang="0">
                  <a:pos x="121" y="83"/>
                </a:cxn>
                <a:cxn ang="0">
                  <a:pos x="122" y="93"/>
                </a:cxn>
                <a:cxn ang="0">
                  <a:pos x="130" y="96"/>
                </a:cxn>
                <a:cxn ang="0">
                  <a:pos x="123" y="114"/>
                </a:cxn>
                <a:cxn ang="0">
                  <a:pos x="108" y="157"/>
                </a:cxn>
                <a:cxn ang="0">
                  <a:pos x="103" y="202"/>
                </a:cxn>
                <a:cxn ang="0">
                  <a:pos x="85" y="178"/>
                </a:cxn>
                <a:cxn ang="0">
                  <a:pos x="65" y="180"/>
                </a:cxn>
                <a:cxn ang="0">
                  <a:pos x="52" y="196"/>
                </a:cxn>
                <a:cxn ang="0">
                  <a:pos x="43" y="177"/>
                </a:cxn>
                <a:cxn ang="0">
                  <a:pos x="45" y="160"/>
                </a:cxn>
                <a:cxn ang="0">
                  <a:pos x="61" y="158"/>
                </a:cxn>
                <a:cxn ang="0">
                  <a:pos x="74" y="153"/>
                </a:cxn>
                <a:cxn ang="0">
                  <a:pos x="80" y="156"/>
                </a:cxn>
                <a:cxn ang="0">
                  <a:pos x="87" y="169"/>
                </a:cxn>
                <a:cxn ang="0">
                  <a:pos x="96" y="136"/>
                </a:cxn>
                <a:cxn ang="0">
                  <a:pos x="88" y="132"/>
                </a:cxn>
                <a:cxn ang="0">
                  <a:pos x="47" y="148"/>
                </a:cxn>
                <a:cxn ang="0">
                  <a:pos x="14" y="164"/>
                </a:cxn>
                <a:cxn ang="0">
                  <a:pos x="2" y="163"/>
                </a:cxn>
                <a:cxn ang="0">
                  <a:pos x="16" y="137"/>
                </a:cxn>
                <a:cxn ang="0">
                  <a:pos x="19" y="140"/>
                </a:cxn>
                <a:cxn ang="0">
                  <a:pos x="27" y="143"/>
                </a:cxn>
                <a:cxn ang="0">
                  <a:pos x="94" y="116"/>
                </a:cxn>
                <a:cxn ang="0">
                  <a:pos x="100" y="104"/>
                </a:cxn>
                <a:cxn ang="0">
                  <a:pos x="92" y="100"/>
                </a:cxn>
                <a:cxn ang="0">
                  <a:pos x="67" y="111"/>
                </a:cxn>
                <a:cxn ang="0">
                  <a:pos x="63" y="108"/>
                </a:cxn>
                <a:cxn ang="0">
                  <a:pos x="65" y="94"/>
                </a:cxn>
                <a:cxn ang="0">
                  <a:pos x="69" y="90"/>
                </a:cxn>
                <a:cxn ang="0">
                  <a:pos x="111" y="54"/>
                </a:cxn>
                <a:cxn ang="0">
                  <a:pos x="107" y="50"/>
                </a:cxn>
                <a:cxn ang="0">
                  <a:pos x="80" y="77"/>
                </a:cxn>
                <a:cxn ang="0">
                  <a:pos x="64" y="82"/>
                </a:cxn>
                <a:cxn ang="0">
                  <a:pos x="70" y="57"/>
                </a:cxn>
                <a:cxn ang="0">
                  <a:pos x="78" y="46"/>
                </a:cxn>
                <a:cxn ang="0">
                  <a:pos x="75" y="39"/>
                </a:cxn>
                <a:cxn ang="0">
                  <a:pos x="52" y="36"/>
                </a:cxn>
                <a:cxn ang="0">
                  <a:pos x="53" y="28"/>
                </a:cxn>
              </a:cxnLst>
              <a:rect l="0" t="0" r="r" b="b"/>
              <a:pathLst>
                <a:path w="130" h="203">
                  <a:moveTo>
                    <a:pt x="110" y="2"/>
                  </a:moveTo>
                  <a:cubicBezTo>
                    <a:pt x="114" y="1"/>
                    <a:pt x="118" y="1"/>
                    <a:pt x="122" y="0"/>
                  </a:cubicBezTo>
                  <a:cubicBezTo>
                    <a:pt x="124" y="0"/>
                    <a:pt x="127" y="0"/>
                    <a:pt x="130" y="1"/>
                  </a:cubicBezTo>
                  <a:cubicBezTo>
                    <a:pt x="130" y="22"/>
                    <a:pt x="130" y="22"/>
                    <a:pt x="130" y="22"/>
                  </a:cubicBezTo>
                  <a:cubicBezTo>
                    <a:pt x="128" y="23"/>
                    <a:pt x="126" y="24"/>
                    <a:pt x="124" y="25"/>
                  </a:cubicBezTo>
                  <a:cubicBezTo>
                    <a:pt x="119" y="28"/>
                    <a:pt x="115" y="30"/>
                    <a:pt x="110" y="32"/>
                  </a:cubicBezTo>
                  <a:cubicBezTo>
                    <a:pt x="107" y="32"/>
                    <a:pt x="106" y="33"/>
                    <a:pt x="104" y="35"/>
                  </a:cubicBezTo>
                  <a:cubicBezTo>
                    <a:pt x="102" y="36"/>
                    <a:pt x="100" y="38"/>
                    <a:pt x="99" y="41"/>
                  </a:cubicBezTo>
                  <a:cubicBezTo>
                    <a:pt x="98" y="43"/>
                    <a:pt x="97" y="44"/>
                    <a:pt x="98" y="45"/>
                  </a:cubicBezTo>
                  <a:cubicBezTo>
                    <a:pt x="99" y="46"/>
                    <a:pt x="100" y="46"/>
                    <a:pt x="102" y="45"/>
                  </a:cubicBezTo>
                  <a:cubicBezTo>
                    <a:pt x="105" y="43"/>
                    <a:pt x="108" y="41"/>
                    <a:pt x="111" y="39"/>
                  </a:cubicBezTo>
                  <a:cubicBezTo>
                    <a:pt x="114" y="38"/>
                    <a:pt x="117" y="37"/>
                    <a:pt x="119" y="36"/>
                  </a:cubicBezTo>
                  <a:cubicBezTo>
                    <a:pt x="122" y="34"/>
                    <a:pt x="125" y="34"/>
                    <a:pt x="128" y="35"/>
                  </a:cubicBezTo>
                  <a:cubicBezTo>
                    <a:pt x="129" y="35"/>
                    <a:pt x="129" y="35"/>
                    <a:pt x="130" y="36"/>
                  </a:cubicBezTo>
                  <a:cubicBezTo>
                    <a:pt x="130" y="52"/>
                    <a:pt x="130" y="52"/>
                    <a:pt x="130" y="52"/>
                  </a:cubicBezTo>
                  <a:cubicBezTo>
                    <a:pt x="128" y="55"/>
                    <a:pt x="124" y="59"/>
                    <a:pt x="121" y="62"/>
                  </a:cubicBezTo>
                  <a:cubicBezTo>
                    <a:pt x="119" y="64"/>
                    <a:pt x="119" y="65"/>
                    <a:pt x="119" y="65"/>
                  </a:cubicBezTo>
                  <a:cubicBezTo>
                    <a:pt x="119" y="66"/>
                    <a:pt x="120" y="68"/>
                    <a:pt x="122" y="69"/>
                  </a:cubicBezTo>
                  <a:cubicBezTo>
                    <a:pt x="126" y="71"/>
                    <a:pt x="128" y="73"/>
                    <a:pt x="128" y="75"/>
                  </a:cubicBezTo>
                  <a:cubicBezTo>
                    <a:pt x="127" y="78"/>
                    <a:pt x="125" y="80"/>
                    <a:pt x="121" y="83"/>
                  </a:cubicBezTo>
                  <a:cubicBezTo>
                    <a:pt x="118" y="85"/>
                    <a:pt x="117" y="87"/>
                    <a:pt x="117" y="89"/>
                  </a:cubicBezTo>
                  <a:cubicBezTo>
                    <a:pt x="117" y="91"/>
                    <a:pt x="119" y="93"/>
                    <a:pt x="122" y="93"/>
                  </a:cubicBezTo>
                  <a:cubicBezTo>
                    <a:pt x="124" y="93"/>
                    <a:pt x="126" y="94"/>
                    <a:pt x="128" y="95"/>
                  </a:cubicBezTo>
                  <a:cubicBezTo>
                    <a:pt x="129" y="95"/>
                    <a:pt x="129" y="95"/>
                    <a:pt x="130" y="96"/>
                  </a:cubicBezTo>
                  <a:cubicBezTo>
                    <a:pt x="130" y="110"/>
                    <a:pt x="130" y="110"/>
                    <a:pt x="130" y="110"/>
                  </a:cubicBezTo>
                  <a:cubicBezTo>
                    <a:pt x="128" y="111"/>
                    <a:pt x="125" y="112"/>
                    <a:pt x="123" y="114"/>
                  </a:cubicBezTo>
                  <a:cubicBezTo>
                    <a:pt x="119" y="116"/>
                    <a:pt x="116" y="118"/>
                    <a:pt x="113" y="121"/>
                  </a:cubicBezTo>
                  <a:cubicBezTo>
                    <a:pt x="110" y="133"/>
                    <a:pt x="109" y="145"/>
                    <a:pt x="108" y="157"/>
                  </a:cubicBezTo>
                  <a:cubicBezTo>
                    <a:pt x="108" y="168"/>
                    <a:pt x="109" y="180"/>
                    <a:pt x="110" y="192"/>
                  </a:cubicBezTo>
                  <a:cubicBezTo>
                    <a:pt x="110" y="199"/>
                    <a:pt x="107" y="203"/>
                    <a:pt x="103" y="202"/>
                  </a:cubicBezTo>
                  <a:cubicBezTo>
                    <a:pt x="100" y="202"/>
                    <a:pt x="96" y="199"/>
                    <a:pt x="92" y="193"/>
                  </a:cubicBezTo>
                  <a:cubicBezTo>
                    <a:pt x="92" y="186"/>
                    <a:pt x="89" y="181"/>
                    <a:pt x="85" y="178"/>
                  </a:cubicBezTo>
                  <a:cubicBezTo>
                    <a:pt x="81" y="174"/>
                    <a:pt x="76" y="173"/>
                    <a:pt x="70" y="174"/>
                  </a:cubicBezTo>
                  <a:cubicBezTo>
                    <a:pt x="68" y="176"/>
                    <a:pt x="66" y="177"/>
                    <a:pt x="65" y="180"/>
                  </a:cubicBezTo>
                  <a:cubicBezTo>
                    <a:pt x="64" y="183"/>
                    <a:pt x="64" y="185"/>
                    <a:pt x="63" y="188"/>
                  </a:cubicBezTo>
                  <a:cubicBezTo>
                    <a:pt x="59" y="194"/>
                    <a:pt x="56" y="196"/>
                    <a:pt x="52" y="196"/>
                  </a:cubicBezTo>
                  <a:cubicBezTo>
                    <a:pt x="49" y="195"/>
                    <a:pt x="46" y="192"/>
                    <a:pt x="45" y="187"/>
                  </a:cubicBezTo>
                  <a:cubicBezTo>
                    <a:pt x="44" y="184"/>
                    <a:pt x="43" y="180"/>
                    <a:pt x="43" y="177"/>
                  </a:cubicBezTo>
                  <a:cubicBezTo>
                    <a:pt x="44" y="173"/>
                    <a:pt x="43" y="170"/>
                    <a:pt x="42" y="166"/>
                  </a:cubicBezTo>
                  <a:cubicBezTo>
                    <a:pt x="42" y="163"/>
                    <a:pt x="43" y="161"/>
                    <a:pt x="45" y="160"/>
                  </a:cubicBezTo>
                  <a:cubicBezTo>
                    <a:pt x="47" y="158"/>
                    <a:pt x="49" y="158"/>
                    <a:pt x="52" y="158"/>
                  </a:cubicBezTo>
                  <a:cubicBezTo>
                    <a:pt x="55" y="158"/>
                    <a:pt x="59" y="158"/>
                    <a:pt x="61" y="158"/>
                  </a:cubicBezTo>
                  <a:cubicBezTo>
                    <a:pt x="64" y="158"/>
                    <a:pt x="68" y="156"/>
                    <a:pt x="72" y="154"/>
                  </a:cubicBezTo>
                  <a:cubicBezTo>
                    <a:pt x="73" y="153"/>
                    <a:pt x="74" y="153"/>
                    <a:pt x="74" y="153"/>
                  </a:cubicBezTo>
                  <a:cubicBezTo>
                    <a:pt x="75" y="152"/>
                    <a:pt x="77" y="152"/>
                    <a:pt x="78" y="153"/>
                  </a:cubicBezTo>
                  <a:cubicBezTo>
                    <a:pt x="80" y="154"/>
                    <a:pt x="81" y="155"/>
                    <a:pt x="80" y="156"/>
                  </a:cubicBezTo>
                  <a:cubicBezTo>
                    <a:pt x="80" y="158"/>
                    <a:pt x="80" y="159"/>
                    <a:pt x="80" y="161"/>
                  </a:cubicBezTo>
                  <a:cubicBezTo>
                    <a:pt x="80" y="166"/>
                    <a:pt x="82" y="169"/>
                    <a:pt x="87" y="169"/>
                  </a:cubicBezTo>
                  <a:cubicBezTo>
                    <a:pt x="93" y="170"/>
                    <a:pt x="96" y="167"/>
                    <a:pt x="96" y="162"/>
                  </a:cubicBezTo>
                  <a:cubicBezTo>
                    <a:pt x="96" y="136"/>
                    <a:pt x="96" y="136"/>
                    <a:pt x="96" y="136"/>
                  </a:cubicBezTo>
                  <a:cubicBezTo>
                    <a:pt x="96" y="133"/>
                    <a:pt x="96" y="130"/>
                    <a:pt x="94" y="130"/>
                  </a:cubicBezTo>
                  <a:cubicBezTo>
                    <a:pt x="92" y="130"/>
                    <a:pt x="91" y="130"/>
                    <a:pt x="88" y="132"/>
                  </a:cubicBezTo>
                  <a:cubicBezTo>
                    <a:pt x="81" y="135"/>
                    <a:pt x="74" y="139"/>
                    <a:pt x="68" y="141"/>
                  </a:cubicBezTo>
                  <a:cubicBezTo>
                    <a:pt x="61" y="144"/>
                    <a:pt x="54" y="146"/>
                    <a:pt x="47" y="148"/>
                  </a:cubicBezTo>
                  <a:cubicBezTo>
                    <a:pt x="41" y="152"/>
                    <a:pt x="36" y="154"/>
                    <a:pt x="30" y="157"/>
                  </a:cubicBezTo>
                  <a:cubicBezTo>
                    <a:pt x="25" y="160"/>
                    <a:pt x="20" y="162"/>
                    <a:pt x="14" y="164"/>
                  </a:cubicBezTo>
                  <a:cubicBezTo>
                    <a:pt x="12" y="164"/>
                    <a:pt x="10" y="165"/>
                    <a:pt x="8" y="165"/>
                  </a:cubicBezTo>
                  <a:cubicBezTo>
                    <a:pt x="5" y="165"/>
                    <a:pt x="4" y="165"/>
                    <a:pt x="2" y="163"/>
                  </a:cubicBezTo>
                  <a:cubicBezTo>
                    <a:pt x="0" y="159"/>
                    <a:pt x="1" y="154"/>
                    <a:pt x="4" y="149"/>
                  </a:cubicBezTo>
                  <a:cubicBezTo>
                    <a:pt x="6" y="145"/>
                    <a:pt x="10" y="141"/>
                    <a:pt x="16" y="137"/>
                  </a:cubicBezTo>
                  <a:cubicBezTo>
                    <a:pt x="17" y="137"/>
                    <a:pt x="17" y="137"/>
                    <a:pt x="17" y="137"/>
                  </a:cubicBezTo>
                  <a:cubicBezTo>
                    <a:pt x="18" y="138"/>
                    <a:pt x="18" y="139"/>
                    <a:pt x="19" y="140"/>
                  </a:cubicBezTo>
                  <a:cubicBezTo>
                    <a:pt x="19" y="142"/>
                    <a:pt x="20" y="143"/>
                    <a:pt x="22" y="144"/>
                  </a:cubicBezTo>
                  <a:cubicBezTo>
                    <a:pt x="23" y="144"/>
                    <a:pt x="25" y="144"/>
                    <a:pt x="27" y="143"/>
                  </a:cubicBezTo>
                  <a:cubicBezTo>
                    <a:pt x="38" y="139"/>
                    <a:pt x="49" y="135"/>
                    <a:pt x="59" y="131"/>
                  </a:cubicBezTo>
                  <a:cubicBezTo>
                    <a:pt x="70" y="126"/>
                    <a:pt x="82" y="121"/>
                    <a:pt x="94" y="116"/>
                  </a:cubicBezTo>
                  <a:cubicBezTo>
                    <a:pt x="96" y="114"/>
                    <a:pt x="98" y="112"/>
                    <a:pt x="99" y="111"/>
                  </a:cubicBezTo>
                  <a:cubicBezTo>
                    <a:pt x="99" y="109"/>
                    <a:pt x="100" y="106"/>
                    <a:pt x="100" y="104"/>
                  </a:cubicBezTo>
                  <a:cubicBezTo>
                    <a:pt x="100" y="102"/>
                    <a:pt x="99" y="100"/>
                    <a:pt x="98" y="99"/>
                  </a:cubicBezTo>
                  <a:cubicBezTo>
                    <a:pt x="97" y="98"/>
                    <a:pt x="95" y="99"/>
                    <a:pt x="92" y="100"/>
                  </a:cubicBezTo>
                  <a:cubicBezTo>
                    <a:pt x="88" y="103"/>
                    <a:pt x="83" y="105"/>
                    <a:pt x="79" y="106"/>
                  </a:cubicBezTo>
                  <a:cubicBezTo>
                    <a:pt x="75" y="108"/>
                    <a:pt x="71" y="109"/>
                    <a:pt x="67" y="111"/>
                  </a:cubicBezTo>
                  <a:cubicBezTo>
                    <a:pt x="65" y="111"/>
                    <a:pt x="64" y="111"/>
                    <a:pt x="63" y="110"/>
                  </a:cubicBezTo>
                  <a:cubicBezTo>
                    <a:pt x="62" y="110"/>
                    <a:pt x="62" y="109"/>
                    <a:pt x="63" y="108"/>
                  </a:cubicBezTo>
                  <a:cubicBezTo>
                    <a:pt x="64" y="105"/>
                    <a:pt x="64" y="103"/>
                    <a:pt x="64" y="101"/>
                  </a:cubicBezTo>
                  <a:cubicBezTo>
                    <a:pt x="64" y="99"/>
                    <a:pt x="64" y="97"/>
                    <a:pt x="65" y="94"/>
                  </a:cubicBezTo>
                  <a:cubicBezTo>
                    <a:pt x="65" y="93"/>
                    <a:pt x="65" y="92"/>
                    <a:pt x="66" y="91"/>
                  </a:cubicBezTo>
                  <a:cubicBezTo>
                    <a:pt x="67" y="90"/>
                    <a:pt x="68" y="90"/>
                    <a:pt x="69" y="90"/>
                  </a:cubicBezTo>
                  <a:cubicBezTo>
                    <a:pt x="77" y="88"/>
                    <a:pt x="84" y="84"/>
                    <a:pt x="92" y="77"/>
                  </a:cubicBezTo>
                  <a:cubicBezTo>
                    <a:pt x="100" y="70"/>
                    <a:pt x="106" y="62"/>
                    <a:pt x="111" y="54"/>
                  </a:cubicBezTo>
                  <a:cubicBezTo>
                    <a:pt x="112" y="52"/>
                    <a:pt x="112" y="50"/>
                    <a:pt x="111" y="49"/>
                  </a:cubicBezTo>
                  <a:cubicBezTo>
                    <a:pt x="111" y="49"/>
                    <a:pt x="110" y="49"/>
                    <a:pt x="107" y="50"/>
                  </a:cubicBezTo>
                  <a:cubicBezTo>
                    <a:pt x="102" y="53"/>
                    <a:pt x="97" y="57"/>
                    <a:pt x="92" y="62"/>
                  </a:cubicBezTo>
                  <a:cubicBezTo>
                    <a:pt x="87" y="67"/>
                    <a:pt x="83" y="72"/>
                    <a:pt x="80" y="77"/>
                  </a:cubicBezTo>
                  <a:cubicBezTo>
                    <a:pt x="78" y="80"/>
                    <a:pt x="75" y="82"/>
                    <a:pt x="72" y="83"/>
                  </a:cubicBezTo>
                  <a:cubicBezTo>
                    <a:pt x="69" y="84"/>
                    <a:pt x="67" y="83"/>
                    <a:pt x="64" y="82"/>
                  </a:cubicBezTo>
                  <a:cubicBezTo>
                    <a:pt x="62" y="79"/>
                    <a:pt x="62" y="74"/>
                    <a:pt x="63" y="69"/>
                  </a:cubicBezTo>
                  <a:cubicBezTo>
                    <a:pt x="65" y="64"/>
                    <a:pt x="67" y="60"/>
                    <a:pt x="70" y="57"/>
                  </a:cubicBezTo>
                  <a:cubicBezTo>
                    <a:pt x="72" y="55"/>
                    <a:pt x="73" y="53"/>
                    <a:pt x="74" y="51"/>
                  </a:cubicBezTo>
                  <a:cubicBezTo>
                    <a:pt x="76" y="50"/>
                    <a:pt x="77" y="49"/>
                    <a:pt x="78" y="46"/>
                  </a:cubicBezTo>
                  <a:cubicBezTo>
                    <a:pt x="79" y="44"/>
                    <a:pt x="80" y="42"/>
                    <a:pt x="80" y="41"/>
                  </a:cubicBezTo>
                  <a:cubicBezTo>
                    <a:pt x="79" y="39"/>
                    <a:pt x="78" y="39"/>
                    <a:pt x="75" y="39"/>
                  </a:cubicBezTo>
                  <a:cubicBezTo>
                    <a:pt x="70" y="39"/>
                    <a:pt x="67" y="39"/>
                    <a:pt x="63" y="39"/>
                  </a:cubicBezTo>
                  <a:cubicBezTo>
                    <a:pt x="59" y="39"/>
                    <a:pt x="56" y="38"/>
                    <a:pt x="52" y="36"/>
                  </a:cubicBezTo>
                  <a:cubicBezTo>
                    <a:pt x="48" y="33"/>
                    <a:pt x="46" y="31"/>
                    <a:pt x="47" y="30"/>
                  </a:cubicBezTo>
                  <a:cubicBezTo>
                    <a:pt x="48" y="29"/>
                    <a:pt x="50" y="28"/>
                    <a:pt x="53" y="28"/>
                  </a:cubicBezTo>
                  <a:cubicBezTo>
                    <a:pt x="110" y="2"/>
                    <a:pt x="110" y="2"/>
                    <a:pt x="110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3" name="Freeform 1343"/>
            <p:cNvSpPr>
              <a:spLocks/>
            </p:cNvSpPr>
            <p:nvPr/>
          </p:nvSpPr>
          <p:spPr bwMode="auto">
            <a:xfrm>
              <a:off x="319088" y="3175"/>
              <a:ext cx="160338" cy="147638"/>
            </a:xfrm>
            <a:custGeom>
              <a:avLst/>
              <a:gdLst/>
              <a:ahLst/>
              <a:cxnLst>
                <a:cxn ang="0">
                  <a:pos x="43" y="15"/>
                </a:cxn>
                <a:cxn ang="0">
                  <a:pos x="43" y="34"/>
                </a:cxn>
                <a:cxn ang="0">
                  <a:pos x="33" y="39"/>
                </a:cxn>
                <a:cxn ang="0">
                  <a:pos x="20" y="39"/>
                </a:cxn>
                <a:cxn ang="0">
                  <a:pos x="7" y="36"/>
                </a:cxn>
                <a:cxn ang="0">
                  <a:pos x="3" y="32"/>
                </a:cxn>
                <a:cxn ang="0">
                  <a:pos x="4" y="27"/>
                </a:cxn>
                <a:cxn ang="0">
                  <a:pos x="1" y="14"/>
                </a:cxn>
                <a:cxn ang="0">
                  <a:pos x="5" y="1"/>
                </a:cxn>
                <a:cxn ang="0">
                  <a:pos x="8" y="0"/>
                </a:cxn>
                <a:cxn ang="0">
                  <a:pos x="11" y="0"/>
                </a:cxn>
                <a:cxn ang="0">
                  <a:pos x="28" y="4"/>
                </a:cxn>
                <a:cxn ang="0">
                  <a:pos x="43" y="15"/>
                </a:cxn>
              </a:cxnLst>
              <a:rect l="0" t="0" r="r" b="b"/>
              <a:pathLst>
                <a:path w="43" h="39">
                  <a:moveTo>
                    <a:pt x="43" y="15"/>
                  </a:moveTo>
                  <a:cubicBezTo>
                    <a:pt x="43" y="34"/>
                    <a:pt x="43" y="34"/>
                    <a:pt x="43" y="34"/>
                  </a:cubicBezTo>
                  <a:cubicBezTo>
                    <a:pt x="40" y="36"/>
                    <a:pt x="37" y="38"/>
                    <a:pt x="33" y="39"/>
                  </a:cubicBezTo>
                  <a:cubicBezTo>
                    <a:pt x="29" y="39"/>
                    <a:pt x="24" y="39"/>
                    <a:pt x="20" y="39"/>
                  </a:cubicBezTo>
                  <a:cubicBezTo>
                    <a:pt x="16" y="38"/>
                    <a:pt x="12" y="37"/>
                    <a:pt x="7" y="36"/>
                  </a:cubicBezTo>
                  <a:cubicBezTo>
                    <a:pt x="5" y="35"/>
                    <a:pt x="4" y="34"/>
                    <a:pt x="3" y="32"/>
                  </a:cubicBezTo>
                  <a:cubicBezTo>
                    <a:pt x="2" y="31"/>
                    <a:pt x="2" y="29"/>
                    <a:pt x="4" y="27"/>
                  </a:cubicBezTo>
                  <a:cubicBezTo>
                    <a:pt x="4" y="23"/>
                    <a:pt x="4" y="18"/>
                    <a:pt x="1" y="14"/>
                  </a:cubicBezTo>
                  <a:cubicBezTo>
                    <a:pt x="0" y="9"/>
                    <a:pt x="0" y="5"/>
                    <a:pt x="5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0"/>
                    <a:pt x="11" y="0"/>
                  </a:cubicBezTo>
                  <a:cubicBezTo>
                    <a:pt x="17" y="0"/>
                    <a:pt x="23" y="1"/>
                    <a:pt x="28" y="4"/>
                  </a:cubicBezTo>
                  <a:cubicBezTo>
                    <a:pt x="33" y="6"/>
                    <a:pt x="38" y="10"/>
                    <a:pt x="43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4" name="Freeform 1344"/>
            <p:cNvSpPr>
              <a:spLocks/>
            </p:cNvSpPr>
            <p:nvPr/>
          </p:nvSpPr>
          <p:spPr bwMode="auto">
            <a:xfrm>
              <a:off x="431800" y="660400"/>
              <a:ext cx="47625" cy="123825"/>
            </a:xfrm>
            <a:custGeom>
              <a:avLst/>
              <a:gdLst/>
              <a:ahLst/>
              <a:cxnLst>
                <a:cxn ang="0">
                  <a:pos x="13" y="1"/>
                </a:cxn>
                <a:cxn ang="0">
                  <a:pos x="10" y="0"/>
                </a:cxn>
                <a:cxn ang="0">
                  <a:pos x="3" y="2"/>
                </a:cxn>
                <a:cxn ang="0">
                  <a:pos x="1" y="8"/>
                </a:cxn>
                <a:cxn ang="0">
                  <a:pos x="4" y="21"/>
                </a:cxn>
                <a:cxn ang="0">
                  <a:pos x="12" y="32"/>
                </a:cxn>
                <a:cxn ang="0">
                  <a:pos x="13" y="33"/>
                </a:cxn>
                <a:cxn ang="0">
                  <a:pos x="13" y="1"/>
                </a:cxn>
              </a:cxnLst>
              <a:rect l="0" t="0" r="r" b="b"/>
              <a:pathLst>
                <a:path w="13" h="33">
                  <a:moveTo>
                    <a:pt x="13" y="1"/>
                  </a:moveTo>
                  <a:cubicBezTo>
                    <a:pt x="12" y="1"/>
                    <a:pt x="11" y="0"/>
                    <a:pt x="10" y="0"/>
                  </a:cubicBezTo>
                  <a:cubicBezTo>
                    <a:pt x="8" y="0"/>
                    <a:pt x="6" y="1"/>
                    <a:pt x="3" y="2"/>
                  </a:cubicBezTo>
                  <a:cubicBezTo>
                    <a:pt x="1" y="3"/>
                    <a:pt x="0" y="6"/>
                    <a:pt x="1" y="8"/>
                  </a:cubicBezTo>
                  <a:cubicBezTo>
                    <a:pt x="2" y="13"/>
                    <a:pt x="3" y="17"/>
                    <a:pt x="4" y="21"/>
                  </a:cubicBezTo>
                  <a:cubicBezTo>
                    <a:pt x="5" y="25"/>
                    <a:pt x="7" y="29"/>
                    <a:pt x="12" y="32"/>
                  </a:cubicBezTo>
                  <a:cubicBezTo>
                    <a:pt x="12" y="33"/>
                    <a:pt x="13" y="33"/>
                    <a:pt x="13" y="33"/>
                  </a:cubicBezTo>
                  <a:lnTo>
                    <a:pt x="1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grpSp>
        <p:nvGrpSpPr>
          <p:cNvPr id="10" name="组合 2356"/>
          <p:cNvGrpSpPr/>
          <p:nvPr/>
        </p:nvGrpSpPr>
        <p:grpSpPr>
          <a:xfrm>
            <a:off x="4717325" y="5116539"/>
            <a:ext cx="993776" cy="1041401"/>
            <a:chOff x="-3175" y="-3175"/>
            <a:chExt cx="993776" cy="1041401"/>
          </a:xfrm>
          <a:solidFill>
            <a:srgbClr val="FFFF00"/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sp>
          <p:nvSpPr>
            <p:cNvPr id="86" name="Freeform 1349"/>
            <p:cNvSpPr>
              <a:spLocks/>
            </p:cNvSpPr>
            <p:nvPr/>
          </p:nvSpPr>
          <p:spPr bwMode="auto">
            <a:xfrm>
              <a:off x="750888" y="779463"/>
              <a:ext cx="239713" cy="258763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0" y="1"/>
                </a:cxn>
                <a:cxn ang="0">
                  <a:pos x="24" y="3"/>
                </a:cxn>
                <a:cxn ang="0">
                  <a:pos x="51" y="18"/>
                </a:cxn>
                <a:cxn ang="0">
                  <a:pos x="60" y="34"/>
                </a:cxn>
                <a:cxn ang="0">
                  <a:pos x="64" y="49"/>
                </a:cxn>
                <a:cxn ang="0">
                  <a:pos x="63" y="55"/>
                </a:cxn>
                <a:cxn ang="0">
                  <a:pos x="59" y="61"/>
                </a:cxn>
                <a:cxn ang="0">
                  <a:pos x="47" y="68"/>
                </a:cxn>
                <a:cxn ang="0">
                  <a:pos x="34" y="64"/>
                </a:cxn>
                <a:cxn ang="0">
                  <a:pos x="20" y="53"/>
                </a:cxn>
                <a:cxn ang="0">
                  <a:pos x="9" y="39"/>
                </a:cxn>
                <a:cxn ang="0">
                  <a:pos x="0" y="29"/>
                </a:cxn>
              </a:cxnLst>
              <a:rect l="0" t="0" r="r" b="b"/>
              <a:pathLst>
                <a:path w="64" h="69">
                  <a:moveTo>
                    <a:pt x="0" y="29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8" y="0"/>
                    <a:pt x="16" y="0"/>
                    <a:pt x="24" y="3"/>
                  </a:cubicBezTo>
                  <a:cubicBezTo>
                    <a:pt x="32" y="6"/>
                    <a:pt x="41" y="11"/>
                    <a:pt x="51" y="18"/>
                  </a:cubicBezTo>
                  <a:cubicBezTo>
                    <a:pt x="56" y="24"/>
                    <a:pt x="58" y="29"/>
                    <a:pt x="60" y="34"/>
                  </a:cubicBezTo>
                  <a:cubicBezTo>
                    <a:pt x="61" y="39"/>
                    <a:pt x="63" y="44"/>
                    <a:pt x="64" y="49"/>
                  </a:cubicBezTo>
                  <a:cubicBezTo>
                    <a:pt x="64" y="51"/>
                    <a:pt x="64" y="53"/>
                    <a:pt x="63" y="55"/>
                  </a:cubicBezTo>
                  <a:cubicBezTo>
                    <a:pt x="62" y="58"/>
                    <a:pt x="61" y="60"/>
                    <a:pt x="59" y="61"/>
                  </a:cubicBezTo>
                  <a:cubicBezTo>
                    <a:pt x="54" y="66"/>
                    <a:pt x="50" y="68"/>
                    <a:pt x="47" y="68"/>
                  </a:cubicBezTo>
                  <a:cubicBezTo>
                    <a:pt x="43" y="69"/>
                    <a:pt x="39" y="67"/>
                    <a:pt x="34" y="64"/>
                  </a:cubicBezTo>
                  <a:cubicBezTo>
                    <a:pt x="29" y="60"/>
                    <a:pt x="24" y="57"/>
                    <a:pt x="20" y="53"/>
                  </a:cubicBezTo>
                  <a:cubicBezTo>
                    <a:pt x="16" y="49"/>
                    <a:pt x="12" y="44"/>
                    <a:pt x="9" y="39"/>
                  </a:cubicBezTo>
                  <a:cubicBezTo>
                    <a:pt x="6" y="35"/>
                    <a:pt x="4" y="33"/>
                    <a:pt x="0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7" name="Freeform 1350"/>
            <p:cNvSpPr>
              <a:spLocks/>
            </p:cNvSpPr>
            <p:nvPr/>
          </p:nvSpPr>
          <p:spPr bwMode="auto">
            <a:xfrm>
              <a:off x="750888" y="146050"/>
              <a:ext cx="206375" cy="457200"/>
            </a:xfrm>
            <a:custGeom>
              <a:avLst/>
              <a:gdLst/>
              <a:ahLst/>
              <a:cxnLst>
                <a:cxn ang="0">
                  <a:pos x="0" y="122"/>
                </a:cxn>
                <a:cxn ang="0">
                  <a:pos x="0" y="93"/>
                </a:cxn>
                <a:cxn ang="0">
                  <a:pos x="6" y="90"/>
                </a:cxn>
                <a:cxn ang="0">
                  <a:pos x="20" y="82"/>
                </a:cxn>
                <a:cxn ang="0">
                  <a:pos x="22" y="74"/>
                </a:cxn>
                <a:cxn ang="0">
                  <a:pos x="22" y="67"/>
                </a:cxn>
                <a:cxn ang="0">
                  <a:pos x="20" y="64"/>
                </a:cxn>
                <a:cxn ang="0">
                  <a:pos x="16" y="67"/>
                </a:cxn>
                <a:cxn ang="0">
                  <a:pos x="4" y="80"/>
                </a:cxn>
                <a:cxn ang="0">
                  <a:pos x="0" y="84"/>
                </a:cxn>
                <a:cxn ang="0">
                  <a:pos x="0" y="62"/>
                </a:cxn>
                <a:cxn ang="0">
                  <a:pos x="4" y="58"/>
                </a:cxn>
                <a:cxn ang="0">
                  <a:pos x="6" y="37"/>
                </a:cxn>
                <a:cxn ang="0">
                  <a:pos x="0" y="40"/>
                </a:cxn>
                <a:cxn ang="0">
                  <a:pos x="0" y="28"/>
                </a:cxn>
                <a:cxn ang="0">
                  <a:pos x="4" y="21"/>
                </a:cxn>
                <a:cxn ang="0">
                  <a:pos x="0" y="16"/>
                </a:cxn>
                <a:cxn ang="0">
                  <a:pos x="0" y="0"/>
                </a:cxn>
                <a:cxn ang="0">
                  <a:pos x="11" y="13"/>
                </a:cxn>
                <a:cxn ang="0">
                  <a:pos x="27" y="26"/>
                </a:cxn>
                <a:cxn ang="0">
                  <a:pos x="34" y="36"/>
                </a:cxn>
                <a:cxn ang="0">
                  <a:pos x="32" y="49"/>
                </a:cxn>
                <a:cxn ang="0">
                  <a:pos x="42" y="70"/>
                </a:cxn>
                <a:cxn ang="0">
                  <a:pos x="45" y="74"/>
                </a:cxn>
                <a:cxn ang="0">
                  <a:pos x="50" y="78"/>
                </a:cxn>
                <a:cxn ang="0">
                  <a:pos x="55" y="83"/>
                </a:cxn>
                <a:cxn ang="0">
                  <a:pos x="52" y="91"/>
                </a:cxn>
                <a:cxn ang="0">
                  <a:pos x="16" y="116"/>
                </a:cxn>
                <a:cxn ang="0">
                  <a:pos x="0" y="122"/>
                </a:cxn>
              </a:cxnLst>
              <a:rect l="0" t="0" r="r" b="b"/>
              <a:pathLst>
                <a:path w="55" h="122">
                  <a:moveTo>
                    <a:pt x="0" y="122"/>
                  </a:moveTo>
                  <a:cubicBezTo>
                    <a:pt x="0" y="93"/>
                    <a:pt x="0" y="93"/>
                    <a:pt x="0" y="93"/>
                  </a:cubicBezTo>
                  <a:cubicBezTo>
                    <a:pt x="2" y="92"/>
                    <a:pt x="4" y="91"/>
                    <a:pt x="6" y="90"/>
                  </a:cubicBezTo>
                  <a:cubicBezTo>
                    <a:pt x="10" y="88"/>
                    <a:pt x="15" y="85"/>
                    <a:pt x="20" y="82"/>
                  </a:cubicBezTo>
                  <a:cubicBezTo>
                    <a:pt x="21" y="79"/>
                    <a:pt x="22" y="77"/>
                    <a:pt x="22" y="74"/>
                  </a:cubicBezTo>
                  <a:cubicBezTo>
                    <a:pt x="22" y="72"/>
                    <a:pt x="22" y="69"/>
                    <a:pt x="22" y="67"/>
                  </a:cubicBezTo>
                  <a:cubicBezTo>
                    <a:pt x="20" y="64"/>
                    <a:pt x="20" y="64"/>
                    <a:pt x="20" y="64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2" y="72"/>
                    <a:pt x="8" y="76"/>
                    <a:pt x="4" y="80"/>
                  </a:cubicBezTo>
                  <a:cubicBezTo>
                    <a:pt x="3" y="81"/>
                    <a:pt x="1" y="83"/>
                    <a:pt x="0" y="84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1" y="61"/>
                    <a:pt x="2" y="60"/>
                    <a:pt x="4" y="58"/>
                  </a:cubicBezTo>
                  <a:cubicBezTo>
                    <a:pt x="14" y="46"/>
                    <a:pt x="15" y="39"/>
                    <a:pt x="6" y="37"/>
                  </a:cubicBezTo>
                  <a:cubicBezTo>
                    <a:pt x="4" y="38"/>
                    <a:pt x="2" y="39"/>
                    <a:pt x="0" y="40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4" y="26"/>
                    <a:pt x="6" y="24"/>
                    <a:pt x="4" y="21"/>
                  </a:cubicBezTo>
                  <a:cubicBezTo>
                    <a:pt x="3" y="19"/>
                    <a:pt x="1" y="18"/>
                    <a:pt x="0" y="1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4"/>
                    <a:pt x="8" y="9"/>
                    <a:pt x="11" y="13"/>
                  </a:cubicBezTo>
                  <a:cubicBezTo>
                    <a:pt x="16" y="17"/>
                    <a:pt x="21" y="22"/>
                    <a:pt x="27" y="26"/>
                  </a:cubicBezTo>
                  <a:cubicBezTo>
                    <a:pt x="32" y="29"/>
                    <a:pt x="34" y="33"/>
                    <a:pt x="34" y="36"/>
                  </a:cubicBezTo>
                  <a:cubicBezTo>
                    <a:pt x="34" y="40"/>
                    <a:pt x="33" y="44"/>
                    <a:pt x="32" y="49"/>
                  </a:cubicBezTo>
                  <a:cubicBezTo>
                    <a:pt x="42" y="70"/>
                    <a:pt x="42" y="70"/>
                    <a:pt x="42" y="70"/>
                  </a:cubicBezTo>
                  <a:cubicBezTo>
                    <a:pt x="42" y="72"/>
                    <a:pt x="43" y="74"/>
                    <a:pt x="45" y="74"/>
                  </a:cubicBezTo>
                  <a:cubicBezTo>
                    <a:pt x="46" y="75"/>
                    <a:pt x="48" y="76"/>
                    <a:pt x="50" y="78"/>
                  </a:cubicBezTo>
                  <a:cubicBezTo>
                    <a:pt x="53" y="78"/>
                    <a:pt x="55" y="80"/>
                    <a:pt x="55" y="83"/>
                  </a:cubicBezTo>
                  <a:cubicBezTo>
                    <a:pt x="55" y="85"/>
                    <a:pt x="54" y="87"/>
                    <a:pt x="52" y="91"/>
                  </a:cubicBezTo>
                  <a:cubicBezTo>
                    <a:pt x="40" y="102"/>
                    <a:pt x="28" y="111"/>
                    <a:pt x="16" y="116"/>
                  </a:cubicBezTo>
                  <a:cubicBezTo>
                    <a:pt x="11" y="118"/>
                    <a:pt x="6" y="120"/>
                    <a:pt x="0" y="1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8" name="Freeform 1351"/>
            <p:cNvSpPr>
              <a:spLocks/>
            </p:cNvSpPr>
            <p:nvPr/>
          </p:nvSpPr>
          <p:spPr bwMode="auto">
            <a:xfrm>
              <a:off x="374650" y="-3175"/>
              <a:ext cx="376238" cy="966788"/>
            </a:xfrm>
            <a:custGeom>
              <a:avLst/>
              <a:gdLst/>
              <a:ahLst/>
              <a:cxnLst>
                <a:cxn ang="0">
                  <a:pos x="100" y="56"/>
                </a:cxn>
                <a:cxn ang="0">
                  <a:pos x="92" y="48"/>
                </a:cxn>
                <a:cxn ang="0">
                  <a:pos x="87" y="52"/>
                </a:cxn>
                <a:cxn ang="0">
                  <a:pos x="88" y="72"/>
                </a:cxn>
                <a:cxn ang="0">
                  <a:pos x="100" y="68"/>
                </a:cxn>
                <a:cxn ang="0">
                  <a:pos x="95" y="82"/>
                </a:cxn>
                <a:cxn ang="0">
                  <a:pos x="78" y="104"/>
                </a:cxn>
                <a:cxn ang="0">
                  <a:pos x="76" y="122"/>
                </a:cxn>
                <a:cxn ang="0">
                  <a:pos x="100" y="102"/>
                </a:cxn>
                <a:cxn ang="0">
                  <a:pos x="91" y="133"/>
                </a:cxn>
                <a:cxn ang="0">
                  <a:pos x="92" y="137"/>
                </a:cxn>
                <a:cxn ang="0">
                  <a:pos x="100" y="162"/>
                </a:cxn>
                <a:cxn ang="0">
                  <a:pos x="69" y="178"/>
                </a:cxn>
                <a:cxn ang="0">
                  <a:pos x="66" y="204"/>
                </a:cxn>
                <a:cxn ang="0">
                  <a:pos x="51" y="232"/>
                </a:cxn>
                <a:cxn ang="0">
                  <a:pos x="27" y="255"/>
                </a:cxn>
                <a:cxn ang="0">
                  <a:pos x="0" y="252"/>
                </a:cxn>
                <a:cxn ang="0">
                  <a:pos x="20" y="225"/>
                </a:cxn>
                <a:cxn ang="0">
                  <a:pos x="30" y="198"/>
                </a:cxn>
                <a:cxn ang="0">
                  <a:pos x="24" y="194"/>
                </a:cxn>
                <a:cxn ang="0">
                  <a:pos x="0" y="197"/>
                </a:cxn>
                <a:cxn ang="0">
                  <a:pos x="4" y="164"/>
                </a:cxn>
                <a:cxn ang="0">
                  <a:pos x="18" y="159"/>
                </a:cxn>
                <a:cxn ang="0">
                  <a:pos x="36" y="155"/>
                </a:cxn>
                <a:cxn ang="0">
                  <a:pos x="48" y="129"/>
                </a:cxn>
                <a:cxn ang="0">
                  <a:pos x="48" y="111"/>
                </a:cxn>
                <a:cxn ang="0">
                  <a:pos x="34" y="113"/>
                </a:cxn>
                <a:cxn ang="0">
                  <a:pos x="16" y="115"/>
                </a:cxn>
                <a:cxn ang="0">
                  <a:pos x="9" y="104"/>
                </a:cxn>
                <a:cxn ang="0">
                  <a:pos x="17" y="96"/>
                </a:cxn>
                <a:cxn ang="0">
                  <a:pos x="28" y="96"/>
                </a:cxn>
                <a:cxn ang="0">
                  <a:pos x="51" y="83"/>
                </a:cxn>
                <a:cxn ang="0">
                  <a:pos x="65" y="13"/>
                </a:cxn>
                <a:cxn ang="0">
                  <a:pos x="78" y="3"/>
                </a:cxn>
                <a:cxn ang="0">
                  <a:pos x="96" y="21"/>
                </a:cxn>
                <a:cxn ang="0">
                  <a:pos x="96" y="34"/>
                </a:cxn>
                <a:cxn ang="0">
                  <a:pos x="100" y="40"/>
                </a:cxn>
              </a:cxnLst>
              <a:rect l="0" t="0" r="r" b="b"/>
              <a:pathLst>
                <a:path w="100" h="258">
                  <a:moveTo>
                    <a:pt x="100" y="40"/>
                  </a:moveTo>
                  <a:cubicBezTo>
                    <a:pt x="100" y="56"/>
                    <a:pt x="100" y="56"/>
                    <a:pt x="100" y="56"/>
                  </a:cubicBezTo>
                  <a:cubicBezTo>
                    <a:pt x="99" y="53"/>
                    <a:pt x="97" y="52"/>
                    <a:pt x="95" y="49"/>
                  </a:cubicBezTo>
                  <a:cubicBezTo>
                    <a:pt x="92" y="48"/>
                    <a:pt x="92" y="48"/>
                    <a:pt x="92" y="48"/>
                  </a:cubicBezTo>
                  <a:cubicBezTo>
                    <a:pt x="91" y="48"/>
                    <a:pt x="90" y="48"/>
                    <a:pt x="89" y="49"/>
                  </a:cubicBezTo>
                  <a:cubicBezTo>
                    <a:pt x="89" y="49"/>
                    <a:pt x="88" y="50"/>
                    <a:pt x="87" y="52"/>
                  </a:cubicBezTo>
                  <a:cubicBezTo>
                    <a:pt x="85" y="65"/>
                    <a:pt x="85" y="65"/>
                    <a:pt x="85" y="65"/>
                  </a:cubicBezTo>
                  <a:cubicBezTo>
                    <a:pt x="85" y="69"/>
                    <a:pt x="86" y="71"/>
                    <a:pt x="88" y="72"/>
                  </a:cubicBezTo>
                  <a:cubicBezTo>
                    <a:pt x="91" y="72"/>
                    <a:pt x="93" y="71"/>
                    <a:pt x="96" y="69"/>
                  </a:cubicBezTo>
                  <a:cubicBezTo>
                    <a:pt x="97" y="69"/>
                    <a:pt x="99" y="68"/>
                    <a:pt x="100" y="68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98" y="81"/>
                    <a:pt x="96" y="81"/>
                    <a:pt x="95" y="82"/>
                  </a:cubicBezTo>
                  <a:cubicBezTo>
                    <a:pt x="91" y="83"/>
                    <a:pt x="87" y="86"/>
                    <a:pt x="83" y="89"/>
                  </a:cubicBezTo>
                  <a:cubicBezTo>
                    <a:pt x="81" y="94"/>
                    <a:pt x="79" y="99"/>
                    <a:pt x="78" y="104"/>
                  </a:cubicBezTo>
                  <a:cubicBezTo>
                    <a:pt x="78" y="109"/>
                    <a:pt x="77" y="114"/>
                    <a:pt x="76" y="119"/>
                  </a:cubicBezTo>
                  <a:cubicBezTo>
                    <a:pt x="76" y="120"/>
                    <a:pt x="76" y="121"/>
                    <a:pt x="76" y="122"/>
                  </a:cubicBezTo>
                  <a:cubicBezTo>
                    <a:pt x="76" y="123"/>
                    <a:pt x="77" y="124"/>
                    <a:pt x="78" y="124"/>
                  </a:cubicBezTo>
                  <a:cubicBezTo>
                    <a:pt x="85" y="119"/>
                    <a:pt x="92" y="112"/>
                    <a:pt x="100" y="102"/>
                  </a:cubicBezTo>
                  <a:cubicBezTo>
                    <a:pt x="100" y="124"/>
                    <a:pt x="100" y="124"/>
                    <a:pt x="100" y="124"/>
                  </a:cubicBezTo>
                  <a:cubicBezTo>
                    <a:pt x="97" y="127"/>
                    <a:pt x="94" y="130"/>
                    <a:pt x="91" y="133"/>
                  </a:cubicBezTo>
                  <a:cubicBezTo>
                    <a:pt x="89" y="135"/>
                    <a:pt x="88" y="136"/>
                    <a:pt x="88" y="137"/>
                  </a:cubicBezTo>
                  <a:cubicBezTo>
                    <a:pt x="88" y="137"/>
                    <a:pt x="90" y="137"/>
                    <a:pt x="92" y="137"/>
                  </a:cubicBezTo>
                  <a:cubicBezTo>
                    <a:pt x="95" y="135"/>
                    <a:pt x="97" y="134"/>
                    <a:pt x="100" y="133"/>
                  </a:cubicBezTo>
                  <a:cubicBezTo>
                    <a:pt x="100" y="162"/>
                    <a:pt x="100" y="162"/>
                    <a:pt x="100" y="162"/>
                  </a:cubicBezTo>
                  <a:cubicBezTo>
                    <a:pt x="93" y="165"/>
                    <a:pt x="86" y="169"/>
                    <a:pt x="79" y="172"/>
                  </a:cubicBezTo>
                  <a:cubicBezTo>
                    <a:pt x="73" y="174"/>
                    <a:pt x="70" y="176"/>
                    <a:pt x="69" y="178"/>
                  </a:cubicBezTo>
                  <a:cubicBezTo>
                    <a:pt x="67" y="180"/>
                    <a:pt x="66" y="184"/>
                    <a:pt x="66" y="189"/>
                  </a:cubicBezTo>
                  <a:cubicBezTo>
                    <a:pt x="67" y="195"/>
                    <a:pt x="66" y="200"/>
                    <a:pt x="66" y="204"/>
                  </a:cubicBezTo>
                  <a:cubicBezTo>
                    <a:pt x="65" y="208"/>
                    <a:pt x="62" y="213"/>
                    <a:pt x="57" y="220"/>
                  </a:cubicBezTo>
                  <a:cubicBezTo>
                    <a:pt x="55" y="224"/>
                    <a:pt x="53" y="228"/>
                    <a:pt x="51" y="232"/>
                  </a:cubicBezTo>
                  <a:cubicBezTo>
                    <a:pt x="49" y="237"/>
                    <a:pt x="45" y="241"/>
                    <a:pt x="41" y="245"/>
                  </a:cubicBezTo>
                  <a:cubicBezTo>
                    <a:pt x="36" y="250"/>
                    <a:pt x="32" y="253"/>
                    <a:pt x="27" y="255"/>
                  </a:cubicBezTo>
                  <a:cubicBezTo>
                    <a:pt x="22" y="256"/>
                    <a:pt x="17" y="257"/>
                    <a:pt x="12" y="258"/>
                  </a:cubicBezTo>
                  <a:cubicBezTo>
                    <a:pt x="0" y="252"/>
                    <a:pt x="0" y="252"/>
                    <a:pt x="0" y="252"/>
                  </a:cubicBezTo>
                  <a:cubicBezTo>
                    <a:pt x="0" y="238"/>
                    <a:pt x="0" y="238"/>
                    <a:pt x="0" y="238"/>
                  </a:cubicBezTo>
                  <a:cubicBezTo>
                    <a:pt x="20" y="225"/>
                    <a:pt x="20" y="225"/>
                    <a:pt x="20" y="225"/>
                  </a:cubicBezTo>
                  <a:cubicBezTo>
                    <a:pt x="23" y="220"/>
                    <a:pt x="25" y="215"/>
                    <a:pt x="26" y="211"/>
                  </a:cubicBezTo>
                  <a:cubicBezTo>
                    <a:pt x="27" y="207"/>
                    <a:pt x="29" y="202"/>
                    <a:pt x="30" y="198"/>
                  </a:cubicBezTo>
                  <a:cubicBezTo>
                    <a:pt x="30" y="195"/>
                    <a:pt x="30" y="194"/>
                    <a:pt x="29" y="194"/>
                  </a:cubicBezTo>
                  <a:cubicBezTo>
                    <a:pt x="27" y="193"/>
                    <a:pt x="26" y="193"/>
                    <a:pt x="24" y="194"/>
                  </a:cubicBezTo>
                  <a:cubicBezTo>
                    <a:pt x="8" y="197"/>
                    <a:pt x="8" y="197"/>
                    <a:pt x="8" y="197"/>
                  </a:cubicBezTo>
                  <a:cubicBezTo>
                    <a:pt x="5" y="197"/>
                    <a:pt x="2" y="197"/>
                    <a:pt x="0" y="197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1" y="167"/>
                    <a:pt x="2" y="165"/>
                    <a:pt x="4" y="164"/>
                  </a:cubicBezTo>
                  <a:cubicBezTo>
                    <a:pt x="5" y="163"/>
                    <a:pt x="8" y="162"/>
                    <a:pt x="13" y="161"/>
                  </a:cubicBezTo>
                  <a:cubicBezTo>
                    <a:pt x="15" y="160"/>
                    <a:pt x="16" y="160"/>
                    <a:pt x="18" y="159"/>
                  </a:cubicBezTo>
                  <a:cubicBezTo>
                    <a:pt x="19" y="158"/>
                    <a:pt x="21" y="159"/>
                    <a:pt x="22" y="160"/>
                  </a:cubicBezTo>
                  <a:cubicBezTo>
                    <a:pt x="26" y="160"/>
                    <a:pt x="31" y="158"/>
                    <a:pt x="36" y="155"/>
                  </a:cubicBezTo>
                  <a:cubicBezTo>
                    <a:pt x="42" y="151"/>
                    <a:pt x="45" y="148"/>
                    <a:pt x="45" y="144"/>
                  </a:cubicBezTo>
                  <a:cubicBezTo>
                    <a:pt x="46" y="139"/>
                    <a:pt x="47" y="134"/>
                    <a:pt x="48" y="129"/>
                  </a:cubicBezTo>
                  <a:cubicBezTo>
                    <a:pt x="48" y="124"/>
                    <a:pt x="49" y="119"/>
                    <a:pt x="49" y="115"/>
                  </a:cubicBezTo>
                  <a:cubicBezTo>
                    <a:pt x="49" y="113"/>
                    <a:pt x="49" y="112"/>
                    <a:pt x="48" y="111"/>
                  </a:cubicBezTo>
                  <a:cubicBezTo>
                    <a:pt x="48" y="111"/>
                    <a:pt x="46" y="111"/>
                    <a:pt x="45" y="111"/>
                  </a:cubicBezTo>
                  <a:cubicBezTo>
                    <a:pt x="41" y="113"/>
                    <a:pt x="37" y="113"/>
                    <a:pt x="34" y="113"/>
                  </a:cubicBezTo>
                  <a:cubicBezTo>
                    <a:pt x="31" y="112"/>
                    <a:pt x="27" y="113"/>
                    <a:pt x="22" y="115"/>
                  </a:cubicBezTo>
                  <a:cubicBezTo>
                    <a:pt x="19" y="115"/>
                    <a:pt x="17" y="115"/>
                    <a:pt x="16" y="115"/>
                  </a:cubicBezTo>
                  <a:cubicBezTo>
                    <a:pt x="15" y="114"/>
                    <a:pt x="13" y="113"/>
                    <a:pt x="13" y="110"/>
                  </a:cubicBezTo>
                  <a:cubicBezTo>
                    <a:pt x="10" y="107"/>
                    <a:pt x="9" y="105"/>
                    <a:pt x="9" y="104"/>
                  </a:cubicBezTo>
                  <a:cubicBezTo>
                    <a:pt x="9" y="102"/>
                    <a:pt x="10" y="101"/>
                    <a:pt x="13" y="100"/>
                  </a:cubicBezTo>
                  <a:cubicBezTo>
                    <a:pt x="15" y="99"/>
                    <a:pt x="16" y="97"/>
                    <a:pt x="17" y="96"/>
                  </a:cubicBezTo>
                  <a:cubicBezTo>
                    <a:pt x="17" y="95"/>
                    <a:pt x="18" y="95"/>
                    <a:pt x="20" y="95"/>
                  </a:cubicBezTo>
                  <a:cubicBezTo>
                    <a:pt x="28" y="96"/>
                    <a:pt x="28" y="96"/>
                    <a:pt x="28" y="96"/>
                  </a:cubicBezTo>
                  <a:cubicBezTo>
                    <a:pt x="32" y="94"/>
                    <a:pt x="36" y="92"/>
                    <a:pt x="40" y="90"/>
                  </a:cubicBezTo>
                  <a:cubicBezTo>
                    <a:pt x="44" y="89"/>
                    <a:pt x="48" y="86"/>
                    <a:pt x="51" y="83"/>
                  </a:cubicBezTo>
                  <a:cubicBezTo>
                    <a:pt x="54" y="70"/>
                    <a:pt x="55" y="59"/>
                    <a:pt x="55" y="48"/>
                  </a:cubicBezTo>
                  <a:cubicBezTo>
                    <a:pt x="55" y="37"/>
                    <a:pt x="59" y="25"/>
                    <a:pt x="65" y="13"/>
                  </a:cubicBezTo>
                  <a:cubicBezTo>
                    <a:pt x="66" y="10"/>
                    <a:pt x="68" y="8"/>
                    <a:pt x="70" y="7"/>
                  </a:cubicBezTo>
                  <a:cubicBezTo>
                    <a:pt x="73" y="6"/>
                    <a:pt x="76" y="4"/>
                    <a:pt x="78" y="3"/>
                  </a:cubicBezTo>
                  <a:cubicBezTo>
                    <a:pt x="85" y="0"/>
                    <a:pt x="91" y="1"/>
                    <a:pt x="94" y="5"/>
                  </a:cubicBezTo>
                  <a:cubicBezTo>
                    <a:pt x="98" y="9"/>
                    <a:pt x="98" y="15"/>
                    <a:pt x="96" y="21"/>
                  </a:cubicBezTo>
                  <a:cubicBezTo>
                    <a:pt x="96" y="24"/>
                    <a:pt x="96" y="26"/>
                    <a:pt x="95" y="28"/>
                  </a:cubicBezTo>
                  <a:cubicBezTo>
                    <a:pt x="95" y="29"/>
                    <a:pt x="95" y="31"/>
                    <a:pt x="96" y="34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8" y="39"/>
                    <a:pt x="99" y="39"/>
                    <a:pt x="100" y="4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9" name="Freeform 1352"/>
            <p:cNvSpPr>
              <a:spLocks/>
            </p:cNvSpPr>
            <p:nvPr/>
          </p:nvSpPr>
          <p:spPr bwMode="auto">
            <a:xfrm>
              <a:off x="682625" y="784225"/>
              <a:ext cx="68263" cy="104775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4" y="1"/>
                </a:cxn>
                <a:cxn ang="0">
                  <a:pos x="5" y="4"/>
                </a:cxn>
                <a:cxn ang="0">
                  <a:pos x="9" y="20"/>
                </a:cxn>
                <a:cxn ang="0">
                  <a:pos x="18" y="28"/>
                </a:cxn>
                <a:cxn ang="0">
                  <a:pos x="18" y="0"/>
                </a:cxn>
              </a:cxnLst>
              <a:rect l="0" t="0" r="r" b="b"/>
              <a:pathLst>
                <a:path w="18" h="28">
                  <a:moveTo>
                    <a:pt x="18" y="0"/>
                  </a:moveTo>
                  <a:cubicBezTo>
                    <a:pt x="17" y="0"/>
                    <a:pt x="16" y="1"/>
                    <a:pt x="14" y="1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0" y="8"/>
                    <a:pt x="1" y="14"/>
                    <a:pt x="9" y="20"/>
                  </a:cubicBezTo>
                  <a:cubicBezTo>
                    <a:pt x="12" y="23"/>
                    <a:pt x="15" y="25"/>
                    <a:pt x="18" y="28"/>
                  </a:cubicBezTo>
                  <a:cubicBezTo>
                    <a:pt x="18" y="0"/>
                    <a:pt x="18" y="0"/>
                    <a:pt x="1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5" name="Freeform 1353"/>
            <p:cNvSpPr>
              <a:spLocks/>
            </p:cNvSpPr>
            <p:nvPr/>
          </p:nvSpPr>
          <p:spPr bwMode="auto">
            <a:xfrm>
              <a:off x="374650" y="319088"/>
              <a:ext cx="41275" cy="74613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1" y="19"/>
                </a:cxn>
                <a:cxn ang="0">
                  <a:pos x="8" y="14"/>
                </a:cxn>
                <a:cxn ang="0">
                  <a:pos x="9" y="4"/>
                </a:cxn>
                <a:cxn ang="0">
                  <a:pos x="2" y="1"/>
                </a:cxn>
                <a:cxn ang="0">
                  <a:pos x="0" y="1"/>
                </a:cxn>
                <a:cxn ang="0">
                  <a:pos x="0" y="20"/>
                </a:cxn>
              </a:cxnLst>
              <a:rect l="0" t="0" r="r" b="b"/>
              <a:pathLst>
                <a:path w="11" h="20">
                  <a:moveTo>
                    <a:pt x="0" y="20"/>
                  </a:moveTo>
                  <a:cubicBezTo>
                    <a:pt x="0" y="20"/>
                    <a:pt x="1" y="19"/>
                    <a:pt x="1" y="19"/>
                  </a:cubicBezTo>
                  <a:cubicBezTo>
                    <a:pt x="3" y="17"/>
                    <a:pt x="5" y="15"/>
                    <a:pt x="8" y="14"/>
                  </a:cubicBezTo>
                  <a:cubicBezTo>
                    <a:pt x="10" y="10"/>
                    <a:pt x="11" y="7"/>
                    <a:pt x="9" y="4"/>
                  </a:cubicBezTo>
                  <a:cubicBezTo>
                    <a:pt x="8" y="2"/>
                    <a:pt x="6" y="0"/>
                    <a:pt x="2" y="1"/>
                  </a:cubicBezTo>
                  <a:cubicBezTo>
                    <a:pt x="1" y="1"/>
                    <a:pt x="0" y="1"/>
                    <a:pt x="0" y="1"/>
                  </a:cubicBezTo>
                  <a:lnTo>
                    <a:pt x="0" y="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6" name="Freeform 1354"/>
            <p:cNvSpPr>
              <a:spLocks/>
            </p:cNvSpPr>
            <p:nvPr/>
          </p:nvSpPr>
          <p:spPr bwMode="auto">
            <a:xfrm>
              <a:off x="-3175" y="85725"/>
              <a:ext cx="377825" cy="952500"/>
            </a:xfrm>
            <a:custGeom>
              <a:avLst/>
              <a:gdLst/>
              <a:ahLst/>
              <a:cxnLst>
                <a:cxn ang="0">
                  <a:pos x="101" y="63"/>
                </a:cxn>
                <a:cxn ang="0">
                  <a:pos x="101" y="82"/>
                </a:cxn>
                <a:cxn ang="0">
                  <a:pos x="97" y="86"/>
                </a:cxn>
                <a:cxn ang="0">
                  <a:pos x="90" y="91"/>
                </a:cxn>
                <a:cxn ang="0">
                  <a:pos x="83" y="97"/>
                </a:cxn>
                <a:cxn ang="0">
                  <a:pos x="82" y="103"/>
                </a:cxn>
                <a:cxn ang="0">
                  <a:pos x="82" y="108"/>
                </a:cxn>
                <a:cxn ang="0">
                  <a:pos x="77" y="140"/>
                </a:cxn>
                <a:cxn ang="0">
                  <a:pos x="75" y="171"/>
                </a:cxn>
                <a:cxn ang="0">
                  <a:pos x="76" y="174"/>
                </a:cxn>
                <a:cxn ang="0">
                  <a:pos x="79" y="173"/>
                </a:cxn>
                <a:cxn ang="0">
                  <a:pos x="85" y="171"/>
                </a:cxn>
                <a:cxn ang="0">
                  <a:pos x="87" y="177"/>
                </a:cxn>
                <a:cxn ang="0">
                  <a:pos x="85" y="204"/>
                </a:cxn>
                <a:cxn ang="0">
                  <a:pos x="81" y="232"/>
                </a:cxn>
                <a:cxn ang="0">
                  <a:pos x="75" y="240"/>
                </a:cxn>
                <a:cxn ang="0">
                  <a:pos x="73" y="249"/>
                </a:cxn>
                <a:cxn ang="0">
                  <a:pos x="66" y="253"/>
                </a:cxn>
                <a:cxn ang="0">
                  <a:pos x="58" y="247"/>
                </a:cxn>
                <a:cxn ang="0">
                  <a:pos x="53" y="234"/>
                </a:cxn>
                <a:cxn ang="0">
                  <a:pos x="44" y="220"/>
                </a:cxn>
                <a:cxn ang="0">
                  <a:pos x="44" y="201"/>
                </a:cxn>
                <a:cxn ang="0">
                  <a:pos x="45" y="159"/>
                </a:cxn>
                <a:cxn ang="0">
                  <a:pos x="48" y="116"/>
                </a:cxn>
                <a:cxn ang="0">
                  <a:pos x="48" y="113"/>
                </a:cxn>
                <a:cxn ang="0">
                  <a:pos x="47" y="114"/>
                </a:cxn>
                <a:cxn ang="0">
                  <a:pos x="43" y="120"/>
                </a:cxn>
                <a:cxn ang="0">
                  <a:pos x="41" y="126"/>
                </a:cxn>
                <a:cxn ang="0">
                  <a:pos x="38" y="136"/>
                </a:cxn>
                <a:cxn ang="0">
                  <a:pos x="31" y="143"/>
                </a:cxn>
                <a:cxn ang="0">
                  <a:pos x="16" y="145"/>
                </a:cxn>
                <a:cxn ang="0">
                  <a:pos x="0" y="140"/>
                </a:cxn>
                <a:cxn ang="0">
                  <a:pos x="0" y="139"/>
                </a:cxn>
                <a:cxn ang="0">
                  <a:pos x="0" y="98"/>
                </a:cxn>
                <a:cxn ang="0">
                  <a:pos x="0" y="97"/>
                </a:cxn>
                <a:cxn ang="0">
                  <a:pos x="3" y="85"/>
                </a:cxn>
                <a:cxn ang="0">
                  <a:pos x="11" y="75"/>
                </a:cxn>
                <a:cxn ang="0">
                  <a:pos x="18" y="64"/>
                </a:cxn>
                <a:cxn ang="0">
                  <a:pos x="29" y="62"/>
                </a:cxn>
                <a:cxn ang="0">
                  <a:pos x="31" y="67"/>
                </a:cxn>
                <a:cxn ang="0">
                  <a:pos x="32" y="72"/>
                </a:cxn>
                <a:cxn ang="0">
                  <a:pos x="39" y="82"/>
                </a:cxn>
                <a:cxn ang="0">
                  <a:pos x="40" y="93"/>
                </a:cxn>
                <a:cxn ang="0">
                  <a:pos x="44" y="98"/>
                </a:cxn>
                <a:cxn ang="0">
                  <a:pos x="50" y="94"/>
                </a:cxn>
                <a:cxn ang="0">
                  <a:pos x="52" y="81"/>
                </a:cxn>
                <a:cxn ang="0">
                  <a:pos x="54" y="69"/>
                </a:cxn>
                <a:cxn ang="0">
                  <a:pos x="57" y="41"/>
                </a:cxn>
                <a:cxn ang="0">
                  <a:pos x="59" y="13"/>
                </a:cxn>
                <a:cxn ang="0">
                  <a:pos x="60" y="6"/>
                </a:cxn>
                <a:cxn ang="0">
                  <a:pos x="65" y="2"/>
                </a:cxn>
                <a:cxn ang="0">
                  <a:pos x="80" y="2"/>
                </a:cxn>
                <a:cxn ang="0">
                  <a:pos x="87" y="15"/>
                </a:cxn>
                <a:cxn ang="0">
                  <a:pos x="86" y="23"/>
                </a:cxn>
                <a:cxn ang="0">
                  <a:pos x="87" y="32"/>
                </a:cxn>
                <a:cxn ang="0">
                  <a:pos x="86" y="52"/>
                </a:cxn>
                <a:cxn ang="0">
                  <a:pos x="90" y="62"/>
                </a:cxn>
                <a:cxn ang="0">
                  <a:pos x="101" y="63"/>
                </a:cxn>
              </a:cxnLst>
              <a:rect l="0" t="0" r="r" b="b"/>
              <a:pathLst>
                <a:path w="101" h="254">
                  <a:moveTo>
                    <a:pt x="101" y="63"/>
                  </a:moveTo>
                  <a:cubicBezTo>
                    <a:pt x="101" y="82"/>
                    <a:pt x="101" y="82"/>
                    <a:pt x="101" y="82"/>
                  </a:cubicBezTo>
                  <a:cubicBezTo>
                    <a:pt x="99" y="84"/>
                    <a:pt x="98" y="85"/>
                    <a:pt x="97" y="86"/>
                  </a:cubicBezTo>
                  <a:cubicBezTo>
                    <a:pt x="95" y="88"/>
                    <a:pt x="92" y="89"/>
                    <a:pt x="90" y="91"/>
                  </a:cubicBezTo>
                  <a:cubicBezTo>
                    <a:pt x="87" y="92"/>
                    <a:pt x="85" y="94"/>
                    <a:pt x="83" y="97"/>
                  </a:cubicBezTo>
                  <a:cubicBezTo>
                    <a:pt x="82" y="99"/>
                    <a:pt x="82" y="101"/>
                    <a:pt x="82" y="103"/>
                  </a:cubicBezTo>
                  <a:cubicBezTo>
                    <a:pt x="82" y="105"/>
                    <a:pt x="82" y="107"/>
                    <a:pt x="82" y="108"/>
                  </a:cubicBezTo>
                  <a:cubicBezTo>
                    <a:pt x="80" y="119"/>
                    <a:pt x="78" y="130"/>
                    <a:pt x="77" y="140"/>
                  </a:cubicBezTo>
                  <a:cubicBezTo>
                    <a:pt x="76" y="149"/>
                    <a:pt x="76" y="160"/>
                    <a:pt x="75" y="171"/>
                  </a:cubicBezTo>
                  <a:cubicBezTo>
                    <a:pt x="76" y="172"/>
                    <a:pt x="76" y="173"/>
                    <a:pt x="76" y="174"/>
                  </a:cubicBezTo>
                  <a:cubicBezTo>
                    <a:pt x="77" y="175"/>
                    <a:pt x="78" y="174"/>
                    <a:pt x="79" y="173"/>
                  </a:cubicBezTo>
                  <a:cubicBezTo>
                    <a:pt x="82" y="171"/>
                    <a:pt x="83" y="170"/>
                    <a:pt x="85" y="171"/>
                  </a:cubicBezTo>
                  <a:cubicBezTo>
                    <a:pt x="86" y="172"/>
                    <a:pt x="87" y="174"/>
                    <a:pt x="87" y="177"/>
                  </a:cubicBezTo>
                  <a:cubicBezTo>
                    <a:pt x="88" y="186"/>
                    <a:pt x="87" y="195"/>
                    <a:pt x="85" y="204"/>
                  </a:cubicBezTo>
                  <a:cubicBezTo>
                    <a:pt x="82" y="213"/>
                    <a:pt x="81" y="222"/>
                    <a:pt x="81" y="232"/>
                  </a:cubicBezTo>
                  <a:cubicBezTo>
                    <a:pt x="79" y="235"/>
                    <a:pt x="77" y="238"/>
                    <a:pt x="75" y="240"/>
                  </a:cubicBezTo>
                  <a:cubicBezTo>
                    <a:pt x="74" y="242"/>
                    <a:pt x="73" y="245"/>
                    <a:pt x="73" y="249"/>
                  </a:cubicBezTo>
                  <a:cubicBezTo>
                    <a:pt x="71" y="252"/>
                    <a:pt x="68" y="254"/>
                    <a:pt x="66" y="253"/>
                  </a:cubicBezTo>
                  <a:cubicBezTo>
                    <a:pt x="63" y="253"/>
                    <a:pt x="60" y="251"/>
                    <a:pt x="58" y="247"/>
                  </a:cubicBezTo>
                  <a:cubicBezTo>
                    <a:pt x="56" y="242"/>
                    <a:pt x="54" y="237"/>
                    <a:pt x="53" y="234"/>
                  </a:cubicBezTo>
                  <a:cubicBezTo>
                    <a:pt x="51" y="229"/>
                    <a:pt x="48" y="225"/>
                    <a:pt x="44" y="220"/>
                  </a:cubicBezTo>
                  <a:cubicBezTo>
                    <a:pt x="44" y="201"/>
                    <a:pt x="44" y="201"/>
                    <a:pt x="44" y="201"/>
                  </a:cubicBezTo>
                  <a:cubicBezTo>
                    <a:pt x="44" y="187"/>
                    <a:pt x="44" y="173"/>
                    <a:pt x="45" y="159"/>
                  </a:cubicBezTo>
                  <a:cubicBezTo>
                    <a:pt x="46" y="146"/>
                    <a:pt x="47" y="132"/>
                    <a:pt x="48" y="116"/>
                  </a:cubicBezTo>
                  <a:cubicBezTo>
                    <a:pt x="48" y="115"/>
                    <a:pt x="48" y="114"/>
                    <a:pt x="48" y="113"/>
                  </a:cubicBezTo>
                  <a:cubicBezTo>
                    <a:pt x="48" y="113"/>
                    <a:pt x="47" y="113"/>
                    <a:pt x="47" y="114"/>
                  </a:cubicBezTo>
                  <a:cubicBezTo>
                    <a:pt x="45" y="116"/>
                    <a:pt x="44" y="118"/>
                    <a:pt x="43" y="120"/>
                  </a:cubicBezTo>
                  <a:cubicBezTo>
                    <a:pt x="42" y="122"/>
                    <a:pt x="41" y="124"/>
                    <a:pt x="41" y="126"/>
                  </a:cubicBezTo>
                  <a:cubicBezTo>
                    <a:pt x="40" y="129"/>
                    <a:pt x="39" y="132"/>
                    <a:pt x="38" y="136"/>
                  </a:cubicBezTo>
                  <a:cubicBezTo>
                    <a:pt x="36" y="139"/>
                    <a:pt x="34" y="141"/>
                    <a:pt x="31" y="143"/>
                  </a:cubicBezTo>
                  <a:cubicBezTo>
                    <a:pt x="27" y="144"/>
                    <a:pt x="21" y="145"/>
                    <a:pt x="16" y="145"/>
                  </a:cubicBezTo>
                  <a:cubicBezTo>
                    <a:pt x="10" y="144"/>
                    <a:pt x="5" y="142"/>
                    <a:pt x="0" y="140"/>
                  </a:cubicBezTo>
                  <a:cubicBezTo>
                    <a:pt x="0" y="140"/>
                    <a:pt x="0" y="140"/>
                    <a:pt x="0" y="139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8"/>
                    <a:pt x="0" y="97"/>
                    <a:pt x="0" y="97"/>
                  </a:cubicBezTo>
                  <a:cubicBezTo>
                    <a:pt x="1" y="92"/>
                    <a:pt x="2" y="88"/>
                    <a:pt x="3" y="85"/>
                  </a:cubicBezTo>
                  <a:cubicBezTo>
                    <a:pt x="3" y="82"/>
                    <a:pt x="6" y="78"/>
                    <a:pt x="11" y="75"/>
                  </a:cubicBezTo>
                  <a:cubicBezTo>
                    <a:pt x="13" y="70"/>
                    <a:pt x="15" y="67"/>
                    <a:pt x="18" y="64"/>
                  </a:cubicBezTo>
                  <a:cubicBezTo>
                    <a:pt x="21" y="62"/>
                    <a:pt x="25" y="61"/>
                    <a:pt x="29" y="62"/>
                  </a:cubicBezTo>
                  <a:cubicBezTo>
                    <a:pt x="30" y="63"/>
                    <a:pt x="30" y="65"/>
                    <a:pt x="31" y="67"/>
                  </a:cubicBezTo>
                  <a:cubicBezTo>
                    <a:pt x="31" y="69"/>
                    <a:pt x="31" y="71"/>
                    <a:pt x="32" y="72"/>
                  </a:cubicBezTo>
                  <a:cubicBezTo>
                    <a:pt x="36" y="76"/>
                    <a:pt x="38" y="80"/>
                    <a:pt x="39" y="82"/>
                  </a:cubicBezTo>
                  <a:cubicBezTo>
                    <a:pt x="39" y="85"/>
                    <a:pt x="40" y="88"/>
                    <a:pt x="40" y="93"/>
                  </a:cubicBezTo>
                  <a:cubicBezTo>
                    <a:pt x="40" y="96"/>
                    <a:pt x="41" y="98"/>
                    <a:pt x="44" y="98"/>
                  </a:cubicBezTo>
                  <a:cubicBezTo>
                    <a:pt x="46" y="98"/>
                    <a:pt x="48" y="97"/>
                    <a:pt x="50" y="94"/>
                  </a:cubicBezTo>
                  <a:cubicBezTo>
                    <a:pt x="51" y="89"/>
                    <a:pt x="51" y="85"/>
                    <a:pt x="52" y="81"/>
                  </a:cubicBezTo>
                  <a:cubicBezTo>
                    <a:pt x="53" y="77"/>
                    <a:pt x="54" y="73"/>
                    <a:pt x="54" y="69"/>
                  </a:cubicBezTo>
                  <a:cubicBezTo>
                    <a:pt x="55" y="59"/>
                    <a:pt x="56" y="50"/>
                    <a:pt x="57" y="41"/>
                  </a:cubicBezTo>
                  <a:cubicBezTo>
                    <a:pt x="58" y="32"/>
                    <a:pt x="59" y="23"/>
                    <a:pt x="59" y="13"/>
                  </a:cubicBezTo>
                  <a:cubicBezTo>
                    <a:pt x="58" y="10"/>
                    <a:pt x="59" y="7"/>
                    <a:pt x="60" y="6"/>
                  </a:cubicBezTo>
                  <a:cubicBezTo>
                    <a:pt x="61" y="4"/>
                    <a:pt x="63" y="3"/>
                    <a:pt x="65" y="2"/>
                  </a:cubicBezTo>
                  <a:cubicBezTo>
                    <a:pt x="71" y="0"/>
                    <a:pt x="77" y="0"/>
                    <a:pt x="80" y="2"/>
                  </a:cubicBezTo>
                  <a:cubicBezTo>
                    <a:pt x="84" y="4"/>
                    <a:pt x="86" y="8"/>
                    <a:pt x="87" y="15"/>
                  </a:cubicBezTo>
                  <a:cubicBezTo>
                    <a:pt x="87" y="18"/>
                    <a:pt x="87" y="20"/>
                    <a:pt x="86" y="23"/>
                  </a:cubicBezTo>
                  <a:cubicBezTo>
                    <a:pt x="86" y="25"/>
                    <a:pt x="87" y="29"/>
                    <a:pt x="87" y="32"/>
                  </a:cubicBezTo>
                  <a:cubicBezTo>
                    <a:pt x="86" y="52"/>
                    <a:pt x="86" y="52"/>
                    <a:pt x="86" y="52"/>
                  </a:cubicBezTo>
                  <a:cubicBezTo>
                    <a:pt x="85" y="57"/>
                    <a:pt x="86" y="61"/>
                    <a:pt x="90" y="62"/>
                  </a:cubicBezTo>
                  <a:cubicBezTo>
                    <a:pt x="94" y="63"/>
                    <a:pt x="97" y="63"/>
                    <a:pt x="101" y="6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7" name="Freeform 1355"/>
            <p:cNvSpPr>
              <a:spLocks/>
            </p:cNvSpPr>
            <p:nvPr/>
          </p:nvSpPr>
          <p:spPr bwMode="auto">
            <a:xfrm>
              <a:off x="333375" y="638175"/>
              <a:ext cx="41275" cy="96838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0" y="2"/>
                </a:cxn>
                <a:cxn ang="0">
                  <a:pos x="3" y="9"/>
                </a:cxn>
                <a:cxn ang="0">
                  <a:pos x="0" y="17"/>
                </a:cxn>
                <a:cxn ang="0">
                  <a:pos x="8" y="25"/>
                </a:cxn>
                <a:cxn ang="0">
                  <a:pos x="11" y="26"/>
                </a:cxn>
                <a:cxn ang="0">
                  <a:pos x="11" y="0"/>
                </a:cxn>
              </a:cxnLst>
              <a:rect l="0" t="0" r="r" b="b"/>
              <a:pathLst>
                <a:path w="11" h="26">
                  <a:moveTo>
                    <a:pt x="11" y="0"/>
                  </a:moveTo>
                  <a:cubicBezTo>
                    <a:pt x="10" y="1"/>
                    <a:pt x="10" y="1"/>
                    <a:pt x="10" y="2"/>
                  </a:cubicBezTo>
                  <a:cubicBezTo>
                    <a:pt x="8" y="4"/>
                    <a:pt x="5" y="7"/>
                    <a:pt x="3" y="9"/>
                  </a:cubicBezTo>
                  <a:cubicBezTo>
                    <a:pt x="1" y="11"/>
                    <a:pt x="0" y="14"/>
                    <a:pt x="0" y="17"/>
                  </a:cubicBezTo>
                  <a:cubicBezTo>
                    <a:pt x="2" y="21"/>
                    <a:pt x="5" y="24"/>
                    <a:pt x="8" y="25"/>
                  </a:cubicBezTo>
                  <a:cubicBezTo>
                    <a:pt x="9" y="26"/>
                    <a:pt x="10" y="26"/>
                    <a:pt x="11" y="26"/>
                  </a:cubicBezTo>
                  <a:cubicBezTo>
                    <a:pt x="11" y="0"/>
                    <a:pt x="11" y="0"/>
                    <a:pt x="1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98" name="Freeform 1356"/>
            <p:cNvSpPr>
              <a:spLocks/>
            </p:cNvSpPr>
            <p:nvPr/>
          </p:nvSpPr>
          <p:spPr bwMode="auto">
            <a:xfrm>
              <a:off x="349250" y="889000"/>
              <a:ext cx="25400" cy="5238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5" y="1"/>
                </a:cxn>
                <a:cxn ang="0">
                  <a:pos x="0" y="6"/>
                </a:cxn>
                <a:cxn ang="0">
                  <a:pos x="3" y="12"/>
                </a:cxn>
                <a:cxn ang="0">
                  <a:pos x="7" y="14"/>
                </a:cxn>
                <a:cxn ang="0">
                  <a:pos x="7" y="0"/>
                </a:cxn>
              </a:cxnLst>
              <a:rect l="0" t="0" r="r" b="b"/>
              <a:pathLst>
                <a:path w="7" h="14">
                  <a:moveTo>
                    <a:pt x="7" y="0"/>
                  </a:moveTo>
                  <a:cubicBezTo>
                    <a:pt x="5" y="1"/>
                    <a:pt x="5" y="1"/>
                    <a:pt x="5" y="1"/>
                  </a:cubicBezTo>
                  <a:cubicBezTo>
                    <a:pt x="2" y="2"/>
                    <a:pt x="1" y="4"/>
                    <a:pt x="0" y="6"/>
                  </a:cubicBezTo>
                  <a:cubicBezTo>
                    <a:pt x="0" y="8"/>
                    <a:pt x="1" y="10"/>
                    <a:pt x="3" y="12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0"/>
                    <a:pt x="7" y="0"/>
                    <a:pt x="7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</p:grpSp>
      <p:sp>
        <p:nvSpPr>
          <p:cNvPr id="99" name="Freeform 1276"/>
          <p:cNvSpPr>
            <a:spLocks noEditPoints="1"/>
          </p:cNvSpPr>
          <p:nvPr/>
        </p:nvSpPr>
        <p:spPr bwMode="auto">
          <a:xfrm>
            <a:off x="7073900" y="0"/>
            <a:ext cx="2070100" cy="1544638"/>
          </a:xfrm>
          <a:custGeom>
            <a:avLst/>
            <a:gdLst>
              <a:gd name="T0" fmla="*/ 537 w 642"/>
              <a:gd name="T1" fmla="*/ 283 h 479"/>
              <a:gd name="T2" fmla="*/ 623 w 642"/>
              <a:gd name="T3" fmla="*/ 188 h 479"/>
              <a:gd name="T4" fmla="*/ 628 w 642"/>
              <a:gd name="T5" fmla="*/ 120 h 479"/>
              <a:gd name="T6" fmla="*/ 635 w 642"/>
              <a:gd name="T7" fmla="*/ 132 h 479"/>
              <a:gd name="T8" fmla="*/ 524 w 642"/>
              <a:gd name="T9" fmla="*/ 162 h 479"/>
              <a:gd name="T10" fmla="*/ 524 w 642"/>
              <a:gd name="T11" fmla="*/ 157 h 479"/>
              <a:gd name="T12" fmla="*/ 524 w 642"/>
              <a:gd name="T13" fmla="*/ 157 h 479"/>
              <a:gd name="T14" fmla="*/ 524 w 642"/>
              <a:gd name="T15" fmla="*/ 435 h 479"/>
              <a:gd name="T16" fmla="*/ 497 w 642"/>
              <a:gd name="T17" fmla="*/ 353 h 479"/>
              <a:gd name="T18" fmla="*/ 524 w 642"/>
              <a:gd name="T19" fmla="*/ 116 h 479"/>
              <a:gd name="T20" fmla="*/ 494 w 642"/>
              <a:gd name="T21" fmla="*/ 223 h 479"/>
              <a:gd name="T22" fmla="*/ 400 w 642"/>
              <a:gd name="T23" fmla="*/ 460 h 479"/>
              <a:gd name="T24" fmla="*/ 393 w 642"/>
              <a:gd name="T25" fmla="*/ 452 h 479"/>
              <a:gd name="T26" fmla="*/ 399 w 642"/>
              <a:gd name="T27" fmla="*/ 144 h 479"/>
              <a:gd name="T28" fmla="*/ 424 w 642"/>
              <a:gd name="T29" fmla="*/ 228 h 479"/>
              <a:gd name="T30" fmla="*/ 455 w 642"/>
              <a:gd name="T31" fmla="*/ 255 h 479"/>
              <a:gd name="T32" fmla="*/ 448 w 642"/>
              <a:gd name="T33" fmla="*/ 443 h 479"/>
              <a:gd name="T34" fmla="*/ 352 w 642"/>
              <a:gd name="T35" fmla="*/ 206 h 479"/>
              <a:gd name="T36" fmla="*/ 357 w 642"/>
              <a:gd name="T37" fmla="*/ 264 h 479"/>
              <a:gd name="T38" fmla="*/ 388 w 642"/>
              <a:gd name="T39" fmla="*/ 134 h 479"/>
              <a:gd name="T40" fmla="*/ 353 w 642"/>
              <a:gd name="T41" fmla="*/ 28 h 479"/>
              <a:gd name="T42" fmla="*/ 341 w 642"/>
              <a:gd name="T43" fmla="*/ 438 h 479"/>
              <a:gd name="T44" fmla="*/ 388 w 642"/>
              <a:gd name="T45" fmla="*/ 448 h 479"/>
              <a:gd name="T46" fmla="*/ 370 w 642"/>
              <a:gd name="T47" fmla="*/ 439 h 479"/>
              <a:gd name="T48" fmla="*/ 297 w 642"/>
              <a:gd name="T49" fmla="*/ 127 h 479"/>
              <a:gd name="T50" fmla="*/ 319 w 642"/>
              <a:gd name="T51" fmla="*/ 36 h 479"/>
              <a:gd name="T52" fmla="*/ 337 w 642"/>
              <a:gd name="T53" fmla="*/ 234 h 479"/>
              <a:gd name="T54" fmla="*/ 341 w 642"/>
              <a:gd name="T55" fmla="*/ 359 h 479"/>
              <a:gd name="T56" fmla="*/ 276 w 642"/>
              <a:gd name="T57" fmla="*/ 288 h 479"/>
              <a:gd name="T58" fmla="*/ 341 w 642"/>
              <a:gd name="T59" fmla="*/ 404 h 479"/>
              <a:gd name="T60" fmla="*/ 335 w 642"/>
              <a:gd name="T61" fmla="*/ 445 h 479"/>
              <a:gd name="T62" fmla="*/ 214 w 642"/>
              <a:gd name="T63" fmla="*/ 265 h 479"/>
              <a:gd name="T64" fmla="*/ 207 w 642"/>
              <a:gd name="T65" fmla="*/ 319 h 479"/>
              <a:gd name="T66" fmla="*/ 214 w 642"/>
              <a:gd name="T67" fmla="*/ 283 h 479"/>
              <a:gd name="T68" fmla="*/ 269 w 642"/>
              <a:gd name="T69" fmla="*/ 288 h 479"/>
              <a:gd name="T70" fmla="*/ 302 w 642"/>
              <a:gd name="T71" fmla="*/ 179 h 479"/>
              <a:gd name="T72" fmla="*/ 207 w 642"/>
              <a:gd name="T73" fmla="*/ 338 h 479"/>
              <a:gd name="T74" fmla="*/ 207 w 642"/>
              <a:gd name="T75" fmla="*/ 283 h 479"/>
              <a:gd name="T76" fmla="*/ 178 w 642"/>
              <a:gd name="T77" fmla="*/ 187 h 479"/>
              <a:gd name="T78" fmla="*/ 154 w 642"/>
              <a:gd name="T79" fmla="*/ 206 h 479"/>
              <a:gd name="T80" fmla="*/ 155 w 642"/>
              <a:gd name="T81" fmla="*/ 344 h 479"/>
              <a:gd name="T82" fmla="*/ 169 w 642"/>
              <a:gd name="T83" fmla="*/ 365 h 479"/>
              <a:gd name="T84" fmla="*/ 207 w 642"/>
              <a:gd name="T85" fmla="*/ 350 h 479"/>
              <a:gd name="T86" fmla="*/ 182 w 642"/>
              <a:gd name="T87" fmla="*/ 328 h 479"/>
              <a:gd name="T88" fmla="*/ 141 w 642"/>
              <a:gd name="T89" fmla="*/ 197 h 479"/>
              <a:gd name="T90" fmla="*/ 154 w 642"/>
              <a:gd name="T91" fmla="*/ 346 h 479"/>
              <a:gd name="T92" fmla="*/ 154 w 642"/>
              <a:gd name="T93" fmla="*/ 206 h 479"/>
              <a:gd name="T94" fmla="*/ 146 w 642"/>
              <a:gd name="T95" fmla="*/ 442 h 479"/>
              <a:gd name="T96" fmla="*/ 141 w 642"/>
              <a:gd name="T97" fmla="*/ 197 h 479"/>
              <a:gd name="T98" fmla="*/ 141 w 642"/>
              <a:gd name="T99" fmla="*/ 370 h 479"/>
              <a:gd name="T100" fmla="*/ 127 w 642"/>
              <a:gd name="T101" fmla="*/ 343 h 479"/>
              <a:gd name="T102" fmla="*/ 84 w 642"/>
              <a:gd name="T103" fmla="*/ 340 h 479"/>
              <a:gd name="T104" fmla="*/ 84 w 642"/>
              <a:gd name="T105" fmla="*/ 288 h 479"/>
              <a:gd name="T106" fmla="*/ 73 w 642"/>
              <a:gd name="T107" fmla="*/ 313 h 479"/>
              <a:gd name="T108" fmla="*/ 18 w 642"/>
              <a:gd name="T109" fmla="*/ 312 h 479"/>
              <a:gd name="T110" fmla="*/ 76 w 642"/>
              <a:gd name="T111" fmla="*/ 365 h 479"/>
              <a:gd name="T112" fmla="*/ 84 w 642"/>
              <a:gd name="T113" fmla="*/ 345 h 479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642"/>
              <a:gd name="T172" fmla="*/ 0 h 479"/>
              <a:gd name="T173" fmla="*/ 642 w 642"/>
              <a:gd name="T174" fmla="*/ 479 h 479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642" h="479">
                <a:moveTo>
                  <a:pt x="524" y="435"/>
                </a:moveTo>
                <a:cubicBezTo>
                  <a:pt x="539" y="424"/>
                  <a:pt x="557" y="404"/>
                  <a:pt x="553" y="374"/>
                </a:cubicBezTo>
                <a:cubicBezTo>
                  <a:pt x="548" y="335"/>
                  <a:pt x="539" y="313"/>
                  <a:pt x="524" y="297"/>
                </a:cubicBezTo>
                <a:cubicBezTo>
                  <a:pt x="524" y="435"/>
                  <a:pt x="524" y="435"/>
                  <a:pt x="524" y="435"/>
                </a:cubicBezTo>
                <a:close/>
                <a:moveTo>
                  <a:pt x="524" y="278"/>
                </a:moveTo>
                <a:cubicBezTo>
                  <a:pt x="529" y="281"/>
                  <a:pt x="534" y="282"/>
                  <a:pt x="537" y="283"/>
                </a:cubicBezTo>
                <a:cubicBezTo>
                  <a:pt x="562" y="287"/>
                  <a:pt x="578" y="271"/>
                  <a:pt x="588" y="265"/>
                </a:cubicBezTo>
                <a:cubicBezTo>
                  <a:pt x="597" y="259"/>
                  <a:pt x="608" y="265"/>
                  <a:pt x="608" y="265"/>
                </a:cubicBezTo>
                <a:cubicBezTo>
                  <a:pt x="608" y="265"/>
                  <a:pt x="603" y="247"/>
                  <a:pt x="588" y="247"/>
                </a:cubicBezTo>
                <a:cubicBezTo>
                  <a:pt x="574" y="247"/>
                  <a:pt x="557" y="256"/>
                  <a:pt x="550" y="248"/>
                </a:cubicBezTo>
                <a:cubicBezTo>
                  <a:pt x="543" y="239"/>
                  <a:pt x="580" y="233"/>
                  <a:pt x="585" y="230"/>
                </a:cubicBezTo>
                <a:cubicBezTo>
                  <a:pt x="591" y="227"/>
                  <a:pt x="619" y="203"/>
                  <a:pt x="623" y="188"/>
                </a:cubicBezTo>
                <a:cubicBezTo>
                  <a:pt x="629" y="174"/>
                  <a:pt x="628" y="174"/>
                  <a:pt x="628" y="174"/>
                </a:cubicBezTo>
                <a:cubicBezTo>
                  <a:pt x="628" y="174"/>
                  <a:pt x="632" y="172"/>
                  <a:pt x="635" y="168"/>
                </a:cubicBezTo>
                <a:cubicBezTo>
                  <a:pt x="640" y="162"/>
                  <a:pt x="642" y="156"/>
                  <a:pt x="642" y="150"/>
                </a:cubicBezTo>
                <a:cubicBezTo>
                  <a:pt x="642" y="149"/>
                  <a:pt x="642" y="149"/>
                  <a:pt x="642" y="149"/>
                </a:cubicBezTo>
                <a:cubicBezTo>
                  <a:pt x="642" y="147"/>
                  <a:pt x="642" y="147"/>
                  <a:pt x="642" y="147"/>
                </a:cubicBezTo>
                <a:cubicBezTo>
                  <a:pt x="642" y="137"/>
                  <a:pt x="636" y="125"/>
                  <a:pt x="628" y="120"/>
                </a:cubicBezTo>
                <a:cubicBezTo>
                  <a:pt x="628" y="120"/>
                  <a:pt x="630" y="114"/>
                  <a:pt x="625" y="112"/>
                </a:cubicBezTo>
                <a:cubicBezTo>
                  <a:pt x="620" y="110"/>
                  <a:pt x="609" y="109"/>
                  <a:pt x="608" y="119"/>
                </a:cubicBezTo>
                <a:cubicBezTo>
                  <a:pt x="608" y="122"/>
                  <a:pt x="608" y="125"/>
                  <a:pt x="610" y="127"/>
                </a:cubicBezTo>
                <a:cubicBezTo>
                  <a:pt x="611" y="129"/>
                  <a:pt x="614" y="131"/>
                  <a:pt x="618" y="130"/>
                </a:cubicBezTo>
                <a:cubicBezTo>
                  <a:pt x="623" y="130"/>
                  <a:pt x="627" y="125"/>
                  <a:pt x="627" y="123"/>
                </a:cubicBezTo>
                <a:cubicBezTo>
                  <a:pt x="630" y="125"/>
                  <a:pt x="632" y="128"/>
                  <a:pt x="635" y="132"/>
                </a:cubicBezTo>
                <a:cubicBezTo>
                  <a:pt x="637" y="135"/>
                  <a:pt x="639" y="140"/>
                  <a:pt x="639" y="145"/>
                </a:cubicBezTo>
                <a:cubicBezTo>
                  <a:pt x="640" y="154"/>
                  <a:pt x="636" y="163"/>
                  <a:pt x="625" y="168"/>
                </a:cubicBezTo>
                <a:cubicBezTo>
                  <a:pt x="618" y="171"/>
                  <a:pt x="606" y="171"/>
                  <a:pt x="601" y="164"/>
                </a:cubicBezTo>
                <a:cubicBezTo>
                  <a:pt x="596" y="157"/>
                  <a:pt x="585" y="151"/>
                  <a:pt x="571" y="151"/>
                </a:cubicBezTo>
                <a:cubicBezTo>
                  <a:pt x="556" y="152"/>
                  <a:pt x="530" y="159"/>
                  <a:pt x="529" y="160"/>
                </a:cubicBezTo>
                <a:cubicBezTo>
                  <a:pt x="528" y="160"/>
                  <a:pt x="526" y="161"/>
                  <a:pt x="524" y="162"/>
                </a:cubicBezTo>
                <a:cubicBezTo>
                  <a:pt x="524" y="208"/>
                  <a:pt x="524" y="208"/>
                  <a:pt x="524" y="208"/>
                </a:cubicBezTo>
                <a:cubicBezTo>
                  <a:pt x="526" y="208"/>
                  <a:pt x="529" y="207"/>
                  <a:pt x="531" y="206"/>
                </a:cubicBezTo>
                <a:cubicBezTo>
                  <a:pt x="565" y="195"/>
                  <a:pt x="586" y="189"/>
                  <a:pt x="586" y="189"/>
                </a:cubicBezTo>
                <a:cubicBezTo>
                  <a:pt x="567" y="202"/>
                  <a:pt x="546" y="211"/>
                  <a:pt x="524" y="217"/>
                </a:cubicBezTo>
                <a:cubicBezTo>
                  <a:pt x="524" y="278"/>
                  <a:pt x="524" y="278"/>
                  <a:pt x="524" y="278"/>
                </a:cubicBezTo>
                <a:close/>
                <a:moveTo>
                  <a:pt x="524" y="157"/>
                </a:moveTo>
                <a:cubicBezTo>
                  <a:pt x="524" y="116"/>
                  <a:pt x="524" y="116"/>
                  <a:pt x="524" y="116"/>
                </a:cubicBezTo>
                <a:cubicBezTo>
                  <a:pt x="538" y="114"/>
                  <a:pt x="549" y="113"/>
                  <a:pt x="551" y="113"/>
                </a:cubicBezTo>
                <a:cubicBezTo>
                  <a:pt x="554" y="112"/>
                  <a:pt x="562" y="95"/>
                  <a:pt x="562" y="95"/>
                </a:cubicBezTo>
                <a:cubicBezTo>
                  <a:pt x="562" y="95"/>
                  <a:pt x="562" y="99"/>
                  <a:pt x="560" y="108"/>
                </a:cubicBezTo>
                <a:cubicBezTo>
                  <a:pt x="558" y="116"/>
                  <a:pt x="552" y="128"/>
                  <a:pt x="546" y="133"/>
                </a:cubicBezTo>
                <a:cubicBezTo>
                  <a:pt x="542" y="137"/>
                  <a:pt x="531" y="149"/>
                  <a:pt x="524" y="157"/>
                </a:cubicBezTo>
                <a:close/>
                <a:moveTo>
                  <a:pt x="455" y="452"/>
                </a:moveTo>
                <a:cubicBezTo>
                  <a:pt x="466" y="463"/>
                  <a:pt x="468" y="463"/>
                  <a:pt x="468" y="463"/>
                </a:cubicBezTo>
                <a:cubicBezTo>
                  <a:pt x="468" y="463"/>
                  <a:pt x="477" y="436"/>
                  <a:pt x="477" y="427"/>
                </a:cubicBezTo>
                <a:cubicBezTo>
                  <a:pt x="477" y="417"/>
                  <a:pt x="468" y="401"/>
                  <a:pt x="479" y="403"/>
                </a:cubicBezTo>
                <a:cubicBezTo>
                  <a:pt x="491" y="405"/>
                  <a:pt x="508" y="445"/>
                  <a:pt x="508" y="445"/>
                </a:cubicBezTo>
                <a:cubicBezTo>
                  <a:pt x="508" y="445"/>
                  <a:pt x="515" y="442"/>
                  <a:pt x="524" y="435"/>
                </a:cubicBezTo>
                <a:cubicBezTo>
                  <a:pt x="524" y="297"/>
                  <a:pt x="524" y="297"/>
                  <a:pt x="524" y="297"/>
                </a:cubicBezTo>
                <a:cubicBezTo>
                  <a:pt x="520" y="292"/>
                  <a:pt x="516" y="289"/>
                  <a:pt x="511" y="285"/>
                </a:cubicBezTo>
                <a:cubicBezTo>
                  <a:pt x="496" y="275"/>
                  <a:pt x="472" y="263"/>
                  <a:pt x="455" y="255"/>
                </a:cubicBezTo>
                <a:cubicBezTo>
                  <a:pt x="455" y="277"/>
                  <a:pt x="455" y="277"/>
                  <a:pt x="455" y="277"/>
                </a:cubicBezTo>
                <a:cubicBezTo>
                  <a:pt x="462" y="283"/>
                  <a:pt x="468" y="289"/>
                  <a:pt x="472" y="295"/>
                </a:cubicBezTo>
                <a:cubicBezTo>
                  <a:pt x="487" y="320"/>
                  <a:pt x="497" y="353"/>
                  <a:pt x="497" y="353"/>
                </a:cubicBezTo>
                <a:cubicBezTo>
                  <a:pt x="497" y="353"/>
                  <a:pt x="479" y="319"/>
                  <a:pt x="455" y="292"/>
                </a:cubicBezTo>
                <a:cubicBezTo>
                  <a:pt x="455" y="452"/>
                  <a:pt x="455" y="452"/>
                  <a:pt x="455" y="452"/>
                </a:cubicBezTo>
                <a:close/>
                <a:moveTo>
                  <a:pt x="455" y="233"/>
                </a:moveTo>
                <a:cubicBezTo>
                  <a:pt x="455" y="158"/>
                  <a:pt x="455" y="158"/>
                  <a:pt x="455" y="158"/>
                </a:cubicBezTo>
                <a:cubicBezTo>
                  <a:pt x="463" y="144"/>
                  <a:pt x="479" y="135"/>
                  <a:pt x="495" y="125"/>
                </a:cubicBezTo>
                <a:cubicBezTo>
                  <a:pt x="504" y="121"/>
                  <a:pt x="515" y="118"/>
                  <a:pt x="524" y="116"/>
                </a:cubicBezTo>
                <a:cubicBezTo>
                  <a:pt x="524" y="157"/>
                  <a:pt x="524" y="157"/>
                  <a:pt x="524" y="157"/>
                </a:cubicBezTo>
                <a:cubicBezTo>
                  <a:pt x="520" y="162"/>
                  <a:pt x="517" y="166"/>
                  <a:pt x="517" y="166"/>
                </a:cubicBezTo>
                <a:cubicBezTo>
                  <a:pt x="517" y="166"/>
                  <a:pt x="521" y="164"/>
                  <a:pt x="524" y="162"/>
                </a:cubicBezTo>
                <a:cubicBezTo>
                  <a:pt x="524" y="208"/>
                  <a:pt x="524" y="208"/>
                  <a:pt x="524" y="208"/>
                </a:cubicBezTo>
                <a:cubicBezTo>
                  <a:pt x="492" y="218"/>
                  <a:pt x="462" y="222"/>
                  <a:pt x="462" y="222"/>
                </a:cubicBezTo>
                <a:cubicBezTo>
                  <a:pt x="473" y="224"/>
                  <a:pt x="484" y="224"/>
                  <a:pt x="494" y="223"/>
                </a:cubicBezTo>
                <a:cubicBezTo>
                  <a:pt x="505" y="222"/>
                  <a:pt x="515" y="220"/>
                  <a:pt x="524" y="217"/>
                </a:cubicBezTo>
                <a:cubicBezTo>
                  <a:pt x="524" y="278"/>
                  <a:pt x="524" y="278"/>
                  <a:pt x="524" y="278"/>
                </a:cubicBezTo>
                <a:cubicBezTo>
                  <a:pt x="502" y="268"/>
                  <a:pt x="473" y="242"/>
                  <a:pt x="459" y="234"/>
                </a:cubicBezTo>
                <a:cubicBezTo>
                  <a:pt x="458" y="234"/>
                  <a:pt x="456" y="233"/>
                  <a:pt x="455" y="233"/>
                </a:cubicBezTo>
                <a:close/>
                <a:moveTo>
                  <a:pt x="388" y="453"/>
                </a:moveTo>
                <a:cubicBezTo>
                  <a:pt x="392" y="456"/>
                  <a:pt x="396" y="458"/>
                  <a:pt x="400" y="460"/>
                </a:cubicBezTo>
                <a:cubicBezTo>
                  <a:pt x="407" y="463"/>
                  <a:pt x="414" y="460"/>
                  <a:pt x="418" y="456"/>
                </a:cubicBezTo>
                <a:cubicBezTo>
                  <a:pt x="423" y="450"/>
                  <a:pt x="424" y="441"/>
                  <a:pt x="414" y="437"/>
                </a:cubicBezTo>
                <a:cubicBezTo>
                  <a:pt x="405" y="433"/>
                  <a:pt x="398" y="433"/>
                  <a:pt x="398" y="433"/>
                </a:cubicBezTo>
                <a:cubicBezTo>
                  <a:pt x="398" y="433"/>
                  <a:pt x="399" y="437"/>
                  <a:pt x="406" y="439"/>
                </a:cubicBezTo>
                <a:cubicBezTo>
                  <a:pt x="416" y="442"/>
                  <a:pt x="419" y="448"/>
                  <a:pt x="416" y="452"/>
                </a:cubicBezTo>
                <a:cubicBezTo>
                  <a:pt x="410" y="460"/>
                  <a:pt x="401" y="457"/>
                  <a:pt x="393" y="452"/>
                </a:cubicBezTo>
                <a:cubicBezTo>
                  <a:pt x="391" y="451"/>
                  <a:pt x="390" y="450"/>
                  <a:pt x="388" y="448"/>
                </a:cubicBezTo>
                <a:cubicBezTo>
                  <a:pt x="388" y="453"/>
                  <a:pt x="388" y="453"/>
                  <a:pt x="388" y="453"/>
                </a:cubicBezTo>
                <a:close/>
                <a:moveTo>
                  <a:pt x="388" y="316"/>
                </a:moveTo>
                <a:cubicBezTo>
                  <a:pt x="388" y="134"/>
                  <a:pt x="388" y="134"/>
                  <a:pt x="388" y="134"/>
                </a:cubicBezTo>
                <a:cubicBezTo>
                  <a:pt x="400" y="164"/>
                  <a:pt x="392" y="227"/>
                  <a:pt x="392" y="227"/>
                </a:cubicBezTo>
                <a:cubicBezTo>
                  <a:pt x="411" y="212"/>
                  <a:pt x="409" y="175"/>
                  <a:pt x="399" y="144"/>
                </a:cubicBezTo>
                <a:cubicBezTo>
                  <a:pt x="396" y="134"/>
                  <a:pt x="393" y="125"/>
                  <a:pt x="388" y="117"/>
                </a:cubicBezTo>
                <a:cubicBezTo>
                  <a:pt x="388" y="29"/>
                  <a:pt x="388" y="29"/>
                  <a:pt x="388" y="29"/>
                </a:cubicBezTo>
                <a:cubicBezTo>
                  <a:pt x="392" y="31"/>
                  <a:pt x="395" y="33"/>
                  <a:pt x="398" y="35"/>
                </a:cubicBezTo>
                <a:cubicBezTo>
                  <a:pt x="418" y="50"/>
                  <a:pt x="427" y="78"/>
                  <a:pt x="436" y="107"/>
                </a:cubicBezTo>
                <a:cubicBezTo>
                  <a:pt x="445" y="136"/>
                  <a:pt x="426" y="188"/>
                  <a:pt x="420" y="197"/>
                </a:cubicBezTo>
                <a:cubicBezTo>
                  <a:pt x="414" y="206"/>
                  <a:pt x="424" y="228"/>
                  <a:pt x="424" y="228"/>
                </a:cubicBezTo>
                <a:cubicBezTo>
                  <a:pt x="424" y="228"/>
                  <a:pt x="440" y="218"/>
                  <a:pt x="445" y="213"/>
                </a:cubicBezTo>
                <a:cubicBezTo>
                  <a:pt x="449" y="208"/>
                  <a:pt x="446" y="189"/>
                  <a:pt x="451" y="169"/>
                </a:cubicBezTo>
                <a:cubicBezTo>
                  <a:pt x="452" y="165"/>
                  <a:pt x="453" y="161"/>
                  <a:pt x="455" y="158"/>
                </a:cubicBezTo>
                <a:cubicBezTo>
                  <a:pt x="455" y="233"/>
                  <a:pt x="455" y="233"/>
                  <a:pt x="455" y="233"/>
                </a:cubicBezTo>
                <a:cubicBezTo>
                  <a:pt x="441" y="228"/>
                  <a:pt x="439" y="248"/>
                  <a:pt x="439" y="248"/>
                </a:cubicBezTo>
                <a:cubicBezTo>
                  <a:pt x="439" y="248"/>
                  <a:pt x="446" y="251"/>
                  <a:pt x="455" y="255"/>
                </a:cubicBezTo>
                <a:cubicBezTo>
                  <a:pt x="455" y="277"/>
                  <a:pt x="455" y="277"/>
                  <a:pt x="455" y="277"/>
                </a:cubicBezTo>
                <a:cubicBezTo>
                  <a:pt x="437" y="261"/>
                  <a:pt x="414" y="251"/>
                  <a:pt x="414" y="251"/>
                </a:cubicBezTo>
                <a:cubicBezTo>
                  <a:pt x="414" y="251"/>
                  <a:pt x="428" y="260"/>
                  <a:pt x="453" y="289"/>
                </a:cubicBezTo>
                <a:cubicBezTo>
                  <a:pt x="454" y="290"/>
                  <a:pt x="454" y="291"/>
                  <a:pt x="455" y="292"/>
                </a:cubicBezTo>
                <a:cubicBezTo>
                  <a:pt x="455" y="452"/>
                  <a:pt x="455" y="452"/>
                  <a:pt x="455" y="452"/>
                </a:cubicBezTo>
                <a:cubicBezTo>
                  <a:pt x="453" y="449"/>
                  <a:pt x="451" y="447"/>
                  <a:pt x="448" y="443"/>
                </a:cubicBezTo>
                <a:cubicBezTo>
                  <a:pt x="432" y="424"/>
                  <a:pt x="413" y="371"/>
                  <a:pt x="412" y="365"/>
                </a:cubicBezTo>
                <a:cubicBezTo>
                  <a:pt x="411" y="358"/>
                  <a:pt x="410" y="299"/>
                  <a:pt x="403" y="292"/>
                </a:cubicBezTo>
                <a:cubicBezTo>
                  <a:pt x="396" y="286"/>
                  <a:pt x="394" y="306"/>
                  <a:pt x="388" y="316"/>
                </a:cubicBezTo>
                <a:close/>
                <a:moveTo>
                  <a:pt x="341" y="182"/>
                </a:moveTo>
                <a:cubicBezTo>
                  <a:pt x="344" y="185"/>
                  <a:pt x="346" y="187"/>
                  <a:pt x="348" y="188"/>
                </a:cubicBezTo>
                <a:cubicBezTo>
                  <a:pt x="355" y="193"/>
                  <a:pt x="363" y="206"/>
                  <a:pt x="352" y="206"/>
                </a:cubicBezTo>
                <a:cubicBezTo>
                  <a:pt x="349" y="206"/>
                  <a:pt x="346" y="205"/>
                  <a:pt x="341" y="203"/>
                </a:cubicBezTo>
                <a:cubicBezTo>
                  <a:pt x="341" y="230"/>
                  <a:pt x="341" y="230"/>
                  <a:pt x="341" y="230"/>
                </a:cubicBezTo>
                <a:cubicBezTo>
                  <a:pt x="358" y="238"/>
                  <a:pt x="370" y="244"/>
                  <a:pt x="367" y="243"/>
                </a:cubicBezTo>
                <a:cubicBezTo>
                  <a:pt x="358" y="240"/>
                  <a:pt x="349" y="238"/>
                  <a:pt x="341" y="235"/>
                </a:cubicBezTo>
                <a:cubicBezTo>
                  <a:pt x="341" y="278"/>
                  <a:pt x="341" y="278"/>
                  <a:pt x="341" y="278"/>
                </a:cubicBezTo>
                <a:cubicBezTo>
                  <a:pt x="349" y="269"/>
                  <a:pt x="357" y="264"/>
                  <a:pt x="357" y="264"/>
                </a:cubicBezTo>
                <a:cubicBezTo>
                  <a:pt x="357" y="264"/>
                  <a:pt x="350" y="277"/>
                  <a:pt x="344" y="288"/>
                </a:cubicBezTo>
                <a:cubicBezTo>
                  <a:pt x="343" y="290"/>
                  <a:pt x="342" y="292"/>
                  <a:pt x="341" y="294"/>
                </a:cubicBezTo>
                <a:cubicBezTo>
                  <a:pt x="341" y="359"/>
                  <a:pt x="341" y="359"/>
                  <a:pt x="341" y="359"/>
                </a:cubicBezTo>
                <a:cubicBezTo>
                  <a:pt x="357" y="357"/>
                  <a:pt x="382" y="327"/>
                  <a:pt x="388" y="317"/>
                </a:cubicBezTo>
                <a:cubicBezTo>
                  <a:pt x="388" y="317"/>
                  <a:pt x="388" y="317"/>
                  <a:pt x="388" y="316"/>
                </a:cubicBezTo>
                <a:cubicBezTo>
                  <a:pt x="388" y="134"/>
                  <a:pt x="388" y="134"/>
                  <a:pt x="388" y="134"/>
                </a:cubicBezTo>
                <a:cubicBezTo>
                  <a:pt x="388" y="134"/>
                  <a:pt x="388" y="134"/>
                  <a:pt x="388" y="133"/>
                </a:cubicBezTo>
                <a:cubicBezTo>
                  <a:pt x="376" y="104"/>
                  <a:pt x="371" y="98"/>
                  <a:pt x="371" y="98"/>
                </a:cubicBezTo>
                <a:cubicBezTo>
                  <a:pt x="376" y="98"/>
                  <a:pt x="383" y="106"/>
                  <a:pt x="388" y="117"/>
                </a:cubicBezTo>
                <a:cubicBezTo>
                  <a:pt x="388" y="29"/>
                  <a:pt x="388" y="29"/>
                  <a:pt x="388" y="29"/>
                </a:cubicBezTo>
                <a:cubicBezTo>
                  <a:pt x="369" y="15"/>
                  <a:pt x="347" y="0"/>
                  <a:pt x="347" y="0"/>
                </a:cubicBezTo>
                <a:cubicBezTo>
                  <a:pt x="347" y="0"/>
                  <a:pt x="360" y="22"/>
                  <a:pt x="353" y="28"/>
                </a:cubicBezTo>
                <a:cubicBezTo>
                  <a:pt x="348" y="32"/>
                  <a:pt x="344" y="31"/>
                  <a:pt x="341" y="28"/>
                </a:cubicBezTo>
                <a:cubicBezTo>
                  <a:pt x="341" y="182"/>
                  <a:pt x="341" y="182"/>
                  <a:pt x="341" y="182"/>
                </a:cubicBezTo>
                <a:close/>
                <a:moveTo>
                  <a:pt x="341" y="459"/>
                </a:moveTo>
                <a:cubicBezTo>
                  <a:pt x="351" y="479"/>
                  <a:pt x="351" y="479"/>
                  <a:pt x="351" y="479"/>
                </a:cubicBezTo>
                <a:cubicBezTo>
                  <a:pt x="351" y="479"/>
                  <a:pt x="364" y="478"/>
                  <a:pt x="359" y="466"/>
                </a:cubicBezTo>
                <a:cubicBezTo>
                  <a:pt x="355" y="459"/>
                  <a:pt x="350" y="448"/>
                  <a:pt x="341" y="438"/>
                </a:cubicBezTo>
                <a:cubicBezTo>
                  <a:pt x="341" y="459"/>
                  <a:pt x="341" y="459"/>
                  <a:pt x="341" y="459"/>
                </a:cubicBezTo>
                <a:close/>
                <a:moveTo>
                  <a:pt x="341" y="411"/>
                </a:moveTo>
                <a:cubicBezTo>
                  <a:pt x="341" y="404"/>
                  <a:pt x="341" y="404"/>
                  <a:pt x="341" y="404"/>
                </a:cubicBezTo>
                <a:cubicBezTo>
                  <a:pt x="345" y="405"/>
                  <a:pt x="349" y="406"/>
                  <a:pt x="353" y="407"/>
                </a:cubicBezTo>
                <a:cubicBezTo>
                  <a:pt x="375" y="413"/>
                  <a:pt x="375" y="431"/>
                  <a:pt x="377" y="435"/>
                </a:cubicBezTo>
                <a:cubicBezTo>
                  <a:pt x="378" y="438"/>
                  <a:pt x="383" y="443"/>
                  <a:pt x="388" y="448"/>
                </a:cubicBezTo>
                <a:cubicBezTo>
                  <a:pt x="388" y="453"/>
                  <a:pt x="388" y="453"/>
                  <a:pt x="388" y="453"/>
                </a:cubicBezTo>
                <a:cubicBezTo>
                  <a:pt x="384" y="450"/>
                  <a:pt x="381" y="447"/>
                  <a:pt x="381" y="447"/>
                </a:cubicBezTo>
                <a:cubicBezTo>
                  <a:pt x="381" y="447"/>
                  <a:pt x="380" y="452"/>
                  <a:pt x="378" y="460"/>
                </a:cubicBezTo>
                <a:cubicBezTo>
                  <a:pt x="376" y="468"/>
                  <a:pt x="364" y="477"/>
                  <a:pt x="364" y="477"/>
                </a:cubicBezTo>
                <a:cubicBezTo>
                  <a:pt x="364" y="477"/>
                  <a:pt x="376" y="452"/>
                  <a:pt x="376" y="445"/>
                </a:cubicBezTo>
                <a:cubicBezTo>
                  <a:pt x="376" y="439"/>
                  <a:pt x="375" y="438"/>
                  <a:pt x="370" y="439"/>
                </a:cubicBezTo>
                <a:cubicBezTo>
                  <a:pt x="366" y="439"/>
                  <a:pt x="369" y="431"/>
                  <a:pt x="369" y="431"/>
                </a:cubicBezTo>
                <a:cubicBezTo>
                  <a:pt x="370" y="421"/>
                  <a:pt x="360" y="415"/>
                  <a:pt x="347" y="412"/>
                </a:cubicBezTo>
                <a:cubicBezTo>
                  <a:pt x="345" y="412"/>
                  <a:pt x="343" y="411"/>
                  <a:pt x="341" y="411"/>
                </a:cubicBezTo>
                <a:close/>
                <a:moveTo>
                  <a:pt x="296" y="12"/>
                </a:moveTo>
                <a:cubicBezTo>
                  <a:pt x="296" y="12"/>
                  <a:pt x="301" y="26"/>
                  <a:pt x="295" y="34"/>
                </a:cubicBezTo>
                <a:cubicBezTo>
                  <a:pt x="289" y="42"/>
                  <a:pt x="274" y="89"/>
                  <a:pt x="297" y="127"/>
                </a:cubicBezTo>
                <a:cubicBezTo>
                  <a:pt x="315" y="158"/>
                  <a:pt x="331" y="174"/>
                  <a:pt x="341" y="182"/>
                </a:cubicBezTo>
                <a:cubicBezTo>
                  <a:pt x="341" y="28"/>
                  <a:pt x="341" y="28"/>
                  <a:pt x="341" y="28"/>
                </a:cubicBezTo>
                <a:cubicBezTo>
                  <a:pt x="340" y="26"/>
                  <a:pt x="339" y="24"/>
                  <a:pt x="338" y="22"/>
                </a:cubicBezTo>
                <a:cubicBezTo>
                  <a:pt x="335" y="16"/>
                  <a:pt x="329" y="6"/>
                  <a:pt x="329" y="6"/>
                </a:cubicBezTo>
                <a:cubicBezTo>
                  <a:pt x="329" y="6"/>
                  <a:pt x="338" y="28"/>
                  <a:pt x="334" y="32"/>
                </a:cubicBezTo>
                <a:cubicBezTo>
                  <a:pt x="330" y="37"/>
                  <a:pt x="324" y="43"/>
                  <a:pt x="319" y="36"/>
                </a:cubicBezTo>
                <a:cubicBezTo>
                  <a:pt x="313" y="28"/>
                  <a:pt x="311" y="20"/>
                  <a:pt x="306" y="16"/>
                </a:cubicBezTo>
                <a:cubicBezTo>
                  <a:pt x="302" y="13"/>
                  <a:pt x="296" y="12"/>
                  <a:pt x="296" y="12"/>
                </a:cubicBezTo>
                <a:close/>
                <a:moveTo>
                  <a:pt x="341" y="203"/>
                </a:moveTo>
                <a:cubicBezTo>
                  <a:pt x="341" y="230"/>
                  <a:pt x="341" y="230"/>
                  <a:pt x="341" y="230"/>
                </a:cubicBezTo>
                <a:cubicBezTo>
                  <a:pt x="308" y="215"/>
                  <a:pt x="259" y="193"/>
                  <a:pt x="273" y="202"/>
                </a:cubicBezTo>
                <a:cubicBezTo>
                  <a:pt x="294" y="216"/>
                  <a:pt x="313" y="227"/>
                  <a:pt x="337" y="234"/>
                </a:cubicBezTo>
                <a:cubicBezTo>
                  <a:pt x="338" y="234"/>
                  <a:pt x="340" y="235"/>
                  <a:pt x="341" y="235"/>
                </a:cubicBezTo>
                <a:cubicBezTo>
                  <a:pt x="341" y="278"/>
                  <a:pt x="341" y="278"/>
                  <a:pt x="341" y="278"/>
                </a:cubicBezTo>
                <a:cubicBezTo>
                  <a:pt x="337" y="284"/>
                  <a:pt x="332" y="292"/>
                  <a:pt x="330" y="301"/>
                </a:cubicBezTo>
                <a:cubicBezTo>
                  <a:pt x="324" y="326"/>
                  <a:pt x="325" y="351"/>
                  <a:pt x="325" y="351"/>
                </a:cubicBezTo>
                <a:cubicBezTo>
                  <a:pt x="325" y="351"/>
                  <a:pt x="335" y="312"/>
                  <a:pt x="341" y="294"/>
                </a:cubicBezTo>
                <a:cubicBezTo>
                  <a:pt x="341" y="359"/>
                  <a:pt x="341" y="359"/>
                  <a:pt x="341" y="359"/>
                </a:cubicBezTo>
                <a:cubicBezTo>
                  <a:pt x="341" y="359"/>
                  <a:pt x="340" y="359"/>
                  <a:pt x="339" y="359"/>
                </a:cubicBezTo>
                <a:cubicBezTo>
                  <a:pt x="324" y="359"/>
                  <a:pt x="326" y="377"/>
                  <a:pt x="326" y="377"/>
                </a:cubicBezTo>
                <a:cubicBezTo>
                  <a:pt x="326" y="377"/>
                  <a:pt x="313" y="365"/>
                  <a:pt x="308" y="338"/>
                </a:cubicBezTo>
                <a:cubicBezTo>
                  <a:pt x="305" y="313"/>
                  <a:pt x="323" y="278"/>
                  <a:pt x="328" y="269"/>
                </a:cubicBezTo>
                <a:cubicBezTo>
                  <a:pt x="321" y="270"/>
                  <a:pt x="310" y="272"/>
                  <a:pt x="300" y="275"/>
                </a:cubicBezTo>
                <a:cubicBezTo>
                  <a:pt x="289" y="279"/>
                  <a:pt x="281" y="283"/>
                  <a:pt x="276" y="288"/>
                </a:cubicBezTo>
                <a:cubicBezTo>
                  <a:pt x="270" y="294"/>
                  <a:pt x="266" y="302"/>
                  <a:pt x="264" y="313"/>
                </a:cubicBezTo>
                <a:cubicBezTo>
                  <a:pt x="264" y="313"/>
                  <a:pt x="270" y="310"/>
                  <a:pt x="275" y="311"/>
                </a:cubicBezTo>
                <a:cubicBezTo>
                  <a:pt x="280" y="312"/>
                  <a:pt x="275" y="322"/>
                  <a:pt x="272" y="323"/>
                </a:cubicBezTo>
                <a:cubicBezTo>
                  <a:pt x="269" y="324"/>
                  <a:pt x="261" y="318"/>
                  <a:pt x="261" y="318"/>
                </a:cubicBezTo>
                <a:cubicBezTo>
                  <a:pt x="256" y="334"/>
                  <a:pt x="259" y="406"/>
                  <a:pt x="296" y="405"/>
                </a:cubicBezTo>
                <a:cubicBezTo>
                  <a:pt x="313" y="405"/>
                  <a:pt x="326" y="402"/>
                  <a:pt x="341" y="404"/>
                </a:cubicBezTo>
                <a:cubicBezTo>
                  <a:pt x="341" y="411"/>
                  <a:pt x="341" y="411"/>
                  <a:pt x="341" y="411"/>
                </a:cubicBezTo>
                <a:cubicBezTo>
                  <a:pt x="324" y="409"/>
                  <a:pt x="305" y="411"/>
                  <a:pt x="303" y="413"/>
                </a:cubicBezTo>
                <a:cubicBezTo>
                  <a:pt x="303" y="413"/>
                  <a:pt x="307" y="414"/>
                  <a:pt x="325" y="424"/>
                </a:cubicBezTo>
                <a:cubicBezTo>
                  <a:pt x="331" y="427"/>
                  <a:pt x="336" y="432"/>
                  <a:pt x="341" y="438"/>
                </a:cubicBezTo>
                <a:cubicBezTo>
                  <a:pt x="341" y="459"/>
                  <a:pt x="341" y="459"/>
                  <a:pt x="341" y="459"/>
                </a:cubicBezTo>
                <a:cubicBezTo>
                  <a:pt x="335" y="445"/>
                  <a:pt x="335" y="445"/>
                  <a:pt x="335" y="445"/>
                </a:cubicBezTo>
                <a:cubicBezTo>
                  <a:pt x="315" y="432"/>
                  <a:pt x="315" y="432"/>
                  <a:pt x="315" y="432"/>
                </a:cubicBezTo>
                <a:cubicBezTo>
                  <a:pt x="315" y="432"/>
                  <a:pt x="294" y="421"/>
                  <a:pt x="275" y="406"/>
                </a:cubicBezTo>
                <a:cubicBezTo>
                  <a:pt x="257" y="391"/>
                  <a:pt x="250" y="352"/>
                  <a:pt x="251" y="339"/>
                </a:cubicBezTo>
                <a:cubicBezTo>
                  <a:pt x="252" y="327"/>
                  <a:pt x="257" y="294"/>
                  <a:pt x="256" y="274"/>
                </a:cubicBezTo>
                <a:cubicBezTo>
                  <a:pt x="255" y="257"/>
                  <a:pt x="252" y="249"/>
                  <a:pt x="247" y="245"/>
                </a:cubicBezTo>
                <a:cubicBezTo>
                  <a:pt x="232" y="237"/>
                  <a:pt x="211" y="245"/>
                  <a:pt x="214" y="265"/>
                </a:cubicBezTo>
                <a:cubicBezTo>
                  <a:pt x="216" y="273"/>
                  <a:pt x="220" y="281"/>
                  <a:pt x="221" y="283"/>
                </a:cubicBezTo>
                <a:cubicBezTo>
                  <a:pt x="225" y="283"/>
                  <a:pt x="228" y="283"/>
                  <a:pt x="229" y="281"/>
                </a:cubicBezTo>
                <a:cubicBezTo>
                  <a:pt x="232" y="277"/>
                  <a:pt x="232" y="270"/>
                  <a:pt x="232" y="270"/>
                </a:cubicBezTo>
                <a:cubicBezTo>
                  <a:pt x="232" y="270"/>
                  <a:pt x="239" y="286"/>
                  <a:pt x="234" y="304"/>
                </a:cubicBezTo>
                <a:cubicBezTo>
                  <a:pt x="229" y="319"/>
                  <a:pt x="211" y="334"/>
                  <a:pt x="207" y="336"/>
                </a:cubicBezTo>
                <a:cubicBezTo>
                  <a:pt x="207" y="319"/>
                  <a:pt x="207" y="319"/>
                  <a:pt x="207" y="319"/>
                </a:cubicBezTo>
                <a:cubicBezTo>
                  <a:pt x="209" y="317"/>
                  <a:pt x="211" y="316"/>
                  <a:pt x="212" y="314"/>
                </a:cubicBezTo>
                <a:cubicBezTo>
                  <a:pt x="219" y="304"/>
                  <a:pt x="226" y="291"/>
                  <a:pt x="226" y="291"/>
                </a:cubicBezTo>
                <a:cubicBezTo>
                  <a:pt x="226" y="291"/>
                  <a:pt x="214" y="305"/>
                  <a:pt x="209" y="310"/>
                </a:cubicBezTo>
                <a:cubicBezTo>
                  <a:pt x="208" y="311"/>
                  <a:pt x="208" y="312"/>
                  <a:pt x="207" y="312"/>
                </a:cubicBezTo>
                <a:cubicBezTo>
                  <a:pt x="207" y="283"/>
                  <a:pt x="207" y="283"/>
                  <a:pt x="207" y="283"/>
                </a:cubicBezTo>
                <a:cubicBezTo>
                  <a:pt x="209" y="283"/>
                  <a:pt x="211" y="283"/>
                  <a:pt x="214" y="283"/>
                </a:cubicBezTo>
                <a:cubicBezTo>
                  <a:pt x="213" y="279"/>
                  <a:pt x="211" y="274"/>
                  <a:pt x="210" y="270"/>
                </a:cubicBezTo>
                <a:cubicBezTo>
                  <a:pt x="207" y="261"/>
                  <a:pt x="207" y="252"/>
                  <a:pt x="212" y="245"/>
                </a:cubicBezTo>
                <a:cubicBezTo>
                  <a:pt x="217" y="240"/>
                  <a:pt x="222" y="237"/>
                  <a:pt x="227" y="236"/>
                </a:cubicBezTo>
                <a:cubicBezTo>
                  <a:pt x="243" y="232"/>
                  <a:pt x="254" y="241"/>
                  <a:pt x="259" y="252"/>
                </a:cubicBezTo>
                <a:cubicBezTo>
                  <a:pt x="264" y="265"/>
                  <a:pt x="262" y="279"/>
                  <a:pt x="264" y="293"/>
                </a:cubicBezTo>
                <a:cubicBezTo>
                  <a:pt x="264" y="293"/>
                  <a:pt x="266" y="291"/>
                  <a:pt x="269" y="288"/>
                </a:cubicBezTo>
                <a:cubicBezTo>
                  <a:pt x="278" y="279"/>
                  <a:pt x="284" y="275"/>
                  <a:pt x="297" y="271"/>
                </a:cubicBezTo>
                <a:cubicBezTo>
                  <a:pt x="321" y="263"/>
                  <a:pt x="321" y="263"/>
                  <a:pt x="321" y="263"/>
                </a:cubicBezTo>
                <a:cubicBezTo>
                  <a:pt x="307" y="258"/>
                  <a:pt x="280" y="246"/>
                  <a:pt x="267" y="227"/>
                </a:cubicBezTo>
                <a:cubicBezTo>
                  <a:pt x="249" y="201"/>
                  <a:pt x="252" y="173"/>
                  <a:pt x="252" y="173"/>
                </a:cubicBezTo>
                <a:cubicBezTo>
                  <a:pt x="252" y="173"/>
                  <a:pt x="258" y="184"/>
                  <a:pt x="264" y="188"/>
                </a:cubicBezTo>
                <a:cubicBezTo>
                  <a:pt x="270" y="194"/>
                  <a:pt x="295" y="179"/>
                  <a:pt x="302" y="179"/>
                </a:cubicBezTo>
                <a:cubicBezTo>
                  <a:pt x="308" y="179"/>
                  <a:pt x="327" y="195"/>
                  <a:pt x="341" y="203"/>
                </a:cubicBezTo>
                <a:close/>
                <a:moveTo>
                  <a:pt x="207" y="391"/>
                </a:moveTo>
                <a:cubicBezTo>
                  <a:pt x="211" y="392"/>
                  <a:pt x="215" y="393"/>
                  <a:pt x="217" y="392"/>
                </a:cubicBezTo>
                <a:cubicBezTo>
                  <a:pt x="226" y="389"/>
                  <a:pt x="229" y="400"/>
                  <a:pt x="229" y="400"/>
                </a:cubicBezTo>
                <a:cubicBezTo>
                  <a:pt x="229" y="400"/>
                  <a:pt x="234" y="390"/>
                  <a:pt x="231" y="374"/>
                </a:cubicBezTo>
                <a:cubicBezTo>
                  <a:pt x="229" y="359"/>
                  <a:pt x="211" y="341"/>
                  <a:pt x="207" y="338"/>
                </a:cubicBezTo>
                <a:cubicBezTo>
                  <a:pt x="207" y="350"/>
                  <a:pt x="207" y="350"/>
                  <a:pt x="207" y="350"/>
                </a:cubicBezTo>
                <a:cubicBezTo>
                  <a:pt x="209" y="352"/>
                  <a:pt x="211" y="354"/>
                  <a:pt x="212" y="357"/>
                </a:cubicBezTo>
                <a:cubicBezTo>
                  <a:pt x="220" y="370"/>
                  <a:pt x="224" y="385"/>
                  <a:pt x="224" y="385"/>
                </a:cubicBezTo>
                <a:cubicBezTo>
                  <a:pt x="224" y="385"/>
                  <a:pt x="214" y="368"/>
                  <a:pt x="207" y="358"/>
                </a:cubicBezTo>
                <a:lnTo>
                  <a:pt x="207" y="391"/>
                </a:lnTo>
                <a:close/>
                <a:moveTo>
                  <a:pt x="207" y="283"/>
                </a:moveTo>
                <a:cubicBezTo>
                  <a:pt x="206" y="283"/>
                  <a:pt x="206" y="283"/>
                  <a:pt x="205" y="283"/>
                </a:cubicBezTo>
                <a:cubicBezTo>
                  <a:pt x="201" y="284"/>
                  <a:pt x="188" y="305"/>
                  <a:pt x="182" y="307"/>
                </a:cubicBezTo>
                <a:cubicBezTo>
                  <a:pt x="176" y="310"/>
                  <a:pt x="178" y="300"/>
                  <a:pt x="181" y="296"/>
                </a:cubicBezTo>
                <a:cubicBezTo>
                  <a:pt x="184" y="292"/>
                  <a:pt x="193" y="279"/>
                  <a:pt x="199" y="253"/>
                </a:cubicBezTo>
                <a:cubicBezTo>
                  <a:pt x="204" y="227"/>
                  <a:pt x="188" y="203"/>
                  <a:pt x="183" y="199"/>
                </a:cubicBezTo>
                <a:cubicBezTo>
                  <a:pt x="178" y="196"/>
                  <a:pt x="178" y="187"/>
                  <a:pt x="178" y="187"/>
                </a:cubicBezTo>
                <a:cubicBezTo>
                  <a:pt x="178" y="187"/>
                  <a:pt x="175" y="188"/>
                  <a:pt x="173" y="192"/>
                </a:cubicBezTo>
                <a:cubicBezTo>
                  <a:pt x="171" y="195"/>
                  <a:pt x="171" y="200"/>
                  <a:pt x="169" y="205"/>
                </a:cubicBezTo>
                <a:cubicBezTo>
                  <a:pt x="168" y="210"/>
                  <a:pt x="164" y="208"/>
                  <a:pt x="160" y="206"/>
                </a:cubicBezTo>
                <a:cubicBezTo>
                  <a:pt x="157" y="203"/>
                  <a:pt x="158" y="190"/>
                  <a:pt x="158" y="190"/>
                </a:cubicBezTo>
                <a:cubicBezTo>
                  <a:pt x="158" y="190"/>
                  <a:pt x="157" y="197"/>
                  <a:pt x="156" y="200"/>
                </a:cubicBezTo>
                <a:cubicBezTo>
                  <a:pt x="156" y="203"/>
                  <a:pt x="155" y="205"/>
                  <a:pt x="154" y="206"/>
                </a:cubicBezTo>
                <a:cubicBezTo>
                  <a:pt x="154" y="302"/>
                  <a:pt x="154" y="302"/>
                  <a:pt x="154" y="302"/>
                </a:cubicBezTo>
                <a:cubicBezTo>
                  <a:pt x="158" y="315"/>
                  <a:pt x="164" y="326"/>
                  <a:pt x="164" y="326"/>
                </a:cubicBezTo>
                <a:cubicBezTo>
                  <a:pt x="164" y="326"/>
                  <a:pt x="159" y="326"/>
                  <a:pt x="155" y="319"/>
                </a:cubicBezTo>
                <a:cubicBezTo>
                  <a:pt x="154" y="318"/>
                  <a:pt x="154" y="317"/>
                  <a:pt x="154" y="316"/>
                </a:cubicBezTo>
                <a:cubicBezTo>
                  <a:pt x="154" y="346"/>
                  <a:pt x="154" y="346"/>
                  <a:pt x="154" y="346"/>
                </a:cubicBezTo>
                <a:cubicBezTo>
                  <a:pt x="154" y="344"/>
                  <a:pt x="155" y="344"/>
                  <a:pt x="155" y="344"/>
                </a:cubicBezTo>
                <a:cubicBezTo>
                  <a:pt x="155" y="344"/>
                  <a:pt x="155" y="345"/>
                  <a:pt x="154" y="346"/>
                </a:cubicBezTo>
                <a:cubicBezTo>
                  <a:pt x="154" y="459"/>
                  <a:pt x="154" y="459"/>
                  <a:pt x="154" y="459"/>
                </a:cubicBezTo>
                <a:cubicBezTo>
                  <a:pt x="157" y="466"/>
                  <a:pt x="164" y="474"/>
                  <a:pt x="164" y="474"/>
                </a:cubicBezTo>
                <a:cubicBezTo>
                  <a:pt x="164" y="474"/>
                  <a:pt x="165" y="474"/>
                  <a:pt x="171" y="460"/>
                </a:cubicBezTo>
                <a:cubicBezTo>
                  <a:pt x="177" y="445"/>
                  <a:pt x="178" y="412"/>
                  <a:pt x="177" y="408"/>
                </a:cubicBezTo>
                <a:cubicBezTo>
                  <a:pt x="177" y="404"/>
                  <a:pt x="166" y="370"/>
                  <a:pt x="169" y="365"/>
                </a:cubicBezTo>
                <a:cubicBezTo>
                  <a:pt x="172" y="361"/>
                  <a:pt x="177" y="372"/>
                  <a:pt x="182" y="377"/>
                </a:cubicBezTo>
                <a:cubicBezTo>
                  <a:pt x="186" y="380"/>
                  <a:pt x="197" y="387"/>
                  <a:pt x="207" y="391"/>
                </a:cubicBezTo>
                <a:cubicBezTo>
                  <a:pt x="207" y="358"/>
                  <a:pt x="207" y="358"/>
                  <a:pt x="207" y="358"/>
                </a:cubicBezTo>
                <a:cubicBezTo>
                  <a:pt x="205" y="356"/>
                  <a:pt x="203" y="353"/>
                  <a:pt x="202" y="352"/>
                </a:cubicBezTo>
                <a:cubicBezTo>
                  <a:pt x="196" y="347"/>
                  <a:pt x="190" y="341"/>
                  <a:pt x="190" y="341"/>
                </a:cubicBezTo>
                <a:cubicBezTo>
                  <a:pt x="190" y="341"/>
                  <a:pt x="199" y="343"/>
                  <a:pt x="207" y="350"/>
                </a:cubicBezTo>
                <a:cubicBezTo>
                  <a:pt x="207" y="338"/>
                  <a:pt x="207" y="338"/>
                  <a:pt x="207" y="338"/>
                </a:cubicBezTo>
                <a:cubicBezTo>
                  <a:pt x="206" y="337"/>
                  <a:pt x="206" y="337"/>
                  <a:pt x="206" y="337"/>
                </a:cubicBezTo>
                <a:cubicBezTo>
                  <a:pt x="206" y="337"/>
                  <a:pt x="206" y="337"/>
                  <a:pt x="207" y="336"/>
                </a:cubicBezTo>
                <a:cubicBezTo>
                  <a:pt x="207" y="319"/>
                  <a:pt x="207" y="319"/>
                  <a:pt x="207" y="319"/>
                </a:cubicBezTo>
                <a:cubicBezTo>
                  <a:pt x="197" y="326"/>
                  <a:pt x="180" y="330"/>
                  <a:pt x="180" y="330"/>
                </a:cubicBezTo>
                <a:cubicBezTo>
                  <a:pt x="182" y="328"/>
                  <a:pt x="182" y="328"/>
                  <a:pt x="182" y="328"/>
                </a:cubicBezTo>
                <a:cubicBezTo>
                  <a:pt x="182" y="328"/>
                  <a:pt x="199" y="318"/>
                  <a:pt x="207" y="312"/>
                </a:cubicBezTo>
                <a:lnTo>
                  <a:pt x="207" y="283"/>
                </a:lnTo>
                <a:close/>
                <a:moveTo>
                  <a:pt x="154" y="206"/>
                </a:moveTo>
                <a:cubicBezTo>
                  <a:pt x="152" y="207"/>
                  <a:pt x="151" y="208"/>
                  <a:pt x="149" y="206"/>
                </a:cubicBezTo>
                <a:cubicBezTo>
                  <a:pt x="144" y="204"/>
                  <a:pt x="147" y="189"/>
                  <a:pt x="147" y="189"/>
                </a:cubicBezTo>
                <a:cubicBezTo>
                  <a:pt x="147" y="189"/>
                  <a:pt x="144" y="192"/>
                  <a:pt x="141" y="197"/>
                </a:cubicBezTo>
                <a:cubicBezTo>
                  <a:pt x="141" y="314"/>
                  <a:pt x="141" y="314"/>
                  <a:pt x="141" y="314"/>
                </a:cubicBezTo>
                <a:cubicBezTo>
                  <a:pt x="141" y="314"/>
                  <a:pt x="141" y="314"/>
                  <a:pt x="142" y="315"/>
                </a:cubicBezTo>
                <a:cubicBezTo>
                  <a:pt x="147" y="319"/>
                  <a:pt x="145" y="333"/>
                  <a:pt x="145" y="333"/>
                </a:cubicBezTo>
                <a:cubicBezTo>
                  <a:pt x="145" y="333"/>
                  <a:pt x="143" y="332"/>
                  <a:pt x="141" y="331"/>
                </a:cubicBezTo>
                <a:cubicBezTo>
                  <a:pt x="141" y="359"/>
                  <a:pt x="141" y="359"/>
                  <a:pt x="141" y="359"/>
                </a:cubicBezTo>
                <a:cubicBezTo>
                  <a:pt x="146" y="353"/>
                  <a:pt x="151" y="348"/>
                  <a:pt x="154" y="346"/>
                </a:cubicBezTo>
                <a:cubicBezTo>
                  <a:pt x="154" y="316"/>
                  <a:pt x="154" y="316"/>
                  <a:pt x="154" y="316"/>
                </a:cubicBezTo>
                <a:cubicBezTo>
                  <a:pt x="151" y="308"/>
                  <a:pt x="148" y="293"/>
                  <a:pt x="144" y="282"/>
                </a:cubicBezTo>
                <a:cubicBezTo>
                  <a:pt x="141" y="270"/>
                  <a:pt x="152" y="250"/>
                  <a:pt x="152" y="250"/>
                </a:cubicBezTo>
                <a:cubicBezTo>
                  <a:pt x="152" y="250"/>
                  <a:pt x="149" y="253"/>
                  <a:pt x="148" y="273"/>
                </a:cubicBezTo>
                <a:cubicBezTo>
                  <a:pt x="147" y="281"/>
                  <a:pt x="150" y="292"/>
                  <a:pt x="154" y="302"/>
                </a:cubicBezTo>
                <a:cubicBezTo>
                  <a:pt x="154" y="206"/>
                  <a:pt x="154" y="206"/>
                  <a:pt x="154" y="206"/>
                </a:cubicBezTo>
                <a:close/>
                <a:moveTo>
                  <a:pt x="141" y="452"/>
                </a:moveTo>
                <a:cubicBezTo>
                  <a:pt x="141" y="370"/>
                  <a:pt x="141" y="370"/>
                  <a:pt x="141" y="370"/>
                </a:cubicBezTo>
                <a:cubicBezTo>
                  <a:pt x="147" y="357"/>
                  <a:pt x="151" y="350"/>
                  <a:pt x="154" y="346"/>
                </a:cubicBezTo>
                <a:cubicBezTo>
                  <a:pt x="154" y="459"/>
                  <a:pt x="154" y="459"/>
                  <a:pt x="154" y="459"/>
                </a:cubicBezTo>
                <a:cubicBezTo>
                  <a:pt x="153" y="458"/>
                  <a:pt x="152" y="456"/>
                  <a:pt x="152" y="456"/>
                </a:cubicBezTo>
                <a:cubicBezTo>
                  <a:pt x="150" y="450"/>
                  <a:pt x="152" y="439"/>
                  <a:pt x="146" y="442"/>
                </a:cubicBezTo>
                <a:cubicBezTo>
                  <a:pt x="144" y="443"/>
                  <a:pt x="142" y="448"/>
                  <a:pt x="141" y="452"/>
                </a:cubicBezTo>
                <a:close/>
                <a:moveTo>
                  <a:pt x="141" y="197"/>
                </a:moveTo>
                <a:cubicBezTo>
                  <a:pt x="136" y="203"/>
                  <a:pt x="130" y="212"/>
                  <a:pt x="125" y="219"/>
                </a:cubicBezTo>
                <a:cubicBezTo>
                  <a:pt x="116" y="231"/>
                  <a:pt x="116" y="248"/>
                  <a:pt x="116" y="266"/>
                </a:cubicBezTo>
                <a:cubicBezTo>
                  <a:pt x="116" y="284"/>
                  <a:pt x="135" y="309"/>
                  <a:pt x="141" y="314"/>
                </a:cubicBezTo>
                <a:cubicBezTo>
                  <a:pt x="141" y="197"/>
                  <a:pt x="141" y="197"/>
                  <a:pt x="141" y="197"/>
                </a:cubicBezTo>
                <a:close/>
                <a:moveTo>
                  <a:pt x="141" y="331"/>
                </a:moveTo>
                <a:cubicBezTo>
                  <a:pt x="141" y="359"/>
                  <a:pt x="141" y="359"/>
                  <a:pt x="141" y="359"/>
                </a:cubicBezTo>
                <a:cubicBezTo>
                  <a:pt x="136" y="365"/>
                  <a:pt x="132" y="373"/>
                  <a:pt x="130" y="380"/>
                </a:cubicBezTo>
                <a:cubicBezTo>
                  <a:pt x="126" y="397"/>
                  <a:pt x="127" y="417"/>
                  <a:pt x="127" y="417"/>
                </a:cubicBezTo>
                <a:cubicBezTo>
                  <a:pt x="127" y="417"/>
                  <a:pt x="131" y="393"/>
                  <a:pt x="140" y="373"/>
                </a:cubicBezTo>
                <a:cubicBezTo>
                  <a:pt x="140" y="372"/>
                  <a:pt x="141" y="371"/>
                  <a:pt x="141" y="370"/>
                </a:cubicBezTo>
                <a:cubicBezTo>
                  <a:pt x="141" y="452"/>
                  <a:pt x="141" y="452"/>
                  <a:pt x="141" y="452"/>
                </a:cubicBezTo>
                <a:cubicBezTo>
                  <a:pt x="139" y="461"/>
                  <a:pt x="138" y="472"/>
                  <a:pt x="138" y="472"/>
                </a:cubicBezTo>
                <a:cubicBezTo>
                  <a:pt x="138" y="472"/>
                  <a:pt x="104" y="468"/>
                  <a:pt x="99" y="440"/>
                </a:cubicBezTo>
                <a:cubicBezTo>
                  <a:pt x="94" y="411"/>
                  <a:pt x="96" y="395"/>
                  <a:pt x="107" y="381"/>
                </a:cubicBezTo>
                <a:cubicBezTo>
                  <a:pt x="117" y="367"/>
                  <a:pt x="140" y="347"/>
                  <a:pt x="140" y="347"/>
                </a:cubicBezTo>
                <a:cubicBezTo>
                  <a:pt x="140" y="347"/>
                  <a:pt x="135" y="334"/>
                  <a:pt x="127" y="343"/>
                </a:cubicBezTo>
                <a:cubicBezTo>
                  <a:pt x="118" y="351"/>
                  <a:pt x="104" y="378"/>
                  <a:pt x="91" y="385"/>
                </a:cubicBezTo>
                <a:cubicBezTo>
                  <a:pt x="89" y="386"/>
                  <a:pt x="86" y="387"/>
                  <a:pt x="84" y="387"/>
                </a:cubicBezTo>
                <a:cubicBezTo>
                  <a:pt x="84" y="345"/>
                  <a:pt x="84" y="345"/>
                  <a:pt x="84" y="345"/>
                </a:cubicBezTo>
                <a:cubicBezTo>
                  <a:pt x="97" y="344"/>
                  <a:pt x="114" y="341"/>
                  <a:pt x="114" y="341"/>
                </a:cubicBezTo>
                <a:cubicBezTo>
                  <a:pt x="123" y="336"/>
                  <a:pt x="123" y="336"/>
                  <a:pt x="123" y="336"/>
                </a:cubicBezTo>
                <a:cubicBezTo>
                  <a:pt x="123" y="336"/>
                  <a:pt x="104" y="340"/>
                  <a:pt x="84" y="340"/>
                </a:cubicBezTo>
                <a:cubicBezTo>
                  <a:pt x="84" y="288"/>
                  <a:pt x="84" y="288"/>
                  <a:pt x="84" y="288"/>
                </a:cubicBezTo>
                <a:cubicBezTo>
                  <a:pt x="85" y="288"/>
                  <a:pt x="86" y="288"/>
                  <a:pt x="86" y="288"/>
                </a:cubicBezTo>
                <a:cubicBezTo>
                  <a:pt x="100" y="291"/>
                  <a:pt x="113" y="294"/>
                  <a:pt x="119" y="305"/>
                </a:cubicBezTo>
                <a:cubicBezTo>
                  <a:pt x="126" y="315"/>
                  <a:pt x="128" y="326"/>
                  <a:pt x="131" y="328"/>
                </a:cubicBezTo>
                <a:cubicBezTo>
                  <a:pt x="133" y="329"/>
                  <a:pt x="138" y="331"/>
                  <a:pt x="141" y="331"/>
                </a:cubicBezTo>
                <a:close/>
                <a:moveTo>
                  <a:pt x="84" y="288"/>
                </a:moveTo>
                <a:cubicBezTo>
                  <a:pt x="71" y="286"/>
                  <a:pt x="53" y="291"/>
                  <a:pt x="52" y="291"/>
                </a:cubicBezTo>
                <a:cubicBezTo>
                  <a:pt x="50" y="291"/>
                  <a:pt x="42" y="283"/>
                  <a:pt x="42" y="283"/>
                </a:cubicBezTo>
                <a:cubicBezTo>
                  <a:pt x="42" y="283"/>
                  <a:pt x="43" y="286"/>
                  <a:pt x="46" y="290"/>
                </a:cubicBezTo>
                <a:cubicBezTo>
                  <a:pt x="48" y="294"/>
                  <a:pt x="54" y="300"/>
                  <a:pt x="59" y="302"/>
                </a:cubicBezTo>
                <a:cubicBezTo>
                  <a:pt x="63" y="304"/>
                  <a:pt x="81" y="314"/>
                  <a:pt x="81" y="314"/>
                </a:cubicBezTo>
                <a:cubicBezTo>
                  <a:pt x="81" y="314"/>
                  <a:pt x="74" y="313"/>
                  <a:pt x="73" y="313"/>
                </a:cubicBezTo>
                <a:cubicBezTo>
                  <a:pt x="73" y="313"/>
                  <a:pt x="56" y="314"/>
                  <a:pt x="48" y="316"/>
                </a:cubicBezTo>
                <a:cubicBezTo>
                  <a:pt x="40" y="318"/>
                  <a:pt x="35" y="324"/>
                  <a:pt x="33" y="329"/>
                </a:cubicBezTo>
                <a:cubicBezTo>
                  <a:pt x="31" y="334"/>
                  <a:pt x="25" y="335"/>
                  <a:pt x="20" y="335"/>
                </a:cubicBezTo>
                <a:cubicBezTo>
                  <a:pt x="10" y="336"/>
                  <a:pt x="4" y="327"/>
                  <a:pt x="8" y="318"/>
                </a:cubicBezTo>
                <a:cubicBezTo>
                  <a:pt x="9" y="314"/>
                  <a:pt x="11" y="311"/>
                  <a:pt x="11" y="311"/>
                </a:cubicBezTo>
                <a:cubicBezTo>
                  <a:pt x="11" y="311"/>
                  <a:pt x="15" y="313"/>
                  <a:pt x="18" y="312"/>
                </a:cubicBezTo>
                <a:cubicBezTo>
                  <a:pt x="21" y="312"/>
                  <a:pt x="22" y="311"/>
                  <a:pt x="21" y="305"/>
                </a:cubicBezTo>
                <a:cubicBezTo>
                  <a:pt x="19" y="299"/>
                  <a:pt x="12" y="302"/>
                  <a:pt x="10" y="304"/>
                </a:cubicBezTo>
                <a:cubicBezTo>
                  <a:pt x="8" y="307"/>
                  <a:pt x="9" y="310"/>
                  <a:pt x="9" y="310"/>
                </a:cubicBezTo>
                <a:cubicBezTo>
                  <a:pt x="0" y="319"/>
                  <a:pt x="3" y="336"/>
                  <a:pt x="19" y="338"/>
                </a:cubicBezTo>
                <a:cubicBezTo>
                  <a:pt x="19" y="338"/>
                  <a:pt x="19" y="340"/>
                  <a:pt x="25" y="347"/>
                </a:cubicBezTo>
                <a:cubicBezTo>
                  <a:pt x="42" y="369"/>
                  <a:pt x="61" y="356"/>
                  <a:pt x="76" y="365"/>
                </a:cubicBezTo>
                <a:cubicBezTo>
                  <a:pt x="78" y="365"/>
                  <a:pt x="78" y="366"/>
                  <a:pt x="78" y="367"/>
                </a:cubicBezTo>
                <a:cubicBezTo>
                  <a:pt x="75" y="373"/>
                  <a:pt x="64" y="371"/>
                  <a:pt x="55" y="374"/>
                </a:cubicBezTo>
                <a:cubicBezTo>
                  <a:pt x="47" y="376"/>
                  <a:pt x="48" y="388"/>
                  <a:pt x="48" y="388"/>
                </a:cubicBezTo>
                <a:cubicBezTo>
                  <a:pt x="48" y="388"/>
                  <a:pt x="53" y="382"/>
                  <a:pt x="60" y="384"/>
                </a:cubicBezTo>
                <a:cubicBezTo>
                  <a:pt x="65" y="385"/>
                  <a:pt x="74" y="390"/>
                  <a:pt x="84" y="387"/>
                </a:cubicBezTo>
                <a:cubicBezTo>
                  <a:pt x="84" y="345"/>
                  <a:pt x="84" y="345"/>
                  <a:pt x="84" y="345"/>
                </a:cubicBezTo>
                <a:cubicBezTo>
                  <a:pt x="82" y="345"/>
                  <a:pt x="81" y="345"/>
                  <a:pt x="79" y="346"/>
                </a:cubicBezTo>
                <a:cubicBezTo>
                  <a:pt x="66" y="346"/>
                  <a:pt x="46" y="340"/>
                  <a:pt x="46" y="340"/>
                </a:cubicBezTo>
                <a:cubicBezTo>
                  <a:pt x="46" y="340"/>
                  <a:pt x="59" y="340"/>
                  <a:pt x="80" y="340"/>
                </a:cubicBezTo>
                <a:cubicBezTo>
                  <a:pt x="82" y="340"/>
                  <a:pt x="83" y="340"/>
                  <a:pt x="84" y="340"/>
                </a:cubicBezTo>
                <a:lnTo>
                  <a:pt x="84" y="288"/>
                </a:lnTo>
                <a:close/>
              </a:path>
            </a:pathLst>
          </a:custGeom>
          <a:gradFill rotWithShape="1">
            <a:gsLst>
              <a:gs pos="0">
                <a:srgbClr val="FFFF99"/>
              </a:gs>
              <a:gs pos="100000">
                <a:srgbClr val="FFFF00"/>
              </a:gs>
            </a:gsLst>
            <a:lin ang="12600000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3" name="Freeform 1281"/>
          <p:cNvSpPr>
            <a:spLocks noEditPoints="1"/>
          </p:cNvSpPr>
          <p:nvPr/>
        </p:nvSpPr>
        <p:spPr bwMode="auto">
          <a:xfrm>
            <a:off x="7869238" y="1260475"/>
            <a:ext cx="925512" cy="817563"/>
          </a:xfrm>
          <a:custGeom>
            <a:avLst/>
            <a:gdLst>
              <a:gd name="T0" fmla="*/ 205 w 247"/>
              <a:gd name="T1" fmla="*/ 92 h 218"/>
              <a:gd name="T2" fmla="*/ 157 w 247"/>
              <a:gd name="T3" fmla="*/ 117 h 218"/>
              <a:gd name="T4" fmla="*/ 157 w 247"/>
              <a:gd name="T5" fmla="*/ 122 h 218"/>
              <a:gd name="T6" fmla="*/ 231 w 247"/>
              <a:gd name="T7" fmla="*/ 161 h 218"/>
              <a:gd name="T8" fmla="*/ 236 w 247"/>
              <a:gd name="T9" fmla="*/ 152 h 218"/>
              <a:gd name="T10" fmla="*/ 242 w 247"/>
              <a:gd name="T11" fmla="*/ 140 h 218"/>
              <a:gd name="T12" fmla="*/ 184 w 247"/>
              <a:gd name="T13" fmla="*/ 72 h 218"/>
              <a:gd name="T14" fmla="*/ 181 w 247"/>
              <a:gd name="T15" fmla="*/ 40 h 218"/>
              <a:gd name="T16" fmla="*/ 162 w 247"/>
              <a:gd name="T17" fmla="*/ 53 h 218"/>
              <a:gd name="T18" fmla="*/ 157 w 247"/>
              <a:gd name="T19" fmla="*/ 60 h 218"/>
              <a:gd name="T20" fmla="*/ 154 w 247"/>
              <a:gd name="T21" fmla="*/ 79 h 218"/>
              <a:gd name="T22" fmla="*/ 137 w 247"/>
              <a:gd name="T23" fmla="*/ 71 h 218"/>
              <a:gd name="T24" fmla="*/ 157 w 247"/>
              <a:gd name="T25" fmla="*/ 41 h 218"/>
              <a:gd name="T26" fmla="*/ 122 w 247"/>
              <a:gd name="T27" fmla="*/ 9 h 218"/>
              <a:gd name="T28" fmla="*/ 131 w 247"/>
              <a:gd name="T29" fmla="*/ 58 h 218"/>
              <a:gd name="T30" fmla="*/ 122 w 247"/>
              <a:gd name="T31" fmla="*/ 100 h 218"/>
              <a:gd name="T32" fmla="*/ 157 w 247"/>
              <a:gd name="T33" fmla="*/ 151 h 218"/>
              <a:gd name="T34" fmla="*/ 132 w 247"/>
              <a:gd name="T35" fmla="*/ 95 h 218"/>
              <a:gd name="T36" fmla="*/ 157 w 247"/>
              <a:gd name="T37" fmla="*/ 85 h 218"/>
              <a:gd name="T38" fmla="*/ 127 w 247"/>
              <a:gd name="T39" fmla="*/ 131 h 218"/>
              <a:gd name="T40" fmla="*/ 122 w 247"/>
              <a:gd name="T41" fmla="*/ 9 h 218"/>
              <a:gd name="T42" fmla="*/ 99 w 247"/>
              <a:gd name="T43" fmla="*/ 48 h 218"/>
              <a:gd name="T44" fmla="*/ 84 w 247"/>
              <a:gd name="T45" fmla="*/ 83 h 218"/>
              <a:gd name="T46" fmla="*/ 84 w 247"/>
              <a:gd name="T47" fmla="*/ 100 h 218"/>
              <a:gd name="T48" fmla="*/ 84 w 247"/>
              <a:gd name="T49" fmla="*/ 109 h 218"/>
              <a:gd name="T50" fmla="*/ 104 w 247"/>
              <a:gd name="T51" fmla="*/ 113 h 218"/>
              <a:gd name="T52" fmla="*/ 85 w 247"/>
              <a:gd name="T53" fmla="*/ 181 h 218"/>
              <a:gd name="T54" fmla="*/ 102 w 247"/>
              <a:gd name="T55" fmla="*/ 180 h 218"/>
              <a:gd name="T56" fmla="*/ 107 w 247"/>
              <a:gd name="T57" fmla="*/ 190 h 218"/>
              <a:gd name="T58" fmla="*/ 114 w 247"/>
              <a:gd name="T59" fmla="*/ 110 h 218"/>
              <a:gd name="T60" fmla="*/ 122 w 247"/>
              <a:gd name="T61" fmla="*/ 30 h 218"/>
              <a:gd name="T62" fmla="*/ 122 w 247"/>
              <a:gd name="T63" fmla="*/ 9 h 218"/>
              <a:gd name="T64" fmla="*/ 28 w 247"/>
              <a:gd name="T65" fmla="*/ 18 h 218"/>
              <a:gd name="T66" fmla="*/ 31 w 247"/>
              <a:gd name="T67" fmla="*/ 46 h 218"/>
              <a:gd name="T68" fmla="*/ 0 w 247"/>
              <a:gd name="T69" fmla="*/ 61 h 218"/>
              <a:gd name="T70" fmla="*/ 84 w 247"/>
              <a:gd name="T71" fmla="*/ 100 h 218"/>
              <a:gd name="T72" fmla="*/ 42 w 247"/>
              <a:gd name="T73" fmla="*/ 73 h 218"/>
              <a:gd name="T74" fmla="*/ 84 w 247"/>
              <a:gd name="T75" fmla="*/ 49 h 218"/>
              <a:gd name="T76" fmla="*/ 37 w 247"/>
              <a:gd name="T77" fmla="*/ 141 h 218"/>
              <a:gd name="T78" fmla="*/ 58 w 247"/>
              <a:gd name="T79" fmla="*/ 135 h 218"/>
              <a:gd name="T80" fmla="*/ 55 w 247"/>
              <a:gd name="T81" fmla="*/ 195 h 218"/>
              <a:gd name="T82" fmla="*/ 78 w 247"/>
              <a:gd name="T83" fmla="*/ 217 h 218"/>
              <a:gd name="T84" fmla="*/ 73 w 247"/>
              <a:gd name="T85" fmla="*/ 213 h 218"/>
              <a:gd name="T86" fmla="*/ 68 w 247"/>
              <a:gd name="T87" fmla="*/ 188 h 218"/>
              <a:gd name="T88" fmla="*/ 81 w 247"/>
              <a:gd name="T89" fmla="*/ 145 h 218"/>
              <a:gd name="T90" fmla="*/ 84 w 247"/>
              <a:gd name="T91" fmla="*/ 132 h 21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247"/>
              <a:gd name="T139" fmla="*/ 0 h 218"/>
              <a:gd name="T140" fmla="*/ 247 w 247"/>
              <a:gd name="T141" fmla="*/ 218 h 218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247" h="218">
                <a:moveTo>
                  <a:pt x="247" y="138"/>
                </a:moveTo>
                <a:cubicBezTo>
                  <a:pt x="247" y="138"/>
                  <a:pt x="240" y="134"/>
                  <a:pt x="240" y="129"/>
                </a:cubicBezTo>
                <a:cubicBezTo>
                  <a:pt x="239" y="123"/>
                  <a:pt x="228" y="99"/>
                  <a:pt x="205" y="92"/>
                </a:cubicBezTo>
                <a:cubicBezTo>
                  <a:pt x="182" y="84"/>
                  <a:pt x="167" y="85"/>
                  <a:pt x="162" y="86"/>
                </a:cubicBezTo>
                <a:cubicBezTo>
                  <a:pt x="161" y="86"/>
                  <a:pt x="159" y="86"/>
                  <a:pt x="157" y="85"/>
                </a:cubicBezTo>
                <a:cubicBezTo>
                  <a:pt x="157" y="117"/>
                  <a:pt x="157" y="117"/>
                  <a:pt x="157" y="117"/>
                </a:cubicBezTo>
                <a:cubicBezTo>
                  <a:pt x="161" y="119"/>
                  <a:pt x="163" y="121"/>
                  <a:pt x="166" y="122"/>
                </a:cubicBezTo>
                <a:cubicBezTo>
                  <a:pt x="182" y="130"/>
                  <a:pt x="186" y="130"/>
                  <a:pt x="186" y="130"/>
                </a:cubicBezTo>
                <a:cubicBezTo>
                  <a:pt x="186" y="130"/>
                  <a:pt x="166" y="130"/>
                  <a:pt x="157" y="122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71" y="159"/>
                  <a:pt x="184" y="167"/>
                  <a:pt x="198" y="165"/>
                </a:cubicBezTo>
                <a:cubicBezTo>
                  <a:pt x="211" y="164"/>
                  <a:pt x="231" y="161"/>
                  <a:pt x="231" y="161"/>
                </a:cubicBezTo>
                <a:cubicBezTo>
                  <a:pt x="231" y="161"/>
                  <a:pt x="218" y="157"/>
                  <a:pt x="219" y="152"/>
                </a:cubicBezTo>
                <a:cubicBezTo>
                  <a:pt x="219" y="147"/>
                  <a:pt x="224" y="147"/>
                  <a:pt x="227" y="149"/>
                </a:cubicBezTo>
                <a:cubicBezTo>
                  <a:pt x="230" y="151"/>
                  <a:pt x="236" y="152"/>
                  <a:pt x="236" y="152"/>
                </a:cubicBezTo>
                <a:cubicBezTo>
                  <a:pt x="236" y="152"/>
                  <a:pt x="225" y="147"/>
                  <a:pt x="225" y="143"/>
                </a:cubicBezTo>
                <a:cubicBezTo>
                  <a:pt x="224" y="140"/>
                  <a:pt x="225" y="136"/>
                  <a:pt x="229" y="137"/>
                </a:cubicBezTo>
                <a:cubicBezTo>
                  <a:pt x="234" y="138"/>
                  <a:pt x="238" y="140"/>
                  <a:pt x="242" y="140"/>
                </a:cubicBezTo>
                <a:cubicBezTo>
                  <a:pt x="245" y="140"/>
                  <a:pt x="247" y="138"/>
                  <a:pt x="247" y="138"/>
                </a:cubicBezTo>
                <a:close/>
                <a:moveTo>
                  <a:pt x="157" y="78"/>
                </a:moveTo>
                <a:cubicBezTo>
                  <a:pt x="166" y="75"/>
                  <a:pt x="182" y="74"/>
                  <a:pt x="184" y="72"/>
                </a:cubicBezTo>
                <a:cubicBezTo>
                  <a:pt x="187" y="70"/>
                  <a:pt x="192" y="55"/>
                  <a:pt x="196" y="55"/>
                </a:cubicBezTo>
                <a:cubicBezTo>
                  <a:pt x="201" y="55"/>
                  <a:pt x="206" y="57"/>
                  <a:pt x="206" y="57"/>
                </a:cubicBezTo>
                <a:cubicBezTo>
                  <a:pt x="206" y="57"/>
                  <a:pt x="198" y="44"/>
                  <a:pt x="181" y="40"/>
                </a:cubicBezTo>
                <a:cubicBezTo>
                  <a:pt x="174" y="38"/>
                  <a:pt x="165" y="39"/>
                  <a:pt x="157" y="41"/>
                </a:cubicBezTo>
                <a:cubicBezTo>
                  <a:pt x="157" y="54"/>
                  <a:pt x="157" y="54"/>
                  <a:pt x="157" y="54"/>
                </a:cubicBezTo>
                <a:cubicBezTo>
                  <a:pt x="159" y="53"/>
                  <a:pt x="161" y="53"/>
                  <a:pt x="162" y="53"/>
                </a:cubicBezTo>
                <a:cubicBezTo>
                  <a:pt x="174" y="52"/>
                  <a:pt x="188" y="52"/>
                  <a:pt x="188" y="52"/>
                </a:cubicBezTo>
                <a:cubicBezTo>
                  <a:pt x="188" y="52"/>
                  <a:pt x="170" y="55"/>
                  <a:pt x="164" y="57"/>
                </a:cubicBezTo>
                <a:cubicBezTo>
                  <a:pt x="162" y="58"/>
                  <a:pt x="160" y="58"/>
                  <a:pt x="157" y="60"/>
                </a:cubicBezTo>
                <a:lnTo>
                  <a:pt x="157" y="78"/>
                </a:lnTo>
                <a:close/>
                <a:moveTo>
                  <a:pt x="157" y="85"/>
                </a:moveTo>
                <a:cubicBezTo>
                  <a:pt x="154" y="84"/>
                  <a:pt x="151" y="82"/>
                  <a:pt x="154" y="79"/>
                </a:cubicBezTo>
                <a:cubicBezTo>
                  <a:pt x="155" y="79"/>
                  <a:pt x="156" y="78"/>
                  <a:pt x="157" y="78"/>
                </a:cubicBezTo>
                <a:cubicBezTo>
                  <a:pt x="157" y="60"/>
                  <a:pt x="157" y="60"/>
                  <a:pt x="157" y="60"/>
                </a:cubicBezTo>
                <a:cubicBezTo>
                  <a:pt x="149" y="64"/>
                  <a:pt x="137" y="71"/>
                  <a:pt x="137" y="71"/>
                </a:cubicBezTo>
                <a:cubicBezTo>
                  <a:pt x="135" y="70"/>
                  <a:pt x="135" y="70"/>
                  <a:pt x="135" y="70"/>
                </a:cubicBezTo>
                <a:cubicBezTo>
                  <a:pt x="135" y="70"/>
                  <a:pt x="147" y="58"/>
                  <a:pt x="157" y="54"/>
                </a:cubicBezTo>
                <a:cubicBezTo>
                  <a:pt x="157" y="41"/>
                  <a:pt x="157" y="41"/>
                  <a:pt x="157" y="41"/>
                </a:cubicBezTo>
                <a:cubicBezTo>
                  <a:pt x="148" y="43"/>
                  <a:pt x="141" y="47"/>
                  <a:pt x="141" y="47"/>
                </a:cubicBezTo>
                <a:cubicBezTo>
                  <a:pt x="141" y="47"/>
                  <a:pt x="136" y="20"/>
                  <a:pt x="124" y="10"/>
                </a:cubicBezTo>
                <a:cubicBezTo>
                  <a:pt x="123" y="10"/>
                  <a:pt x="123" y="9"/>
                  <a:pt x="122" y="9"/>
                </a:cubicBezTo>
                <a:cubicBezTo>
                  <a:pt x="122" y="23"/>
                  <a:pt x="122" y="23"/>
                  <a:pt x="122" y="23"/>
                </a:cubicBezTo>
                <a:cubicBezTo>
                  <a:pt x="124" y="26"/>
                  <a:pt x="127" y="29"/>
                  <a:pt x="128" y="33"/>
                </a:cubicBezTo>
                <a:cubicBezTo>
                  <a:pt x="135" y="45"/>
                  <a:pt x="131" y="58"/>
                  <a:pt x="131" y="58"/>
                </a:cubicBezTo>
                <a:cubicBezTo>
                  <a:pt x="131" y="58"/>
                  <a:pt x="129" y="50"/>
                  <a:pt x="127" y="43"/>
                </a:cubicBezTo>
                <a:cubicBezTo>
                  <a:pt x="127" y="41"/>
                  <a:pt x="125" y="36"/>
                  <a:pt x="122" y="30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5" y="102"/>
                  <a:pt x="129" y="105"/>
                  <a:pt x="130" y="108"/>
                </a:cubicBezTo>
                <a:cubicBezTo>
                  <a:pt x="131" y="114"/>
                  <a:pt x="142" y="142"/>
                  <a:pt x="156" y="150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57" y="122"/>
                  <a:pt x="157" y="122"/>
                  <a:pt x="157" y="122"/>
                </a:cubicBezTo>
                <a:cubicBezTo>
                  <a:pt x="157" y="121"/>
                  <a:pt x="157" y="121"/>
                  <a:pt x="157" y="121"/>
                </a:cubicBezTo>
                <a:cubicBezTo>
                  <a:pt x="149" y="112"/>
                  <a:pt x="136" y="102"/>
                  <a:pt x="132" y="95"/>
                </a:cubicBezTo>
                <a:cubicBezTo>
                  <a:pt x="128" y="89"/>
                  <a:pt x="130" y="86"/>
                  <a:pt x="130" y="86"/>
                </a:cubicBezTo>
                <a:cubicBezTo>
                  <a:pt x="130" y="86"/>
                  <a:pt x="144" y="106"/>
                  <a:pt x="157" y="117"/>
                </a:cubicBezTo>
                <a:cubicBezTo>
                  <a:pt x="157" y="85"/>
                  <a:pt x="157" y="85"/>
                  <a:pt x="157" y="85"/>
                </a:cubicBezTo>
                <a:close/>
                <a:moveTo>
                  <a:pt x="122" y="171"/>
                </a:moveTo>
                <a:cubicBezTo>
                  <a:pt x="122" y="122"/>
                  <a:pt x="122" y="122"/>
                  <a:pt x="122" y="122"/>
                </a:cubicBezTo>
                <a:cubicBezTo>
                  <a:pt x="124" y="125"/>
                  <a:pt x="126" y="128"/>
                  <a:pt x="127" y="131"/>
                </a:cubicBezTo>
                <a:cubicBezTo>
                  <a:pt x="133" y="140"/>
                  <a:pt x="130" y="152"/>
                  <a:pt x="125" y="164"/>
                </a:cubicBezTo>
                <a:cubicBezTo>
                  <a:pt x="125" y="167"/>
                  <a:pt x="123" y="169"/>
                  <a:pt x="122" y="171"/>
                </a:cubicBezTo>
                <a:close/>
                <a:moveTo>
                  <a:pt x="122" y="9"/>
                </a:moveTo>
                <a:cubicBezTo>
                  <a:pt x="111" y="0"/>
                  <a:pt x="102" y="1"/>
                  <a:pt x="102" y="1"/>
                </a:cubicBezTo>
                <a:cubicBezTo>
                  <a:pt x="102" y="1"/>
                  <a:pt x="109" y="7"/>
                  <a:pt x="103" y="13"/>
                </a:cubicBezTo>
                <a:cubicBezTo>
                  <a:pt x="97" y="18"/>
                  <a:pt x="97" y="41"/>
                  <a:pt x="99" y="48"/>
                </a:cubicBezTo>
                <a:cubicBezTo>
                  <a:pt x="100" y="54"/>
                  <a:pt x="107" y="63"/>
                  <a:pt x="102" y="63"/>
                </a:cubicBezTo>
                <a:cubicBezTo>
                  <a:pt x="99" y="63"/>
                  <a:pt x="91" y="56"/>
                  <a:pt x="84" y="49"/>
                </a:cubicBezTo>
                <a:cubicBezTo>
                  <a:pt x="84" y="83"/>
                  <a:pt x="84" y="83"/>
                  <a:pt x="84" y="83"/>
                </a:cubicBezTo>
                <a:cubicBezTo>
                  <a:pt x="104" y="85"/>
                  <a:pt x="112" y="84"/>
                  <a:pt x="112" y="84"/>
                </a:cubicBezTo>
                <a:cubicBezTo>
                  <a:pt x="112" y="84"/>
                  <a:pt x="98" y="89"/>
                  <a:pt x="84" y="89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95" y="97"/>
                  <a:pt x="104" y="94"/>
                  <a:pt x="104" y="94"/>
                </a:cubicBezTo>
                <a:cubicBezTo>
                  <a:pt x="104" y="94"/>
                  <a:pt x="111" y="104"/>
                  <a:pt x="101" y="107"/>
                </a:cubicBezTo>
                <a:cubicBezTo>
                  <a:pt x="97" y="108"/>
                  <a:pt x="91" y="108"/>
                  <a:pt x="84" y="109"/>
                </a:cubicBezTo>
                <a:cubicBezTo>
                  <a:pt x="84" y="132"/>
                  <a:pt x="84" y="132"/>
                  <a:pt x="84" y="132"/>
                </a:cubicBezTo>
                <a:cubicBezTo>
                  <a:pt x="90" y="125"/>
                  <a:pt x="96" y="118"/>
                  <a:pt x="96" y="118"/>
                </a:cubicBezTo>
                <a:cubicBezTo>
                  <a:pt x="104" y="113"/>
                  <a:pt x="104" y="113"/>
                  <a:pt x="104" y="113"/>
                </a:cubicBezTo>
                <a:cubicBezTo>
                  <a:pt x="104" y="113"/>
                  <a:pt x="94" y="125"/>
                  <a:pt x="84" y="139"/>
                </a:cubicBezTo>
                <a:cubicBezTo>
                  <a:pt x="84" y="182"/>
                  <a:pt x="84" y="182"/>
                  <a:pt x="84" y="182"/>
                </a:cubicBezTo>
                <a:cubicBezTo>
                  <a:pt x="84" y="182"/>
                  <a:pt x="85" y="182"/>
                  <a:pt x="85" y="181"/>
                </a:cubicBezTo>
                <a:cubicBezTo>
                  <a:pt x="91" y="176"/>
                  <a:pt x="99" y="164"/>
                  <a:pt x="99" y="163"/>
                </a:cubicBezTo>
                <a:cubicBezTo>
                  <a:pt x="99" y="162"/>
                  <a:pt x="102" y="156"/>
                  <a:pt x="102" y="156"/>
                </a:cubicBezTo>
                <a:cubicBezTo>
                  <a:pt x="102" y="156"/>
                  <a:pt x="102" y="175"/>
                  <a:pt x="102" y="180"/>
                </a:cubicBezTo>
                <a:cubicBezTo>
                  <a:pt x="101" y="185"/>
                  <a:pt x="103" y="191"/>
                  <a:pt x="105" y="195"/>
                </a:cubicBezTo>
                <a:cubicBezTo>
                  <a:pt x="108" y="199"/>
                  <a:pt x="109" y="201"/>
                  <a:pt x="109" y="201"/>
                </a:cubicBezTo>
                <a:cubicBezTo>
                  <a:pt x="109" y="201"/>
                  <a:pt x="106" y="191"/>
                  <a:pt x="107" y="190"/>
                </a:cubicBezTo>
                <a:cubicBezTo>
                  <a:pt x="108" y="189"/>
                  <a:pt x="117" y="181"/>
                  <a:pt x="122" y="171"/>
                </a:cubicBezTo>
                <a:cubicBezTo>
                  <a:pt x="122" y="122"/>
                  <a:pt x="122" y="122"/>
                  <a:pt x="122" y="122"/>
                </a:cubicBezTo>
                <a:cubicBezTo>
                  <a:pt x="118" y="117"/>
                  <a:pt x="114" y="113"/>
                  <a:pt x="114" y="110"/>
                </a:cubicBezTo>
                <a:cubicBezTo>
                  <a:pt x="114" y="107"/>
                  <a:pt x="117" y="97"/>
                  <a:pt x="117" y="97"/>
                </a:cubicBezTo>
                <a:cubicBezTo>
                  <a:pt x="117" y="97"/>
                  <a:pt x="119" y="98"/>
                  <a:pt x="122" y="100"/>
                </a:cubicBezTo>
                <a:cubicBezTo>
                  <a:pt x="122" y="30"/>
                  <a:pt x="122" y="30"/>
                  <a:pt x="122" y="30"/>
                </a:cubicBezTo>
                <a:cubicBezTo>
                  <a:pt x="117" y="21"/>
                  <a:pt x="112" y="11"/>
                  <a:pt x="112" y="11"/>
                </a:cubicBezTo>
                <a:cubicBezTo>
                  <a:pt x="112" y="11"/>
                  <a:pt x="117" y="16"/>
                  <a:pt x="122" y="23"/>
                </a:cubicBezTo>
                <a:lnTo>
                  <a:pt x="122" y="9"/>
                </a:lnTo>
                <a:close/>
                <a:moveTo>
                  <a:pt x="84" y="49"/>
                </a:moveTo>
                <a:cubicBezTo>
                  <a:pt x="78" y="43"/>
                  <a:pt x="73" y="38"/>
                  <a:pt x="72" y="37"/>
                </a:cubicBezTo>
                <a:cubicBezTo>
                  <a:pt x="69" y="35"/>
                  <a:pt x="42" y="20"/>
                  <a:pt x="28" y="18"/>
                </a:cubicBezTo>
                <a:cubicBezTo>
                  <a:pt x="15" y="16"/>
                  <a:pt x="13" y="17"/>
                  <a:pt x="13" y="17"/>
                </a:cubicBezTo>
                <a:cubicBezTo>
                  <a:pt x="13" y="17"/>
                  <a:pt x="19" y="32"/>
                  <a:pt x="23" y="35"/>
                </a:cubicBezTo>
                <a:cubicBezTo>
                  <a:pt x="26" y="39"/>
                  <a:pt x="36" y="43"/>
                  <a:pt x="31" y="46"/>
                </a:cubicBezTo>
                <a:cubicBezTo>
                  <a:pt x="25" y="49"/>
                  <a:pt x="3" y="39"/>
                  <a:pt x="3" y="39"/>
                </a:cubicBezTo>
                <a:cubicBezTo>
                  <a:pt x="3" y="39"/>
                  <a:pt x="0" y="47"/>
                  <a:pt x="0" y="56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9"/>
                  <a:pt x="3" y="78"/>
                  <a:pt x="11" y="85"/>
                </a:cubicBezTo>
                <a:cubicBezTo>
                  <a:pt x="31" y="102"/>
                  <a:pt x="45" y="107"/>
                  <a:pt x="61" y="105"/>
                </a:cubicBezTo>
                <a:cubicBezTo>
                  <a:pt x="68" y="105"/>
                  <a:pt x="76" y="102"/>
                  <a:pt x="84" y="100"/>
                </a:cubicBezTo>
                <a:cubicBezTo>
                  <a:pt x="84" y="89"/>
                  <a:pt x="84" y="89"/>
                  <a:pt x="84" y="89"/>
                </a:cubicBezTo>
                <a:cubicBezTo>
                  <a:pt x="80" y="89"/>
                  <a:pt x="76" y="88"/>
                  <a:pt x="73" y="87"/>
                </a:cubicBezTo>
                <a:cubicBezTo>
                  <a:pt x="57" y="83"/>
                  <a:pt x="42" y="73"/>
                  <a:pt x="42" y="73"/>
                </a:cubicBezTo>
                <a:cubicBezTo>
                  <a:pt x="42" y="73"/>
                  <a:pt x="62" y="80"/>
                  <a:pt x="83" y="83"/>
                </a:cubicBezTo>
                <a:cubicBezTo>
                  <a:pt x="83" y="83"/>
                  <a:pt x="84" y="83"/>
                  <a:pt x="84" y="83"/>
                </a:cubicBezTo>
                <a:cubicBezTo>
                  <a:pt x="84" y="49"/>
                  <a:pt x="84" y="49"/>
                  <a:pt x="84" y="49"/>
                </a:cubicBezTo>
                <a:close/>
                <a:moveTo>
                  <a:pt x="84" y="109"/>
                </a:moveTo>
                <a:cubicBezTo>
                  <a:pt x="72" y="110"/>
                  <a:pt x="58" y="112"/>
                  <a:pt x="51" y="116"/>
                </a:cubicBezTo>
                <a:cubicBezTo>
                  <a:pt x="39" y="123"/>
                  <a:pt x="39" y="135"/>
                  <a:pt x="37" y="141"/>
                </a:cubicBezTo>
                <a:cubicBezTo>
                  <a:pt x="36" y="147"/>
                  <a:pt x="29" y="149"/>
                  <a:pt x="29" y="149"/>
                </a:cubicBezTo>
                <a:cubicBezTo>
                  <a:pt x="29" y="149"/>
                  <a:pt x="37" y="154"/>
                  <a:pt x="43" y="149"/>
                </a:cubicBezTo>
                <a:cubicBezTo>
                  <a:pt x="49" y="144"/>
                  <a:pt x="52" y="134"/>
                  <a:pt x="58" y="135"/>
                </a:cubicBezTo>
                <a:cubicBezTo>
                  <a:pt x="65" y="136"/>
                  <a:pt x="52" y="152"/>
                  <a:pt x="50" y="155"/>
                </a:cubicBezTo>
                <a:cubicBezTo>
                  <a:pt x="50" y="158"/>
                  <a:pt x="47" y="178"/>
                  <a:pt x="50" y="186"/>
                </a:cubicBezTo>
                <a:cubicBezTo>
                  <a:pt x="53" y="193"/>
                  <a:pt x="55" y="195"/>
                  <a:pt x="55" y="195"/>
                </a:cubicBezTo>
                <a:cubicBezTo>
                  <a:pt x="55" y="195"/>
                  <a:pt x="51" y="206"/>
                  <a:pt x="58" y="211"/>
                </a:cubicBezTo>
                <a:cubicBezTo>
                  <a:pt x="65" y="216"/>
                  <a:pt x="73" y="215"/>
                  <a:pt x="73" y="215"/>
                </a:cubicBezTo>
                <a:cubicBezTo>
                  <a:pt x="73" y="215"/>
                  <a:pt x="75" y="218"/>
                  <a:pt x="78" y="217"/>
                </a:cubicBezTo>
                <a:cubicBezTo>
                  <a:pt x="81" y="216"/>
                  <a:pt x="86" y="212"/>
                  <a:pt x="82" y="208"/>
                </a:cubicBezTo>
                <a:cubicBezTo>
                  <a:pt x="78" y="204"/>
                  <a:pt x="76" y="205"/>
                  <a:pt x="75" y="207"/>
                </a:cubicBezTo>
                <a:cubicBezTo>
                  <a:pt x="73" y="209"/>
                  <a:pt x="73" y="213"/>
                  <a:pt x="73" y="213"/>
                </a:cubicBezTo>
                <a:cubicBezTo>
                  <a:pt x="73" y="213"/>
                  <a:pt x="62" y="213"/>
                  <a:pt x="59" y="209"/>
                </a:cubicBezTo>
                <a:cubicBezTo>
                  <a:pt x="57" y="204"/>
                  <a:pt x="55" y="198"/>
                  <a:pt x="57" y="194"/>
                </a:cubicBezTo>
                <a:cubicBezTo>
                  <a:pt x="59" y="191"/>
                  <a:pt x="64" y="186"/>
                  <a:pt x="68" y="188"/>
                </a:cubicBezTo>
                <a:cubicBezTo>
                  <a:pt x="73" y="188"/>
                  <a:pt x="79" y="187"/>
                  <a:pt x="84" y="182"/>
                </a:cubicBezTo>
                <a:cubicBezTo>
                  <a:pt x="84" y="139"/>
                  <a:pt x="84" y="139"/>
                  <a:pt x="84" y="139"/>
                </a:cubicBezTo>
                <a:cubicBezTo>
                  <a:pt x="83" y="141"/>
                  <a:pt x="82" y="143"/>
                  <a:pt x="81" y="145"/>
                </a:cubicBezTo>
                <a:cubicBezTo>
                  <a:pt x="71" y="162"/>
                  <a:pt x="65" y="172"/>
                  <a:pt x="65" y="172"/>
                </a:cubicBezTo>
                <a:cubicBezTo>
                  <a:pt x="65" y="172"/>
                  <a:pt x="70" y="153"/>
                  <a:pt x="76" y="143"/>
                </a:cubicBezTo>
                <a:cubicBezTo>
                  <a:pt x="79" y="140"/>
                  <a:pt x="81" y="136"/>
                  <a:pt x="84" y="132"/>
                </a:cubicBezTo>
                <a:lnTo>
                  <a:pt x="84" y="109"/>
                </a:lnTo>
                <a:close/>
              </a:path>
            </a:pathLst>
          </a:custGeom>
          <a:gradFill rotWithShape="1">
            <a:gsLst>
              <a:gs pos="0">
                <a:srgbClr val="FFFF99"/>
              </a:gs>
              <a:gs pos="100000">
                <a:srgbClr val="FFFF00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4" name="Freeform 1281"/>
          <p:cNvSpPr>
            <a:spLocks noEditPoints="1"/>
          </p:cNvSpPr>
          <p:nvPr/>
        </p:nvSpPr>
        <p:spPr bwMode="auto">
          <a:xfrm>
            <a:off x="7869238" y="1260475"/>
            <a:ext cx="925512" cy="817563"/>
          </a:xfrm>
          <a:custGeom>
            <a:avLst/>
            <a:gdLst>
              <a:gd name="T0" fmla="*/ 205 w 247"/>
              <a:gd name="T1" fmla="*/ 92 h 218"/>
              <a:gd name="T2" fmla="*/ 157 w 247"/>
              <a:gd name="T3" fmla="*/ 117 h 218"/>
              <a:gd name="T4" fmla="*/ 157 w 247"/>
              <a:gd name="T5" fmla="*/ 122 h 218"/>
              <a:gd name="T6" fmla="*/ 231 w 247"/>
              <a:gd name="T7" fmla="*/ 161 h 218"/>
              <a:gd name="T8" fmla="*/ 236 w 247"/>
              <a:gd name="T9" fmla="*/ 152 h 218"/>
              <a:gd name="T10" fmla="*/ 242 w 247"/>
              <a:gd name="T11" fmla="*/ 140 h 218"/>
              <a:gd name="T12" fmla="*/ 184 w 247"/>
              <a:gd name="T13" fmla="*/ 72 h 218"/>
              <a:gd name="T14" fmla="*/ 181 w 247"/>
              <a:gd name="T15" fmla="*/ 40 h 218"/>
              <a:gd name="T16" fmla="*/ 162 w 247"/>
              <a:gd name="T17" fmla="*/ 53 h 218"/>
              <a:gd name="T18" fmla="*/ 157 w 247"/>
              <a:gd name="T19" fmla="*/ 60 h 218"/>
              <a:gd name="T20" fmla="*/ 154 w 247"/>
              <a:gd name="T21" fmla="*/ 79 h 218"/>
              <a:gd name="T22" fmla="*/ 137 w 247"/>
              <a:gd name="T23" fmla="*/ 71 h 218"/>
              <a:gd name="T24" fmla="*/ 157 w 247"/>
              <a:gd name="T25" fmla="*/ 41 h 218"/>
              <a:gd name="T26" fmla="*/ 122 w 247"/>
              <a:gd name="T27" fmla="*/ 9 h 218"/>
              <a:gd name="T28" fmla="*/ 131 w 247"/>
              <a:gd name="T29" fmla="*/ 58 h 218"/>
              <a:gd name="T30" fmla="*/ 122 w 247"/>
              <a:gd name="T31" fmla="*/ 100 h 218"/>
              <a:gd name="T32" fmla="*/ 157 w 247"/>
              <a:gd name="T33" fmla="*/ 151 h 218"/>
              <a:gd name="T34" fmla="*/ 132 w 247"/>
              <a:gd name="T35" fmla="*/ 95 h 218"/>
              <a:gd name="T36" fmla="*/ 157 w 247"/>
              <a:gd name="T37" fmla="*/ 85 h 218"/>
              <a:gd name="T38" fmla="*/ 127 w 247"/>
              <a:gd name="T39" fmla="*/ 131 h 218"/>
              <a:gd name="T40" fmla="*/ 122 w 247"/>
              <a:gd name="T41" fmla="*/ 9 h 218"/>
              <a:gd name="T42" fmla="*/ 99 w 247"/>
              <a:gd name="T43" fmla="*/ 48 h 218"/>
              <a:gd name="T44" fmla="*/ 84 w 247"/>
              <a:gd name="T45" fmla="*/ 83 h 218"/>
              <a:gd name="T46" fmla="*/ 84 w 247"/>
              <a:gd name="T47" fmla="*/ 100 h 218"/>
              <a:gd name="T48" fmla="*/ 84 w 247"/>
              <a:gd name="T49" fmla="*/ 109 h 218"/>
              <a:gd name="T50" fmla="*/ 104 w 247"/>
              <a:gd name="T51" fmla="*/ 113 h 218"/>
              <a:gd name="T52" fmla="*/ 85 w 247"/>
              <a:gd name="T53" fmla="*/ 181 h 218"/>
              <a:gd name="T54" fmla="*/ 102 w 247"/>
              <a:gd name="T55" fmla="*/ 180 h 218"/>
              <a:gd name="T56" fmla="*/ 107 w 247"/>
              <a:gd name="T57" fmla="*/ 190 h 218"/>
              <a:gd name="T58" fmla="*/ 114 w 247"/>
              <a:gd name="T59" fmla="*/ 110 h 218"/>
              <a:gd name="T60" fmla="*/ 122 w 247"/>
              <a:gd name="T61" fmla="*/ 30 h 218"/>
              <a:gd name="T62" fmla="*/ 122 w 247"/>
              <a:gd name="T63" fmla="*/ 9 h 218"/>
              <a:gd name="T64" fmla="*/ 28 w 247"/>
              <a:gd name="T65" fmla="*/ 18 h 218"/>
              <a:gd name="T66" fmla="*/ 31 w 247"/>
              <a:gd name="T67" fmla="*/ 46 h 218"/>
              <a:gd name="T68" fmla="*/ 0 w 247"/>
              <a:gd name="T69" fmla="*/ 61 h 218"/>
              <a:gd name="T70" fmla="*/ 84 w 247"/>
              <a:gd name="T71" fmla="*/ 100 h 218"/>
              <a:gd name="T72" fmla="*/ 42 w 247"/>
              <a:gd name="T73" fmla="*/ 73 h 218"/>
              <a:gd name="T74" fmla="*/ 84 w 247"/>
              <a:gd name="T75" fmla="*/ 49 h 218"/>
              <a:gd name="T76" fmla="*/ 37 w 247"/>
              <a:gd name="T77" fmla="*/ 141 h 218"/>
              <a:gd name="T78" fmla="*/ 58 w 247"/>
              <a:gd name="T79" fmla="*/ 135 h 218"/>
              <a:gd name="T80" fmla="*/ 55 w 247"/>
              <a:gd name="T81" fmla="*/ 195 h 218"/>
              <a:gd name="T82" fmla="*/ 78 w 247"/>
              <a:gd name="T83" fmla="*/ 217 h 218"/>
              <a:gd name="T84" fmla="*/ 73 w 247"/>
              <a:gd name="T85" fmla="*/ 213 h 218"/>
              <a:gd name="T86" fmla="*/ 68 w 247"/>
              <a:gd name="T87" fmla="*/ 188 h 218"/>
              <a:gd name="T88" fmla="*/ 81 w 247"/>
              <a:gd name="T89" fmla="*/ 145 h 218"/>
              <a:gd name="T90" fmla="*/ 84 w 247"/>
              <a:gd name="T91" fmla="*/ 132 h 21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247"/>
              <a:gd name="T139" fmla="*/ 0 h 218"/>
              <a:gd name="T140" fmla="*/ 247 w 247"/>
              <a:gd name="T141" fmla="*/ 218 h 218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247" h="218">
                <a:moveTo>
                  <a:pt x="247" y="138"/>
                </a:moveTo>
                <a:cubicBezTo>
                  <a:pt x="247" y="138"/>
                  <a:pt x="240" y="134"/>
                  <a:pt x="240" y="129"/>
                </a:cubicBezTo>
                <a:cubicBezTo>
                  <a:pt x="239" y="123"/>
                  <a:pt x="228" y="99"/>
                  <a:pt x="205" y="92"/>
                </a:cubicBezTo>
                <a:cubicBezTo>
                  <a:pt x="182" y="84"/>
                  <a:pt x="167" y="85"/>
                  <a:pt x="162" y="86"/>
                </a:cubicBezTo>
                <a:cubicBezTo>
                  <a:pt x="161" y="86"/>
                  <a:pt x="159" y="86"/>
                  <a:pt x="157" y="85"/>
                </a:cubicBezTo>
                <a:cubicBezTo>
                  <a:pt x="157" y="117"/>
                  <a:pt x="157" y="117"/>
                  <a:pt x="157" y="117"/>
                </a:cubicBezTo>
                <a:cubicBezTo>
                  <a:pt x="161" y="119"/>
                  <a:pt x="163" y="121"/>
                  <a:pt x="166" y="122"/>
                </a:cubicBezTo>
                <a:cubicBezTo>
                  <a:pt x="182" y="130"/>
                  <a:pt x="186" y="130"/>
                  <a:pt x="186" y="130"/>
                </a:cubicBezTo>
                <a:cubicBezTo>
                  <a:pt x="186" y="130"/>
                  <a:pt x="166" y="130"/>
                  <a:pt x="157" y="122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71" y="159"/>
                  <a:pt x="184" y="167"/>
                  <a:pt x="198" y="165"/>
                </a:cubicBezTo>
                <a:cubicBezTo>
                  <a:pt x="211" y="164"/>
                  <a:pt x="231" y="161"/>
                  <a:pt x="231" y="161"/>
                </a:cubicBezTo>
                <a:cubicBezTo>
                  <a:pt x="231" y="161"/>
                  <a:pt x="218" y="157"/>
                  <a:pt x="219" y="152"/>
                </a:cubicBezTo>
                <a:cubicBezTo>
                  <a:pt x="219" y="147"/>
                  <a:pt x="224" y="147"/>
                  <a:pt x="227" y="149"/>
                </a:cubicBezTo>
                <a:cubicBezTo>
                  <a:pt x="230" y="151"/>
                  <a:pt x="236" y="152"/>
                  <a:pt x="236" y="152"/>
                </a:cubicBezTo>
                <a:cubicBezTo>
                  <a:pt x="236" y="152"/>
                  <a:pt x="225" y="147"/>
                  <a:pt x="225" y="143"/>
                </a:cubicBezTo>
                <a:cubicBezTo>
                  <a:pt x="224" y="140"/>
                  <a:pt x="225" y="136"/>
                  <a:pt x="229" y="137"/>
                </a:cubicBezTo>
                <a:cubicBezTo>
                  <a:pt x="234" y="138"/>
                  <a:pt x="238" y="140"/>
                  <a:pt x="242" y="140"/>
                </a:cubicBezTo>
                <a:cubicBezTo>
                  <a:pt x="245" y="140"/>
                  <a:pt x="247" y="138"/>
                  <a:pt x="247" y="138"/>
                </a:cubicBezTo>
                <a:close/>
                <a:moveTo>
                  <a:pt x="157" y="78"/>
                </a:moveTo>
                <a:cubicBezTo>
                  <a:pt x="166" y="75"/>
                  <a:pt x="182" y="74"/>
                  <a:pt x="184" y="72"/>
                </a:cubicBezTo>
                <a:cubicBezTo>
                  <a:pt x="187" y="70"/>
                  <a:pt x="192" y="55"/>
                  <a:pt x="196" y="55"/>
                </a:cubicBezTo>
                <a:cubicBezTo>
                  <a:pt x="201" y="55"/>
                  <a:pt x="206" y="57"/>
                  <a:pt x="206" y="57"/>
                </a:cubicBezTo>
                <a:cubicBezTo>
                  <a:pt x="206" y="57"/>
                  <a:pt x="198" y="44"/>
                  <a:pt x="181" y="40"/>
                </a:cubicBezTo>
                <a:cubicBezTo>
                  <a:pt x="174" y="38"/>
                  <a:pt x="165" y="39"/>
                  <a:pt x="157" y="41"/>
                </a:cubicBezTo>
                <a:cubicBezTo>
                  <a:pt x="157" y="54"/>
                  <a:pt x="157" y="54"/>
                  <a:pt x="157" y="54"/>
                </a:cubicBezTo>
                <a:cubicBezTo>
                  <a:pt x="159" y="53"/>
                  <a:pt x="161" y="53"/>
                  <a:pt x="162" y="53"/>
                </a:cubicBezTo>
                <a:cubicBezTo>
                  <a:pt x="174" y="52"/>
                  <a:pt x="188" y="52"/>
                  <a:pt x="188" y="52"/>
                </a:cubicBezTo>
                <a:cubicBezTo>
                  <a:pt x="188" y="52"/>
                  <a:pt x="170" y="55"/>
                  <a:pt x="164" y="57"/>
                </a:cubicBezTo>
                <a:cubicBezTo>
                  <a:pt x="162" y="58"/>
                  <a:pt x="160" y="58"/>
                  <a:pt x="157" y="60"/>
                </a:cubicBezTo>
                <a:lnTo>
                  <a:pt x="157" y="78"/>
                </a:lnTo>
                <a:close/>
                <a:moveTo>
                  <a:pt x="157" y="85"/>
                </a:moveTo>
                <a:cubicBezTo>
                  <a:pt x="154" y="84"/>
                  <a:pt x="151" y="82"/>
                  <a:pt x="154" y="79"/>
                </a:cubicBezTo>
                <a:cubicBezTo>
                  <a:pt x="155" y="79"/>
                  <a:pt x="156" y="78"/>
                  <a:pt x="157" y="78"/>
                </a:cubicBezTo>
                <a:cubicBezTo>
                  <a:pt x="157" y="60"/>
                  <a:pt x="157" y="60"/>
                  <a:pt x="157" y="60"/>
                </a:cubicBezTo>
                <a:cubicBezTo>
                  <a:pt x="149" y="64"/>
                  <a:pt x="137" y="71"/>
                  <a:pt x="137" y="71"/>
                </a:cubicBezTo>
                <a:cubicBezTo>
                  <a:pt x="135" y="70"/>
                  <a:pt x="135" y="70"/>
                  <a:pt x="135" y="70"/>
                </a:cubicBezTo>
                <a:cubicBezTo>
                  <a:pt x="135" y="70"/>
                  <a:pt x="147" y="58"/>
                  <a:pt x="157" y="54"/>
                </a:cubicBezTo>
                <a:cubicBezTo>
                  <a:pt x="157" y="41"/>
                  <a:pt x="157" y="41"/>
                  <a:pt x="157" y="41"/>
                </a:cubicBezTo>
                <a:cubicBezTo>
                  <a:pt x="148" y="43"/>
                  <a:pt x="141" y="47"/>
                  <a:pt x="141" y="47"/>
                </a:cubicBezTo>
                <a:cubicBezTo>
                  <a:pt x="141" y="47"/>
                  <a:pt x="136" y="20"/>
                  <a:pt x="124" y="10"/>
                </a:cubicBezTo>
                <a:cubicBezTo>
                  <a:pt x="123" y="10"/>
                  <a:pt x="123" y="9"/>
                  <a:pt x="122" y="9"/>
                </a:cubicBezTo>
                <a:cubicBezTo>
                  <a:pt x="122" y="23"/>
                  <a:pt x="122" y="23"/>
                  <a:pt x="122" y="23"/>
                </a:cubicBezTo>
                <a:cubicBezTo>
                  <a:pt x="124" y="26"/>
                  <a:pt x="127" y="29"/>
                  <a:pt x="128" y="33"/>
                </a:cubicBezTo>
                <a:cubicBezTo>
                  <a:pt x="135" y="45"/>
                  <a:pt x="131" y="58"/>
                  <a:pt x="131" y="58"/>
                </a:cubicBezTo>
                <a:cubicBezTo>
                  <a:pt x="131" y="58"/>
                  <a:pt x="129" y="50"/>
                  <a:pt x="127" y="43"/>
                </a:cubicBezTo>
                <a:cubicBezTo>
                  <a:pt x="127" y="41"/>
                  <a:pt x="125" y="36"/>
                  <a:pt x="122" y="30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5" y="102"/>
                  <a:pt x="129" y="105"/>
                  <a:pt x="130" y="108"/>
                </a:cubicBezTo>
                <a:cubicBezTo>
                  <a:pt x="131" y="114"/>
                  <a:pt x="142" y="142"/>
                  <a:pt x="156" y="150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57" y="122"/>
                  <a:pt x="157" y="122"/>
                  <a:pt x="157" y="122"/>
                </a:cubicBezTo>
                <a:cubicBezTo>
                  <a:pt x="157" y="121"/>
                  <a:pt x="157" y="121"/>
                  <a:pt x="157" y="121"/>
                </a:cubicBezTo>
                <a:cubicBezTo>
                  <a:pt x="149" y="112"/>
                  <a:pt x="136" y="102"/>
                  <a:pt x="132" y="95"/>
                </a:cubicBezTo>
                <a:cubicBezTo>
                  <a:pt x="128" y="89"/>
                  <a:pt x="130" y="86"/>
                  <a:pt x="130" y="86"/>
                </a:cubicBezTo>
                <a:cubicBezTo>
                  <a:pt x="130" y="86"/>
                  <a:pt x="144" y="106"/>
                  <a:pt x="157" y="117"/>
                </a:cubicBezTo>
                <a:cubicBezTo>
                  <a:pt x="157" y="85"/>
                  <a:pt x="157" y="85"/>
                  <a:pt x="157" y="85"/>
                </a:cubicBezTo>
                <a:close/>
                <a:moveTo>
                  <a:pt x="122" y="171"/>
                </a:moveTo>
                <a:cubicBezTo>
                  <a:pt x="122" y="122"/>
                  <a:pt x="122" y="122"/>
                  <a:pt x="122" y="122"/>
                </a:cubicBezTo>
                <a:cubicBezTo>
                  <a:pt x="124" y="125"/>
                  <a:pt x="126" y="128"/>
                  <a:pt x="127" y="131"/>
                </a:cubicBezTo>
                <a:cubicBezTo>
                  <a:pt x="133" y="140"/>
                  <a:pt x="130" y="152"/>
                  <a:pt x="125" y="164"/>
                </a:cubicBezTo>
                <a:cubicBezTo>
                  <a:pt x="125" y="167"/>
                  <a:pt x="123" y="169"/>
                  <a:pt x="122" y="171"/>
                </a:cubicBezTo>
                <a:close/>
                <a:moveTo>
                  <a:pt x="122" y="9"/>
                </a:moveTo>
                <a:cubicBezTo>
                  <a:pt x="111" y="0"/>
                  <a:pt x="102" y="1"/>
                  <a:pt x="102" y="1"/>
                </a:cubicBezTo>
                <a:cubicBezTo>
                  <a:pt x="102" y="1"/>
                  <a:pt x="109" y="7"/>
                  <a:pt x="103" y="13"/>
                </a:cubicBezTo>
                <a:cubicBezTo>
                  <a:pt x="97" y="18"/>
                  <a:pt x="97" y="41"/>
                  <a:pt x="99" y="48"/>
                </a:cubicBezTo>
                <a:cubicBezTo>
                  <a:pt x="100" y="54"/>
                  <a:pt x="107" y="63"/>
                  <a:pt x="102" y="63"/>
                </a:cubicBezTo>
                <a:cubicBezTo>
                  <a:pt x="99" y="63"/>
                  <a:pt x="91" y="56"/>
                  <a:pt x="84" y="49"/>
                </a:cubicBezTo>
                <a:cubicBezTo>
                  <a:pt x="84" y="83"/>
                  <a:pt x="84" y="83"/>
                  <a:pt x="84" y="83"/>
                </a:cubicBezTo>
                <a:cubicBezTo>
                  <a:pt x="104" y="85"/>
                  <a:pt x="112" y="84"/>
                  <a:pt x="112" y="84"/>
                </a:cubicBezTo>
                <a:cubicBezTo>
                  <a:pt x="112" y="84"/>
                  <a:pt x="98" y="89"/>
                  <a:pt x="84" y="89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95" y="97"/>
                  <a:pt x="104" y="94"/>
                  <a:pt x="104" y="94"/>
                </a:cubicBezTo>
                <a:cubicBezTo>
                  <a:pt x="104" y="94"/>
                  <a:pt x="111" y="104"/>
                  <a:pt x="101" y="107"/>
                </a:cubicBezTo>
                <a:cubicBezTo>
                  <a:pt x="97" y="108"/>
                  <a:pt x="91" y="108"/>
                  <a:pt x="84" y="109"/>
                </a:cubicBezTo>
                <a:cubicBezTo>
                  <a:pt x="84" y="132"/>
                  <a:pt x="84" y="132"/>
                  <a:pt x="84" y="132"/>
                </a:cubicBezTo>
                <a:cubicBezTo>
                  <a:pt x="90" y="125"/>
                  <a:pt x="96" y="118"/>
                  <a:pt x="96" y="118"/>
                </a:cubicBezTo>
                <a:cubicBezTo>
                  <a:pt x="104" y="113"/>
                  <a:pt x="104" y="113"/>
                  <a:pt x="104" y="113"/>
                </a:cubicBezTo>
                <a:cubicBezTo>
                  <a:pt x="104" y="113"/>
                  <a:pt x="94" y="125"/>
                  <a:pt x="84" y="139"/>
                </a:cubicBezTo>
                <a:cubicBezTo>
                  <a:pt x="84" y="182"/>
                  <a:pt x="84" y="182"/>
                  <a:pt x="84" y="182"/>
                </a:cubicBezTo>
                <a:cubicBezTo>
                  <a:pt x="84" y="182"/>
                  <a:pt x="85" y="182"/>
                  <a:pt x="85" y="181"/>
                </a:cubicBezTo>
                <a:cubicBezTo>
                  <a:pt x="91" y="176"/>
                  <a:pt x="99" y="164"/>
                  <a:pt x="99" y="163"/>
                </a:cubicBezTo>
                <a:cubicBezTo>
                  <a:pt x="99" y="162"/>
                  <a:pt x="102" y="156"/>
                  <a:pt x="102" y="156"/>
                </a:cubicBezTo>
                <a:cubicBezTo>
                  <a:pt x="102" y="156"/>
                  <a:pt x="102" y="175"/>
                  <a:pt x="102" y="180"/>
                </a:cubicBezTo>
                <a:cubicBezTo>
                  <a:pt x="101" y="185"/>
                  <a:pt x="103" y="191"/>
                  <a:pt x="105" y="195"/>
                </a:cubicBezTo>
                <a:cubicBezTo>
                  <a:pt x="108" y="199"/>
                  <a:pt x="109" y="201"/>
                  <a:pt x="109" y="201"/>
                </a:cubicBezTo>
                <a:cubicBezTo>
                  <a:pt x="109" y="201"/>
                  <a:pt x="106" y="191"/>
                  <a:pt x="107" y="190"/>
                </a:cubicBezTo>
                <a:cubicBezTo>
                  <a:pt x="108" y="189"/>
                  <a:pt x="117" y="181"/>
                  <a:pt x="122" y="171"/>
                </a:cubicBezTo>
                <a:cubicBezTo>
                  <a:pt x="122" y="122"/>
                  <a:pt x="122" y="122"/>
                  <a:pt x="122" y="122"/>
                </a:cubicBezTo>
                <a:cubicBezTo>
                  <a:pt x="118" y="117"/>
                  <a:pt x="114" y="113"/>
                  <a:pt x="114" y="110"/>
                </a:cubicBezTo>
                <a:cubicBezTo>
                  <a:pt x="114" y="107"/>
                  <a:pt x="117" y="97"/>
                  <a:pt x="117" y="97"/>
                </a:cubicBezTo>
                <a:cubicBezTo>
                  <a:pt x="117" y="97"/>
                  <a:pt x="119" y="98"/>
                  <a:pt x="122" y="100"/>
                </a:cubicBezTo>
                <a:cubicBezTo>
                  <a:pt x="122" y="30"/>
                  <a:pt x="122" y="30"/>
                  <a:pt x="122" y="30"/>
                </a:cubicBezTo>
                <a:cubicBezTo>
                  <a:pt x="117" y="21"/>
                  <a:pt x="112" y="11"/>
                  <a:pt x="112" y="11"/>
                </a:cubicBezTo>
                <a:cubicBezTo>
                  <a:pt x="112" y="11"/>
                  <a:pt x="117" y="16"/>
                  <a:pt x="122" y="23"/>
                </a:cubicBezTo>
                <a:lnTo>
                  <a:pt x="122" y="9"/>
                </a:lnTo>
                <a:close/>
                <a:moveTo>
                  <a:pt x="84" y="49"/>
                </a:moveTo>
                <a:cubicBezTo>
                  <a:pt x="78" y="43"/>
                  <a:pt x="73" y="38"/>
                  <a:pt x="72" y="37"/>
                </a:cubicBezTo>
                <a:cubicBezTo>
                  <a:pt x="69" y="35"/>
                  <a:pt x="42" y="20"/>
                  <a:pt x="28" y="18"/>
                </a:cubicBezTo>
                <a:cubicBezTo>
                  <a:pt x="15" y="16"/>
                  <a:pt x="13" y="17"/>
                  <a:pt x="13" y="17"/>
                </a:cubicBezTo>
                <a:cubicBezTo>
                  <a:pt x="13" y="17"/>
                  <a:pt x="19" y="32"/>
                  <a:pt x="23" y="35"/>
                </a:cubicBezTo>
                <a:cubicBezTo>
                  <a:pt x="26" y="39"/>
                  <a:pt x="36" y="43"/>
                  <a:pt x="31" y="46"/>
                </a:cubicBezTo>
                <a:cubicBezTo>
                  <a:pt x="25" y="49"/>
                  <a:pt x="3" y="39"/>
                  <a:pt x="3" y="39"/>
                </a:cubicBezTo>
                <a:cubicBezTo>
                  <a:pt x="3" y="39"/>
                  <a:pt x="0" y="47"/>
                  <a:pt x="0" y="56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9"/>
                  <a:pt x="3" y="78"/>
                  <a:pt x="11" y="85"/>
                </a:cubicBezTo>
                <a:cubicBezTo>
                  <a:pt x="31" y="102"/>
                  <a:pt x="45" y="107"/>
                  <a:pt x="61" y="105"/>
                </a:cubicBezTo>
                <a:cubicBezTo>
                  <a:pt x="68" y="105"/>
                  <a:pt x="76" y="102"/>
                  <a:pt x="84" y="100"/>
                </a:cubicBezTo>
                <a:cubicBezTo>
                  <a:pt x="84" y="89"/>
                  <a:pt x="84" y="89"/>
                  <a:pt x="84" y="89"/>
                </a:cubicBezTo>
                <a:cubicBezTo>
                  <a:pt x="80" y="89"/>
                  <a:pt x="76" y="88"/>
                  <a:pt x="73" y="87"/>
                </a:cubicBezTo>
                <a:cubicBezTo>
                  <a:pt x="57" y="83"/>
                  <a:pt x="42" y="73"/>
                  <a:pt x="42" y="73"/>
                </a:cubicBezTo>
                <a:cubicBezTo>
                  <a:pt x="42" y="73"/>
                  <a:pt x="62" y="80"/>
                  <a:pt x="83" y="83"/>
                </a:cubicBezTo>
                <a:cubicBezTo>
                  <a:pt x="83" y="83"/>
                  <a:pt x="84" y="83"/>
                  <a:pt x="84" y="83"/>
                </a:cubicBezTo>
                <a:cubicBezTo>
                  <a:pt x="84" y="49"/>
                  <a:pt x="84" y="49"/>
                  <a:pt x="84" y="49"/>
                </a:cubicBezTo>
                <a:close/>
                <a:moveTo>
                  <a:pt x="84" y="109"/>
                </a:moveTo>
                <a:cubicBezTo>
                  <a:pt x="72" y="110"/>
                  <a:pt x="58" y="112"/>
                  <a:pt x="51" y="116"/>
                </a:cubicBezTo>
                <a:cubicBezTo>
                  <a:pt x="39" y="123"/>
                  <a:pt x="39" y="135"/>
                  <a:pt x="37" y="141"/>
                </a:cubicBezTo>
                <a:cubicBezTo>
                  <a:pt x="36" y="147"/>
                  <a:pt x="29" y="149"/>
                  <a:pt x="29" y="149"/>
                </a:cubicBezTo>
                <a:cubicBezTo>
                  <a:pt x="29" y="149"/>
                  <a:pt x="37" y="154"/>
                  <a:pt x="43" y="149"/>
                </a:cubicBezTo>
                <a:cubicBezTo>
                  <a:pt x="49" y="144"/>
                  <a:pt x="52" y="134"/>
                  <a:pt x="58" y="135"/>
                </a:cubicBezTo>
                <a:cubicBezTo>
                  <a:pt x="65" y="136"/>
                  <a:pt x="52" y="152"/>
                  <a:pt x="50" y="155"/>
                </a:cubicBezTo>
                <a:cubicBezTo>
                  <a:pt x="50" y="158"/>
                  <a:pt x="47" y="178"/>
                  <a:pt x="50" y="186"/>
                </a:cubicBezTo>
                <a:cubicBezTo>
                  <a:pt x="53" y="193"/>
                  <a:pt x="55" y="195"/>
                  <a:pt x="55" y="195"/>
                </a:cubicBezTo>
                <a:cubicBezTo>
                  <a:pt x="55" y="195"/>
                  <a:pt x="51" y="206"/>
                  <a:pt x="58" y="211"/>
                </a:cubicBezTo>
                <a:cubicBezTo>
                  <a:pt x="65" y="216"/>
                  <a:pt x="73" y="215"/>
                  <a:pt x="73" y="215"/>
                </a:cubicBezTo>
                <a:cubicBezTo>
                  <a:pt x="73" y="215"/>
                  <a:pt x="75" y="218"/>
                  <a:pt x="78" y="217"/>
                </a:cubicBezTo>
                <a:cubicBezTo>
                  <a:pt x="81" y="216"/>
                  <a:pt x="86" y="212"/>
                  <a:pt x="82" y="208"/>
                </a:cubicBezTo>
                <a:cubicBezTo>
                  <a:pt x="78" y="204"/>
                  <a:pt x="76" y="205"/>
                  <a:pt x="75" y="207"/>
                </a:cubicBezTo>
                <a:cubicBezTo>
                  <a:pt x="73" y="209"/>
                  <a:pt x="73" y="213"/>
                  <a:pt x="73" y="213"/>
                </a:cubicBezTo>
                <a:cubicBezTo>
                  <a:pt x="73" y="213"/>
                  <a:pt x="62" y="213"/>
                  <a:pt x="59" y="209"/>
                </a:cubicBezTo>
                <a:cubicBezTo>
                  <a:pt x="57" y="204"/>
                  <a:pt x="55" y="198"/>
                  <a:pt x="57" y="194"/>
                </a:cubicBezTo>
                <a:cubicBezTo>
                  <a:pt x="59" y="191"/>
                  <a:pt x="64" y="186"/>
                  <a:pt x="68" y="188"/>
                </a:cubicBezTo>
                <a:cubicBezTo>
                  <a:pt x="73" y="188"/>
                  <a:pt x="79" y="187"/>
                  <a:pt x="84" y="182"/>
                </a:cubicBezTo>
                <a:cubicBezTo>
                  <a:pt x="84" y="139"/>
                  <a:pt x="84" y="139"/>
                  <a:pt x="84" y="139"/>
                </a:cubicBezTo>
                <a:cubicBezTo>
                  <a:pt x="83" y="141"/>
                  <a:pt x="82" y="143"/>
                  <a:pt x="81" y="145"/>
                </a:cubicBezTo>
                <a:cubicBezTo>
                  <a:pt x="71" y="162"/>
                  <a:pt x="65" y="172"/>
                  <a:pt x="65" y="172"/>
                </a:cubicBezTo>
                <a:cubicBezTo>
                  <a:pt x="65" y="172"/>
                  <a:pt x="70" y="153"/>
                  <a:pt x="76" y="143"/>
                </a:cubicBezTo>
                <a:cubicBezTo>
                  <a:pt x="79" y="140"/>
                  <a:pt x="81" y="136"/>
                  <a:pt x="84" y="132"/>
                </a:cubicBezTo>
                <a:lnTo>
                  <a:pt x="84" y="109"/>
                </a:lnTo>
                <a:close/>
              </a:path>
            </a:pathLst>
          </a:custGeom>
          <a:gradFill rotWithShape="1">
            <a:gsLst>
              <a:gs pos="0">
                <a:srgbClr val="FFFF99"/>
              </a:gs>
              <a:gs pos="100000">
                <a:srgbClr val="FFFF00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5" name="Freeform 1281"/>
          <p:cNvSpPr>
            <a:spLocks noEditPoints="1"/>
          </p:cNvSpPr>
          <p:nvPr/>
        </p:nvSpPr>
        <p:spPr bwMode="auto">
          <a:xfrm>
            <a:off x="7869238" y="1260475"/>
            <a:ext cx="925512" cy="817563"/>
          </a:xfrm>
          <a:custGeom>
            <a:avLst/>
            <a:gdLst>
              <a:gd name="T0" fmla="*/ 205 w 247"/>
              <a:gd name="T1" fmla="*/ 92 h 218"/>
              <a:gd name="T2" fmla="*/ 157 w 247"/>
              <a:gd name="T3" fmla="*/ 117 h 218"/>
              <a:gd name="T4" fmla="*/ 157 w 247"/>
              <a:gd name="T5" fmla="*/ 122 h 218"/>
              <a:gd name="T6" fmla="*/ 231 w 247"/>
              <a:gd name="T7" fmla="*/ 161 h 218"/>
              <a:gd name="T8" fmla="*/ 236 w 247"/>
              <a:gd name="T9" fmla="*/ 152 h 218"/>
              <a:gd name="T10" fmla="*/ 242 w 247"/>
              <a:gd name="T11" fmla="*/ 140 h 218"/>
              <a:gd name="T12" fmla="*/ 184 w 247"/>
              <a:gd name="T13" fmla="*/ 72 h 218"/>
              <a:gd name="T14" fmla="*/ 181 w 247"/>
              <a:gd name="T15" fmla="*/ 40 h 218"/>
              <a:gd name="T16" fmla="*/ 162 w 247"/>
              <a:gd name="T17" fmla="*/ 53 h 218"/>
              <a:gd name="T18" fmla="*/ 157 w 247"/>
              <a:gd name="T19" fmla="*/ 60 h 218"/>
              <a:gd name="T20" fmla="*/ 154 w 247"/>
              <a:gd name="T21" fmla="*/ 79 h 218"/>
              <a:gd name="T22" fmla="*/ 137 w 247"/>
              <a:gd name="T23" fmla="*/ 71 h 218"/>
              <a:gd name="T24" fmla="*/ 157 w 247"/>
              <a:gd name="T25" fmla="*/ 41 h 218"/>
              <a:gd name="T26" fmla="*/ 122 w 247"/>
              <a:gd name="T27" fmla="*/ 9 h 218"/>
              <a:gd name="T28" fmla="*/ 131 w 247"/>
              <a:gd name="T29" fmla="*/ 58 h 218"/>
              <a:gd name="T30" fmla="*/ 122 w 247"/>
              <a:gd name="T31" fmla="*/ 100 h 218"/>
              <a:gd name="T32" fmla="*/ 157 w 247"/>
              <a:gd name="T33" fmla="*/ 151 h 218"/>
              <a:gd name="T34" fmla="*/ 132 w 247"/>
              <a:gd name="T35" fmla="*/ 95 h 218"/>
              <a:gd name="T36" fmla="*/ 157 w 247"/>
              <a:gd name="T37" fmla="*/ 85 h 218"/>
              <a:gd name="T38" fmla="*/ 127 w 247"/>
              <a:gd name="T39" fmla="*/ 131 h 218"/>
              <a:gd name="T40" fmla="*/ 122 w 247"/>
              <a:gd name="T41" fmla="*/ 9 h 218"/>
              <a:gd name="T42" fmla="*/ 99 w 247"/>
              <a:gd name="T43" fmla="*/ 48 h 218"/>
              <a:gd name="T44" fmla="*/ 84 w 247"/>
              <a:gd name="T45" fmla="*/ 83 h 218"/>
              <a:gd name="T46" fmla="*/ 84 w 247"/>
              <a:gd name="T47" fmla="*/ 100 h 218"/>
              <a:gd name="T48" fmla="*/ 84 w 247"/>
              <a:gd name="T49" fmla="*/ 109 h 218"/>
              <a:gd name="T50" fmla="*/ 104 w 247"/>
              <a:gd name="T51" fmla="*/ 113 h 218"/>
              <a:gd name="T52" fmla="*/ 85 w 247"/>
              <a:gd name="T53" fmla="*/ 181 h 218"/>
              <a:gd name="T54" fmla="*/ 102 w 247"/>
              <a:gd name="T55" fmla="*/ 180 h 218"/>
              <a:gd name="T56" fmla="*/ 107 w 247"/>
              <a:gd name="T57" fmla="*/ 190 h 218"/>
              <a:gd name="T58" fmla="*/ 114 w 247"/>
              <a:gd name="T59" fmla="*/ 110 h 218"/>
              <a:gd name="T60" fmla="*/ 122 w 247"/>
              <a:gd name="T61" fmla="*/ 30 h 218"/>
              <a:gd name="T62" fmla="*/ 122 w 247"/>
              <a:gd name="T63" fmla="*/ 9 h 218"/>
              <a:gd name="T64" fmla="*/ 28 w 247"/>
              <a:gd name="T65" fmla="*/ 18 h 218"/>
              <a:gd name="T66" fmla="*/ 31 w 247"/>
              <a:gd name="T67" fmla="*/ 46 h 218"/>
              <a:gd name="T68" fmla="*/ 0 w 247"/>
              <a:gd name="T69" fmla="*/ 61 h 218"/>
              <a:gd name="T70" fmla="*/ 84 w 247"/>
              <a:gd name="T71" fmla="*/ 100 h 218"/>
              <a:gd name="T72" fmla="*/ 42 w 247"/>
              <a:gd name="T73" fmla="*/ 73 h 218"/>
              <a:gd name="T74" fmla="*/ 84 w 247"/>
              <a:gd name="T75" fmla="*/ 49 h 218"/>
              <a:gd name="T76" fmla="*/ 37 w 247"/>
              <a:gd name="T77" fmla="*/ 141 h 218"/>
              <a:gd name="T78" fmla="*/ 58 w 247"/>
              <a:gd name="T79" fmla="*/ 135 h 218"/>
              <a:gd name="T80" fmla="*/ 55 w 247"/>
              <a:gd name="T81" fmla="*/ 195 h 218"/>
              <a:gd name="T82" fmla="*/ 78 w 247"/>
              <a:gd name="T83" fmla="*/ 217 h 218"/>
              <a:gd name="T84" fmla="*/ 73 w 247"/>
              <a:gd name="T85" fmla="*/ 213 h 218"/>
              <a:gd name="T86" fmla="*/ 68 w 247"/>
              <a:gd name="T87" fmla="*/ 188 h 218"/>
              <a:gd name="T88" fmla="*/ 81 w 247"/>
              <a:gd name="T89" fmla="*/ 145 h 218"/>
              <a:gd name="T90" fmla="*/ 84 w 247"/>
              <a:gd name="T91" fmla="*/ 132 h 21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247"/>
              <a:gd name="T139" fmla="*/ 0 h 218"/>
              <a:gd name="T140" fmla="*/ 247 w 247"/>
              <a:gd name="T141" fmla="*/ 218 h 218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247" h="218">
                <a:moveTo>
                  <a:pt x="247" y="138"/>
                </a:moveTo>
                <a:cubicBezTo>
                  <a:pt x="247" y="138"/>
                  <a:pt x="240" y="134"/>
                  <a:pt x="240" y="129"/>
                </a:cubicBezTo>
                <a:cubicBezTo>
                  <a:pt x="239" y="123"/>
                  <a:pt x="228" y="99"/>
                  <a:pt x="205" y="92"/>
                </a:cubicBezTo>
                <a:cubicBezTo>
                  <a:pt x="182" y="84"/>
                  <a:pt x="167" y="85"/>
                  <a:pt x="162" y="86"/>
                </a:cubicBezTo>
                <a:cubicBezTo>
                  <a:pt x="161" y="86"/>
                  <a:pt x="159" y="86"/>
                  <a:pt x="157" y="85"/>
                </a:cubicBezTo>
                <a:cubicBezTo>
                  <a:pt x="157" y="117"/>
                  <a:pt x="157" y="117"/>
                  <a:pt x="157" y="117"/>
                </a:cubicBezTo>
                <a:cubicBezTo>
                  <a:pt x="161" y="119"/>
                  <a:pt x="163" y="121"/>
                  <a:pt x="166" y="122"/>
                </a:cubicBezTo>
                <a:cubicBezTo>
                  <a:pt x="182" y="130"/>
                  <a:pt x="186" y="130"/>
                  <a:pt x="186" y="130"/>
                </a:cubicBezTo>
                <a:cubicBezTo>
                  <a:pt x="186" y="130"/>
                  <a:pt x="166" y="130"/>
                  <a:pt x="157" y="122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71" y="159"/>
                  <a:pt x="184" y="167"/>
                  <a:pt x="198" y="165"/>
                </a:cubicBezTo>
                <a:cubicBezTo>
                  <a:pt x="211" y="164"/>
                  <a:pt x="231" y="161"/>
                  <a:pt x="231" y="161"/>
                </a:cubicBezTo>
                <a:cubicBezTo>
                  <a:pt x="231" y="161"/>
                  <a:pt x="218" y="157"/>
                  <a:pt x="219" y="152"/>
                </a:cubicBezTo>
                <a:cubicBezTo>
                  <a:pt x="219" y="147"/>
                  <a:pt x="224" y="147"/>
                  <a:pt x="227" y="149"/>
                </a:cubicBezTo>
                <a:cubicBezTo>
                  <a:pt x="230" y="151"/>
                  <a:pt x="236" y="152"/>
                  <a:pt x="236" y="152"/>
                </a:cubicBezTo>
                <a:cubicBezTo>
                  <a:pt x="236" y="152"/>
                  <a:pt x="225" y="147"/>
                  <a:pt x="225" y="143"/>
                </a:cubicBezTo>
                <a:cubicBezTo>
                  <a:pt x="224" y="140"/>
                  <a:pt x="225" y="136"/>
                  <a:pt x="229" y="137"/>
                </a:cubicBezTo>
                <a:cubicBezTo>
                  <a:pt x="234" y="138"/>
                  <a:pt x="238" y="140"/>
                  <a:pt x="242" y="140"/>
                </a:cubicBezTo>
                <a:cubicBezTo>
                  <a:pt x="245" y="140"/>
                  <a:pt x="247" y="138"/>
                  <a:pt x="247" y="138"/>
                </a:cubicBezTo>
                <a:close/>
                <a:moveTo>
                  <a:pt x="157" y="78"/>
                </a:moveTo>
                <a:cubicBezTo>
                  <a:pt x="166" y="75"/>
                  <a:pt x="182" y="74"/>
                  <a:pt x="184" y="72"/>
                </a:cubicBezTo>
                <a:cubicBezTo>
                  <a:pt x="187" y="70"/>
                  <a:pt x="192" y="55"/>
                  <a:pt x="196" y="55"/>
                </a:cubicBezTo>
                <a:cubicBezTo>
                  <a:pt x="201" y="55"/>
                  <a:pt x="206" y="57"/>
                  <a:pt x="206" y="57"/>
                </a:cubicBezTo>
                <a:cubicBezTo>
                  <a:pt x="206" y="57"/>
                  <a:pt x="198" y="44"/>
                  <a:pt x="181" y="40"/>
                </a:cubicBezTo>
                <a:cubicBezTo>
                  <a:pt x="174" y="38"/>
                  <a:pt x="165" y="39"/>
                  <a:pt x="157" y="41"/>
                </a:cubicBezTo>
                <a:cubicBezTo>
                  <a:pt x="157" y="54"/>
                  <a:pt x="157" y="54"/>
                  <a:pt x="157" y="54"/>
                </a:cubicBezTo>
                <a:cubicBezTo>
                  <a:pt x="159" y="53"/>
                  <a:pt x="161" y="53"/>
                  <a:pt x="162" y="53"/>
                </a:cubicBezTo>
                <a:cubicBezTo>
                  <a:pt x="174" y="52"/>
                  <a:pt x="188" y="52"/>
                  <a:pt x="188" y="52"/>
                </a:cubicBezTo>
                <a:cubicBezTo>
                  <a:pt x="188" y="52"/>
                  <a:pt x="170" y="55"/>
                  <a:pt x="164" y="57"/>
                </a:cubicBezTo>
                <a:cubicBezTo>
                  <a:pt x="162" y="58"/>
                  <a:pt x="160" y="58"/>
                  <a:pt x="157" y="60"/>
                </a:cubicBezTo>
                <a:lnTo>
                  <a:pt x="157" y="78"/>
                </a:lnTo>
                <a:close/>
                <a:moveTo>
                  <a:pt x="157" y="85"/>
                </a:moveTo>
                <a:cubicBezTo>
                  <a:pt x="154" y="84"/>
                  <a:pt x="151" y="82"/>
                  <a:pt x="154" y="79"/>
                </a:cubicBezTo>
                <a:cubicBezTo>
                  <a:pt x="155" y="79"/>
                  <a:pt x="156" y="78"/>
                  <a:pt x="157" y="78"/>
                </a:cubicBezTo>
                <a:cubicBezTo>
                  <a:pt x="157" y="60"/>
                  <a:pt x="157" y="60"/>
                  <a:pt x="157" y="60"/>
                </a:cubicBezTo>
                <a:cubicBezTo>
                  <a:pt x="149" y="64"/>
                  <a:pt x="137" y="71"/>
                  <a:pt x="137" y="71"/>
                </a:cubicBezTo>
                <a:cubicBezTo>
                  <a:pt x="135" y="70"/>
                  <a:pt x="135" y="70"/>
                  <a:pt x="135" y="70"/>
                </a:cubicBezTo>
                <a:cubicBezTo>
                  <a:pt x="135" y="70"/>
                  <a:pt x="147" y="58"/>
                  <a:pt x="157" y="54"/>
                </a:cubicBezTo>
                <a:cubicBezTo>
                  <a:pt x="157" y="41"/>
                  <a:pt x="157" y="41"/>
                  <a:pt x="157" y="41"/>
                </a:cubicBezTo>
                <a:cubicBezTo>
                  <a:pt x="148" y="43"/>
                  <a:pt x="141" y="47"/>
                  <a:pt x="141" y="47"/>
                </a:cubicBezTo>
                <a:cubicBezTo>
                  <a:pt x="141" y="47"/>
                  <a:pt x="136" y="20"/>
                  <a:pt x="124" y="10"/>
                </a:cubicBezTo>
                <a:cubicBezTo>
                  <a:pt x="123" y="10"/>
                  <a:pt x="123" y="9"/>
                  <a:pt x="122" y="9"/>
                </a:cubicBezTo>
                <a:cubicBezTo>
                  <a:pt x="122" y="23"/>
                  <a:pt x="122" y="23"/>
                  <a:pt x="122" y="23"/>
                </a:cubicBezTo>
                <a:cubicBezTo>
                  <a:pt x="124" y="26"/>
                  <a:pt x="127" y="29"/>
                  <a:pt x="128" y="33"/>
                </a:cubicBezTo>
                <a:cubicBezTo>
                  <a:pt x="135" y="45"/>
                  <a:pt x="131" y="58"/>
                  <a:pt x="131" y="58"/>
                </a:cubicBezTo>
                <a:cubicBezTo>
                  <a:pt x="131" y="58"/>
                  <a:pt x="129" y="50"/>
                  <a:pt x="127" y="43"/>
                </a:cubicBezTo>
                <a:cubicBezTo>
                  <a:pt x="127" y="41"/>
                  <a:pt x="125" y="36"/>
                  <a:pt x="122" y="30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5" y="102"/>
                  <a:pt x="129" y="105"/>
                  <a:pt x="130" y="108"/>
                </a:cubicBezTo>
                <a:cubicBezTo>
                  <a:pt x="131" y="114"/>
                  <a:pt x="142" y="142"/>
                  <a:pt x="156" y="150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57" y="122"/>
                  <a:pt x="157" y="122"/>
                  <a:pt x="157" y="122"/>
                </a:cubicBezTo>
                <a:cubicBezTo>
                  <a:pt x="157" y="121"/>
                  <a:pt x="157" y="121"/>
                  <a:pt x="157" y="121"/>
                </a:cubicBezTo>
                <a:cubicBezTo>
                  <a:pt x="149" y="112"/>
                  <a:pt x="136" y="102"/>
                  <a:pt x="132" y="95"/>
                </a:cubicBezTo>
                <a:cubicBezTo>
                  <a:pt x="128" y="89"/>
                  <a:pt x="130" y="86"/>
                  <a:pt x="130" y="86"/>
                </a:cubicBezTo>
                <a:cubicBezTo>
                  <a:pt x="130" y="86"/>
                  <a:pt x="144" y="106"/>
                  <a:pt x="157" y="117"/>
                </a:cubicBezTo>
                <a:cubicBezTo>
                  <a:pt x="157" y="85"/>
                  <a:pt x="157" y="85"/>
                  <a:pt x="157" y="85"/>
                </a:cubicBezTo>
                <a:close/>
                <a:moveTo>
                  <a:pt x="122" y="171"/>
                </a:moveTo>
                <a:cubicBezTo>
                  <a:pt x="122" y="122"/>
                  <a:pt x="122" y="122"/>
                  <a:pt x="122" y="122"/>
                </a:cubicBezTo>
                <a:cubicBezTo>
                  <a:pt x="124" y="125"/>
                  <a:pt x="126" y="128"/>
                  <a:pt x="127" y="131"/>
                </a:cubicBezTo>
                <a:cubicBezTo>
                  <a:pt x="133" y="140"/>
                  <a:pt x="130" y="152"/>
                  <a:pt x="125" y="164"/>
                </a:cubicBezTo>
                <a:cubicBezTo>
                  <a:pt x="125" y="167"/>
                  <a:pt x="123" y="169"/>
                  <a:pt x="122" y="171"/>
                </a:cubicBezTo>
                <a:close/>
                <a:moveTo>
                  <a:pt x="122" y="9"/>
                </a:moveTo>
                <a:cubicBezTo>
                  <a:pt x="111" y="0"/>
                  <a:pt x="102" y="1"/>
                  <a:pt x="102" y="1"/>
                </a:cubicBezTo>
                <a:cubicBezTo>
                  <a:pt x="102" y="1"/>
                  <a:pt x="109" y="7"/>
                  <a:pt x="103" y="13"/>
                </a:cubicBezTo>
                <a:cubicBezTo>
                  <a:pt x="97" y="18"/>
                  <a:pt x="97" y="41"/>
                  <a:pt x="99" y="48"/>
                </a:cubicBezTo>
                <a:cubicBezTo>
                  <a:pt x="100" y="54"/>
                  <a:pt x="107" y="63"/>
                  <a:pt x="102" y="63"/>
                </a:cubicBezTo>
                <a:cubicBezTo>
                  <a:pt x="99" y="63"/>
                  <a:pt x="91" y="56"/>
                  <a:pt x="84" y="49"/>
                </a:cubicBezTo>
                <a:cubicBezTo>
                  <a:pt x="84" y="83"/>
                  <a:pt x="84" y="83"/>
                  <a:pt x="84" y="83"/>
                </a:cubicBezTo>
                <a:cubicBezTo>
                  <a:pt x="104" y="85"/>
                  <a:pt x="112" y="84"/>
                  <a:pt x="112" y="84"/>
                </a:cubicBezTo>
                <a:cubicBezTo>
                  <a:pt x="112" y="84"/>
                  <a:pt x="98" y="89"/>
                  <a:pt x="84" y="89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95" y="97"/>
                  <a:pt x="104" y="94"/>
                  <a:pt x="104" y="94"/>
                </a:cubicBezTo>
                <a:cubicBezTo>
                  <a:pt x="104" y="94"/>
                  <a:pt x="111" y="104"/>
                  <a:pt x="101" y="107"/>
                </a:cubicBezTo>
                <a:cubicBezTo>
                  <a:pt x="97" y="108"/>
                  <a:pt x="91" y="108"/>
                  <a:pt x="84" y="109"/>
                </a:cubicBezTo>
                <a:cubicBezTo>
                  <a:pt x="84" y="132"/>
                  <a:pt x="84" y="132"/>
                  <a:pt x="84" y="132"/>
                </a:cubicBezTo>
                <a:cubicBezTo>
                  <a:pt x="90" y="125"/>
                  <a:pt x="96" y="118"/>
                  <a:pt x="96" y="118"/>
                </a:cubicBezTo>
                <a:cubicBezTo>
                  <a:pt x="104" y="113"/>
                  <a:pt x="104" y="113"/>
                  <a:pt x="104" y="113"/>
                </a:cubicBezTo>
                <a:cubicBezTo>
                  <a:pt x="104" y="113"/>
                  <a:pt x="94" y="125"/>
                  <a:pt x="84" y="139"/>
                </a:cubicBezTo>
                <a:cubicBezTo>
                  <a:pt x="84" y="182"/>
                  <a:pt x="84" y="182"/>
                  <a:pt x="84" y="182"/>
                </a:cubicBezTo>
                <a:cubicBezTo>
                  <a:pt x="84" y="182"/>
                  <a:pt x="85" y="182"/>
                  <a:pt x="85" y="181"/>
                </a:cubicBezTo>
                <a:cubicBezTo>
                  <a:pt x="91" y="176"/>
                  <a:pt x="99" y="164"/>
                  <a:pt x="99" y="163"/>
                </a:cubicBezTo>
                <a:cubicBezTo>
                  <a:pt x="99" y="162"/>
                  <a:pt x="102" y="156"/>
                  <a:pt x="102" y="156"/>
                </a:cubicBezTo>
                <a:cubicBezTo>
                  <a:pt x="102" y="156"/>
                  <a:pt x="102" y="175"/>
                  <a:pt x="102" y="180"/>
                </a:cubicBezTo>
                <a:cubicBezTo>
                  <a:pt x="101" y="185"/>
                  <a:pt x="103" y="191"/>
                  <a:pt x="105" y="195"/>
                </a:cubicBezTo>
                <a:cubicBezTo>
                  <a:pt x="108" y="199"/>
                  <a:pt x="109" y="201"/>
                  <a:pt x="109" y="201"/>
                </a:cubicBezTo>
                <a:cubicBezTo>
                  <a:pt x="109" y="201"/>
                  <a:pt x="106" y="191"/>
                  <a:pt x="107" y="190"/>
                </a:cubicBezTo>
                <a:cubicBezTo>
                  <a:pt x="108" y="189"/>
                  <a:pt x="117" y="181"/>
                  <a:pt x="122" y="171"/>
                </a:cubicBezTo>
                <a:cubicBezTo>
                  <a:pt x="122" y="122"/>
                  <a:pt x="122" y="122"/>
                  <a:pt x="122" y="122"/>
                </a:cubicBezTo>
                <a:cubicBezTo>
                  <a:pt x="118" y="117"/>
                  <a:pt x="114" y="113"/>
                  <a:pt x="114" y="110"/>
                </a:cubicBezTo>
                <a:cubicBezTo>
                  <a:pt x="114" y="107"/>
                  <a:pt x="117" y="97"/>
                  <a:pt x="117" y="97"/>
                </a:cubicBezTo>
                <a:cubicBezTo>
                  <a:pt x="117" y="97"/>
                  <a:pt x="119" y="98"/>
                  <a:pt x="122" y="100"/>
                </a:cubicBezTo>
                <a:cubicBezTo>
                  <a:pt x="122" y="30"/>
                  <a:pt x="122" y="30"/>
                  <a:pt x="122" y="30"/>
                </a:cubicBezTo>
                <a:cubicBezTo>
                  <a:pt x="117" y="21"/>
                  <a:pt x="112" y="11"/>
                  <a:pt x="112" y="11"/>
                </a:cubicBezTo>
                <a:cubicBezTo>
                  <a:pt x="112" y="11"/>
                  <a:pt x="117" y="16"/>
                  <a:pt x="122" y="23"/>
                </a:cubicBezTo>
                <a:lnTo>
                  <a:pt x="122" y="9"/>
                </a:lnTo>
                <a:close/>
                <a:moveTo>
                  <a:pt x="84" y="49"/>
                </a:moveTo>
                <a:cubicBezTo>
                  <a:pt x="78" y="43"/>
                  <a:pt x="73" y="38"/>
                  <a:pt x="72" y="37"/>
                </a:cubicBezTo>
                <a:cubicBezTo>
                  <a:pt x="69" y="35"/>
                  <a:pt x="42" y="20"/>
                  <a:pt x="28" y="18"/>
                </a:cubicBezTo>
                <a:cubicBezTo>
                  <a:pt x="15" y="16"/>
                  <a:pt x="13" y="17"/>
                  <a:pt x="13" y="17"/>
                </a:cubicBezTo>
                <a:cubicBezTo>
                  <a:pt x="13" y="17"/>
                  <a:pt x="19" y="32"/>
                  <a:pt x="23" y="35"/>
                </a:cubicBezTo>
                <a:cubicBezTo>
                  <a:pt x="26" y="39"/>
                  <a:pt x="36" y="43"/>
                  <a:pt x="31" y="46"/>
                </a:cubicBezTo>
                <a:cubicBezTo>
                  <a:pt x="25" y="49"/>
                  <a:pt x="3" y="39"/>
                  <a:pt x="3" y="39"/>
                </a:cubicBezTo>
                <a:cubicBezTo>
                  <a:pt x="3" y="39"/>
                  <a:pt x="0" y="47"/>
                  <a:pt x="0" y="56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9"/>
                  <a:pt x="3" y="78"/>
                  <a:pt x="11" y="85"/>
                </a:cubicBezTo>
                <a:cubicBezTo>
                  <a:pt x="31" y="102"/>
                  <a:pt x="45" y="107"/>
                  <a:pt x="61" y="105"/>
                </a:cubicBezTo>
                <a:cubicBezTo>
                  <a:pt x="68" y="105"/>
                  <a:pt x="76" y="102"/>
                  <a:pt x="84" y="100"/>
                </a:cubicBezTo>
                <a:cubicBezTo>
                  <a:pt x="84" y="89"/>
                  <a:pt x="84" y="89"/>
                  <a:pt x="84" y="89"/>
                </a:cubicBezTo>
                <a:cubicBezTo>
                  <a:pt x="80" y="89"/>
                  <a:pt x="76" y="88"/>
                  <a:pt x="73" y="87"/>
                </a:cubicBezTo>
                <a:cubicBezTo>
                  <a:pt x="57" y="83"/>
                  <a:pt x="42" y="73"/>
                  <a:pt x="42" y="73"/>
                </a:cubicBezTo>
                <a:cubicBezTo>
                  <a:pt x="42" y="73"/>
                  <a:pt x="62" y="80"/>
                  <a:pt x="83" y="83"/>
                </a:cubicBezTo>
                <a:cubicBezTo>
                  <a:pt x="83" y="83"/>
                  <a:pt x="84" y="83"/>
                  <a:pt x="84" y="83"/>
                </a:cubicBezTo>
                <a:cubicBezTo>
                  <a:pt x="84" y="49"/>
                  <a:pt x="84" y="49"/>
                  <a:pt x="84" y="49"/>
                </a:cubicBezTo>
                <a:close/>
                <a:moveTo>
                  <a:pt x="84" y="109"/>
                </a:moveTo>
                <a:cubicBezTo>
                  <a:pt x="72" y="110"/>
                  <a:pt x="58" y="112"/>
                  <a:pt x="51" y="116"/>
                </a:cubicBezTo>
                <a:cubicBezTo>
                  <a:pt x="39" y="123"/>
                  <a:pt x="39" y="135"/>
                  <a:pt x="37" y="141"/>
                </a:cubicBezTo>
                <a:cubicBezTo>
                  <a:pt x="36" y="147"/>
                  <a:pt x="29" y="149"/>
                  <a:pt x="29" y="149"/>
                </a:cubicBezTo>
                <a:cubicBezTo>
                  <a:pt x="29" y="149"/>
                  <a:pt x="37" y="154"/>
                  <a:pt x="43" y="149"/>
                </a:cubicBezTo>
                <a:cubicBezTo>
                  <a:pt x="49" y="144"/>
                  <a:pt x="52" y="134"/>
                  <a:pt x="58" y="135"/>
                </a:cubicBezTo>
                <a:cubicBezTo>
                  <a:pt x="65" y="136"/>
                  <a:pt x="52" y="152"/>
                  <a:pt x="50" y="155"/>
                </a:cubicBezTo>
                <a:cubicBezTo>
                  <a:pt x="50" y="158"/>
                  <a:pt x="47" y="178"/>
                  <a:pt x="50" y="186"/>
                </a:cubicBezTo>
                <a:cubicBezTo>
                  <a:pt x="53" y="193"/>
                  <a:pt x="55" y="195"/>
                  <a:pt x="55" y="195"/>
                </a:cubicBezTo>
                <a:cubicBezTo>
                  <a:pt x="55" y="195"/>
                  <a:pt x="51" y="206"/>
                  <a:pt x="58" y="211"/>
                </a:cubicBezTo>
                <a:cubicBezTo>
                  <a:pt x="65" y="216"/>
                  <a:pt x="73" y="215"/>
                  <a:pt x="73" y="215"/>
                </a:cubicBezTo>
                <a:cubicBezTo>
                  <a:pt x="73" y="215"/>
                  <a:pt x="75" y="218"/>
                  <a:pt x="78" y="217"/>
                </a:cubicBezTo>
                <a:cubicBezTo>
                  <a:pt x="81" y="216"/>
                  <a:pt x="86" y="212"/>
                  <a:pt x="82" y="208"/>
                </a:cubicBezTo>
                <a:cubicBezTo>
                  <a:pt x="78" y="204"/>
                  <a:pt x="76" y="205"/>
                  <a:pt x="75" y="207"/>
                </a:cubicBezTo>
                <a:cubicBezTo>
                  <a:pt x="73" y="209"/>
                  <a:pt x="73" y="213"/>
                  <a:pt x="73" y="213"/>
                </a:cubicBezTo>
                <a:cubicBezTo>
                  <a:pt x="73" y="213"/>
                  <a:pt x="62" y="213"/>
                  <a:pt x="59" y="209"/>
                </a:cubicBezTo>
                <a:cubicBezTo>
                  <a:pt x="57" y="204"/>
                  <a:pt x="55" y="198"/>
                  <a:pt x="57" y="194"/>
                </a:cubicBezTo>
                <a:cubicBezTo>
                  <a:pt x="59" y="191"/>
                  <a:pt x="64" y="186"/>
                  <a:pt x="68" y="188"/>
                </a:cubicBezTo>
                <a:cubicBezTo>
                  <a:pt x="73" y="188"/>
                  <a:pt x="79" y="187"/>
                  <a:pt x="84" y="182"/>
                </a:cubicBezTo>
                <a:cubicBezTo>
                  <a:pt x="84" y="139"/>
                  <a:pt x="84" y="139"/>
                  <a:pt x="84" y="139"/>
                </a:cubicBezTo>
                <a:cubicBezTo>
                  <a:pt x="83" y="141"/>
                  <a:pt x="82" y="143"/>
                  <a:pt x="81" y="145"/>
                </a:cubicBezTo>
                <a:cubicBezTo>
                  <a:pt x="71" y="162"/>
                  <a:pt x="65" y="172"/>
                  <a:pt x="65" y="172"/>
                </a:cubicBezTo>
                <a:cubicBezTo>
                  <a:pt x="65" y="172"/>
                  <a:pt x="70" y="153"/>
                  <a:pt x="76" y="143"/>
                </a:cubicBezTo>
                <a:cubicBezTo>
                  <a:pt x="79" y="140"/>
                  <a:pt x="81" y="136"/>
                  <a:pt x="84" y="132"/>
                </a:cubicBezTo>
                <a:lnTo>
                  <a:pt x="84" y="109"/>
                </a:lnTo>
                <a:close/>
              </a:path>
            </a:pathLst>
          </a:custGeom>
          <a:gradFill rotWithShape="1">
            <a:gsLst>
              <a:gs pos="0">
                <a:srgbClr val="FFFF99"/>
              </a:gs>
              <a:gs pos="100000">
                <a:srgbClr val="FFFF00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6" name="Freeform 1281"/>
          <p:cNvSpPr>
            <a:spLocks noEditPoints="1"/>
          </p:cNvSpPr>
          <p:nvPr/>
        </p:nvSpPr>
        <p:spPr bwMode="auto">
          <a:xfrm>
            <a:off x="7869238" y="1214438"/>
            <a:ext cx="925512" cy="817562"/>
          </a:xfrm>
          <a:custGeom>
            <a:avLst/>
            <a:gdLst>
              <a:gd name="T0" fmla="*/ 205 w 247"/>
              <a:gd name="T1" fmla="*/ 92 h 218"/>
              <a:gd name="T2" fmla="*/ 157 w 247"/>
              <a:gd name="T3" fmla="*/ 117 h 218"/>
              <a:gd name="T4" fmla="*/ 157 w 247"/>
              <a:gd name="T5" fmla="*/ 122 h 218"/>
              <a:gd name="T6" fmla="*/ 231 w 247"/>
              <a:gd name="T7" fmla="*/ 161 h 218"/>
              <a:gd name="T8" fmla="*/ 236 w 247"/>
              <a:gd name="T9" fmla="*/ 152 h 218"/>
              <a:gd name="T10" fmla="*/ 242 w 247"/>
              <a:gd name="T11" fmla="*/ 140 h 218"/>
              <a:gd name="T12" fmla="*/ 184 w 247"/>
              <a:gd name="T13" fmla="*/ 72 h 218"/>
              <a:gd name="T14" fmla="*/ 181 w 247"/>
              <a:gd name="T15" fmla="*/ 40 h 218"/>
              <a:gd name="T16" fmla="*/ 162 w 247"/>
              <a:gd name="T17" fmla="*/ 53 h 218"/>
              <a:gd name="T18" fmla="*/ 157 w 247"/>
              <a:gd name="T19" fmla="*/ 60 h 218"/>
              <a:gd name="T20" fmla="*/ 154 w 247"/>
              <a:gd name="T21" fmla="*/ 79 h 218"/>
              <a:gd name="T22" fmla="*/ 137 w 247"/>
              <a:gd name="T23" fmla="*/ 71 h 218"/>
              <a:gd name="T24" fmla="*/ 157 w 247"/>
              <a:gd name="T25" fmla="*/ 41 h 218"/>
              <a:gd name="T26" fmla="*/ 122 w 247"/>
              <a:gd name="T27" fmla="*/ 9 h 218"/>
              <a:gd name="T28" fmla="*/ 131 w 247"/>
              <a:gd name="T29" fmla="*/ 58 h 218"/>
              <a:gd name="T30" fmla="*/ 122 w 247"/>
              <a:gd name="T31" fmla="*/ 100 h 218"/>
              <a:gd name="T32" fmla="*/ 157 w 247"/>
              <a:gd name="T33" fmla="*/ 151 h 218"/>
              <a:gd name="T34" fmla="*/ 132 w 247"/>
              <a:gd name="T35" fmla="*/ 95 h 218"/>
              <a:gd name="T36" fmla="*/ 157 w 247"/>
              <a:gd name="T37" fmla="*/ 85 h 218"/>
              <a:gd name="T38" fmla="*/ 127 w 247"/>
              <a:gd name="T39" fmla="*/ 131 h 218"/>
              <a:gd name="T40" fmla="*/ 122 w 247"/>
              <a:gd name="T41" fmla="*/ 9 h 218"/>
              <a:gd name="T42" fmla="*/ 99 w 247"/>
              <a:gd name="T43" fmla="*/ 48 h 218"/>
              <a:gd name="T44" fmla="*/ 84 w 247"/>
              <a:gd name="T45" fmla="*/ 83 h 218"/>
              <a:gd name="T46" fmla="*/ 84 w 247"/>
              <a:gd name="T47" fmla="*/ 100 h 218"/>
              <a:gd name="T48" fmla="*/ 84 w 247"/>
              <a:gd name="T49" fmla="*/ 109 h 218"/>
              <a:gd name="T50" fmla="*/ 104 w 247"/>
              <a:gd name="T51" fmla="*/ 113 h 218"/>
              <a:gd name="T52" fmla="*/ 85 w 247"/>
              <a:gd name="T53" fmla="*/ 181 h 218"/>
              <a:gd name="T54" fmla="*/ 102 w 247"/>
              <a:gd name="T55" fmla="*/ 180 h 218"/>
              <a:gd name="T56" fmla="*/ 107 w 247"/>
              <a:gd name="T57" fmla="*/ 190 h 218"/>
              <a:gd name="T58" fmla="*/ 114 w 247"/>
              <a:gd name="T59" fmla="*/ 110 h 218"/>
              <a:gd name="T60" fmla="*/ 122 w 247"/>
              <a:gd name="T61" fmla="*/ 30 h 218"/>
              <a:gd name="T62" fmla="*/ 122 w 247"/>
              <a:gd name="T63" fmla="*/ 9 h 218"/>
              <a:gd name="T64" fmla="*/ 28 w 247"/>
              <a:gd name="T65" fmla="*/ 18 h 218"/>
              <a:gd name="T66" fmla="*/ 31 w 247"/>
              <a:gd name="T67" fmla="*/ 46 h 218"/>
              <a:gd name="T68" fmla="*/ 0 w 247"/>
              <a:gd name="T69" fmla="*/ 61 h 218"/>
              <a:gd name="T70" fmla="*/ 84 w 247"/>
              <a:gd name="T71" fmla="*/ 100 h 218"/>
              <a:gd name="T72" fmla="*/ 42 w 247"/>
              <a:gd name="T73" fmla="*/ 73 h 218"/>
              <a:gd name="T74" fmla="*/ 84 w 247"/>
              <a:gd name="T75" fmla="*/ 49 h 218"/>
              <a:gd name="T76" fmla="*/ 37 w 247"/>
              <a:gd name="T77" fmla="*/ 141 h 218"/>
              <a:gd name="T78" fmla="*/ 58 w 247"/>
              <a:gd name="T79" fmla="*/ 135 h 218"/>
              <a:gd name="T80" fmla="*/ 55 w 247"/>
              <a:gd name="T81" fmla="*/ 195 h 218"/>
              <a:gd name="T82" fmla="*/ 78 w 247"/>
              <a:gd name="T83" fmla="*/ 217 h 218"/>
              <a:gd name="T84" fmla="*/ 73 w 247"/>
              <a:gd name="T85" fmla="*/ 213 h 218"/>
              <a:gd name="T86" fmla="*/ 68 w 247"/>
              <a:gd name="T87" fmla="*/ 188 h 218"/>
              <a:gd name="T88" fmla="*/ 81 w 247"/>
              <a:gd name="T89" fmla="*/ 145 h 218"/>
              <a:gd name="T90" fmla="*/ 84 w 247"/>
              <a:gd name="T91" fmla="*/ 132 h 21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247"/>
              <a:gd name="T139" fmla="*/ 0 h 218"/>
              <a:gd name="T140" fmla="*/ 247 w 247"/>
              <a:gd name="T141" fmla="*/ 218 h 218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247" h="218">
                <a:moveTo>
                  <a:pt x="247" y="138"/>
                </a:moveTo>
                <a:cubicBezTo>
                  <a:pt x="247" y="138"/>
                  <a:pt x="240" y="134"/>
                  <a:pt x="240" y="129"/>
                </a:cubicBezTo>
                <a:cubicBezTo>
                  <a:pt x="239" y="123"/>
                  <a:pt x="228" y="99"/>
                  <a:pt x="205" y="92"/>
                </a:cubicBezTo>
                <a:cubicBezTo>
                  <a:pt x="182" y="84"/>
                  <a:pt x="167" y="85"/>
                  <a:pt x="162" y="86"/>
                </a:cubicBezTo>
                <a:cubicBezTo>
                  <a:pt x="161" y="86"/>
                  <a:pt x="159" y="86"/>
                  <a:pt x="157" y="85"/>
                </a:cubicBezTo>
                <a:cubicBezTo>
                  <a:pt x="157" y="117"/>
                  <a:pt x="157" y="117"/>
                  <a:pt x="157" y="117"/>
                </a:cubicBezTo>
                <a:cubicBezTo>
                  <a:pt x="161" y="119"/>
                  <a:pt x="163" y="121"/>
                  <a:pt x="166" y="122"/>
                </a:cubicBezTo>
                <a:cubicBezTo>
                  <a:pt x="182" y="130"/>
                  <a:pt x="186" y="130"/>
                  <a:pt x="186" y="130"/>
                </a:cubicBezTo>
                <a:cubicBezTo>
                  <a:pt x="186" y="130"/>
                  <a:pt x="166" y="130"/>
                  <a:pt x="157" y="122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71" y="159"/>
                  <a:pt x="184" y="167"/>
                  <a:pt x="198" y="165"/>
                </a:cubicBezTo>
                <a:cubicBezTo>
                  <a:pt x="211" y="164"/>
                  <a:pt x="231" y="161"/>
                  <a:pt x="231" y="161"/>
                </a:cubicBezTo>
                <a:cubicBezTo>
                  <a:pt x="231" y="161"/>
                  <a:pt x="218" y="157"/>
                  <a:pt x="219" y="152"/>
                </a:cubicBezTo>
                <a:cubicBezTo>
                  <a:pt x="219" y="147"/>
                  <a:pt x="224" y="147"/>
                  <a:pt x="227" y="149"/>
                </a:cubicBezTo>
                <a:cubicBezTo>
                  <a:pt x="230" y="151"/>
                  <a:pt x="236" y="152"/>
                  <a:pt x="236" y="152"/>
                </a:cubicBezTo>
                <a:cubicBezTo>
                  <a:pt x="236" y="152"/>
                  <a:pt x="225" y="147"/>
                  <a:pt x="225" y="143"/>
                </a:cubicBezTo>
                <a:cubicBezTo>
                  <a:pt x="224" y="140"/>
                  <a:pt x="225" y="136"/>
                  <a:pt x="229" y="137"/>
                </a:cubicBezTo>
                <a:cubicBezTo>
                  <a:pt x="234" y="138"/>
                  <a:pt x="238" y="140"/>
                  <a:pt x="242" y="140"/>
                </a:cubicBezTo>
                <a:cubicBezTo>
                  <a:pt x="245" y="140"/>
                  <a:pt x="247" y="138"/>
                  <a:pt x="247" y="138"/>
                </a:cubicBezTo>
                <a:close/>
                <a:moveTo>
                  <a:pt x="157" y="78"/>
                </a:moveTo>
                <a:cubicBezTo>
                  <a:pt x="166" y="75"/>
                  <a:pt x="182" y="74"/>
                  <a:pt x="184" y="72"/>
                </a:cubicBezTo>
                <a:cubicBezTo>
                  <a:pt x="187" y="70"/>
                  <a:pt x="192" y="55"/>
                  <a:pt x="196" y="55"/>
                </a:cubicBezTo>
                <a:cubicBezTo>
                  <a:pt x="201" y="55"/>
                  <a:pt x="206" y="57"/>
                  <a:pt x="206" y="57"/>
                </a:cubicBezTo>
                <a:cubicBezTo>
                  <a:pt x="206" y="57"/>
                  <a:pt x="198" y="44"/>
                  <a:pt x="181" y="40"/>
                </a:cubicBezTo>
                <a:cubicBezTo>
                  <a:pt x="174" y="38"/>
                  <a:pt x="165" y="39"/>
                  <a:pt x="157" y="41"/>
                </a:cubicBezTo>
                <a:cubicBezTo>
                  <a:pt x="157" y="54"/>
                  <a:pt x="157" y="54"/>
                  <a:pt x="157" y="54"/>
                </a:cubicBezTo>
                <a:cubicBezTo>
                  <a:pt x="159" y="53"/>
                  <a:pt x="161" y="53"/>
                  <a:pt x="162" y="53"/>
                </a:cubicBezTo>
                <a:cubicBezTo>
                  <a:pt x="174" y="52"/>
                  <a:pt x="188" y="52"/>
                  <a:pt x="188" y="52"/>
                </a:cubicBezTo>
                <a:cubicBezTo>
                  <a:pt x="188" y="52"/>
                  <a:pt x="170" y="55"/>
                  <a:pt x="164" y="57"/>
                </a:cubicBezTo>
                <a:cubicBezTo>
                  <a:pt x="162" y="58"/>
                  <a:pt x="160" y="58"/>
                  <a:pt x="157" y="60"/>
                </a:cubicBezTo>
                <a:lnTo>
                  <a:pt x="157" y="78"/>
                </a:lnTo>
                <a:close/>
                <a:moveTo>
                  <a:pt x="157" y="85"/>
                </a:moveTo>
                <a:cubicBezTo>
                  <a:pt x="154" y="84"/>
                  <a:pt x="151" y="82"/>
                  <a:pt x="154" y="79"/>
                </a:cubicBezTo>
                <a:cubicBezTo>
                  <a:pt x="155" y="79"/>
                  <a:pt x="156" y="78"/>
                  <a:pt x="157" y="78"/>
                </a:cubicBezTo>
                <a:cubicBezTo>
                  <a:pt x="157" y="60"/>
                  <a:pt x="157" y="60"/>
                  <a:pt x="157" y="60"/>
                </a:cubicBezTo>
                <a:cubicBezTo>
                  <a:pt x="149" y="64"/>
                  <a:pt x="137" y="71"/>
                  <a:pt x="137" y="71"/>
                </a:cubicBezTo>
                <a:cubicBezTo>
                  <a:pt x="135" y="70"/>
                  <a:pt x="135" y="70"/>
                  <a:pt x="135" y="70"/>
                </a:cubicBezTo>
                <a:cubicBezTo>
                  <a:pt x="135" y="70"/>
                  <a:pt x="147" y="58"/>
                  <a:pt x="157" y="54"/>
                </a:cubicBezTo>
                <a:cubicBezTo>
                  <a:pt x="157" y="41"/>
                  <a:pt x="157" y="41"/>
                  <a:pt x="157" y="41"/>
                </a:cubicBezTo>
                <a:cubicBezTo>
                  <a:pt x="148" y="43"/>
                  <a:pt x="141" y="47"/>
                  <a:pt x="141" y="47"/>
                </a:cubicBezTo>
                <a:cubicBezTo>
                  <a:pt x="141" y="47"/>
                  <a:pt x="136" y="20"/>
                  <a:pt x="124" y="10"/>
                </a:cubicBezTo>
                <a:cubicBezTo>
                  <a:pt x="123" y="10"/>
                  <a:pt x="123" y="9"/>
                  <a:pt x="122" y="9"/>
                </a:cubicBezTo>
                <a:cubicBezTo>
                  <a:pt x="122" y="23"/>
                  <a:pt x="122" y="23"/>
                  <a:pt x="122" y="23"/>
                </a:cubicBezTo>
                <a:cubicBezTo>
                  <a:pt x="124" y="26"/>
                  <a:pt x="127" y="29"/>
                  <a:pt x="128" y="33"/>
                </a:cubicBezTo>
                <a:cubicBezTo>
                  <a:pt x="135" y="45"/>
                  <a:pt x="131" y="58"/>
                  <a:pt x="131" y="58"/>
                </a:cubicBezTo>
                <a:cubicBezTo>
                  <a:pt x="131" y="58"/>
                  <a:pt x="129" y="50"/>
                  <a:pt x="127" y="43"/>
                </a:cubicBezTo>
                <a:cubicBezTo>
                  <a:pt x="127" y="41"/>
                  <a:pt x="125" y="36"/>
                  <a:pt x="122" y="30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5" y="102"/>
                  <a:pt x="129" y="105"/>
                  <a:pt x="130" y="108"/>
                </a:cubicBezTo>
                <a:cubicBezTo>
                  <a:pt x="131" y="114"/>
                  <a:pt x="142" y="142"/>
                  <a:pt x="156" y="150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57" y="122"/>
                  <a:pt x="157" y="122"/>
                  <a:pt x="157" y="122"/>
                </a:cubicBezTo>
                <a:cubicBezTo>
                  <a:pt x="157" y="121"/>
                  <a:pt x="157" y="121"/>
                  <a:pt x="157" y="121"/>
                </a:cubicBezTo>
                <a:cubicBezTo>
                  <a:pt x="149" y="112"/>
                  <a:pt x="136" y="102"/>
                  <a:pt x="132" y="95"/>
                </a:cubicBezTo>
                <a:cubicBezTo>
                  <a:pt x="128" y="89"/>
                  <a:pt x="130" y="86"/>
                  <a:pt x="130" y="86"/>
                </a:cubicBezTo>
                <a:cubicBezTo>
                  <a:pt x="130" y="86"/>
                  <a:pt x="144" y="106"/>
                  <a:pt x="157" y="117"/>
                </a:cubicBezTo>
                <a:cubicBezTo>
                  <a:pt x="157" y="85"/>
                  <a:pt x="157" y="85"/>
                  <a:pt x="157" y="85"/>
                </a:cubicBezTo>
                <a:close/>
                <a:moveTo>
                  <a:pt x="122" y="171"/>
                </a:moveTo>
                <a:cubicBezTo>
                  <a:pt x="122" y="122"/>
                  <a:pt x="122" y="122"/>
                  <a:pt x="122" y="122"/>
                </a:cubicBezTo>
                <a:cubicBezTo>
                  <a:pt x="124" y="125"/>
                  <a:pt x="126" y="128"/>
                  <a:pt x="127" y="131"/>
                </a:cubicBezTo>
                <a:cubicBezTo>
                  <a:pt x="133" y="140"/>
                  <a:pt x="130" y="152"/>
                  <a:pt x="125" y="164"/>
                </a:cubicBezTo>
                <a:cubicBezTo>
                  <a:pt x="125" y="167"/>
                  <a:pt x="123" y="169"/>
                  <a:pt x="122" y="171"/>
                </a:cubicBezTo>
                <a:close/>
                <a:moveTo>
                  <a:pt x="122" y="9"/>
                </a:moveTo>
                <a:cubicBezTo>
                  <a:pt x="111" y="0"/>
                  <a:pt x="102" y="1"/>
                  <a:pt x="102" y="1"/>
                </a:cubicBezTo>
                <a:cubicBezTo>
                  <a:pt x="102" y="1"/>
                  <a:pt x="109" y="7"/>
                  <a:pt x="103" y="13"/>
                </a:cubicBezTo>
                <a:cubicBezTo>
                  <a:pt x="97" y="18"/>
                  <a:pt x="97" y="41"/>
                  <a:pt x="99" y="48"/>
                </a:cubicBezTo>
                <a:cubicBezTo>
                  <a:pt x="100" y="54"/>
                  <a:pt x="107" y="63"/>
                  <a:pt x="102" y="63"/>
                </a:cubicBezTo>
                <a:cubicBezTo>
                  <a:pt x="99" y="63"/>
                  <a:pt x="91" y="56"/>
                  <a:pt x="84" y="49"/>
                </a:cubicBezTo>
                <a:cubicBezTo>
                  <a:pt x="84" y="83"/>
                  <a:pt x="84" y="83"/>
                  <a:pt x="84" y="83"/>
                </a:cubicBezTo>
                <a:cubicBezTo>
                  <a:pt x="104" y="85"/>
                  <a:pt x="112" y="84"/>
                  <a:pt x="112" y="84"/>
                </a:cubicBezTo>
                <a:cubicBezTo>
                  <a:pt x="112" y="84"/>
                  <a:pt x="98" y="89"/>
                  <a:pt x="84" y="89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95" y="97"/>
                  <a:pt x="104" y="94"/>
                  <a:pt x="104" y="94"/>
                </a:cubicBezTo>
                <a:cubicBezTo>
                  <a:pt x="104" y="94"/>
                  <a:pt x="111" y="104"/>
                  <a:pt x="101" y="107"/>
                </a:cubicBezTo>
                <a:cubicBezTo>
                  <a:pt x="97" y="108"/>
                  <a:pt x="91" y="108"/>
                  <a:pt x="84" y="109"/>
                </a:cubicBezTo>
                <a:cubicBezTo>
                  <a:pt x="84" y="132"/>
                  <a:pt x="84" y="132"/>
                  <a:pt x="84" y="132"/>
                </a:cubicBezTo>
                <a:cubicBezTo>
                  <a:pt x="90" y="125"/>
                  <a:pt x="96" y="118"/>
                  <a:pt x="96" y="118"/>
                </a:cubicBezTo>
                <a:cubicBezTo>
                  <a:pt x="104" y="113"/>
                  <a:pt x="104" y="113"/>
                  <a:pt x="104" y="113"/>
                </a:cubicBezTo>
                <a:cubicBezTo>
                  <a:pt x="104" y="113"/>
                  <a:pt x="94" y="125"/>
                  <a:pt x="84" y="139"/>
                </a:cubicBezTo>
                <a:cubicBezTo>
                  <a:pt x="84" y="182"/>
                  <a:pt x="84" y="182"/>
                  <a:pt x="84" y="182"/>
                </a:cubicBezTo>
                <a:cubicBezTo>
                  <a:pt x="84" y="182"/>
                  <a:pt x="85" y="182"/>
                  <a:pt x="85" y="181"/>
                </a:cubicBezTo>
                <a:cubicBezTo>
                  <a:pt x="91" y="176"/>
                  <a:pt x="99" y="164"/>
                  <a:pt x="99" y="163"/>
                </a:cubicBezTo>
                <a:cubicBezTo>
                  <a:pt x="99" y="162"/>
                  <a:pt x="102" y="156"/>
                  <a:pt x="102" y="156"/>
                </a:cubicBezTo>
                <a:cubicBezTo>
                  <a:pt x="102" y="156"/>
                  <a:pt x="102" y="175"/>
                  <a:pt x="102" y="180"/>
                </a:cubicBezTo>
                <a:cubicBezTo>
                  <a:pt x="101" y="185"/>
                  <a:pt x="103" y="191"/>
                  <a:pt x="105" y="195"/>
                </a:cubicBezTo>
                <a:cubicBezTo>
                  <a:pt x="108" y="199"/>
                  <a:pt x="109" y="201"/>
                  <a:pt x="109" y="201"/>
                </a:cubicBezTo>
                <a:cubicBezTo>
                  <a:pt x="109" y="201"/>
                  <a:pt x="106" y="191"/>
                  <a:pt x="107" y="190"/>
                </a:cubicBezTo>
                <a:cubicBezTo>
                  <a:pt x="108" y="189"/>
                  <a:pt x="117" y="181"/>
                  <a:pt x="122" y="171"/>
                </a:cubicBezTo>
                <a:cubicBezTo>
                  <a:pt x="122" y="122"/>
                  <a:pt x="122" y="122"/>
                  <a:pt x="122" y="122"/>
                </a:cubicBezTo>
                <a:cubicBezTo>
                  <a:pt x="118" y="117"/>
                  <a:pt x="114" y="113"/>
                  <a:pt x="114" y="110"/>
                </a:cubicBezTo>
                <a:cubicBezTo>
                  <a:pt x="114" y="107"/>
                  <a:pt x="117" y="97"/>
                  <a:pt x="117" y="97"/>
                </a:cubicBezTo>
                <a:cubicBezTo>
                  <a:pt x="117" y="97"/>
                  <a:pt x="119" y="98"/>
                  <a:pt x="122" y="100"/>
                </a:cubicBezTo>
                <a:cubicBezTo>
                  <a:pt x="122" y="30"/>
                  <a:pt x="122" y="30"/>
                  <a:pt x="122" y="30"/>
                </a:cubicBezTo>
                <a:cubicBezTo>
                  <a:pt x="117" y="21"/>
                  <a:pt x="112" y="11"/>
                  <a:pt x="112" y="11"/>
                </a:cubicBezTo>
                <a:cubicBezTo>
                  <a:pt x="112" y="11"/>
                  <a:pt x="117" y="16"/>
                  <a:pt x="122" y="23"/>
                </a:cubicBezTo>
                <a:lnTo>
                  <a:pt x="122" y="9"/>
                </a:lnTo>
                <a:close/>
                <a:moveTo>
                  <a:pt x="84" y="49"/>
                </a:moveTo>
                <a:cubicBezTo>
                  <a:pt x="78" y="43"/>
                  <a:pt x="73" y="38"/>
                  <a:pt x="72" y="37"/>
                </a:cubicBezTo>
                <a:cubicBezTo>
                  <a:pt x="69" y="35"/>
                  <a:pt x="42" y="20"/>
                  <a:pt x="28" y="18"/>
                </a:cubicBezTo>
                <a:cubicBezTo>
                  <a:pt x="15" y="16"/>
                  <a:pt x="13" y="17"/>
                  <a:pt x="13" y="17"/>
                </a:cubicBezTo>
                <a:cubicBezTo>
                  <a:pt x="13" y="17"/>
                  <a:pt x="19" y="32"/>
                  <a:pt x="23" y="35"/>
                </a:cubicBezTo>
                <a:cubicBezTo>
                  <a:pt x="26" y="39"/>
                  <a:pt x="36" y="43"/>
                  <a:pt x="31" y="46"/>
                </a:cubicBezTo>
                <a:cubicBezTo>
                  <a:pt x="25" y="49"/>
                  <a:pt x="3" y="39"/>
                  <a:pt x="3" y="39"/>
                </a:cubicBezTo>
                <a:cubicBezTo>
                  <a:pt x="3" y="39"/>
                  <a:pt x="0" y="47"/>
                  <a:pt x="0" y="56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9"/>
                  <a:pt x="3" y="78"/>
                  <a:pt x="11" y="85"/>
                </a:cubicBezTo>
                <a:cubicBezTo>
                  <a:pt x="31" y="102"/>
                  <a:pt x="45" y="107"/>
                  <a:pt x="61" y="105"/>
                </a:cubicBezTo>
                <a:cubicBezTo>
                  <a:pt x="68" y="105"/>
                  <a:pt x="76" y="102"/>
                  <a:pt x="84" y="100"/>
                </a:cubicBezTo>
                <a:cubicBezTo>
                  <a:pt x="84" y="89"/>
                  <a:pt x="84" y="89"/>
                  <a:pt x="84" y="89"/>
                </a:cubicBezTo>
                <a:cubicBezTo>
                  <a:pt x="80" y="89"/>
                  <a:pt x="76" y="88"/>
                  <a:pt x="73" y="87"/>
                </a:cubicBezTo>
                <a:cubicBezTo>
                  <a:pt x="57" y="83"/>
                  <a:pt x="42" y="73"/>
                  <a:pt x="42" y="73"/>
                </a:cubicBezTo>
                <a:cubicBezTo>
                  <a:pt x="42" y="73"/>
                  <a:pt x="62" y="80"/>
                  <a:pt x="83" y="83"/>
                </a:cubicBezTo>
                <a:cubicBezTo>
                  <a:pt x="83" y="83"/>
                  <a:pt x="84" y="83"/>
                  <a:pt x="84" y="83"/>
                </a:cubicBezTo>
                <a:cubicBezTo>
                  <a:pt x="84" y="49"/>
                  <a:pt x="84" y="49"/>
                  <a:pt x="84" y="49"/>
                </a:cubicBezTo>
                <a:close/>
                <a:moveTo>
                  <a:pt x="84" y="109"/>
                </a:moveTo>
                <a:cubicBezTo>
                  <a:pt x="72" y="110"/>
                  <a:pt x="58" y="112"/>
                  <a:pt x="51" y="116"/>
                </a:cubicBezTo>
                <a:cubicBezTo>
                  <a:pt x="39" y="123"/>
                  <a:pt x="39" y="135"/>
                  <a:pt x="37" y="141"/>
                </a:cubicBezTo>
                <a:cubicBezTo>
                  <a:pt x="36" y="147"/>
                  <a:pt x="29" y="149"/>
                  <a:pt x="29" y="149"/>
                </a:cubicBezTo>
                <a:cubicBezTo>
                  <a:pt x="29" y="149"/>
                  <a:pt x="37" y="154"/>
                  <a:pt x="43" y="149"/>
                </a:cubicBezTo>
                <a:cubicBezTo>
                  <a:pt x="49" y="144"/>
                  <a:pt x="52" y="134"/>
                  <a:pt x="58" y="135"/>
                </a:cubicBezTo>
                <a:cubicBezTo>
                  <a:pt x="65" y="136"/>
                  <a:pt x="52" y="152"/>
                  <a:pt x="50" y="155"/>
                </a:cubicBezTo>
                <a:cubicBezTo>
                  <a:pt x="50" y="158"/>
                  <a:pt x="47" y="178"/>
                  <a:pt x="50" y="186"/>
                </a:cubicBezTo>
                <a:cubicBezTo>
                  <a:pt x="53" y="193"/>
                  <a:pt x="55" y="195"/>
                  <a:pt x="55" y="195"/>
                </a:cubicBezTo>
                <a:cubicBezTo>
                  <a:pt x="55" y="195"/>
                  <a:pt x="51" y="206"/>
                  <a:pt x="58" y="211"/>
                </a:cubicBezTo>
                <a:cubicBezTo>
                  <a:pt x="65" y="216"/>
                  <a:pt x="73" y="215"/>
                  <a:pt x="73" y="215"/>
                </a:cubicBezTo>
                <a:cubicBezTo>
                  <a:pt x="73" y="215"/>
                  <a:pt x="75" y="218"/>
                  <a:pt x="78" y="217"/>
                </a:cubicBezTo>
                <a:cubicBezTo>
                  <a:pt x="81" y="216"/>
                  <a:pt x="86" y="212"/>
                  <a:pt x="82" y="208"/>
                </a:cubicBezTo>
                <a:cubicBezTo>
                  <a:pt x="78" y="204"/>
                  <a:pt x="76" y="205"/>
                  <a:pt x="75" y="207"/>
                </a:cubicBezTo>
                <a:cubicBezTo>
                  <a:pt x="73" y="209"/>
                  <a:pt x="73" y="213"/>
                  <a:pt x="73" y="213"/>
                </a:cubicBezTo>
                <a:cubicBezTo>
                  <a:pt x="73" y="213"/>
                  <a:pt x="62" y="213"/>
                  <a:pt x="59" y="209"/>
                </a:cubicBezTo>
                <a:cubicBezTo>
                  <a:pt x="57" y="204"/>
                  <a:pt x="55" y="198"/>
                  <a:pt x="57" y="194"/>
                </a:cubicBezTo>
                <a:cubicBezTo>
                  <a:pt x="59" y="191"/>
                  <a:pt x="64" y="186"/>
                  <a:pt x="68" y="188"/>
                </a:cubicBezTo>
                <a:cubicBezTo>
                  <a:pt x="73" y="188"/>
                  <a:pt x="79" y="187"/>
                  <a:pt x="84" y="182"/>
                </a:cubicBezTo>
                <a:cubicBezTo>
                  <a:pt x="84" y="139"/>
                  <a:pt x="84" y="139"/>
                  <a:pt x="84" y="139"/>
                </a:cubicBezTo>
                <a:cubicBezTo>
                  <a:pt x="83" y="141"/>
                  <a:pt x="82" y="143"/>
                  <a:pt x="81" y="145"/>
                </a:cubicBezTo>
                <a:cubicBezTo>
                  <a:pt x="71" y="162"/>
                  <a:pt x="65" y="172"/>
                  <a:pt x="65" y="172"/>
                </a:cubicBezTo>
                <a:cubicBezTo>
                  <a:pt x="65" y="172"/>
                  <a:pt x="70" y="153"/>
                  <a:pt x="76" y="143"/>
                </a:cubicBezTo>
                <a:cubicBezTo>
                  <a:pt x="79" y="140"/>
                  <a:pt x="81" y="136"/>
                  <a:pt x="84" y="132"/>
                </a:cubicBezTo>
                <a:lnTo>
                  <a:pt x="84" y="109"/>
                </a:lnTo>
                <a:close/>
              </a:path>
            </a:pathLst>
          </a:custGeom>
          <a:gradFill rotWithShape="1">
            <a:gsLst>
              <a:gs pos="0">
                <a:srgbClr val="FFFF99"/>
              </a:gs>
              <a:gs pos="100000">
                <a:srgbClr val="FFFF00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7" name="Freeform 1281"/>
          <p:cNvSpPr>
            <a:spLocks noEditPoints="1"/>
          </p:cNvSpPr>
          <p:nvPr/>
        </p:nvSpPr>
        <p:spPr bwMode="auto">
          <a:xfrm>
            <a:off x="7869238" y="1214438"/>
            <a:ext cx="925512" cy="817562"/>
          </a:xfrm>
          <a:custGeom>
            <a:avLst/>
            <a:gdLst>
              <a:gd name="T0" fmla="*/ 205 w 247"/>
              <a:gd name="T1" fmla="*/ 92 h 218"/>
              <a:gd name="T2" fmla="*/ 157 w 247"/>
              <a:gd name="T3" fmla="*/ 117 h 218"/>
              <a:gd name="T4" fmla="*/ 157 w 247"/>
              <a:gd name="T5" fmla="*/ 122 h 218"/>
              <a:gd name="T6" fmla="*/ 231 w 247"/>
              <a:gd name="T7" fmla="*/ 161 h 218"/>
              <a:gd name="T8" fmla="*/ 236 w 247"/>
              <a:gd name="T9" fmla="*/ 152 h 218"/>
              <a:gd name="T10" fmla="*/ 242 w 247"/>
              <a:gd name="T11" fmla="*/ 140 h 218"/>
              <a:gd name="T12" fmla="*/ 184 w 247"/>
              <a:gd name="T13" fmla="*/ 72 h 218"/>
              <a:gd name="T14" fmla="*/ 181 w 247"/>
              <a:gd name="T15" fmla="*/ 40 h 218"/>
              <a:gd name="T16" fmla="*/ 162 w 247"/>
              <a:gd name="T17" fmla="*/ 53 h 218"/>
              <a:gd name="T18" fmla="*/ 157 w 247"/>
              <a:gd name="T19" fmla="*/ 60 h 218"/>
              <a:gd name="T20" fmla="*/ 154 w 247"/>
              <a:gd name="T21" fmla="*/ 79 h 218"/>
              <a:gd name="T22" fmla="*/ 137 w 247"/>
              <a:gd name="T23" fmla="*/ 71 h 218"/>
              <a:gd name="T24" fmla="*/ 157 w 247"/>
              <a:gd name="T25" fmla="*/ 41 h 218"/>
              <a:gd name="T26" fmla="*/ 122 w 247"/>
              <a:gd name="T27" fmla="*/ 9 h 218"/>
              <a:gd name="T28" fmla="*/ 131 w 247"/>
              <a:gd name="T29" fmla="*/ 58 h 218"/>
              <a:gd name="T30" fmla="*/ 122 w 247"/>
              <a:gd name="T31" fmla="*/ 100 h 218"/>
              <a:gd name="T32" fmla="*/ 157 w 247"/>
              <a:gd name="T33" fmla="*/ 151 h 218"/>
              <a:gd name="T34" fmla="*/ 132 w 247"/>
              <a:gd name="T35" fmla="*/ 95 h 218"/>
              <a:gd name="T36" fmla="*/ 157 w 247"/>
              <a:gd name="T37" fmla="*/ 85 h 218"/>
              <a:gd name="T38" fmla="*/ 127 w 247"/>
              <a:gd name="T39" fmla="*/ 131 h 218"/>
              <a:gd name="T40" fmla="*/ 122 w 247"/>
              <a:gd name="T41" fmla="*/ 9 h 218"/>
              <a:gd name="T42" fmla="*/ 99 w 247"/>
              <a:gd name="T43" fmla="*/ 48 h 218"/>
              <a:gd name="T44" fmla="*/ 84 w 247"/>
              <a:gd name="T45" fmla="*/ 83 h 218"/>
              <a:gd name="T46" fmla="*/ 84 w 247"/>
              <a:gd name="T47" fmla="*/ 100 h 218"/>
              <a:gd name="T48" fmla="*/ 84 w 247"/>
              <a:gd name="T49" fmla="*/ 109 h 218"/>
              <a:gd name="T50" fmla="*/ 104 w 247"/>
              <a:gd name="T51" fmla="*/ 113 h 218"/>
              <a:gd name="T52" fmla="*/ 85 w 247"/>
              <a:gd name="T53" fmla="*/ 181 h 218"/>
              <a:gd name="T54" fmla="*/ 102 w 247"/>
              <a:gd name="T55" fmla="*/ 180 h 218"/>
              <a:gd name="T56" fmla="*/ 107 w 247"/>
              <a:gd name="T57" fmla="*/ 190 h 218"/>
              <a:gd name="T58" fmla="*/ 114 w 247"/>
              <a:gd name="T59" fmla="*/ 110 h 218"/>
              <a:gd name="T60" fmla="*/ 122 w 247"/>
              <a:gd name="T61" fmla="*/ 30 h 218"/>
              <a:gd name="T62" fmla="*/ 122 w 247"/>
              <a:gd name="T63" fmla="*/ 9 h 218"/>
              <a:gd name="T64" fmla="*/ 28 w 247"/>
              <a:gd name="T65" fmla="*/ 18 h 218"/>
              <a:gd name="T66" fmla="*/ 31 w 247"/>
              <a:gd name="T67" fmla="*/ 46 h 218"/>
              <a:gd name="T68" fmla="*/ 0 w 247"/>
              <a:gd name="T69" fmla="*/ 61 h 218"/>
              <a:gd name="T70" fmla="*/ 84 w 247"/>
              <a:gd name="T71" fmla="*/ 100 h 218"/>
              <a:gd name="T72" fmla="*/ 42 w 247"/>
              <a:gd name="T73" fmla="*/ 73 h 218"/>
              <a:gd name="T74" fmla="*/ 84 w 247"/>
              <a:gd name="T75" fmla="*/ 49 h 218"/>
              <a:gd name="T76" fmla="*/ 37 w 247"/>
              <a:gd name="T77" fmla="*/ 141 h 218"/>
              <a:gd name="T78" fmla="*/ 58 w 247"/>
              <a:gd name="T79" fmla="*/ 135 h 218"/>
              <a:gd name="T80" fmla="*/ 55 w 247"/>
              <a:gd name="T81" fmla="*/ 195 h 218"/>
              <a:gd name="T82" fmla="*/ 78 w 247"/>
              <a:gd name="T83" fmla="*/ 217 h 218"/>
              <a:gd name="T84" fmla="*/ 73 w 247"/>
              <a:gd name="T85" fmla="*/ 213 h 218"/>
              <a:gd name="T86" fmla="*/ 68 w 247"/>
              <a:gd name="T87" fmla="*/ 188 h 218"/>
              <a:gd name="T88" fmla="*/ 81 w 247"/>
              <a:gd name="T89" fmla="*/ 145 h 218"/>
              <a:gd name="T90" fmla="*/ 84 w 247"/>
              <a:gd name="T91" fmla="*/ 132 h 21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247"/>
              <a:gd name="T139" fmla="*/ 0 h 218"/>
              <a:gd name="T140" fmla="*/ 247 w 247"/>
              <a:gd name="T141" fmla="*/ 218 h 218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247" h="218">
                <a:moveTo>
                  <a:pt x="247" y="138"/>
                </a:moveTo>
                <a:cubicBezTo>
                  <a:pt x="247" y="138"/>
                  <a:pt x="240" y="134"/>
                  <a:pt x="240" y="129"/>
                </a:cubicBezTo>
                <a:cubicBezTo>
                  <a:pt x="239" y="123"/>
                  <a:pt x="228" y="99"/>
                  <a:pt x="205" y="92"/>
                </a:cubicBezTo>
                <a:cubicBezTo>
                  <a:pt x="182" y="84"/>
                  <a:pt x="167" y="85"/>
                  <a:pt x="162" y="86"/>
                </a:cubicBezTo>
                <a:cubicBezTo>
                  <a:pt x="161" y="86"/>
                  <a:pt x="159" y="86"/>
                  <a:pt x="157" y="85"/>
                </a:cubicBezTo>
                <a:cubicBezTo>
                  <a:pt x="157" y="117"/>
                  <a:pt x="157" y="117"/>
                  <a:pt x="157" y="117"/>
                </a:cubicBezTo>
                <a:cubicBezTo>
                  <a:pt x="161" y="119"/>
                  <a:pt x="163" y="121"/>
                  <a:pt x="166" y="122"/>
                </a:cubicBezTo>
                <a:cubicBezTo>
                  <a:pt x="182" y="130"/>
                  <a:pt x="186" y="130"/>
                  <a:pt x="186" y="130"/>
                </a:cubicBezTo>
                <a:cubicBezTo>
                  <a:pt x="186" y="130"/>
                  <a:pt x="166" y="130"/>
                  <a:pt x="157" y="122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71" y="159"/>
                  <a:pt x="184" y="167"/>
                  <a:pt x="198" y="165"/>
                </a:cubicBezTo>
                <a:cubicBezTo>
                  <a:pt x="211" y="164"/>
                  <a:pt x="231" y="161"/>
                  <a:pt x="231" y="161"/>
                </a:cubicBezTo>
                <a:cubicBezTo>
                  <a:pt x="231" y="161"/>
                  <a:pt x="218" y="157"/>
                  <a:pt x="219" y="152"/>
                </a:cubicBezTo>
                <a:cubicBezTo>
                  <a:pt x="219" y="147"/>
                  <a:pt x="224" y="147"/>
                  <a:pt x="227" y="149"/>
                </a:cubicBezTo>
                <a:cubicBezTo>
                  <a:pt x="230" y="151"/>
                  <a:pt x="236" y="152"/>
                  <a:pt x="236" y="152"/>
                </a:cubicBezTo>
                <a:cubicBezTo>
                  <a:pt x="236" y="152"/>
                  <a:pt x="225" y="147"/>
                  <a:pt x="225" y="143"/>
                </a:cubicBezTo>
                <a:cubicBezTo>
                  <a:pt x="224" y="140"/>
                  <a:pt x="225" y="136"/>
                  <a:pt x="229" y="137"/>
                </a:cubicBezTo>
                <a:cubicBezTo>
                  <a:pt x="234" y="138"/>
                  <a:pt x="238" y="140"/>
                  <a:pt x="242" y="140"/>
                </a:cubicBezTo>
                <a:cubicBezTo>
                  <a:pt x="245" y="140"/>
                  <a:pt x="247" y="138"/>
                  <a:pt x="247" y="138"/>
                </a:cubicBezTo>
                <a:close/>
                <a:moveTo>
                  <a:pt x="157" y="78"/>
                </a:moveTo>
                <a:cubicBezTo>
                  <a:pt x="166" y="75"/>
                  <a:pt x="182" y="74"/>
                  <a:pt x="184" y="72"/>
                </a:cubicBezTo>
                <a:cubicBezTo>
                  <a:pt x="187" y="70"/>
                  <a:pt x="192" y="55"/>
                  <a:pt x="196" y="55"/>
                </a:cubicBezTo>
                <a:cubicBezTo>
                  <a:pt x="201" y="55"/>
                  <a:pt x="206" y="57"/>
                  <a:pt x="206" y="57"/>
                </a:cubicBezTo>
                <a:cubicBezTo>
                  <a:pt x="206" y="57"/>
                  <a:pt x="198" y="44"/>
                  <a:pt x="181" y="40"/>
                </a:cubicBezTo>
                <a:cubicBezTo>
                  <a:pt x="174" y="38"/>
                  <a:pt x="165" y="39"/>
                  <a:pt x="157" y="41"/>
                </a:cubicBezTo>
                <a:cubicBezTo>
                  <a:pt x="157" y="54"/>
                  <a:pt x="157" y="54"/>
                  <a:pt x="157" y="54"/>
                </a:cubicBezTo>
                <a:cubicBezTo>
                  <a:pt x="159" y="53"/>
                  <a:pt x="161" y="53"/>
                  <a:pt x="162" y="53"/>
                </a:cubicBezTo>
                <a:cubicBezTo>
                  <a:pt x="174" y="52"/>
                  <a:pt x="188" y="52"/>
                  <a:pt x="188" y="52"/>
                </a:cubicBezTo>
                <a:cubicBezTo>
                  <a:pt x="188" y="52"/>
                  <a:pt x="170" y="55"/>
                  <a:pt x="164" y="57"/>
                </a:cubicBezTo>
                <a:cubicBezTo>
                  <a:pt x="162" y="58"/>
                  <a:pt x="160" y="58"/>
                  <a:pt x="157" y="60"/>
                </a:cubicBezTo>
                <a:lnTo>
                  <a:pt x="157" y="78"/>
                </a:lnTo>
                <a:close/>
                <a:moveTo>
                  <a:pt x="157" y="85"/>
                </a:moveTo>
                <a:cubicBezTo>
                  <a:pt x="154" y="84"/>
                  <a:pt x="151" y="82"/>
                  <a:pt x="154" y="79"/>
                </a:cubicBezTo>
                <a:cubicBezTo>
                  <a:pt x="155" y="79"/>
                  <a:pt x="156" y="78"/>
                  <a:pt x="157" y="78"/>
                </a:cubicBezTo>
                <a:cubicBezTo>
                  <a:pt x="157" y="60"/>
                  <a:pt x="157" y="60"/>
                  <a:pt x="157" y="60"/>
                </a:cubicBezTo>
                <a:cubicBezTo>
                  <a:pt x="149" y="64"/>
                  <a:pt x="137" y="71"/>
                  <a:pt x="137" y="71"/>
                </a:cubicBezTo>
                <a:cubicBezTo>
                  <a:pt x="135" y="70"/>
                  <a:pt x="135" y="70"/>
                  <a:pt x="135" y="70"/>
                </a:cubicBezTo>
                <a:cubicBezTo>
                  <a:pt x="135" y="70"/>
                  <a:pt x="147" y="58"/>
                  <a:pt x="157" y="54"/>
                </a:cubicBezTo>
                <a:cubicBezTo>
                  <a:pt x="157" y="41"/>
                  <a:pt x="157" y="41"/>
                  <a:pt x="157" y="41"/>
                </a:cubicBezTo>
                <a:cubicBezTo>
                  <a:pt x="148" y="43"/>
                  <a:pt x="141" y="47"/>
                  <a:pt x="141" y="47"/>
                </a:cubicBezTo>
                <a:cubicBezTo>
                  <a:pt x="141" y="47"/>
                  <a:pt x="136" y="20"/>
                  <a:pt x="124" y="10"/>
                </a:cubicBezTo>
                <a:cubicBezTo>
                  <a:pt x="123" y="10"/>
                  <a:pt x="123" y="9"/>
                  <a:pt x="122" y="9"/>
                </a:cubicBezTo>
                <a:cubicBezTo>
                  <a:pt x="122" y="23"/>
                  <a:pt x="122" y="23"/>
                  <a:pt x="122" y="23"/>
                </a:cubicBezTo>
                <a:cubicBezTo>
                  <a:pt x="124" y="26"/>
                  <a:pt x="127" y="29"/>
                  <a:pt x="128" y="33"/>
                </a:cubicBezTo>
                <a:cubicBezTo>
                  <a:pt x="135" y="45"/>
                  <a:pt x="131" y="58"/>
                  <a:pt x="131" y="58"/>
                </a:cubicBezTo>
                <a:cubicBezTo>
                  <a:pt x="131" y="58"/>
                  <a:pt x="129" y="50"/>
                  <a:pt x="127" y="43"/>
                </a:cubicBezTo>
                <a:cubicBezTo>
                  <a:pt x="127" y="41"/>
                  <a:pt x="125" y="36"/>
                  <a:pt x="122" y="30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5" y="102"/>
                  <a:pt x="129" y="105"/>
                  <a:pt x="130" y="108"/>
                </a:cubicBezTo>
                <a:cubicBezTo>
                  <a:pt x="131" y="114"/>
                  <a:pt x="142" y="142"/>
                  <a:pt x="156" y="150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57" y="122"/>
                  <a:pt x="157" y="122"/>
                  <a:pt x="157" y="122"/>
                </a:cubicBezTo>
                <a:cubicBezTo>
                  <a:pt x="157" y="121"/>
                  <a:pt x="157" y="121"/>
                  <a:pt x="157" y="121"/>
                </a:cubicBezTo>
                <a:cubicBezTo>
                  <a:pt x="149" y="112"/>
                  <a:pt x="136" y="102"/>
                  <a:pt x="132" y="95"/>
                </a:cubicBezTo>
                <a:cubicBezTo>
                  <a:pt x="128" y="89"/>
                  <a:pt x="130" y="86"/>
                  <a:pt x="130" y="86"/>
                </a:cubicBezTo>
                <a:cubicBezTo>
                  <a:pt x="130" y="86"/>
                  <a:pt x="144" y="106"/>
                  <a:pt x="157" y="117"/>
                </a:cubicBezTo>
                <a:cubicBezTo>
                  <a:pt x="157" y="85"/>
                  <a:pt x="157" y="85"/>
                  <a:pt x="157" y="85"/>
                </a:cubicBezTo>
                <a:close/>
                <a:moveTo>
                  <a:pt x="122" y="171"/>
                </a:moveTo>
                <a:cubicBezTo>
                  <a:pt x="122" y="122"/>
                  <a:pt x="122" y="122"/>
                  <a:pt x="122" y="122"/>
                </a:cubicBezTo>
                <a:cubicBezTo>
                  <a:pt x="124" y="125"/>
                  <a:pt x="126" y="128"/>
                  <a:pt x="127" y="131"/>
                </a:cubicBezTo>
                <a:cubicBezTo>
                  <a:pt x="133" y="140"/>
                  <a:pt x="130" y="152"/>
                  <a:pt x="125" y="164"/>
                </a:cubicBezTo>
                <a:cubicBezTo>
                  <a:pt x="125" y="167"/>
                  <a:pt x="123" y="169"/>
                  <a:pt x="122" y="171"/>
                </a:cubicBezTo>
                <a:close/>
                <a:moveTo>
                  <a:pt x="122" y="9"/>
                </a:moveTo>
                <a:cubicBezTo>
                  <a:pt x="111" y="0"/>
                  <a:pt x="102" y="1"/>
                  <a:pt x="102" y="1"/>
                </a:cubicBezTo>
                <a:cubicBezTo>
                  <a:pt x="102" y="1"/>
                  <a:pt x="109" y="7"/>
                  <a:pt x="103" y="13"/>
                </a:cubicBezTo>
                <a:cubicBezTo>
                  <a:pt x="97" y="18"/>
                  <a:pt x="97" y="41"/>
                  <a:pt x="99" y="48"/>
                </a:cubicBezTo>
                <a:cubicBezTo>
                  <a:pt x="100" y="54"/>
                  <a:pt x="107" y="63"/>
                  <a:pt x="102" y="63"/>
                </a:cubicBezTo>
                <a:cubicBezTo>
                  <a:pt x="99" y="63"/>
                  <a:pt x="91" y="56"/>
                  <a:pt x="84" y="49"/>
                </a:cubicBezTo>
                <a:cubicBezTo>
                  <a:pt x="84" y="83"/>
                  <a:pt x="84" y="83"/>
                  <a:pt x="84" y="83"/>
                </a:cubicBezTo>
                <a:cubicBezTo>
                  <a:pt x="104" y="85"/>
                  <a:pt x="112" y="84"/>
                  <a:pt x="112" y="84"/>
                </a:cubicBezTo>
                <a:cubicBezTo>
                  <a:pt x="112" y="84"/>
                  <a:pt x="98" y="89"/>
                  <a:pt x="84" y="89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95" y="97"/>
                  <a:pt x="104" y="94"/>
                  <a:pt x="104" y="94"/>
                </a:cubicBezTo>
                <a:cubicBezTo>
                  <a:pt x="104" y="94"/>
                  <a:pt x="111" y="104"/>
                  <a:pt x="101" y="107"/>
                </a:cubicBezTo>
                <a:cubicBezTo>
                  <a:pt x="97" y="108"/>
                  <a:pt x="91" y="108"/>
                  <a:pt x="84" y="109"/>
                </a:cubicBezTo>
                <a:cubicBezTo>
                  <a:pt x="84" y="132"/>
                  <a:pt x="84" y="132"/>
                  <a:pt x="84" y="132"/>
                </a:cubicBezTo>
                <a:cubicBezTo>
                  <a:pt x="90" y="125"/>
                  <a:pt x="96" y="118"/>
                  <a:pt x="96" y="118"/>
                </a:cubicBezTo>
                <a:cubicBezTo>
                  <a:pt x="104" y="113"/>
                  <a:pt x="104" y="113"/>
                  <a:pt x="104" y="113"/>
                </a:cubicBezTo>
                <a:cubicBezTo>
                  <a:pt x="104" y="113"/>
                  <a:pt x="94" y="125"/>
                  <a:pt x="84" y="139"/>
                </a:cubicBezTo>
                <a:cubicBezTo>
                  <a:pt x="84" y="182"/>
                  <a:pt x="84" y="182"/>
                  <a:pt x="84" y="182"/>
                </a:cubicBezTo>
                <a:cubicBezTo>
                  <a:pt x="84" y="182"/>
                  <a:pt x="85" y="182"/>
                  <a:pt x="85" y="181"/>
                </a:cubicBezTo>
                <a:cubicBezTo>
                  <a:pt x="91" y="176"/>
                  <a:pt x="99" y="164"/>
                  <a:pt x="99" y="163"/>
                </a:cubicBezTo>
                <a:cubicBezTo>
                  <a:pt x="99" y="162"/>
                  <a:pt x="102" y="156"/>
                  <a:pt x="102" y="156"/>
                </a:cubicBezTo>
                <a:cubicBezTo>
                  <a:pt x="102" y="156"/>
                  <a:pt x="102" y="175"/>
                  <a:pt x="102" y="180"/>
                </a:cubicBezTo>
                <a:cubicBezTo>
                  <a:pt x="101" y="185"/>
                  <a:pt x="103" y="191"/>
                  <a:pt x="105" y="195"/>
                </a:cubicBezTo>
                <a:cubicBezTo>
                  <a:pt x="108" y="199"/>
                  <a:pt x="109" y="201"/>
                  <a:pt x="109" y="201"/>
                </a:cubicBezTo>
                <a:cubicBezTo>
                  <a:pt x="109" y="201"/>
                  <a:pt x="106" y="191"/>
                  <a:pt x="107" y="190"/>
                </a:cubicBezTo>
                <a:cubicBezTo>
                  <a:pt x="108" y="189"/>
                  <a:pt x="117" y="181"/>
                  <a:pt x="122" y="171"/>
                </a:cubicBezTo>
                <a:cubicBezTo>
                  <a:pt x="122" y="122"/>
                  <a:pt x="122" y="122"/>
                  <a:pt x="122" y="122"/>
                </a:cubicBezTo>
                <a:cubicBezTo>
                  <a:pt x="118" y="117"/>
                  <a:pt x="114" y="113"/>
                  <a:pt x="114" y="110"/>
                </a:cubicBezTo>
                <a:cubicBezTo>
                  <a:pt x="114" y="107"/>
                  <a:pt x="117" y="97"/>
                  <a:pt x="117" y="97"/>
                </a:cubicBezTo>
                <a:cubicBezTo>
                  <a:pt x="117" y="97"/>
                  <a:pt x="119" y="98"/>
                  <a:pt x="122" y="100"/>
                </a:cubicBezTo>
                <a:cubicBezTo>
                  <a:pt x="122" y="30"/>
                  <a:pt x="122" y="30"/>
                  <a:pt x="122" y="30"/>
                </a:cubicBezTo>
                <a:cubicBezTo>
                  <a:pt x="117" y="21"/>
                  <a:pt x="112" y="11"/>
                  <a:pt x="112" y="11"/>
                </a:cubicBezTo>
                <a:cubicBezTo>
                  <a:pt x="112" y="11"/>
                  <a:pt x="117" y="16"/>
                  <a:pt x="122" y="23"/>
                </a:cubicBezTo>
                <a:lnTo>
                  <a:pt x="122" y="9"/>
                </a:lnTo>
                <a:close/>
                <a:moveTo>
                  <a:pt x="84" y="49"/>
                </a:moveTo>
                <a:cubicBezTo>
                  <a:pt x="78" y="43"/>
                  <a:pt x="73" y="38"/>
                  <a:pt x="72" y="37"/>
                </a:cubicBezTo>
                <a:cubicBezTo>
                  <a:pt x="69" y="35"/>
                  <a:pt x="42" y="20"/>
                  <a:pt x="28" y="18"/>
                </a:cubicBezTo>
                <a:cubicBezTo>
                  <a:pt x="15" y="16"/>
                  <a:pt x="13" y="17"/>
                  <a:pt x="13" y="17"/>
                </a:cubicBezTo>
                <a:cubicBezTo>
                  <a:pt x="13" y="17"/>
                  <a:pt x="19" y="32"/>
                  <a:pt x="23" y="35"/>
                </a:cubicBezTo>
                <a:cubicBezTo>
                  <a:pt x="26" y="39"/>
                  <a:pt x="36" y="43"/>
                  <a:pt x="31" y="46"/>
                </a:cubicBezTo>
                <a:cubicBezTo>
                  <a:pt x="25" y="49"/>
                  <a:pt x="3" y="39"/>
                  <a:pt x="3" y="39"/>
                </a:cubicBezTo>
                <a:cubicBezTo>
                  <a:pt x="3" y="39"/>
                  <a:pt x="0" y="47"/>
                  <a:pt x="0" y="56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9"/>
                  <a:pt x="3" y="78"/>
                  <a:pt x="11" y="85"/>
                </a:cubicBezTo>
                <a:cubicBezTo>
                  <a:pt x="31" y="102"/>
                  <a:pt x="45" y="107"/>
                  <a:pt x="61" y="105"/>
                </a:cubicBezTo>
                <a:cubicBezTo>
                  <a:pt x="68" y="105"/>
                  <a:pt x="76" y="102"/>
                  <a:pt x="84" y="100"/>
                </a:cubicBezTo>
                <a:cubicBezTo>
                  <a:pt x="84" y="89"/>
                  <a:pt x="84" y="89"/>
                  <a:pt x="84" y="89"/>
                </a:cubicBezTo>
                <a:cubicBezTo>
                  <a:pt x="80" y="89"/>
                  <a:pt x="76" y="88"/>
                  <a:pt x="73" y="87"/>
                </a:cubicBezTo>
                <a:cubicBezTo>
                  <a:pt x="57" y="83"/>
                  <a:pt x="42" y="73"/>
                  <a:pt x="42" y="73"/>
                </a:cubicBezTo>
                <a:cubicBezTo>
                  <a:pt x="42" y="73"/>
                  <a:pt x="62" y="80"/>
                  <a:pt x="83" y="83"/>
                </a:cubicBezTo>
                <a:cubicBezTo>
                  <a:pt x="83" y="83"/>
                  <a:pt x="84" y="83"/>
                  <a:pt x="84" y="83"/>
                </a:cubicBezTo>
                <a:cubicBezTo>
                  <a:pt x="84" y="49"/>
                  <a:pt x="84" y="49"/>
                  <a:pt x="84" y="49"/>
                </a:cubicBezTo>
                <a:close/>
                <a:moveTo>
                  <a:pt x="84" y="109"/>
                </a:moveTo>
                <a:cubicBezTo>
                  <a:pt x="72" y="110"/>
                  <a:pt x="58" y="112"/>
                  <a:pt x="51" y="116"/>
                </a:cubicBezTo>
                <a:cubicBezTo>
                  <a:pt x="39" y="123"/>
                  <a:pt x="39" y="135"/>
                  <a:pt x="37" y="141"/>
                </a:cubicBezTo>
                <a:cubicBezTo>
                  <a:pt x="36" y="147"/>
                  <a:pt x="29" y="149"/>
                  <a:pt x="29" y="149"/>
                </a:cubicBezTo>
                <a:cubicBezTo>
                  <a:pt x="29" y="149"/>
                  <a:pt x="37" y="154"/>
                  <a:pt x="43" y="149"/>
                </a:cubicBezTo>
                <a:cubicBezTo>
                  <a:pt x="49" y="144"/>
                  <a:pt x="52" y="134"/>
                  <a:pt x="58" y="135"/>
                </a:cubicBezTo>
                <a:cubicBezTo>
                  <a:pt x="65" y="136"/>
                  <a:pt x="52" y="152"/>
                  <a:pt x="50" y="155"/>
                </a:cubicBezTo>
                <a:cubicBezTo>
                  <a:pt x="50" y="158"/>
                  <a:pt x="47" y="178"/>
                  <a:pt x="50" y="186"/>
                </a:cubicBezTo>
                <a:cubicBezTo>
                  <a:pt x="53" y="193"/>
                  <a:pt x="55" y="195"/>
                  <a:pt x="55" y="195"/>
                </a:cubicBezTo>
                <a:cubicBezTo>
                  <a:pt x="55" y="195"/>
                  <a:pt x="51" y="206"/>
                  <a:pt x="58" y="211"/>
                </a:cubicBezTo>
                <a:cubicBezTo>
                  <a:pt x="65" y="216"/>
                  <a:pt x="73" y="215"/>
                  <a:pt x="73" y="215"/>
                </a:cubicBezTo>
                <a:cubicBezTo>
                  <a:pt x="73" y="215"/>
                  <a:pt x="75" y="218"/>
                  <a:pt x="78" y="217"/>
                </a:cubicBezTo>
                <a:cubicBezTo>
                  <a:pt x="81" y="216"/>
                  <a:pt x="86" y="212"/>
                  <a:pt x="82" y="208"/>
                </a:cubicBezTo>
                <a:cubicBezTo>
                  <a:pt x="78" y="204"/>
                  <a:pt x="76" y="205"/>
                  <a:pt x="75" y="207"/>
                </a:cubicBezTo>
                <a:cubicBezTo>
                  <a:pt x="73" y="209"/>
                  <a:pt x="73" y="213"/>
                  <a:pt x="73" y="213"/>
                </a:cubicBezTo>
                <a:cubicBezTo>
                  <a:pt x="73" y="213"/>
                  <a:pt x="62" y="213"/>
                  <a:pt x="59" y="209"/>
                </a:cubicBezTo>
                <a:cubicBezTo>
                  <a:pt x="57" y="204"/>
                  <a:pt x="55" y="198"/>
                  <a:pt x="57" y="194"/>
                </a:cubicBezTo>
                <a:cubicBezTo>
                  <a:pt x="59" y="191"/>
                  <a:pt x="64" y="186"/>
                  <a:pt x="68" y="188"/>
                </a:cubicBezTo>
                <a:cubicBezTo>
                  <a:pt x="73" y="188"/>
                  <a:pt x="79" y="187"/>
                  <a:pt x="84" y="182"/>
                </a:cubicBezTo>
                <a:cubicBezTo>
                  <a:pt x="84" y="139"/>
                  <a:pt x="84" y="139"/>
                  <a:pt x="84" y="139"/>
                </a:cubicBezTo>
                <a:cubicBezTo>
                  <a:pt x="83" y="141"/>
                  <a:pt x="82" y="143"/>
                  <a:pt x="81" y="145"/>
                </a:cubicBezTo>
                <a:cubicBezTo>
                  <a:pt x="71" y="162"/>
                  <a:pt x="65" y="172"/>
                  <a:pt x="65" y="172"/>
                </a:cubicBezTo>
                <a:cubicBezTo>
                  <a:pt x="65" y="172"/>
                  <a:pt x="70" y="153"/>
                  <a:pt x="76" y="143"/>
                </a:cubicBezTo>
                <a:cubicBezTo>
                  <a:pt x="79" y="140"/>
                  <a:pt x="81" y="136"/>
                  <a:pt x="84" y="132"/>
                </a:cubicBezTo>
                <a:lnTo>
                  <a:pt x="84" y="109"/>
                </a:lnTo>
                <a:close/>
              </a:path>
            </a:pathLst>
          </a:custGeom>
          <a:gradFill rotWithShape="1">
            <a:gsLst>
              <a:gs pos="0">
                <a:srgbClr val="FFFF99"/>
              </a:gs>
              <a:gs pos="100000">
                <a:srgbClr val="FFFF00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8" name="Freeform 1281"/>
          <p:cNvSpPr>
            <a:spLocks noEditPoints="1"/>
          </p:cNvSpPr>
          <p:nvPr/>
        </p:nvSpPr>
        <p:spPr bwMode="auto">
          <a:xfrm>
            <a:off x="7869238" y="1214438"/>
            <a:ext cx="925512" cy="817562"/>
          </a:xfrm>
          <a:custGeom>
            <a:avLst/>
            <a:gdLst>
              <a:gd name="T0" fmla="*/ 205 w 247"/>
              <a:gd name="T1" fmla="*/ 92 h 218"/>
              <a:gd name="T2" fmla="*/ 157 w 247"/>
              <a:gd name="T3" fmla="*/ 117 h 218"/>
              <a:gd name="T4" fmla="*/ 157 w 247"/>
              <a:gd name="T5" fmla="*/ 122 h 218"/>
              <a:gd name="T6" fmla="*/ 231 w 247"/>
              <a:gd name="T7" fmla="*/ 161 h 218"/>
              <a:gd name="T8" fmla="*/ 236 w 247"/>
              <a:gd name="T9" fmla="*/ 152 h 218"/>
              <a:gd name="T10" fmla="*/ 242 w 247"/>
              <a:gd name="T11" fmla="*/ 140 h 218"/>
              <a:gd name="T12" fmla="*/ 184 w 247"/>
              <a:gd name="T13" fmla="*/ 72 h 218"/>
              <a:gd name="T14" fmla="*/ 181 w 247"/>
              <a:gd name="T15" fmla="*/ 40 h 218"/>
              <a:gd name="T16" fmla="*/ 162 w 247"/>
              <a:gd name="T17" fmla="*/ 53 h 218"/>
              <a:gd name="T18" fmla="*/ 157 w 247"/>
              <a:gd name="T19" fmla="*/ 60 h 218"/>
              <a:gd name="T20" fmla="*/ 154 w 247"/>
              <a:gd name="T21" fmla="*/ 79 h 218"/>
              <a:gd name="T22" fmla="*/ 137 w 247"/>
              <a:gd name="T23" fmla="*/ 71 h 218"/>
              <a:gd name="T24" fmla="*/ 157 w 247"/>
              <a:gd name="T25" fmla="*/ 41 h 218"/>
              <a:gd name="T26" fmla="*/ 122 w 247"/>
              <a:gd name="T27" fmla="*/ 9 h 218"/>
              <a:gd name="T28" fmla="*/ 131 w 247"/>
              <a:gd name="T29" fmla="*/ 58 h 218"/>
              <a:gd name="T30" fmla="*/ 122 w 247"/>
              <a:gd name="T31" fmla="*/ 100 h 218"/>
              <a:gd name="T32" fmla="*/ 157 w 247"/>
              <a:gd name="T33" fmla="*/ 151 h 218"/>
              <a:gd name="T34" fmla="*/ 132 w 247"/>
              <a:gd name="T35" fmla="*/ 95 h 218"/>
              <a:gd name="T36" fmla="*/ 157 w 247"/>
              <a:gd name="T37" fmla="*/ 85 h 218"/>
              <a:gd name="T38" fmla="*/ 127 w 247"/>
              <a:gd name="T39" fmla="*/ 131 h 218"/>
              <a:gd name="T40" fmla="*/ 122 w 247"/>
              <a:gd name="T41" fmla="*/ 9 h 218"/>
              <a:gd name="T42" fmla="*/ 99 w 247"/>
              <a:gd name="T43" fmla="*/ 48 h 218"/>
              <a:gd name="T44" fmla="*/ 84 w 247"/>
              <a:gd name="T45" fmla="*/ 83 h 218"/>
              <a:gd name="T46" fmla="*/ 84 w 247"/>
              <a:gd name="T47" fmla="*/ 100 h 218"/>
              <a:gd name="T48" fmla="*/ 84 w 247"/>
              <a:gd name="T49" fmla="*/ 109 h 218"/>
              <a:gd name="T50" fmla="*/ 104 w 247"/>
              <a:gd name="T51" fmla="*/ 113 h 218"/>
              <a:gd name="T52" fmla="*/ 85 w 247"/>
              <a:gd name="T53" fmla="*/ 181 h 218"/>
              <a:gd name="T54" fmla="*/ 102 w 247"/>
              <a:gd name="T55" fmla="*/ 180 h 218"/>
              <a:gd name="T56" fmla="*/ 107 w 247"/>
              <a:gd name="T57" fmla="*/ 190 h 218"/>
              <a:gd name="T58" fmla="*/ 114 w 247"/>
              <a:gd name="T59" fmla="*/ 110 h 218"/>
              <a:gd name="T60" fmla="*/ 122 w 247"/>
              <a:gd name="T61" fmla="*/ 30 h 218"/>
              <a:gd name="T62" fmla="*/ 122 w 247"/>
              <a:gd name="T63" fmla="*/ 9 h 218"/>
              <a:gd name="T64" fmla="*/ 28 w 247"/>
              <a:gd name="T65" fmla="*/ 18 h 218"/>
              <a:gd name="T66" fmla="*/ 31 w 247"/>
              <a:gd name="T67" fmla="*/ 46 h 218"/>
              <a:gd name="T68" fmla="*/ 0 w 247"/>
              <a:gd name="T69" fmla="*/ 61 h 218"/>
              <a:gd name="T70" fmla="*/ 84 w 247"/>
              <a:gd name="T71" fmla="*/ 100 h 218"/>
              <a:gd name="T72" fmla="*/ 42 w 247"/>
              <a:gd name="T73" fmla="*/ 73 h 218"/>
              <a:gd name="T74" fmla="*/ 84 w 247"/>
              <a:gd name="T75" fmla="*/ 49 h 218"/>
              <a:gd name="T76" fmla="*/ 37 w 247"/>
              <a:gd name="T77" fmla="*/ 141 h 218"/>
              <a:gd name="T78" fmla="*/ 58 w 247"/>
              <a:gd name="T79" fmla="*/ 135 h 218"/>
              <a:gd name="T80" fmla="*/ 55 w 247"/>
              <a:gd name="T81" fmla="*/ 195 h 218"/>
              <a:gd name="T82" fmla="*/ 78 w 247"/>
              <a:gd name="T83" fmla="*/ 217 h 218"/>
              <a:gd name="T84" fmla="*/ 73 w 247"/>
              <a:gd name="T85" fmla="*/ 213 h 218"/>
              <a:gd name="T86" fmla="*/ 68 w 247"/>
              <a:gd name="T87" fmla="*/ 188 h 218"/>
              <a:gd name="T88" fmla="*/ 81 w 247"/>
              <a:gd name="T89" fmla="*/ 145 h 218"/>
              <a:gd name="T90" fmla="*/ 84 w 247"/>
              <a:gd name="T91" fmla="*/ 132 h 21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247"/>
              <a:gd name="T139" fmla="*/ 0 h 218"/>
              <a:gd name="T140" fmla="*/ 247 w 247"/>
              <a:gd name="T141" fmla="*/ 218 h 218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247" h="218">
                <a:moveTo>
                  <a:pt x="247" y="138"/>
                </a:moveTo>
                <a:cubicBezTo>
                  <a:pt x="247" y="138"/>
                  <a:pt x="240" y="134"/>
                  <a:pt x="240" y="129"/>
                </a:cubicBezTo>
                <a:cubicBezTo>
                  <a:pt x="239" y="123"/>
                  <a:pt x="228" y="99"/>
                  <a:pt x="205" y="92"/>
                </a:cubicBezTo>
                <a:cubicBezTo>
                  <a:pt x="182" y="84"/>
                  <a:pt x="167" y="85"/>
                  <a:pt x="162" y="86"/>
                </a:cubicBezTo>
                <a:cubicBezTo>
                  <a:pt x="161" y="86"/>
                  <a:pt x="159" y="86"/>
                  <a:pt x="157" y="85"/>
                </a:cubicBezTo>
                <a:cubicBezTo>
                  <a:pt x="157" y="117"/>
                  <a:pt x="157" y="117"/>
                  <a:pt x="157" y="117"/>
                </a:cubicBezTo>
                <a:cubicBezTo>
                  <a:pt x="161" y="119"/>
                  <a:pt x="163" y="121"/>
                  <a:pt x="166" y="122"/>
                </a:cubicBezTo>
                <a:cubicBezTo>
                  <a:pt x="182" y="130"/>
                  <a:pt x="186" y="130"/>
                  <a:pt x="186" y="130"/>
                </a:cubicBezTo>
                <a:cubicBezTo>
                  <a:pt x="186" y="130"/>
                  <a:pt x="166" y="130"/>
                  <a:pt x="157" y="122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71" y="159"/>
                  <a:pt x="184" y="167"/>
                  <a:pt x="198" y="165"/>
                </a:cubicBezTo>
                <a:cubicBezTo>
                  <a:pt x="211" y="164"/>
                  <a:pt x="231" y="161"/>
                  <a:pt x="231" y="161"/>
                </a:cubicBezTo>
                <a:cubicBezTo>
                  <a:pt x="231" y="161"/>
                  <a:pt x="218" y="157"/>
                  <a:pt x="219" y="152"/>
                </a:cubicBezTo>
                <a:cubicBezTo>
                  <a:pt x="219" y="147"/>
                  <a:pt x="224" y="147"/>
                  <a:pt x="227" y="149"/>
                </a:cubicBezTo>
                <a:cubicBezTo>
                  <a:pt x="230" y="151"/>
                  <a:pt x="236" y="152"/>
                  <a:pt x="236" y="152"/>
                </a:cubicBezTo>
                <a:cubicBezTo>
                  <a:pt x="236" y="152"/>
                  <a:pt x="225" y="147"/>
                  <a:pt x="225" y="143"/>
                </a:cubicBezTo>
                <a:cubicBezTo>
                  <a:pt x="224" y="140"/>
                  <a:pt x="225" y="136"/>
                  <a:pt x="229" y="137"/>
                </a:cubicBezTo>
                <a:cubicBezTo>
                  <a:pt x="234" y="138"/>
                  <a:pt x="238" y="140"/>
                  <a:pt x="242" y="140"/>
                </a:cubicBezTo>
                <a:cubicBezTo>
                  <a:pt x="245" y="140"/>
                  <a:pt x="247" y="138"/>
                  <a:pt x="247" y="138"/>
                </a:cubicBezTo>
                <a:close/>
                <a:moveTo>
                  <a:pt x="157" y="78"/>
                </a:moveTo>
                <a:cubicBezTo>
                  <a:pt x="166" y="75"/>
                  <a:pt x="182" y="74"/>
                  <a:pt x="184" y="72"/>
                </a:cubicBezTo>
                <a:cubicBezTo>
                  <a:pt x="187" y="70"/>
                  <a:pt x="192" y="55"/>
                  <a:pt x="196" y="55"/>
                </a:cubicBezTo>
                <a:cubicBezTo>
                  <a:pt x="201" y="55"/>
                  <a:pt x="206" y="57"/>
                  <a:pt x="206" y="57"/>
                </a:cubicBezTo>
                <a:cubicBezTo>
                  <a:pt x="206" y="57"/>
                  <a:pt x="198" y="44"/>
                  <a:pt x="181" y="40"/>
                </a:cubicBezTo>
                <a:cubicBezTo>
                  <a:pt x="174" y="38"/>
                  <a:pt x="165" y="39"/>
                  <a:pt x="157" y="41"/>
                </a:cubicBezTo>
                <a:cubicBezTo>
                  <a:pt x="157" y="54"/>
                  <a:pt x="157" y="54"/>
                  <a:pt x="157" y="54"/>
                </a:cubicBezTo>
                <a:cubicBezTo>
                  <a:pt x="159" y="53"/>
                  <a:pt x="161" y="53"/>
                  <a:pt x="162" y="53"/>
                </a:cubicBezTo>
                <a:cubicBezTo>
                  <a:pt x="174" y="52"/>
                  <a:pt x="188" y="52"/>
                  <a:pt x="188" y="52"/>
                </a:cubicBezTo>
                <a:cubicBezTo>
                  <a:pt x="188" y="52"/>
                  <a:pt x="170" y="55"/>
                  <a:pt x="164" y="57"/>
                </a:cubicBezTo>
                <a:cubicBezTo>
                  <a:pt x="162" y="58"/>
                  <a:pt x="160" y="58"/>
                  <a:pt x="157" y="60"/>
                </a:cubicBezTo>
                <a:lnTo>
                  <a:pt x="157" y="78"/>
                </a:lnTo>
                <a:close/>
                <a:moveTo>
                  <a:pt x="157" y="85"/>
                </a:moveTo>
                <a:cubicBezTo>
                  <a:pt x="154" y="84"/>
                  <a:pt x="151" y="82"/>
                  <a:pt x="154" y="79"/>
                </a:cubicBezTo>
                <a:cubicBezTo>
                  <a:pt x="155" y="79"/>
                  <a:pt x="156" y="78"/>
                  <a:pt x="157" y="78"/>
                </a:cubicBezTo>
                <a:cubicBezTo>
                  <a:pt x="157" y="60"/>
                  <a:pt x="157" y="60"/>
                  <a:pt x="157" y="60"/>
                </a:cubicBezTo>
                <a:cubicBezTo>
                  <a:pt x="149" y="64"/>
                  <a:pt x="137" y="71"/>
                  <a:pt x="137" y="71"/>
                </a:cubicBezTo>
                <a:cubicBezTo>
                  <a:pt x="135" y="70"/>
                  <a:pt x="135" y="70"/>
                  <a:pt x="135" y="70"/>
                </a:cubicBezTo>
                <a:cubicBezTo>
                  <a:pt x="135" y="70"/>
                  <a:pt x="147" y="58"/>
                  <a:pt x="157" y="54"/>
                </a:cubicBezTo>
                <a:cubicBezTo>
                  <a:pt x="157" y="41"/>
                  <a:pt x="157" y="41"/>
                  <a:pt x="157" y="41"/>
                </a:cubicBezTo>
                <a:cubicBezTo>
                  <a:pt x="148" y="43"/>
                  <a:pt x="141" y="47"/>
                  <a:pt x="141" y="47"/>
                </a:cubicBezTo>
                <a:cubicBezTo>
                  <a:pt x="141" y="47"/>
                  <a:pt x="136" y="20"/>
                  <a:pt x="124" y="10"/>
                </a:cubicBezTo>
                <a:cubicBezTo>
                  <a:pt x="123" y="10"/>
                  <a:pt x="123" y="9"/>
                  <a:pt x="122" y="9"/>
                </a:cubicBezTo>
                <a:cubicBezTo>
                  <a:pt x="122" y="23"/>
                  <a:pt x="122" y="23"/>
                  <a:pt x="122" y="23"/>
                </a:cubicBezTo>
                <a:cubicBezTo>
                  <a:pt x="124" y="26"/>
                  <a:pt x="127" y="29"/>
                  <a:pt x="128" y="33"/>
                </a:cubicBezTo>
                <a:cubicBezTo>
                  <a:pt x="135" y="45"/>
                  <a:pt x="131" y="58"/>
                  <a:pt x="131" y="58"/>
                </a:cubicBezTo>
                <a:cubicBezTo>
                  <a:pt x="131" y="58"/>
                  <a:pt x="129" y="50"/>
                  <a:pt x="127" y="43"/>
                </a:cubicBezTo>
                <a:cubicBezTo>
                  <a:pt x="127" y="41"/>
                  <a:pt x="125" y="36"/>
                  <a:pt x="122" y="30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5" y="102"/>
                  <a:pt x="129" y="105"/>
                  <a:pt x="130" y="108"/>
                </a:cubicBezTo>
                <a:cubicBezTo>
                  <a:pt x="131" y="114"/>
                  <a:pt x="142" y="142"/>
                  <a:pt x="156" y="150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57" y="122"/>
                  <a:pt x="157" y="122"/>
                  <a:pt x="157" y="122"/>
                </a:cubicBezTo>
                <a:cubicBezTo>
                  <a:pt x="157" y="121"/>
                  <a:pt x="157" y="121"/>
                  <a:pt x="157" y="121"/>
                </a:cubicBezTo>
                <a:cubicBezTo>
                  <a:pt x="149" y="112"/>
                  <a:pt x="136" y="102"/>
                  <a:pt x="132" y="95"/>
                </a:cubicBezTo>
                <a:cubicBezTo>
                  <a:pt x="128" y="89"/>
                  <a:pt x="130" y="86"/>
                  <a:pt x="130" y="86"/>
                </a:cubicBezTo>
                <a:cubicBezTo>
                  <a:pt x="130" y="86"/>
                  <a:pt x="144" y="106"/>
                  <a:pt x="157" y="117"/>
                </a:cubicBezTo>
                <a:cubicBezTo>
                  <a:pt x="157" y="85"/>
                  <a:pt x="157" y="85"/>
                  <a:pt x="157" y="85"/>
                </a:cubicBezTo>
                <a:close/>
                <a:moveTo>
                  <a:pt x="122" y="171"/>
                </a:moveTo>
                <a:cubicBezTo>
                  <a:pt x="122" y="122"/>
                  <a:pt x="122" y="122"/>
                  <a:pt x="122" y="122"/>
                </a:cubicBezTo>
                <a:cubicBezTo>
                  <a:pt x="124" y="125"/>
                  <a:pt x="126" y="128"/>
                  <a:pt x="127" y="131"/>
                </a:cubicBezTo>
                <a:cubicBezTo>
                  <a:pt x="133" y="140"/>
                  <a:pt x="130" y="152"/>
                  <a:pt x="125" y="164"/>
                </a:cubicBezTo>
                <a:cubicBezTo>
                  <a:pt x="125" y="167"/>
                  <a:pt x="123" y="169"/>
                  <a:pt x="122" y="171"/>
                </a:cubicBezTo>
                <a:close/>
                <a:moveTo>
                  <a:pt x="122" y="9"/>
                </a:moveTo>
                <a:cubicBezTo>
                  <a:pt x="111" y="0"/>
                  <a:pt x="102" y="1"/>
                  <a:pt x="102" y="1"/>
                </a:cubicBezTo>
                <a:cubicBezTo>
                  <a:pt x="102" y="1"/>
                  <a:pt x="109" y="7"/>
                  <a:pt x="103" y="13"/>
                </a:cubicBezTo>
                <a:cubicBezTo>
                  <a:pt x="97" y="18"/>
                  <a:pt x="97" y="41"/>
                  <a:pt x="99" y="48"/>
                </a:cubicBezTo>
                <a:cubicBezTo>
                  <a:pt x="100" y="54"/>
                  <a:pt x="107" y="63"/>
                  <a:pt x="102" y="63"/>
                </a:cubicBezTo>
                <a:cubicBezTo>
                  <a:pt x="99" y="63"/>
                  <a:pt x="91" y="56"/>
                  <a:pt x="84" y="49"/>
                </a:cubicBezTo>
                <a:cubicBezTo>
                  <a:pt x="84" y="83"/>
                  <a:pt x="84" y="83"/>
                  <a:pt x="84" y="83"/>
                </a:cubicBezTo>
                <a:cubicBezTo>
                  <a:pt x="104" y="85"/>
                  <a:pt x="112" y="84"/>
                  <a:pt x="112" y="84"/>
                </a:cubicBezTo>
                <a:cubicBezTo>
                  <a:pt x="112" y="84"/>
                  <a:pt x="98" y="89"/>
                  <a:pt x="84" y="89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95" y="97"/>
                  <a:pt x="104" y="94"/>
                  <a:pt x="104" y="94"/>
                </a:cubicBezTo>
                <a:cubicBezTo>
                  <a:pt x="104" y="94"/>
                  <a:pt x="111" y="104"/>
                  <a:pt x="101" y="107"/>
                </a:cubicBezTo>
                <a:cubicBezTo>
                  <a:pt x="97" y="108"/>
                  <a:pt x="91" y="108"/>
                  <a:pt x="84" y="109"/>
                </a:cubicBezTo>
                <a:cubicBezTo>
                  <a:pt x="84" y="132"/>
                  <a:pt x="84" y="132"/>
                  <a:pt x="84" y="132"/>
                </a:cubicBezTo>
                <a:cubicBezTo>
                  <a:pt x="90" y="125"/>
                  <a:pt x="96" y="118"/>
                  <a:pt x="96" y="118"/>
                </a:cubicBezTo>
                <a:cubicBezTo>
                  <a:pt x="104" y="113"/>
                  <a:pt x="104" y="113"/>
                  <a:pt x="104" y="113"/>
                </a:cubicBezTo>
                <a:cubicBezTo>
                  <a:pt x="104" y="113"/>
                  <a:pt x="94" y="125"/>
                  <a:pt x="84" y="139"/>
                </a:cubicBezTo>
                <a:cubicBezTo>
                  <a:pt x="84" y="182"/>
                  <a:pt x="84" y="182"/>
                  <a:pt x="84" y="182"/>
                </a:cubicBezTo>
                <a:cubicBezTo>
                  <a:pt x="84" y="182"/>
                  <a:pt x="85" y="182"/>
                  <a:pt x="85" y="181"/>
                </a:cubicBezTo>
                <a:cubicBezTo>
                  <a:pt x="91" y="176"/>
                  <a:pt x="99" y="164"/>
                  <a:pt x="99" y="163"/>
                </a:cubicBezTo>
                <a:cubicBezTo>
                  <a:pt x="99" y="162"/>
                  <a:pt x="102" y="156"/>
                  <a:pt x="102" y="156"/>
                </a:cubicBezTo>
                <a:cubicBezTo>
                  <a:pt x="102" y="156"/>
                  <a:pt x="102" y="175"/>
                  <a:pt x="102" y="180"/>
                </a:cubicBezTo>
                <a:cubicBezTo>
                  <a:pt x="101" y="185"/>
                  <a:pt x="103" y="191"/>
                  <a:pt x="105" y="195"/>
                </a:cubicBezTo>
                <a:cubicBezTo>
                  <a:pt x="108" y="199"/>
                  <a:pt x="109" y="201"/>
                  <a:pt x="109" y="201"/>
                </a:cubicBezTo>
                <a:cubicBezTo>
                  <a:pt x="109" y="201"/>
                  <a:pt x="106" y="191"/>
                  <a:pt x="107" y="190"/>
                </a:cubicBezTo>
                <a:cubicBezTo>
                  <a:pt x="108" y="189"/>
                  <a:pt x="117" y="181"/>
                  <a:pt x="122" y="171"/>
                </a:cubicBezTo>
                <a:cubicBezTo>
                  <a:pt x="122" y="122"/>
                  <a:pt x="122" y="122"/>
                  <a:pt x="122" y="122"/>
                </a:cubicBezTo>
                <a:cubicBezTo>
                  <a:pt x="118" y="117"/>
                  <a:pt x="114" y="113"/>
                  <a:pt x="114" y="110"/>
                </a:cubicBezTo>
                <a:cubicBezTo>
                  <a:pt x="114" y="107"/>
                  <a:pt x="117" y="97"/>
                  <a:pt x="117" y="97"/>
                </a:cubicBezTo>
                <a:cubicBezTo>
                  <a:pt x="117" y="97"/>
                  <a:pt x="119" y="98"/>
                  <a:pt x="122" y="100"/>
                </a:cubicBezTo>
                <a:cubicBezTo>
                  <a:pt x="122" y="30"/>
                  <a:pt x="122" y="30"/>
                  <a:pt x="122" y="30"/>
                </a:cubicBezTo>
                <a:cubicBezTo>
                  <a:pt x="117" y="21"/>
                  <a:pt x="112" y="11"/>
                  <a:pt x="112" y="11"/>
                </a:cubicBezTo>
                <a:cubicBezTo>
                  <a:pt x="112" y="11"/>
                  <a:pt x="117" y="16"/>
                  <a:pt x="122" y="23"/>
                </a:cubicBezTo>
                <a:lnTo>
                  <a:pt x="122" y="9"/>
                </a:lnTo>
                <a:close/>
                <a:moveTo>
                  <a:pt x="84" y="49"/>
                </a:moveTo>
                <a:cubicBezTo>
                  <a:pt x="78" y="43"/>
                  <a:pt x="73" y="38"/>
                  <a:pt x="72" y="37"/>
                </a:cubicBezTo>
                <a:cubicBezTo>
                  <a:pt x="69" y="35"/>
                  <a:pt x="42" y="20"/>
                  <a:pt x="28" y="18"/>
                </a:cubicBezTo>
                <a:cubicBezTo>
                  <a:pt x="15" y="16"/>
                  <a:pt x="13" y="17"/>
                  <a:pt x="13" y="17"/>
                </a:cubicBezTo>
                <a:cubicBezTo>
                  <a:pt x="13" y="17"/>
                  <a:pt x="19" y="32"/>
                  <a:pt x="23" y="35"/>
                </a:cubicBezTo>
                <a:cubicBezTo>
                  <a:pt x="26" y="39"/>
                  <a:pt x="36" y="43"/>
                  <a:pt x="31" y="46"/>
                </a:cubicBezTo>
                <a:cubicBezTo>
                  <a:pt x="25" y="49"/>
                  <a:pt x="3" y="39"/>
                  <a:pt x="3" y="39"/>
                </a:cubicBezTo>
                <a:cubicBezTo>
                  <a:pt x="3" y="39"/>
                  <a:pt x="0" y="47"/>
                  <a:pt x="0" y="56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9"/>
                  <a:pt x="3" y="78"/>
                  <a:pt x="11" y="85"/>
                </a:cubicBezTo>
                <a:cubicBezTo>
                  <a:pt x="31" y="102"/>
                  <a:pt x="45" y="107"/>
                  <a:pt x="61" y="105"/>
                </a:cubicBezTo>
                <a:cubicBezTo>
                  <a:pt x="68" y="105"/>
                  <a:pt x="76" y="102"/>
                  <a:pt x="84" y="100"/>
                </a:cubicBezTo>
                <a:cubicBezTo>
                  <a:pt x="84" y="89"/>
                  <a:pt x="84" y="89"/>
                  <a:pt x="84" y="89"/>
                </a:cubicBezTo>
                <a:cubicBezTo>
                  <a:pt x="80" y="89"/>
                  <a:pt x="76" y="88"/>
                  <a:pt x="73" y="87"/>
                </a:cubicBezTo>
                <a:cubicBezTo>
                  <a:pt x="57" y="83"/>
                  <a:pt x="42" y="73"/>
                  <a:pt x="42" y="73"/>
                </a:cubicBezTo>
                <a:cubicBezTo>
                  <a:pt x="42" y="73"/>
                  <a:pt x="62" y="80"/>
                  <a:pt x="83" y="83"/>
                </a:cubicBezTo>
                <a:cubicBezTo>
                  <a:pt x="83" y="83"/>
                  <a:pt x="84" y="83"/>
                  <a:pt x="84" y="83"/>
                </a:cubicBezTo>
                <a:cubicBezTo>
                  <a:pt x="84" y="49"/>
                  <a:pt x="84" y="49"/>
                  <a:pt x="84" y="49"/>
                </a:cubicBezTo>
                <a:close/>
                <a:moveTo>
                  <a:pt x="84" y="109"/>
                </a:moveTo>
                <a:cubicBezTo>
                  <a:pt x="72" y="110"/>
                  <a:pt x="58" y="112"/>
                  <a:pt x="51" y="116"/>
                </a:cubicBezTo>
                <a:cubicBezTo>
                  <a:pt x="39" y="123"/>
                  <a:pt x="39" y="135"/>
                  <a:pt x="37" y="141"/>
                </a:cubicBezTo>
                <a:cubicBezTo>
                  <a:pt x="36" y="147"/>
                  <a:pt x="29" y="149"/>
                  <a:pt x="29" y="149"/>
                </a:cubicBezTo>
                <a:cubicBezTo>
                  <a:pt x="29" y="149"/>
                  <a:pt x="37" y="154"/>
                  <a:pt x="43" y="149"/>
                </a:cubicBezTo>
                <a:cubicBezTo>
                  <a:pt x="49" y="144"/>
                  <a:pt x="52" y="134"/>
                  <a:pt x="58" y="135"/>
                </a:cubicBezTo>
                <a:cubicBezTo>
                  <a:pt x="65" y="136"/>
                  <a:pt x="52" y="152"/>
                  <a:pt x="50" y="155"/>
                </a:cubicBezTo>
                <a:cubicBezTo>
                  <a:pt x="50" y="158"/>
                  <a:pt x="47" y="178"/>
                  <a:pt x="50" y="186"/>
                </a:cubicBezTo>
                <a:cubicBezTo>
                  <a:pt x="53" y="193"/>
                  <a:pt x="55" y="195"/>
                  <a:pt x="55" y="195"/>
                </a:cubicBezTo>
                <a:cubicBezTo>
                  <a:pt x="55" y="195"/>
                  <a:pt x="51" y="206"/>
                  <a:pt x="58" y="211"/>
                </a:cubicBezTo>
                <a:cubicBezTo>
                  <a:pt x="65" y="216"/>
                  <a:pt x="73" y="215"/>
                  <a:pt x="73" y="215"/>
                </a:cubicBezTo>
                <a:cubicBezTo>
                  <a:pt x="73" y="215"/>
                  <a:pt x="75" y="218"/>
                  <a:pt x="78" y="217"/>
                </a:cubicBezTo>
                <a:cubicBezTo>
                  <a:pt x="81" y="216"/>
                  <a:pt x="86" y="212"/>
                  <a:pt x="82" y="208"/>
                </a:cubicBezTo>
                <a:cubicBezTo>
                  <a:pt x="78" y="204"/>
                  <a:pt x="76" y="205"/>
                  <a:pt x="75" y="207"/>
                </a:cubicBezTo>
                <a:cubicBezTo>
                  <a:pt x="73" y="209"/>
                  <a:pt x="73" y="213"/>
                  <a:pt x="73" y="213"/>
                </a:cubicBezTo>
                <a:cubicBezTo>
                  <a:pt x="73" y="213"/>
                  <a:pt x="62" y="213"/>
                  <a:pt x="59" y="209"/>
                </a:cubicBezTo>
                <a:cubicBezTo>
                  <a:pt x="57" y="204"/>
                  <a:pt x="55" y="198"/>
                  <a:pt x="57" y="194"/>
                </a:cubicBezTo>
                <a:cubicBezTo>
                  <a:pt x="59" y="191"/>
                  <a:pt x="64" y="186"/>
                  <a:pt x="68" y="188"/>
                </a:cubicBezTo>
                <a:cubicBezTo>
                  <a:pt x="73" y="188"/>
                  <a:pt x="79" y="187"/>
                  <a:pt x="84" y="182"/>
                </a:cubicBezTo>
                <a:cubicBezTo>
                  <a:pt x="84" y="139"/>
                  <a:pt x="84" y="139"/>
                  <a:pt x="84" y="139"/>
                </a:cubicBezTo>
                <a:cubicBezTo>
                  <a:pt x="83" y="141"/>
                  <a:pt x="82" y="143"/>
                  <a:pt x="81" y="145"/>
                </a:cubicBezTo>
                <a:cubicBezTo>
                  <a:pt x="71" y="162"/>
                  <a:pt x="65" y="172"/>
                  <a:pt x="65" y="172"/>
                </a:cubicBezTo>
                <a:cubicBezTo>
                  <a:pt x="65" y="172"/>
                  <a:pt x="70" y="153"/>
                  <a:pt x="76" y="143"/>
                </a:cubicBezTo>
                <a:cubicBezTo>
                  <a:pt x="79" y="140"/>
                  <a:pt x="81" y="136"/>
                  <a:pt x="84" y="132"/>
                </a:cubicBezTo>
                <a:lnTo>
                  <a:pt x="84" y="109"/>
                </a:lnTo>
                <a:close/>
              </a:path>
            </a:pathLst>
          </a:custGeom>
          <a:gradFill rotWithShape="1">
            <a:gsLst>
              <a:gs pos="0">
                <a:srgbClr val="FFFF99"/>
              </a:gs>
              <a:gs pos="100000">
                <a:srgbClr val="FFFF00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9" name="Freeform 1281"/>
          <p:cNvSpPr>
            <a:spLocks noEditPoints="1"/>
          </p:cNvSpPr>
          <p:nvPr/>
        </p:nvSpPr>
        <p:spPr bwMode="auto">
          <a:xfrm>
            <a:off x="7869238" y="1214438"/>
            <a:ext cx="925512" cy="817562"/>
          </a:xfrm>
          <a:custGeom>
            <a:avLst/>
            <a:gdLst>
              <a:gd name="T0" fmla="*/ 205 w 247"/>
              <a:gd name="T1" fmla="*/ 92 h 218"/>
              <a:gd name="T2" fmla="*/ 157 w 247"/>
              <a:gd name="T3" fmla="*/ 117 h 218"/>
              <a:gd name="T4" fmla="*/ 157 w 247"/>
              <a:gd name="T5" fmla="*/ 122 h 218"/>
              <a:gd name="T6" fmla="*/ 231 w 247"/>
              <a:gd name="T7" fmla="*/ 161 h 218"/>
              <a:gd name="T8" fmla="*/ 236 w 247"/>
              <a:gd name="T9" fmla="*/ 152 h 218"/>
              <a:gd name="T10" fmla="*/ 242 w 247"/>
              <a:gd name="T11" fmla="*/ 140 h 218"/>
              <a:gd name="T12" fmla="*/ 184 w 247"/>
              <a:gd name="T13" fmla="*/ 72 h 218"/>
              <a:gd name="T14" fmla="*/ 181 w 247"/>
              <a:gd name="T15" fmla="*/ 40 h 218"/>
              <a:gd name="T16" fmla="*/ 162 w 247"/>
              <a:gd name="T17" fmla="*/ 53 h 218"/>
              <a:gd name="T18" fmla="*/ 157 w 247"/>
              <a:gd name="T19" fmla="*/ 60 h 218"/>
              <a:gd name="T20" fmla="*/ 154 w 247"/>
              <a:gd name="T21" fmla="*/ 79 h 218"/>
              <a:gd name="T22" fmla="*/ 137 w 247"/>
              <a:gd name="T23" fmla="*/ 71 h 218"/>
              <a:gd name="T24" fmla="*/ 157 w 247"/>
              <a:gd name="T25" fmla="*/ 41 h 218"/>
              <a:gd name="T26" fmla="*/ 122 w 247"/>
              <a:gd name="T27" fmla="*/ 9 h 218"/>
              <a:gd name="T28" fmla="*/ 131 w 247"/>
              <a:gd name="T29" fmla="*/ 58 h 218"/>
              <a:gd name="T30" fmla="*/ 122 w 247"/>
              <a:gd name="T31" fmla="*/ 100 h 218"/>
              <a:gd name="T32" fmla="*/ 157 w 247"/>
              <a:gd name="T33" fmla="*/ 151 h 218"/>
              <a:gd name="T34" fmla="*/ 132 w 247"/>
              <a:gd name="T35" fmla="*/ 95 h 218"/>
              <a:gd name="T36" fmla="*/ 157 w 247"/>
              <a:gd name="T37" fmla="*/ 85 h 218"/>
              <a:gd name="T38" fmla="*/ 127 w 247"/>
              <a:gd name="T39" fmla="*/ 131 h 218"/>
              <a:gd name="T40" fmla="*/ 122 w 247"/>
              <a:gd name="T41" fmla="*/ 9 h 218"/>
              <a:gd name="T42" fmla="*/ 99 w 247"/>
              <a:gd name="T43" fmla="*/ 48 h 218"/>
              <a:gd name="T44" fmla="*/ 84 w 247"/>
              <a:gd name="T45" fmla="*/ 83 h 218"/>
              <a:gd name="T46" fmla="*/ 84 w 247"/>
              <a:gd name="T47" fmla="*/ 100 h 218"/>
              <a:gd name="T48" fmla="*/ 84 w 247"/>
              <a:gd name="T49" fmla="*/ 109 h 218"/>
              <a:gd name="T50" fmla="*/ 104 w 247"/>
              <a:gd name="T51" fmla="*/ 113 h 218"/>
              <a:gd name="T52" fmla="*/ 85 w 247"/>
              <a:gd name="T53" fmla="*/ 181 h 218"/>
              <a:gd name="T54" fmla="*/ 102 w 247"/>
              <a:gd name="T55" fmla="*/ 180 h 218"/>
              <a:gd name="T56" fmla="*/ 107 w 247"/>
              <a:gd name="T57" fmla="*/ 190 h 218"/>
              <a:gd name="T58" fmla="*/ 114 w 247"/>
              <a:gd name="T59" fmla="*/ 110 h 218"/>
              <a:gd name="T60" fmla="*/ 122 w 247"/>
              <a:gd name="T61" fmla="*/ 30 h 218"/>
              <a:gd name="T62" fmla="*/ 122 w 247"/>
              <a:gd name="T63" fmla="*/ 9 h 218"/>
              <a:gd name="T64" fmla="*/ 28 w 247"/>
              <a:gd name="T65" fmla="*/ 18 h 218"/>
              <a:gd name="T66" fmla="*/ 31 w 247"/>
              <a:gd name="T67" fmla="*/ 46 h 218"/>
              <a:gd name="T68" fmla="*/ 0 w 247"/>
              <a:gd name="T69" fmla="*/ 61 h 218"/>
              <a:gd name="T70" fmla="*/ 84 w 247"/>
              <a:gd name="T71" fmla="*/ 100 h 218"/>
              <a:gd name="T72" fmla="*/ 42 w 247"/>
              <a:gd name="T73" fmla="*/ 73 h 218"/>
              <a:gd name="T74" fmla="*/ 84 w 247"/>
              <a:gd name="T75" fmla="*/ 49 h 218"/>
              <a:gd name="T76" fmla="*/ 37 w 247"/>
              <a:gd name="T77" fmla="*/ 141 h 218"/>
              <a:gd name="T78" fmla="*/ 58 w 247"/>
              <a:gd name="T79" fmla="*/ 135 h 218"/>
              <a:gd name="T80" fmla="*/ 55 w 247"/>
              <a:gd name="T81" fmla="*/ 195 h 218"/>
              <a:gd name="T82" fmla="*/ 78 w 247"/>
              <a:gd name="T83" fmla="*/ 217 h 218"/>
              <a:gd name="T84" fmla="*/ 73 w 247"/>
              <a:gd name="T85" fmla="*/ 213 h 218"/>
              <a:gd name="T86" fmla="*/ 68 w 247"/>
              <a:gd name="T87" fmla="*/ 188 h 218"/>
              <a:gd name="T88" fmla="*/ 81 w 247"/>
              <a:gd name="T89" fmla="*/ 145 h 218"/>
              <a:gd name="T90" fmla="*/ 84 w 247"/>
              <a:gd name="T91" fmla="*/ 132 h 21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247"/>
              <a:gd name="T139" fmla="*/ 0 h 218"/>
              <a:gd name="T140" fmla="*/ 247 w 247"/>
              <a:gd name="T141" fmla="*/ 218 h 218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247" h="218">
                <a:moveTo>
                  <a:pt x="247" y="138"/>
                </a:moveTo>
                <a:cubicBezTo>
                  <a:pt x="247" y="138"/>
                  <a:pt x="240" y="134"/>
                  <a:pt x="240" y="129"/>
                </a:cubicBezTo>
                <a:cubicBezTo>
                  <a:pt x="239" y="123"/>
                  <a:pt x="228" y="99"/>
                  <a:pt x="205" y="92"/>
                </a:cubicBezTo>
                <a:cubicBezTo>
                  <a:pt x="182" y="84"/>
                  <a:pt x="167" y="85"/>
                  <a:pt x="162" y="86"/>
                </a:cubicBezTo>
                <a:cubicBezTo>
                  <a:pt x="161" y="86"/>
                  <a:pt x="159" y="86"/>
                  <a:pt x="157" y="85"/>
                </a:cubicBezTo>
                <a:cubicBezTo>
                  <a:pt x="157" y="117"/>
                  <a:pt x="157" y="117"/>
                  <a:pt x="157" y="117"/>
                </a:cubicBezTo>
                <a:cubicBezTo>
                  <a:pt x="161" y="119"/>
                  <a:pt x="163" y="121"/>
                  <a:pt x="166" y="122"/>
                </a:cubicBezTo>
                <a:cubicBezTo>
                  <a:pt x="182" y="130"/>
                  <a:pt x="186" y="130"/>
                  <a:pt x="186" y="130"/>
                </a:cubicBezTo>
                <a:cubicBezTo>
                  <a:pt x="186" y="130"/>
                  <a:pt x="166" y="130"/>
                  <a:pt x="157" y="122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71" y="159"/>
                  <a:pt x="184" y="167"/>
                  <a:pt x="198" y="165"/>
                </a:cubicBezTo>
                <a:cubicBezTo>
                  <a:pt x="211" y="164"/>
                  <a:pt x="231" y="161"/>
                  <a:pt x="231" y="161"/>
                </a:cubicBezTo>
                <a:cubicBezTo>
                  <a:pt x="231" y="161"/>
                  <a:pt x="218" y="157"/>
                  <a:pt x="219" y="152"/>
                </a:cubicBezTo>
                <a:cubicBezTo>
                  <a:pt x="219" y="147"/>
                  <a:pt x="224" y="147"/>
                  <a:pt x="227" y="149"/>
                </a:cubicBezTo>
                <a:cubicBezTo>
                  <a:pt x="230" y="151"/>
                  <a:pt x="236" y="152"/>
                  <a:pt x="236" y="152"/>
                </a:cubicBezTo>
                <a:cubicBezTo>
                  <a:pt x="236" y="152"/>
                  <a:pt x="225" y="147"/>
                  <a:pt x="225" y="143"/>
                </a:cubicBezTo>
                <a:cubicBezTo>
                  <a:pt x="224" y="140"/>
                  <a:pt x="225" y="136"/>
                  <a:pt x="229" y="137"/>
                </a:cubicBezTo>
                <a:cubicBezTo>
                  <a:pt x="234" y="138"/>
                  <a:pt x="238" y="140"/>
                  <a:pt x="242" y="140"/>
                </a:cubicBezTo>
                <a:cubicBezTo>
                  <a:pt x="245" y="140"/>
                  <a:pt x="247" y="138"/>
                  <a:pt x="247" y="138"/>
                </a:cubicBezTo>
                <a:close/>
                <a:moveTo>
                  <a:pt x="157" y="78"/>
                </a:moveTo>
                <a:cubicBezTo>
                  <a:pt x="166" y="75"/>
                  <a:pt x="182" y="74"/>
                  <a:pt x="184" y="72"/>
                </a:cubicBezTo>
                <a:cubicBezTo>
                  <a:pt x="187" y="70"/>
                  <a:pt x="192" y="55"/>
                  <a:pt x="196" y="55"/>
                </a:cubicBezTo>
                <a:cubicBezTo>
                  <a:pt x="201" y="55"/>
                  <a:pt x="206" y="57"/>
                  <a:pt x="206" y="57"/>
                </a:cubicBezTo>
                <a:cubicBezTo>
                  <a:pt x="206" y="57"/>
                  <a:pt x="198" y="44"/>
                  <a:pt x="181" y="40"/>
                </a:cubicBezTo>
                <a:cubicBezTo>
                  <a:pt x="174" y="38"/>
                  <a:pt x="165" y="39"/>
                  <a:pt x="157" y="41"/>
                </a:cubicBezTo>
                <a:cubicBezTo>
                  <a:pt x="157" y="54"/>
                  <a:pt x="157" y="54"/>
                  <a:pt x="157" y="54"/>
                </a:cubicBezTo>
                <a:cubicBezTo>
                  <a:pt x="159" y="53"/>
                  <a:pt x="161" y="53"/>
                  <a:pt x="162" y="53"/>
                </a:cubicBezTo>
                <a:cubicBezTo>
                  <a:pt x="174" y="52"/>
                  <a:pt x="188" y="52"/>
                  <a:pt x="188" y="52"/>
                </a:cubicBezTo>
                <a:cubicBezTo>
                  <a:pt x="188" y="52"/>
                  <a:pt x="170" y="55"/>
                  <a:pt x="164" y="57"/>
                </a:cubicBezTo>
                <a:cubicBezTo>
                  <a:pt x="162" y="58"/>
                  <a:pt x="160" y="58"/>
                  <a:pt x="157" y="60"/>
                </a:cubicBezTo>
                <a:lnTo>
                  <a:pt x="157" y="78"/>
                </a:lnTo>
                <a:close/>
                <a:moveTo>
                  <a:pt x="157" y="85"/>
                </a:moveTo>
                <a:cubicBezTo>
                  <a:pt x="154" y="84"/>
                  <a:pt x="151" y="82"/>
                  <a:pt x="154" y="79"/>
                </a:cubicBezTo>
                <a:cubicBezTo>
                  <a:pt x="155" y="79"/>
                  <a:pt x="156" y="78"/>
                  <a:pt x="157" y="78"/>
                </a:cubicBezTo>
                <a:cubicBezTo>
                  <a:pt x="157" y="60"/>
                  <a:pt x="157" y="60"/>
                  <a:pt x="157" y="60"/>
                </a:cubicBezTo>
                <a:cubicBezTo>
                  <a:pt x="149" y="64"/>
                  <a:pt x="137" y="71"/>
                  <a:pt x="137" y="71"/>
                </a:cubicBezTo>
                <a:cubicBezTo>
                  <a:pt x="135" y="70"/>
                  <a:pt x="135" y="70"/>
                  <a:pt x="135" y="70"/>
                </a:cubicBezTo>
                <a:cubicBezTo>
                  <a:pt x="135" y="70"/>
                  <a:pt x="147" y="58"/>
                  <a:pt x="157" y="54"/>
                </a:cubicBezTo>
                <a:cubicBezTo>
                  <a:pt x="157" y="41"/>
                  <a:pt x="157" y="41"/>
                  <a:pt x="157" y="41"/>
                </a:cubicBezTo>
                <a:cubicBezTo>
                  <a:pt x="148" y="43"/>
                  <a:pt x="141" y="47"/>
                  <a:pt x="141" y="47"/>
                </a:cubicBezTo>
                <a:cubicBezTo>
                  <a:pt x="141" y="47"/>
                  <a:pt x="136" y="20"/>
                  <a:pt x="124" y="10"/>
                </a:cubicBezTo>
                <a:cubicBezTo>
                  <a:pt x="123" y="10"/>
                  <a:pt x="123" y="9"/>
                  <a:pt x="122" y="9"/>
                </a:cubicBezTo>
                <a:cubicBezTo>
                  <a:pt x="122" y="23"/>
                  <a:pt x="122" y="23"/>
                  <a:pt x="122" y="23"/>
                </a:cubicBezTo>
                <a:cubicBezTo>
                  <a:pt x="124" y="26"/>
                  <a:pt x="127" y="29"/>
                  <a:pt x="128" y="33"/>
                </a:cubicBezTo>
                <a:cubicBezTo>
                  <a:pt x="135" y="45"/>
                  <a:pt x="131" y="58"/>
                  <a:pt x="131" y="58"/>
                </a:cubicBezTo>
                <a:cubicBezTo>
                  <a:pt x="131" y="58"/>
                  <a:pt x="129" y="50"/>
                  <a:pt x="127" y="43"/>
                </a:cubicBezTo>
                <a:cubicBezTo>
                  <a:pt x="127" y="41"/>
                  <a:pt x="125" y="36"/>
                  <a:pt x="122" y="30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5" y="102"/>
                  <a:pt x="129" y="105"/>
                  <a:pt x="130" y="108"/>
                </a:cubicBezTo>
                <a:cubicBezTo>
                  <a:pt x="131" y="114"/>
                  <a:pt x="142" y="142"/>
                  <a:pt x="156" y="150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57" y="122"/>
                  <a:pt x="157" y="122"/>
                  <a:pt x="157" y="122"/>
                </a:cubicBezTo>
                <a:cubicBezTo>
                  <a:pt x="157" y="121"/>
                  <a:pt x="157" y="121"/>
                  <a:pt x="157" y="121"/>
                </a:cubicBezTo>
                <a:cubicBezTo>
                  <a:pt x="149" y="112"/>
                  <a:pt x="136" y="102"/>
                  <a:pt x="132" y="95"/>
                </a:cubicBezTo>
                <a:cubicBezTo>
                  <a:pt x="128" y="89"/>
                  <a:pt x="130" y="86"/>
                  <a:pt x="130" y="86"/>
                </a:cubicBezTo>
                <a:cubicBezTo>
                  <a:pt x="130" y="86"/>
                  <a:pt x="144" y="106"/>
                  <a:pt x="157" y="117"/>
                </a:cubicBezTo>
                <a:cubicBezTo>
                  <a:pt x="157" y="85"/>
                  <a:pt x="157" y="85"/>
                  <a:pt x="157" y="85"/>
                </a:cubicBezTo>
                <a:close/>
                <a:moveTo>
                  <a:pt x="122" y="171"/>
                </a:moveTo>
                <a:cubicBezTo>
                  <a:pt x="122" y="122"/>
                  <a:pt x="122" y="122"/>
                  <a:pt x="122" y="122"/>
                </a:cubicBezTo>
                <a:cubicBezTo>
                  <a:pt x="124" y="125"/>
                  <a:pt x="126" y="128"/>
                  <a:pt x="127" y="131"/>
                </a:cubicBezTo>
                <a:cubicBezTo>
                  <a:pt x="133" y="140"/>
                  <a:pt x="130" y="152"/>
                  <a:pt x="125" y="164"/>
                </a:cubicBezTo>
                <a:cubicBezTo>
                  <a:pt x="125" y="167"/>
                  <a:pt x="123" y="169"/>
                  <a:pt x="122" y="171"/>
                </a:cubicBezTo>
                <a:close/>
                <a:moveTo>
                  <a:pt x="122" y="9"/>
                </a:moveTo>
                <a:cubicBezTo>
                  <a:pt x="111" y="0"/>
                  <a:pt x="102" y="1"/>
                  <a:pt x="102" y="1"/>
                </a:cubicBezTo>
                <a:cubicBezTo>
                  <a:pt x="102" y="1"/>
                  <a:pt x="109" y="7"/>
                  <a:pt x="103" y="13"/>
                </a:cubicBezTo>
                <a:cubicBezTo>
                  <a:pt x="97" y="18"/>
                  <a:pt x="97" y="41"/>
                  <a:pt x="99" y="48"/>
                </a:cubicBezTo>
                <a:cubicBezTo>
                  <a:pt x="100" y="54"/>
                  <a:pt x="107" y="63"/>
                  <a:pt x="102" y="63"/>
                </a:cubicBezTo>
                <a:cubicBezTo>
                  <a:pt x="99" y="63"/>
                  <a:pt x="91" y="56"/>
                  <a:pt x="84" y="49"/>
                </a:cubicBezTo>
                <a:cubicBezTo>
                  <a:pt x="84" y="83"/>
                  <a:pt x="84" y="83"/>
                  <a:pt x="84" y="83"/>
                </a:cubicBezTo>
                <a:cubicBezTo>
                  <a:pt x="104" y="85"/>
                  <a:pt x="112" y="84"/>
                  <a:pt x="112" y="84"/>
                </a:cubicBezTo>
                <a:cubicBezTo>
                  <a:pt x="112" y="84"/>
                  <a:pt x="98" y="89"/>
                  <a:pt x="84" y="89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95" y="97"/>
                  <a:pt x="104" y="94"/>
                  <a:pt x="104" y="94"/>
                </a:cubicBezTo>
                <a:cubicBezTo>
                  <a:pt x="104" y="94"/>
                  <a:pt x="111" y="104"/>
                  <a:pt x="101" y="107"/>
                </a:cubicBezTo>
                <a:cubicBezTo>
                  <a:pt x="97" y="108"/>
                  <a:pt x="91" y="108"/>
                  <a:pt x="84" y="109"/>
                </a:cubicBezTo>
                <a:cubicBezTo>
                  <a:pt x="84" y="132"/>
                  <a:pt x="84" y="132"/>
                  <a:pt x="84" y="132"/>
                </a:cubicBezTo>
                <a:cubicBezTo>
                  <a:pt x="90" y="125"/>
                  <a:pt x="96" y="118"/>
                  <a:pt x="96" y="118"/>
                </a:cubicBezTo>
                <a:cubicBezTo>
                  <a:pt x="104" y="113"/>
                  <a:pt x="104" y="113"/>
                  <a:pt x="104" y="113"/>
                </a:cubicBezTo>
                <a:cubicBezTo>
                  <a:pt x="104" y="113"/>
                  <a:pt x="94" y="125"/>
                  <a:pt x="84" y="139"/>
                </a:cubicBezTo>
                <a:cubicBezTo>
                  <a:pt x="84" y="182"/>
                  <a:pt x="84" y="182"/>
                  <a:pt x="84" y="182"/>
                </a:cubicBezTo>
                <a:cubicBezTo>
                  <a:pt x="84" y="182"/>
                  <a:pt x="85" y="182"/>
                  <a:pt x="85" y="181"/>
                </a:cubicBezTo>
                <a:cubicBezTo>
                  <a:pt x="91" y="176"/>
                  <a:pt x="99" y="164"/>
                  <a:pt x="99" y="163"/>
                </a:cubicBezTo>
                <a:cubicBezTo>
                  <a:pt x="99" y="162"/>
                  <a:pt x="102" y="156"/>
                  <a:pt x="102" y="156"/>
                </a:cubicBezTo>
                <a:cubicBezTo>
                  <a:pt x="102" y="156"/>
                  <a:pt x="102" y="175"/>
                  <a:pt x="102" y="180"/>
                </a:cubicBezTo>
                <a:cubicBezTo>
                  <a:pt x="101" y="185"/>
                  <a:pt x="103" y="191"/>
                  <a:pt x="105" y="195"/>
                </a:cubicBezTo>
                <a:cubicBezTo>
                  <a:pt x="108" y="199"/>
                  <a:pt x="109" y="201"/>
                  <a:pt x="109" y="201"/>
                </a:cubicBezTo>
                <a:cubicBezTo>
                  <a:pt x="109" y="201"/>
                  <a:pt x="106" y="191"/>
                  <a:pt x="107" y="190"/>
                </a:cubicBezTo>
                <a:cubicBezTo>
                  <a:pt x="108" y="189"/>
                  <a:pt x="117" y="181"/>
                  <a:pt x="122" y="171"/>
                </a:cubicBezTo>
                <a:cubicBezTo>
                  <a:pt x="122" y="122"/>
                  <a:pt x="122" y="122"/>
                  <a:pt x="122" y="122"/>
                </a:cubicBezTo>
                <a:cubicBezTo>
                  <a:pt x="118" y="117"/>
                  <a:pt x="114" y="113"/>
                  <a:pt x="114" y="110"/>
                </a:cubicBezTo>
                <a:cubicBezTo>
                  <a:pt x="114" y="107"/>
                  <a:pt x="117" y="97"/>
                  <a:pt x="117" y="97"/>
                </a:cubicBezTo>
                <a:cubicBezTo>
                  <a:pt x="117" y="97"/>
                  <a:pt x="119" y="98"/>
                  <a:pt x="122" y="100"/>
                </a:cubicBezTo>
                <a:cubicBezTo>
                  <a:pt x="122" y="30"/>
                  <a:pt x="122" y="30"/>
                  <a:pt x="122" y="30"/>
                </a:cubicBezTo>
                <a:cubicBezTo>
                  <a:pt x="117" y="21"/>
                  <a:pt x="112" y="11"/>
                  <a:pt x="112" y="11"/>
                </a:cubicBezTo>
                <a:cubicBezTo>
                  <a:pt x="112" y="11"/>
                  <a:pt x="117" y="16"/>
                  <a:pt x="122" y="23"/>
                </a:cubicBezTo>
                <a:lnTo>
                  <a:pt x="122" y="9"/>
                </a:lnTo>
                <a:close/>
                <a:moveTo>
                  <a:pt x="84" y="49"/>
                </a:moveTo>
                <a:cubicBezTo>
                  <a:pt x="78" y="43"/>
                  <a:pt x="73" y="38"/>
                  <a:pt x="72" y="37"/>
                </a:cubicBezTo>
                <a:cubicBezTo>
                  <a:pt x="69" y="35"/>
                  <a:pt x="42" y="20"/>
                  <a:pt x="28" y="18"/>
                </a:cubicBezTo>
                <a:cubicBezTo>
                  <a:pt x="15" y="16"/>
                  <a:pt x="13" y="17"/>
                  <a:pt x="13" y="17"/>
                </a:cubicBezTo>
                <a:cubicBezTo>
                  <a:pt x="13" y="17"/>
                  <a:pt x="19" y="32"/>
                  <a:pt x="23" y="35"/>
                </a:cubicBezTo>
                <a:cubicBezTo>
                  <a:pt x="26" y="39"/>
                  <a:pt x="36" y="43"/>
                  <a:pt x="31" y="46"/>
                </a:cubicBezTo>
                <a:cubicBezTo>
                  <a:pt x="25" y="49"/>
                  <a:pt x="3" y="39"/>
                  <a:pt x="3" y="39"/>
                </a:cubicBezTo>
                <a:cubicBezTo>
                  <a:pt x="3" y="39"/>
                  <a:pt x="0" y="47"/>
                  <a:pt x="0" y="56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9"/>
                  <a:pt x="3" y="78"/>
                  <a:pt x="11" y="85"/>
                </a:cubicBezTo>
                <a:cubicBezTo>
                  <a:pt x="31" y="102"/>
                  <a:pt x="45" y="107"/>
                  <a:pt x="61" y="105"/>
                </a:cubicBezTo>
                <a:cubicBezTo>
                  <a:pt x="68" y="105"/>
                  <a:pt x="76" y="102"/>
                  <a:pt x="84" y="100"/>
                </a:cubicBezTo>
                <a:cubicBezTo>
                  <a:pt x="84" y="89"/>
                  <a:pt x="84" y="89"/>
                  <a:pt x="84" y="89"/>
                </a:cubicBezTo>
                <a:cubicBezTo>
                  <a:pt x="80" y="89"/>
                  <a:pt x="76" y="88"/>
                  <a:pt x="73" y="87"/>
                </a:cubicBezTo>
                <a:cubicBezTo>
                  <a:pt x="57" y="83"/>
                  <a:pt x="42" y="73"/>
                  <a:pt x="42" y="73"/>
                </a:cubicBezTo>
                <a:cubicBezTo>
                  <a:pt x="42" y="73"/>
                  <a:pt x="62" y="80"/>
                  <a:pt x="83" y="83"/>
                </a:cubicBezTo>
                <a:cubicBezTo>
                  <a:pt x="83" y="83"/>
                  <a:pt x="84" y="83"/>
                  <a:pt x="84" y="83"/>
                </a:cubicBezTo>
                <a:cubicBezTo>
                  <a:pt x="84" y="49"/>
                  <a:pt x="84" y="49"/>
                  <a:pt x="84" y="49"/>
                </a:cubicBezTo>
                <a:close/>
                <a:moveTo>
                  <a:pt x="84" y="109"/>
                </a:moveTo>
                <a:cubicBezTo>
                  <a:pt x="72" y="110"/>
                  <a:pt x="58" y="112"/>
                  <a:pt x="51" y="116"/>
                </a:cubicBezTo>
                <a:cubicBezTo>
                  <a:pt x="39" y="123"/>
                  <a:pt x="39" y="135"/>
                  <a:pt x="37" y="141"/>
                </a:cubicBezTo>
                <a:cubicBezTo>
                  <a:pt x="36" y="147"/>
                  <a:pt x="29" y="149"/>
                  <a:pt x="29" y="149"/>
                </a:cubicBezTo>
                <a:cubicBezTo>
                  <a:pt x="29" y="149"/>
                  <a:pt x="37" y="154"/>
                  <a:pt x="43" y="149"/>
                </a:cubicBezTo>
                <a:cubicBezTo>
                  <a:pt x="49" y="144"/>
                  <a:pt x="52" y="134"/>
                  <a:pt x="58" y="135"/>
                </a:cubicBezTo>
                <a:cubicBezTo>
                  <a:pt x="65" y="136"/>
                  <a:pt x="52" y="152"/>
                  <a:pt x="50" y="155"/>
                </a:cubicBezTo>
                <a:cubicBezTo>
                  <a:pt x="50" y="158"/>
                  <a:pt x="47" y="178"/>
                  <a:pt x="50" y="186"/>
                </a:cubicBezTo>
                <a:cubicBezTo>
                  <a:pt x="53" y="193"/>
                  <a:pt x="55" y="195"/>
                  <a:pt x="55" y="195"/>
                </a:cubicBezTo>
                <a:cubicBezTo>
                  <a:pt x="55" y="195"/>
                  <a:pt x="51" y="206"/>
                  <a:pt x="58" y="211"/>
                </a:cubicBezTo>
                <a:cubicBezTo>
                  <a:pt x="65" y="216"/>
                  <a:pt x="73" y="215"/>
                  <a:pt x="73" y="215"/>
                </a:cubicBezTo>
                <a:cubicBezTo>
                  <a:pt x="73" y="215"/>
                  <a:pt x="75" y="218"/>
                  <a:pt x="78" y="217"/>
                </a:cubicBezTo>
                <a:cubicBezTo>
                  <a:pt x="81" y="216"/>
                  <a:pt x="86" y="212"/>
                  <a:pt x="82" y="208"/>
                </a:cubicBezTo>
                <a:cubicBezTo>
                  <a:pt x="78" y="204"/>
                  <a:pt x="76" y="205"/>
                  <a:pt x="75" y="207"/>
                </a:cubicBezTo>
                <a:cubicBezTo>
                  <a:pt x="73" y="209"/>
                  <a:pt x="73" y="213"/>
                  <a:pt x="73" y="213"/>
                </a:cubicBezTo>
                <a:cubicBezTo>
                  <a:pt x="73" y="213"/>
                  <a:pt x="62" y="213"/>
                  <a:pt x="59" y="209"/>
                </a:cubicBezTo>
                <a:cubicBezTo>
                  <a:pt x="57" y="204"/>
                  <a:pt x="55" y="198"/>
                  <a:pt x="57" y="194"/>
                </a:cubicBezTo>
                <a:cubicBezTo>
                  <a:pt x="59" y="191"/>
                  <a:pt x="64" y="186"/>
                  <a:pt x="68" y="188"/>
                </a:cubicBezTo>
                <a:cubicBezTo>
                  <a:pt x="73" y="188"/>
                  <a:pt x="79" y="187"/>
                  <a:pt x="84" y="182"/>
                </a:cubicBezTo>
                <a:cubicBezTo>
                  <a:pt x="84" y="139"/>
                  <a:pt x="84" y="139"/>
                  <a:pt x="84" y="139"/>
                </a:cubicBezTo>
                <a:cubicBezTo>
                  <a:pt x="83" y="141"/>
                  <a:pt x="82" y="143"/>
                  <a:pt x="81" y="145"/>
                </a:cubicBezTo>
                <a:cubicBezTo>
                  <a:pt x="71" y="162"/>
                  <a:pt x="65" y="172"/>
                  <a:pt x="65" y="172"/>
                </a:cubicBezTo>
                <a:cubicBezTo>
                  <a:pt x="65" y="172"/>
                  <a:pt x="70" y="153"/>
                  <a:pt x="76" y="143"/>
                </a:cubicBezTo>
                <a:cubicBezTo>
                  <a:pt x="79" y="140"/>
                  <a:pt x="81" y="136"/>
                  <a:pt x="84" y="132"/>
                </a:cubicBezTo>
                <a:lnTo>
                  <a:pt x="84" y="109"/>
                </a:lnTo>
                <a:close/>
              </a:path>
            </a:pathLst>
          </a:custGeom>
          <a:gradFill rotWithShape="1">
            <a:gsLst>
              <a:gs pos="0">
                <a:srgbClr val="FFFF99"/>
              </a:gs>
              <a:gs pos="100000">
                <a:srgbClr val="FFFF00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0" name="Freeform 1281"/>
          <p:cNvSpPr>
            <a:spLocks noEditPoints="1"/>
          </p:cNvSpPr>
          <p:nvPr/>
        </p:nvSpPr>
        <p:spPr bwMode="auto">
          <a:xfrm>
            <a:off x="7869238" y="1214438"/>
            <a:ext cx="925512" cy="817562"/>
          </a:xfrm>
          <a:custGeom>
            <a:avLst/>
            <a:gdLst>
              <a:gd name="T0" fmla="*/ 205 w 247"/>
              <a:gd name="T1" fmla="*/ 92 h 218"/>
              <a:gd name="T2" fmla="*/ 157 w 247"/>
              <a:gd name="T3" fmla="*/ 117 h 218"/>
              <a:gd name="T4" fmla="*/ 157 w 247"/>
              <a:gd name="T5" fmla="*/ 122 h 218"/>
              <a:gd name="T6" fmla="*/ 231 w 247"/>
              <a:gd name="T7" fmla="*/ 161 h 218"/>
              <a:gd name="T8" fmla="*/ 236 w 247"/>
              <a:gd name="T9" fmla="*/ 152 h 218"/>
              <a:gd name="T10" fmla="*/ 242 w 247"/>
              <a:gd name="T11" fmla="*/ 140 h 218"/>
              <a:gd name="T12" fmla="*/ 184 w 247"/>
              <a:gd name="T13" fmla="*/ 72 h 218"/>
              <a:gd name="T14" fmla="*/ 181 w 247"/>
              <a:gd name="T15" fmla="*/ 40 h 218"/>
              <a:gd name="T16" fmla="*/ 162 w 247"/>
              <a:gd name="T17" fmla="*/ 53 h 218"/>
              <a:gd name="T18" fmla="*/ 157 w 247"/>
              <a:gd name="T19" fmla="*/ 60 h 218"/>
              <a:gd name="T20" fmla="*/ 154 w 247"/>
              <a:gd name="T21" fmla="*/ 79 h 218"/>
              <a:gd name="T22" fmla="*/ 137 w 247"/>
              <a:gd name="T23" fmla="*/ 71 h 218"/>
              <a:gd name="T24" fmla="*/ 157 w 247"/>
              <a:gd name="T25" fmla="*/ 41 h 218"/>
              <a:gd name="T26" fmla="*/ 122 w 247"/>
              <a:gd name="T27" fmla="*/ 9 h 218"/>
              <a:gd name="T28" fmla="*/ 131 w 247"/>
              <a:gd name="T29" fmla="*/ 58 h 218"/>
              <a:gd name="T30" fmla="*/ 122 w 247"/>
              <a:gd name="T31" fmla="*/ 100 h 218"/>
              <a:gd name="T32" fmla="*/ 157 w 247"/>
              <a:gd name="T33" fmla="*/ 151 h 218"/>
              <a:gd name="T34" fmla="*/ 132 w 247"/>
              <a:gd name="T35" fmla="*/ 95 h 218"/>
              <a:gd name="T36" fmla="*/ 157 w 247"/>
              <a:gd name="T37" fmla="*/ 85 h 218"/>
              <a:gd name="T38" fmla="*/ 127 w 247"/>
              <a:gd name="T39" fmla="*/ 131 h 218"/>
              <a:gd name="T40" fmla="*/ 122 w 247"/>
              <a:gd name="T41" fmla="*/ 9 h 218"/>
              <a:gd name="T42" fmla="*/ 99 w 247"/>
              <a:gd name="T43" fmla="*/ 48 h 218"/>
              <a:gd name="T44" fmla="*/ 84 w 247"/>
              <a:gd name="T45" fmla="*/ 83 h 218"/>
              <a:gd name="T46" fmla="*/ 84 w 247"/>
              <a:gd name="T47" fmla="*/ 100 h 218"/>
              <a:gd name="T48" fmla="*/ 84 w 247"/>
              <a:gd name="T49" fmla="*/ 109 h 218"/>
              <a:gd name="T50" fmla="*/ 104 w 247"/>
              <a:gd name="T51" fmla="*/ 113 h 218"/>
              <a:gd name="T52" fmla="*/ 85 w 247"/>
              <a:gd name="T53" fmla="*/ 181 h 218"/>
              <a:gd name="T54" fmla="*/ 102 w 247"/>
              <a:gd name="T55" fmla="*/ 180 h 218"/>
              <a:gd name="T56" fmla="*/ 107 w 247"/>
              <a:gd name="T57" fmla="*/ 190 h 218"/>
              <a:gd name="T58" fmla="*/ 114 w 247"/>
              <a:gd name="T59" fmla="*/ 110 h 218"/>
              <a:gd name="T60" fmla="*/ 122 w 247"/>
              <a:gd name="T61" fmla="*/ 30 h 218"/>
              <a:gd name="T62" fmla="*/ 122 w 247"/>
              <a:gd name="T63" fmla="*/ 9 h 218"/>
              <a:gd name="T64" fmla="*/ 28 w 247"/>
              <a:gd name="T65" fmla="*/ 18 h 218"/>
              <a:gd name="T66" fmla="*/ 31 w 247"/>
              <a:gd name="T67" fmla="*/ 46 h 218"/>
              <a:gd name="T68" fmla="*/ 0 w 247"/>
              <a:gd name="T69" fmla="*/ 61 h 218"/>
              <a:gd name="T70" fmla="*/ 84 w 247"/>
              <a:gd name="T71" fmla="*/ 100 h 218"/>
              <a:gd name="T72" fmla="*/ 42 w 247"/>
              <a:gd name="T73" fmla="*/ 73 h 218"/>
              <a:gd name="T74" fmla="*/ 84 w 247"/>
              <a:gd name="T75" fmla="*/ 49 h 218"/>
              <a:gd name="T76" fmla="*/ 37 w 247"/>
              <a:gd name="T77" fmla="*/ 141 h 218"/>
              <a:gd name="T78" fmla="*/ 58 w 247"/>
              <a:gd name="T79" fmla="*/ 135 h 218"/>
              <a:gd name="T80" fmla="*/ 55 w 247"/>
              <a:gd name="T81" fmla="*/ 195 h 218"/>
              <a:gd name="T82" fmla="*/ 78 w 247"/>
              <a:gd name="T83" fmla="*/ 217 h 218"/>
              <a:gd name="T84" fmla="*/ 73 w 247"/>
              <a:gd name="T85" fmla="*/ 213 h 218"/>
              <a:gd name="T86" fmla="*/ 68 w 247"/>
              <a:gd name="T87" fmla="*/ 188 h 218"/>
              <a:gd name="T88" fmla="*/ 81 w 247"/>
              <a:gd name="T89" fmla="*/ 145 h 218"/>
              <a:gd name="T90" fmla="*/ 84 w 247"/>
              <a:gd name="T91" fmla="*/ 132 h 21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247"/>
              <a:gd name="T139" fmla="*/ 0 h 218"/>
              <a:gd name="T140" fmla="*/ 247 w 247"/>
              <a:gd name="T141" fmla="*/ 218 h 218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247" h="218">
                <a:moveTo>
                  <a:pt x="247" y="138"/>
                </a:moveTo>
                <a:cubicBezTo>
                  <a:pt x="247" y="138"/>
                  <a:pt x="240" y="134"/>
                  <a:pt x="240" y="129"/>
                </a:cubicBezTo>
                <a:cubicBezTo>
                  <a:pt x="239" y="123"/>
                  <a:pt x="228" y="99"/>
                  <a:pt x="205" y="92"/>
                </a:cubicBezTo>
                <a:cubicBezTo>
                  <a:pt x="182" y="84"/>
                  <a:pt x="167" y="85"/>
                  <a:pt x="162" y="86"/>
                </a:cubicBezTo>
                <a:cubicBezTo>
                  <a:pt x="161" y="86"/>
                  <a:pt x="159" y="86"/>
                  <a:pt x="157" y="85"/>
                </a:cubicBezTo>
                <a:cubicBezTo>
                  <a:pt x="157" y="117"/>
                  <a:pt x="157" y="117"/>
                  <a:pt x="157" y="117"/>
                </a:cubicBezTo>
                <a:cubicBezTo>
                  <a:pt x="161" y="119"/>
                  <a:pt x="163" y="121"/>
                  <a:pt x="166" y="122"/>
                </a:cubicBezTo>
                <a:cubicBezTo>
                  <a:pt x="182" y="130"/>
                  <a:pt x="186" y="130"/>
                  <a:pt x="186" y="130"/>
                </a:cubicBezTo>
                <a:cubicBezTo>
                  <a:pt x="186" y="130"/>
                  <a:pt x="166" y="130"/>
                  <a:pt x="157" y="122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71" y="159"/>
                  <a:pt x="184" y="167"/>
                  <a:pt x="198" y="165"/>
                </a:cubicBezTo>
                <a:cubicBezTo>
                  <a:pt x="211" y="164"/>
                  <a:pt x="231" y="161"/>
                  <a:pt x="231" y="161"/>
                </a:cubicBezTo>
                <a:cubicBezTo>
                  <a:pt x="231" y="161"/>
                  <a:pt x="218" y="157"/>
                  <a:pt x="219" y="152"/>
                </a:cubicBezTo>
                <a:cubicBezTo>
                  <a:pt x="219" y="147"/>
                  <a:pt x="224" y="147"/>
                  <a:pt x="227" y="149"/>
                </a:cubicBezTo>
                <a:cubicBezTo>
                  <a:pt x="230" y="151"/>
                  <a:pt x="236" y="152"/>
                  <a:pt x="236" y="152"/>
                </a:cubicBezTo>
                <a:cubicBezTo>
                  <a:pt x="236" y="152"/>
                  <a:pt x="225" y="147"/>
                  <a:pt x="225" y="143"/>
                </a:cubicBezTo>
                <a:cubicBezTo>
                  <a:pt x="224" y="140"/>
                  <a:pt x="225" y="136"/>
                  <a:pt x="229" y="137"/>
                </a:cubicBezTo>
                <a:cubicBezTo>
                  <a:pt x="234" y="138"/>
                  <a:pt x="238" y="140"/>
                  <a:pt x="242" y="140"/>
                </a:cubicBezTo>
                <a:cubicBezTo>
                  <a:pt x="245" y="140"/>
                  <a:pt x="247" y="138"/>
                  <a:pt x="247" y="138"/>
                </a:cubicBezTo>
                <a:close/>
                <a:moveTo>
                  <a:pt x="157" y="78"/>
                </a:moveTo>
                <a:cubicBezTo>
                  <a:pt x="166" y="75"/>
                  <a:pt x="182" y="74"/>
                  <a:pt x="184" y="72"/>
                </a:cubicBezTo>
                <a:cubicBezTo>
                  <a:pt x="187" y="70"/>
                  <a:pt x="192" y="55"/>
                  <a:pt x="196" y="55"/>
                </a:cubicBezTo>
                <a:cubicBezTo>
                  <a:pt x="201" y="55"/>
                  <a:pt x="206" y="57"/>
                  <a:pt x="206" y="57"/>
                </a:cubicBezTo>
                <a:cubicBezTo>
                  <a:pt x="206" y="57"/>
                  <a:pt x="198" y="44"/>
                  <a:pt x="181" y="40"/>
                </a:cubicBezTo>
                <a:cubicBezTo>
                  <a:pt x="174" y="38"/>
                  <a:pt x="165" y="39"/>
                  <a:pt x="157" y="41"/>
                </a:cubicBezTo>
                <a:cubicBezTo>
                  <a:pt x="157" y="54"/>
                  <a:pt x="157" y="54"/>
                  <a:pt x="157" y="54"/>
                </a:cubicBezTo>
                <a:cubicBezTo>
                  <a:pt x="159" y="53"/>
                  <a:pt x="161" y="53"/>
                  <a:pt x="162" y="53"/>
                </a:cubicBezTo>
                <a:cubicBezTo>
                  <a:pt x="174" y="52"/>
                  <a:pt x="188" y="52"/>
                  <a:pt x="188" y="52"/>
                </a:cubicBezTo>
                <a:cubicBezTo>
                  <a:pt x="188" y="52"/>
                  <a:pt x="170" y="55"/>
                  <a:pt x="164" y="57"/>
                </a:cubicBezTo>
                <a:cubicBezTo>
                  <a:pt x="162" y="58"/>
                  <a:pt x="160" y="58"/>
                  <a:pt x="157" y="60"/>
                </a:cubicBezTo>
                <a:lnTo>
                  <a:pt x="157" y="78"/>
                </a:lnTo>
                <a:close/>
                <a:moveTo>
                  <a:pt x="157" y="85"/>
                </a:moveTo>
                <a:cubicBezTo>
                  <a:pt x="154" y="84"/>
                  <a:pt x="151" y="82"/>
                  <a:pt x="154" y="79"/>
                </a:cubicBezTo>
                <a:cubicBezTo>
                  <a:pt x="155" y="79"/>
                  <a:pt x="156" y="78"/>
                  <a:pt x="157" y="78"/>
                </a:cubicBezTo>
                <a:cubicBezTo>
                  <a:pt x="157" y="60"/>
                  <a:pt x="157" y="60"/>
                  <a:pt x="157" y="60"/>
                </a:cubicBezTo>
                <a:cubicBezTo>
                  <a:pt x="149" y="64"/>
                  <a:pt x="137" y="71"/>
                  <a:pt x="137" y="71"/>
                </a:cubicBezTo>
                <a:cubicBezTo>
                  <a:pt x="135" y="70"/>
                  <a:pt x="135" y="70"/>
                  <a:pt x="135" y="70"/>
                </a:cubicBezTo>
                <a:cubicBezTo>
                  <a:pt x="135" y="70"/>
                  <a:pt x="147" y="58"/>
                  <a:pt x="157" y="54"/>
                </a:cubicBezTo>
                <a:cubicBezTo>
                  <a:pt x="157" y="41"/>
                  <a:pt x="157" y="41"/>
                  <a:pt x="157" y="41"/>
                </a:cubicBezTo>
                <a:cubicBezTo>
                  <a:pt x="148" y="43"/>
                  <a:pt x="141" y="47"/>
                  <a:pt x="141" y="47"/>
                </a:cubicBezTo>
                <a:cubicBezTo>
                  <a:pt x="141" y="47"/>
                  <a:pt x="136" y="20"/>
                  <a:pt x="124" y="10"/>
                </a:cubicBezTo>
                <a:cubicBezTo>
                  <a:pt x="123" y="10"/>
                  <a:pt x="123" y="9"/>
                  <a:pt x="122" y="9"/>
                </a:cubicBezTo>
                <a:cubicBezTo>
                  <a:pt x="122" y="23"/>
                  <a:pt x="122" y="23"/>
                  <a:pt x="122" y="23"/>
                </a:cubicBezTo>
                <a:cubicBezTo>
                  <a:pt x="124" y="26"/>
                  <a:pt x="127" y="29"/>
                  <a:pt x="128" y="33"/>
                </a:cubicBezTo>
                <a:cubicBezTo>
                  <a:pt x="135" y="45"/>
                  <a:pt x="131" y="58"/>
                  <a:pt x="131" y="58"/>
                </a:cubicBezTo>
                <a:cubicBezTo>
                  <a:pt x="131" y="58"/>
                  <a:pt x="129" y="50"/>
                  <a:pt x="127" y="43"/>
                </a:cubicBezTo>
                <a:cubicBezTo>
                  <a:pt x="127" y="41"/>
                  <a:pt x="125" y="36"/>
                  <a:pt x="122" y="30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5" y="102"/>
                  <a:pt x="129" y="105"/>
                  <a:pt x="130" y="108"/>
                </a:cubicBezTo>
                <a:cubicBezTo>
                  <a:pt x="131" y="114"/>
                  <a:pt x="142" y="142"/>
                  <a:pt x="156" y="150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57" y="122"/>
                  <a:pt x="157" y="122"/>
                  <a:pt x="157" y="122"/>
                </a:cubicBezTo>
                <a:cubicBezTo>
                  <a:pt x="157" y="121"/>
                  <a:pt x="157" y="121"/>
                  <a:pt x="157" y="121"/>
                </a:cubicBezTo>
                <a:cubicBezTo>
                  <a:pt x="149" y="112"/>
                  <a:pt x="136" y="102"/>
                  <a:pt x="132" y="95"/>
                </a:cubicBezTo>
                <a:cubicBezTo>
                  <a:pt x="128" y="89"/>
                  <a:pt x="130" y="86"/>
                  <a:pt x="130" y="86"/>
                </a:cubicBezTo>
                <a:cubicBezTo>
                  <a:pt x="130" y="86"/>
                  <a:pt x="144" y="106"/>
                  <a:pt x="157" y="117"/>
                </a:cubicBezTo>
                <a:cubicBezTo>
                  <a:pt x="157" y="85"/>
                  <a:pt x="157" y="85"/>
                  <a:pt x="157" y="85"/>
                </a:cubicBezTo>
                <a:close/>
                <a:moveTo>
                  <a:pt x="122" y="171"/>
                </a:moveTo>
                <a:cubicBezTo>
                  <a:pt x="122" y="122"/>
                  <a:pt x="122" y="122"/>
                  <a:pt x="122" y="122"/>
                </a:cubicBezTo>
                <a:cubicBezTo>
                  <a:pt x="124" y="125"/>
                  <a:pt x="126" y="128"/>
                  <a:pt x="127" y="131"/>
                </a:cubicBezTo>
                <a:cubicBezTo>
                  <a:pt x="133" y="140"/>
                  <a:pt x="130" y="152"/>
                  <a:pt x="125" y="164"/>
                </a:cubicBezTo>
                <a:cubicBezTo>
                  <a:pt x="125" y="167"/>
                  <a:pt x="123" y="169"/>
                  <a:pt x="122" y="171"/>
                </a:cubicBezTo>
                <a:close/>
                <a:moveTo>
                  <a:pt x="122" y="9"/>
                </a:moveTo>
                <a:cubicBezTo>
                  <a:pt x="111" y="0"/>
                  <a:pt x="102" y="1"/>
                  <a:pt x="102" y="1"/>
                </a:cubicBezTo>
                <a:cubicBezTo>
                  <a:pt x="102" y="1"/>
                  <a:pt x="109" y="7"/>
                  <a:pt x="103" y="13"/>
                </a:cubicBezTo>
                <a:cubicBezTo>
                  <a:pt x="97" y="18"/>
                  <a:pt x="97" y="41"/>
                  <a:pt x="99" y="48"/>
                </a:cubicBezTo>
                <a:cubicBezTo>
                  <a:pt x="100" y="54"/>
                  <a:pt x="107" y="63"/>
                  <a:pt x="102" y="63"/>
                </a:cubicBezTo>
                <a:cubicBezTo>
                  <a:pt x="99" y="63"/>
                  <a:pt x="91" y="56"/>
                  <a:pt x="84" y="49"/>
                </a:cubicBezTo>
                <a:cubicBezTo>
                  <a:pt x="84" y="83"/>
                  <a:pt x="84" y="83"/>
                  <a:pt x="84" y="83"/>
                </a:cubicBezTo>
                <a:cubicBezTo>
                  <a:pt x="104" y="85"/>
                  <a:pt x="112" y="84"/>
                  <a:pt x="112" y="84"/>
                </a:cubicBezTo>
                <a:cubicBezTo>
                  <a:pt x="112" y="84"/>
                  <a:pt x="98" y="89"/>
                  <a:pt x="84" y="89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95" y="97"/>
                  <a:pt x="104" y="94"/>
                  <a:pt x="104" y="94"/>
                </a:cubicBezTo>
                <a:cubicBezTo>
                  <a:pt x="104" y="94"/>
                  <a:pt x="111" y="104"/>
                  <a:pt x="101" y="107"/>
                </a:cubicBezTo>
                <a:cubicBezTo>
                  <a:pt x="97" y="108"/>
                  <a:pt x="91" y="108"/>
                  <a:pt x="84" y="109"/>
                </a:cubicBezTo>
                <a:cubicBezTo>
                  <a:pt x="84" y="132"/>
                  <a:pt x="84" y="132"/>
                  <a:pt x="84" y="132"/>
                </a:cubicBezTo>
                <a:cubicBezTo>
                  <a:pt x="90" y="125"/>
                  <a:pt x="96" y="118"/>
                  <a:pt x="96" y="118"/>
                </a:cubicBezTo>
                <a:cubicBezTo>
                  <a:pt x="104" y="113"/>
                  <a:pt x="104" y="113"/>
                  <a:pt x="104" y="113"/>
                </a:cubicBezTo>
                <a:cubicBezTo>
                  <a:pt x="104" y="113"/>
                  <a:pt x="94" y="125"/>
                  <a:pt x="84" y="139"/>
                </a:cubicBezTo>
                <a:cubicBezTo>
                  <a:pt x="84" y="182"/>
                  <a:pt x="84" y="182"/>
                  <a:pt x="84" y="182"/>
                </a:cubicBezTo>
                <a:cubicBezTo>
                  <a:pt x="84" y="182"/>
                  <a:pt x="85" y="182"/>
                  <a:pt x="85" y="181"/>
                </a:cubicBezTo>
                <a:cubicBezTo>
                  <a:pt x="91" y="176"/>
                  <a:pt x="99" y="164"/>
                  <a:pt x="99" y="163"/>
                </a:cubicBezTo>
                <a:cubicBezTo>
                  <a:pt x="99" y="162"/>
                  <a:pt x="102" y="156"/>
                  <a:pt x="102" y="156"/>
                </a:cubicBezTo>
                <a:cubicBezTo>
                  <a:pt x="102" y="156"/>
                  <a:pt x="102" y="175"/>
                  <a:pt x="102" y="180"/>
                </a:cubicBezTo>
                <a:cubicBezTo>
                  <a:pt x="101" y="185"/>
                  <a:pt x="103" y="191"/>
                  <a:pt x="105" y="195"/>
                </a:cubicBezTo>
                <a:cubicBezTo>
                  <a:pt x="108" y="199"/>
                  <a:pt x="109" y="201"/>
                  <a:pt x="109" y="201"/>
                </a:cubicBezTo>
                <a:cubicBezTo>
                  <a:pt x="109" y="201"/>
                  <a:pt x="106" y="191"/>
                  <a:pt x="107" y="190"/>
                </a:cubicBezTo>
                <a:cubicBezTo>
                  <a:pt x="108" y="189"/>
                  <a:pt x="117" y="181"/>
                  <a:pt x="122" y="171"/>
                </a:cubicBezTo>
                <a:cubicBezTo>
                  <a:pt x="122" y="122"/>
                  <a:pt x="122" y="122"/>
                  <a:pt x="122" y="122"/>
                </a:cubicBezTo>
                <a:cubicBezTo>
                  <a:pt x="118" y="117"/>
                  <a:pt x="114" y="113"/>
                  <a:pt x="114" y="110"/>
                </a:cubicBezTo>
                <a:cubicBezTo>
                  <a:pt x="114" y="107"/>
                  <a:pt x="117" y="97"/>
                  <a:pt x="117" y="97"/>
                </a:cubicBezTo>
                <a:cubicBezTo>
                  <a:pt x="117" y="97"/>
                  <a:pt x="119" y="98"/>
                  <a:pt x="122" y="100"/>
                </a:cubicBezTo>
                <a:cubicBezTo>
                  <a:pt x="122" y="30"/>
                  <a:pt x="122" y="30"/>
                  <a:pt x="122" y="30"/>
                </a:cubicBezTo>
                <a:cubicBezTo>
                  <a:pt x="117" y="21"/>
                  <a:pt x="112" y="11"/>
                  <a:pt x="112" y="11"/>
                </a:cubicBezTo>
                <a:cubicBezTo>
                  <a:pt x="112" y="11"/>
                  <a:pt x="117" y="16"/>
                  <a:pt x="122" y="23"/>
                </a:cubicBezTo>
                <a:lnTo>
                  <a:pt x="122" y="9"/>
                </a:lnTo>
                <a:close/>
                <a:moveTo>
                  <a:pt x="84" y="49"/>
                </a:moveTo>
                <a:cubicBezTo>
                  <a:pt x="78" y="43"/>
                  <a:pt x="73" y="38"/>
                  <a:pt x="72" y="37"/>
                </a:cubicBezTo>
                <a:cubicBezTo>
                  <a:pt x="69" y="35"/>
                  <a:pt x="42" y="20"/>
                  <a:pt x="28" y="18"/>
                </a:cubicBezTo>
                <a:cubicBezTo>
                  <a:pt x="15" y="16"/>
                  <a:pt x="13" y="17"/>
                  <a:pt x="13" y="17"/>
                </a:cubicBezTo>
                <a:cubicBezTo>
                  <a:pt x="13" y="17"/>
                  <a:pt x="19" y="32"/>
                  <a:pt x="23" y="35"/>
                </a:cubicBezTo>
                <a:cubicBezTo>
                  <a:pt x="26" y="39"/>
                  <a:pt x="36" y="43"/>
                  <a:pt x="31" y="46"/>
                </a:cubicBezTo>
                <a:cubicBezTo>
                  <a:pt x="25" y="49"/>
                  <a:pt x="3" y="39"/>
                  <a:pt x="3" y="39"/>
                </a:cubicBezTo>
                <a:cubicBezTo>
                  <a:pt x="3" y="39"/>
                  <a:pt x="0" y="47"/>
                  <a:pt x="0" y="56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9"/>
                  <a:pt x="3" y="78"/>
                  <a:pt x="11" y="85"/>
                </a:cubicBezTo>
                <a:cubicBezTo>
                  <a:pt x="31" y="102"/>
                  <a:pt x="45" y="107"/>
                  <a:pt x="61" y="105"/>
                </a:cubicBezTo>
                <a:cubicBezTo>
                  <a:pt x="68" y="105"/>
                  <a:pt x="76" y="102"/>
                  <a:pt x="84" y="100"/>
                </a:cubicBezTo>
                <a:cubicBezTo>
                  <a:pt x="84" y="89"/>
                  <a:pt x="84" y="89"/>
                  <a:pt x="84" y="89"/>
                </a:cubicBezTo>
                <a:cubicBezTo>
                  <a:pt x="80" y="89"/>
                  <a:pt x="76" y="88"/>
                  <a:pt x="73" y="87"/>
                </a:cubicBezTo>
                <a:cubicBezTo>
                  <a:pt x="57" y="83"/>
                  <a:pt x="42" y="73"/>
                  <a:pt x="42" y="73"/>
                </a:cubicBezTo>
                <a:cubicBezTo>
                  <a:pt x="42" y="73"/>
                  <a:pt x="62" y="80"/>
                  <a:pt x="83" y="83"/>
                </a:cubicBezTo>
                <a:cubicBezTo>
                  <a:pt x="83" y="83"/>
                  <a:pt x="84" y="83"/>
                  <a:pt x="84" y="83"/>
                </a:cubicBezTo>
                <a:cubicBezTo>
                  <a:pt x="84" y="49"/>
                  <a:pt x="84" y="49"/>
                  <a:pt x="84" y="49"/>
                </a:cubicBezTo>
                <a:close/>
                <a:moveTo>
                  <a:pt x="84" y="109"/>
                </a:moveTo>
                <a:cubicBezTo>
                  <a:pt x="72" y="110"/>
                  <a:pt x="58" y="112"/>
                  <a:pt x="51" y="116"/>
                </a:cubicBezTo>
                <a:cubicBezTo>
                  <a:pt x="39" y="123"/>
                  <a:pt x="39" y="135"/>
                  <a:pt x="37" y="141"/>
                </a:cubicBezTo>
                <a:cubicBezTo>
                  <a:pt x="36" y="147"/>
                  <a:pt x="29" y="149"/>
                  <a:pt x="29" y="149"/>
                </a:cubicBezTo>
                <a:cubicBezTo>
                  <a:pt x="29" y="149"/>
                  <a:pt x="37" y="154"/>
                  <a:pt x="43" y="149"/>
                </a:cubicBezTo>
                <a:cubicBezTo>
                  <a:pt x="49" y="144"/>
                  <a:pt x="52" y="134"/>
                  <a:pt x="58" y="135"/>
                </a:cubicBezTo>
                <a:cubicBezTo>
                  <a:pt x="65" y="136"/>
                  <a:pt x="52" y="152"/>
                  <a:pt x="50" y="155"/>
                </a:cubicBezTo>
                <a:cubicBezTo>
                  <a:pt x="50" y="158"/>
                  <a:pt x="47" y="178"/>
                  <a:pt x="50" y="186"/>
                </a:cubicBezTo>
                <a:cubicBezTo>
                  <a:pt x="53" y="193"/>
                  <a:pt x="55" y="195"/>
                  <a:pt x="55" y="195"/>
                </a:cubicBezTo>
                <a:cubicBezTo>
                  <a:pt x="55" y="195"/>
                  <a:pt x="51" y="206"/>
                  <a:pt x="58" y="211"/>
                </a:cubicBezTo>
                <a:cubicBezTo>
                  <a:pt x="65" y="216"/>
                  <a:pt x="73" y="215"/>
                  <a:pt x="73" y="215"/>
                </a:cubicBezTo>
                <a:cubicBezTo>
                  <a:pt x="73" y="215"/>
                  <a:pt x="75" y="218"/>
                  <a:pt x="78" y="217"/>
                </a:cubicBezTo>
                <a:cubicBezTo>
                  <a:pt x="81" y="216"/>
                  <a:pt x="86" y="212"/>
                  <a:pt x="82" y="208"/>
                </a:cubicBezTo>
                <a:cubicBezTo>
                  <a:pt x="78" y="204"/>
                  <a:pt x="76" y="205"/>
                  <a:pt x="75" y="207"/>
                </a:cubicBezTo>
                <a:cubicBezTo>
                  <a:pt x="73" y="209"/>
                  <a:pt x="73" y="213"/>
                  <a:pt x="73" y="213"/>
                </a:cubicBezTo>
                <a:cubicBezTo>
                  <a:pt x="73" y="213"/>
                  <a:pt x="62" y="213"/>
                  <a:pt x="59" y="209"/>
                </a:cubicBezTo>
                <a:cubicBezTo>
                  <a:pt x="57" y="204"/>
                  <a:pt x="55" y="198"/>
                  <a:pt x="57" y="194"/>
                </a:cubicBezTo>
                <a:cubicBezTo>
                  <a:pt x="59" y="191"/>
                  <a:pt x="64" y="186"/>
                  <a:pt x="68" y="188"/>
                </a:cubicBezTo>
                <a:cubicBezTo>
                  <a:pt x="73" y="188"/>
                  <a:pt x="79" y="187"/>
                  <a:pt x="84" y="182"/>
                </a:cubicBezTo>
                <a:cubicBezTo>
                  <a:pt x="84" y="139"/>
                  <a:pt x="84" y="139"/>
                  <a:pt x="84" y="139"/>
                </a:cubicBezTo>
                <a:cubicBezTo>
                  <a:pt x="83" y="141"/>
                  <a:pt x="82" y="143"/>
                  <a:pt x="81" y="145"/>
                </a:cubicBezTo>
                <a:cubicBezTo>
                  <a:pt x="71" y="162"/>
                  <a:pt x="65" y="172"/>
                  <a:pt x="65" y="172"/>
                </a:cubicBezTo>
                <a:cubicBezTo>
                  <a:pt x="65" y="172"/>
                  <a:pt x="70" y="153"/>
                  <a:pt x="76" y="143"/>
                </a:cubicBezTo>
                <a:cubicBezTo>
                  <a:pt x="79" y="140"/>
                  <a:pt x="81" y="136"/>
                  <a:pt x="84" y="132"/>
                </a:cubicBezTo>
                <a:lnTo>
                  <a:pt x="84" y="109"/>
                </a:lnTo>
                <a:close/>
              </a:path>
            </a:pathLst>
          </a:custGeom>
          <a:gradFill rotWithShape="1">
            <a:gsLst>
              <a:gs pos="0">
                <a:srgbClr val="FFFF99"/>
              </a:gs>
              <a:gs pos="100000">
                <a:srgbClr val="FFFF00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grpSp>
        <p:nvGrpSpPr>
          <p:cNvPr id="11" name="组合 99"/>
          <p:cNvGrpSpPr>
            <a:grpSpLocks/>
          </p:cNvGrpSpPr>
          <p:nvPr/>
        </p:nvGrpSpPr>
        <p:grpSpPr bwMode="auto">
          <a:xfrm>
            <a:off x="-2259013" y="2066925"/>
            <a:ext cx="13360401" cy="2257425"/>
            <a:chOff x="1303754" y="3901073"/>
            <a:chExt cx="4254084" cy="719053"/>
          </a:xfrm>
        </p:grpSpPr>
        <p:sp>
          <p:nvSpPr>
            <p:cNvPr id="13340" name="Freeform 1286"/>
            <p:cNvSpPr>
              <a:spLocks noEditPoints="1"/>
            </p:cNvSpPr>
            <p:nvPr/>
          </p:nvSpPr>
          <p:spPr bwMode="auto">
            <a:xfrm>
              <a:off x="1303754" y="4028240"/>
              <a:ext cx="1743075" cy="539750"/>
            </a:xfrm>
            <a:custGeom>
              <a:avLst/>
              <a:gdLst>
                <a:gd name="T0" fmla="*/ 420 w 465"/>
                <a:gd name="T1" fmla="*/ 114 h 144"/>
                <a:gd name="T2" fmla="*/ 465 w 465"/>
                <a:gd name="T3" fmla="*/ 61 h 144"/>
                <a:gd name="T4" fmla="*/ 465 w 465"/>
                <a:gd name="T5" fmla="*/ 14 h 144"/>
                <a:gd name="T6" fmla="*/ 417 w 465"/>
                <a:gd name="T7" fmla="*/ 53 h 144"/>
                <a:gd name="T8" fmla="*/ 417 w 465"/>
                <a:gd name="T9" fmla="*/ 36 h 144"/>
                <a:gd name="T10" fmla="*/ 417 w 465"/>
                <a:gd name="T11" fmla="*/ 102 h 144"/>
                <a:gd name="T12" fmla="*/ 399 w 465"/>
                <a:gd name="T13" fmla="*/ 127 h 144"/>
                <a:gd name="T14" fmla="*/ 395 w 465"/>
                <a:gd name="T15" fmla="*/ 105 h 144"/>
                <a:gd name="T16" fmla="*/ 402 w 465"/>
                <a:gd name="T17" fmla="*/ 134 h 144"/>
                <a:gd name="T18" fmla="*/ 394 w 465"/>
                <a:gd name="T19" fmla="*/ 0 h 144"/>
                <a:gd name="T20" fmla="*/ 385 w 465"/>
                <a:gd name="T21" fmla="*/ 36 h 144"/>
                <a:gd name="T22" fmla="*/ 395 w 465"/>
                <a:gd name="T23" fmla="*/ 101 h 144"/>
                <a:gd name="T24" fmla="*/ 395 w 465"/>
                <a:gd name="T25" fmla="*/ 130 h 144"/>
                <a:gd name="T26" fmla="*/ 375 w 465"/>
                <a:gd name="T27" fmla="*/ 133 h 144"/>
                <a:gd name="T28" fmla="*/ 375 w 465"/>
                <a:gd name="T29" fmla="*/ 53 h 144"/>
                <a:gd name="T30" fmla="*/ 372 w 465"/>
                <a:gd name="T31" fmla="*/ 114 h 144"/>
                <a:gd name="T32" fmla="*/ 371 w 465"/>
                <a:gd name="T33" fmla="*/ 131 h 144"/>
                <a:gd name="T34" fmla="*/ 371 w 465"/>
                <a:gd name="T35" fmla="*/ 110 h 144"/>
                <a:gd name="T36" fmla="*/ 367 w 465"/>
                <a:gd name="T37" fmla="*/ 132 h 144"/>
                <a:gd name="T38" fmla="*/ 371 w 465"/>
                <a:gd name="T39" fmla="*/ 102 h 144"/>
                <a:gd name="T40" fmla="*/ 363 w 465"/>
                <a:gd name="T41" fmla="*/ 52 h 144"/>
                <a:gd name="T42" fmla="*/ 350 w 465"/>
                <a:gd name="T43" fmla="*/ 4 h 144"/>
                <a:gd name="T44" fmla="*/ 350 w 465"/>
                <a:gd name="T45" fmla="*/ 16 h 144"/>
                <a:gd name="T46" fmla="*/ 317 w 465"/>
                <a:gd name="T47" fmla="*/ 86 h 144"/>
                <a:gd name="T48" fmla="*/ 346 w 465"/>
                <a:gd name="T49" fmla="*/ 16 h 144"/>
                <a:gd name="T50" fmla="*/ 333 w 465"/>
                <a:gd name="T51" fmla="*/ 116 h 144"/>
                <a:gd name="T52" fmla="*/ 350 w 465"/>
                <a:gd name="T53" fmla="*/ 111 h 144"/>
                <a:gd name="T54" fmla="*/ 276 w 465"/>
                <a:gd name="T55" fmla="*/ 104 h 144"/>
                <a:gd name="T56" fmla="*/ 299 w 465"/>
                <a:gd name="T57" fmla="*/ 104 h 144"/>
                <a:gd name="T58" fmla="*/ 264 w 465"/>
                <a:gd name="T59" fmla="*/ 134 h 144"/>
                <a:gd name="T60" fmla="*/ 260 w 465"/>
                <a:gd name="T61" fmla="*/ 44 h 144"/>
                <a:gd name="T62" fmla="*/ 260 w 465"/>
                <a:gd name="T63" fmla="*/ 11 h 144"/>
                <a:gd name="T64" fmla="*/ 260 w 465"/>
                <a:gd name="T65" fmla="*/ 0 h 144"/>
                <a:gd name="T66" fmla="*/ 260 w 465"/>
                <a:gd name="T67" fmla="*/ 78 h 144"/>
                <a:gd name="T68" fmla="*/ 260 w 465"/>
                <a:gd name="T69" fmla="*/ 102 h 144"/>
                <a:gd name="T70" fmla="*/ 252 w 465"/>
                <a:gd name="T71" fmla="*/ 132 h 144"/>
                <a:gd name="T72" fmla="*/ 240 w 465"/>
                <a:gd name="T73" fmla="*/ 104 h 144"/>
                <a:gd name="T74" fmla="*/ 230 w 465"/>
                <a:gd name="T75" fmla="*/ 86 h 144"/>
                <a:gd name="T76" fmla="*/ 181 w 465"/>
                <a:gd name="T77" fmla="*/ 25 h 144"/>
                <a:gd name="T78" fmla="*/ 231 w 465"/>
                <a:gd name="T79" fmla="*/ 114 h 144"/>
                <a:gd name="T80" fmla="*/ 229 w 465"/>
                <a:gd name="T81" fmla="*/ 106 h 144"/>
                <a:gd name="T82" fmla="*/ 116 w 465"/>
                <a:gd name="T83" fmla="*/ 105 h 144"/>
                <a:gd name="T84" fmla="*/ 116 w 465"/>
                <a:gd name="T85" fmla="*/ 134 h 144"/>
                <a:gd name="T86" fmla="*/ 193 w 465"/>
                <a:gd name="T87" fmla="*/ 94 h 144"/>
                <a:gd name="T88" fmla="*/ 212 w 465"/>
                <a:gd name="T89" fmla="*/ 133 h 144"/>
                <a:gd name="T90" fmla="*/ 155 w 465"/>
                <a:gd name="T91" fmla="*/ 102 h 144"/>
                <a:gd name="T92" fmla="*/ 116 w 465"/>
                <a:gd name="T93" fmla="*/ 105 h 144"/>
                <a:gd name="T94" fmla="*/ 116 w 465"/>
                <a:gd name="T95" fmla="*/ 134 h 144"/>
                <a:gd name="T96" fmla="*/ 109 w 465"/>
                <a:gd name="T97" fmla="*/ 106 h 144"/>
                <a:gd name="T98" fmla="*/ 83 w 465"/>
                <a:gd name="T99" fmla="*/ 105 h 144"/>
                <a:gd name="T100" fmla="*/ 83 w 465"/>
                <a:gd name="T101" fmla="*/ 134 h 144"/>
                <a:gd name="T102" fmla="*/ 83 w 465"/>
                <a:gd name="T103" fmla="*/ 131 h 144"/>
                <a:gd name="T104" fmla="*/ 69 w 465"/>
                <a:gd name="T105" fmla="*/ 102 h 144"/>
                <a:gd name="T106" fmla="*/ 54 w 465"/>
                <a:gd name="T107" fmla="*/ 116 h 144"/>
                <a:gd name="T108" fmla="*/ 49 w 465"/>
                <a:gd name="T109" fmla="*/ 101 h 144"/>
                <a:gd name="T110" fmla="*/ 58 w 465"/>
                <a:gd name="T111" fmla="*/ 134 h 144"/>
                <a:gd name="T112" fmla="*/ 46 w 465"/>
                <a:gd name="T113" fmla="*/ 102 h 144"/>
                <a:gd name="T114" fmla="*/ 49 w 465"/>
                <a:gd name="T115" fmla="*/ 130 h 144"/>
                <a:gd name="T116" fmla="*/ 7 w 465"/>
                <a:gd name="T117" fmla="*/ 132 h 144"/>
                <a:gd name="T118" fmla="*/ 25 w 465"/>
                <a:gd name="T119" fmla="*/ 111 h 144"/>
                <a:gd name="T120" fmla="*/ 25 w 465"/>
                <a:gd name="T121" fmla="*/ 114 h 14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465"/>
                <a:gd name="T184" fmla="*/ 0 h 144"/>
                <a:gd name="T185" fmla="*/ 465 w 465"/>
                <a:gd name="T186" fmla="*/ 144 h 14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465" h="144">
                  <a:moveTo>
                    <a:pt x="417" y="134"/>
                  </a:moveTo>
                  <a:cubicBezTo>
                    <a:pt x="417" y="102"/>
                    <a:pt x="417" y="102"/>
                    <a:pt x="417" y="102"/>
                  </a:cubicBezTo>
                  <a:cubicBezTo>
                    <a:pt x="420" y="102"/>
                    <a:pt x="420" y="102"/>
                    <a:pt x="420" y="102"/>
                  </a:cubicBezTo>
                  <a:cubicBezTo>
                    <a:pt x="420" y="106"/>
                    <a:pt x="420" y="106"/>
                    <a:pt x="420" y="106"/>
                  </a:cubicBezTo>
                  <a:cubicBezTo>
                    <a:pt x="420" y="104"/>
                    <a:pt x="421" y="103"/>
                    <a:pt x="423" y="102"/>
                  </a:cubicBezTo>
                  <a:cubicBezTo>
                    <a:pt x="424" y="102"/>
                    <a:pt x="426" y="102"/>
                    <a:pt x="428" y="101"/>
                  </a:cubicBezTo>
                  <a:cubicBezTo>
                    <a:pt x="428" y="106"/>
                    <a:pt x="428" y="106"/>
                    <a:pt x="428" y="106"/>
                  </a:cubicBezTo>
                  <a:cubicBezTo>
                    <a:pt x="428" y="106"/>
                    <a:pt x="427" y="106"/>
                    <a:pt x="427" y="106"/>
                  </a:cubicBezTo>
                  <a:cubicBezTo>
                    <a:pt x="422" y="106"/>
                    <a:pt x="420" y="109"/>
                    <a:pt x="420" y="114"/>
                  </a:cubicBezTo>
                  <a:cubicBezTo>
                    <a:pt x="420" y="132"/>
                    <a:pt x="420" y="132"/>
                    <a:pt x="420" y="132"/>
                  </a:cubicBezTo>
                  <a:cubicBezTo>
                    <a:pt x="420" y="133"/>
                    <a:pt x="420" y="134"/>
                    <a:pt x="420" y="134"/>
                  </a:cubicBezTo>
                  <a:cubicBezTo>
                    <a:pt x="417" y="134"/>
                    <a:pt x="417" y="134"/>
                    <a:pt x="417" y="134"/>
                  </a:cubicBezTo>
                  <a:close/>
                  <a:moveTo>
                    <a:pt x="417" y="61"/>
                  </a:moveTo>
                  <a:cubicBezTo>
                    <a:pt x="436" y="61"/>
                    <a:pt x="436" y="61"/>
                    <a:pt x="436" y="61"/>
                  </a:cubicBezTo>
                  <a:cubicBezTo>
                    <a:pt x="436" y="134"/>
                    <a:pt x="436" y="134"/>
                    <a:pt x="436" y="134"/>
                  </a:cubicBezTo>
                  <a:cubicBezTo>
                    <a:pt x="449" y="134"/>
                    <a:pt x="449" y="134"/>
                    <a:pt x="449" y="134"/>
                  </a:cubicBezTo>
                  <a:cubicBezTo>
                    <a:pt x="449" y="61"/>
                    <a:pt x="449" y="61"/>
                    <a:pt x="449" y="61"/>
                  </a:cubicBezTo>
                  <a:cubicBezTo>
                    <a:pt x="465" y="61"/>
                    <a:pt x="465" y="61"/>
                    <a:pt x="465" y="61"/>
                  </a:cubicBezTo>
                  <a:cubicBezTo>
                    <a:pt x="465" y="53"/>
                    <a:pt x="465" y="53"/>
                    <a:pt x="465" y="53"/>
                  </a:cubicBezTo>
                  <a:cubicBezTo>
                    <a:pt x="449" y="53"/>
                    <a:pt x="449" y="53"/>
                    <a:pt x="449" y="53"/>
                  </a:cubicBezTo>
                  <a:cubicBezTo>
                    <a:pt x="449" y="44"/>
                    <a:pt x="449" y="44"/>
                    <a:pt x="449" y="44"/>
                  </a:cubicBezTo>
                  <a:cubicBezTo>
                    <a:pt x="465" y="44"/>
                    <a:pt x="465" y="44"/>
                    <a:pt x="465" y="44"/>
                  </a:cubicBezTo>
                  <a:cubicBezTo>
                    <a:pt x="465" y="36"/>
                    <a:pt x="465" y="36"/>
                    <a:pt x="465" y="36"/>
                  </a:cubicBezTo>
                  <a:cubicBezTo>
                    <a:pt x="449" y="36"/>
                    <a:pt x="449" y="36"/>
                    <a:pt x="449" y="36"/>
                  </a:cubicBezTo>
                  <a:cubicBezTo>
                    <a:pt x="449" y="21"/>
                    <a:pt x="449" y="21"/>
                    <a:pt x="449" y="21"/>
                  </a:cubicBezTo>
                  <a:cubicBezTo>
                    <a:pt x="465" y="21"/>
                    <a:pt x="465" y="21"/>
                    <a:pt x="465" y="21"/>
                  </a:cubicBezTo>
                  <a:cubicBezTo>
                    <a:pt x="465" y="14"/>
                    <a:pt x="465" y="14"/>
                    <a:pt x="465" y="14"/>
                  </a:cubicBezTo>
                  <a:cubicBezTo>
                    <a:pt x="417" y="14"/>
                    <a:pt x="417" y="14"/>
                    <a:pt x="417" y="14"/>
                  </a:cubicBezTo>
                  <a:cubicBezTo>
                    <a:pt x="417" y="21"/>
                    <a:pt x="417" y="21"/>
                    <a:pt x="417" y="21"/>
                  </a:cubicBezTo>
                  <a:cubicBezTo>
                    <a:pt x="436" y="21"/>
                    <a:pt x="436" y="21"/>
                    <a:pt x="436" y="21"/>
                  </a:cubicBezTo>
                  <a:cubicBezTo>
                    <a:pt x="436" y="36"/>
                    <a:pt x="436" y="36"/>
                    <a:pt x="436" y="36"/>
                  </a:cubicBezTo>
                  <a:cubicBezTo>
                    <a:pt x="417" y="36"/>
                    <a:pt x="417" y="36"/>
                    <a:pt x="417" y="36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36" y="44"/>
                    <a:pt x="436" y="44"/>
                    <a:pt x="436" y="44"/>
                  </a:cubicBezTo>
                  <a:cubicBezTo>
                    <a:pt x="436" y="53"/>
                    <a:pt x="436" y="53"/>
                    <a:pt x="436" y="53"/>
                  </a:cubicBezTo>
                  <a:cubicBezTo>
                    <a:pt x="417" y="53"/>
                    <a:pt x="417" y="53"/>
                    <a:pt x="417" y="53"/>
                  </a:cubicBezTo>
                  <a:cubicBezTo>
                    <a:pt x="417" y="61"/>
                    <a:pt x="417" y="61"/>
                    <a:pt x="417" y="61"/>
                  </a:cubicBezTo>
                  <a:close/>
                  <a:moveTo>
                    <a:pt x="417" y="14"/>
                  </a:moveTo>
                  <a:cubicBezTo>
                    <a:pt x="417" y="21"/>
                    <a:pt x="417" y="21"/>
                    <a:pt x="417" y="21"/>
                  </a:cubicBezTo>
                  <a:cubicBezTo>
                    <a:pt x="395" y="21"/>
                    <a:pt x="395" y="21"/>
                    <a:pt x="395" y="21"/>
                  </a:cubicBezTo>
                  <a:cubicBezTo>
                    <a:pt x="395" y="0"/>
                    <a:pt x="395" y="0"/>
                    <a:pt x="395" y="0"/>
                  </a:cubicBezTo>
                  <a:cubicBezTo>
                    <a:pt x="408" y="0"/>
                    <a:pt x="408" y="0"/>
                    <a:pt x="408" y="0"/>
                  </a:cubicBezTo>
                  <a:cubicBezTo>
                    <a:pt x="408" y="14"/>
                    <a:pt x="408" y="14"/>
                    <a:pt x="408" y="14"/>
                  </a:cubicBezTo>
                  <a:cubicBezTo>
                    <a:pt x="417" y="14"/>
                    <a:pt x="417" y="14"/>
                    <a:pt x="417" y="14"/>
                  </a:cubicBezTo>
                  <a:close/>
                  <a:moveTo>
                    <a:pt x="417" y="36"/>
                  </a:moveTo>
                  <a:cubicBezTo>
                    <a:pt x="417" y="44"/>
                    <a:pt x="417" y="44"/>
                    <a:pt x="417" y="44"/>
                  </a:cubicBezTo>
                  <a:cubicBezTo>
                    <a:pt x="399" y="44"/>
                    <a:pt x="399" y="44"/>
                    <a:pt x="399" y="44"/>
                  </a:cubicBezTo>
                  <a:cubicBezTo>
                    <a:pt x="399" y="53"/>
                    <a:pt x="399" y="53"/>
                    <a:pt x="399" y="53"/>
                  </a:cubicBezTo>
                  <a:cubicBezTo>
                    <a:pt x="417" y="53"/>
                    <a:pt x="417" y="53"/>
                    <a:pt x="417" y="53"/>
                  </a:cubicBezTo>
                  <a:cubicBezTo>
                    <a:pt x="417" y="61"/>
                    <a:pt x="417" y="61"/>
                    <a:pt x="417" y="61"/>
                  </a:cubicBezTo>
                  <a:cubicBezTo>
                    <a:pt x="395" y="61"/>
                    <a:pt x="395" y="61"/>
                    <a:pt x="395" y="61"/>
                  </a:cubicBezTo>
                  <a:cubicBezTo>
                    <a:pt x="395" y="36"/>
                    <a:pt x="395" y="36"/>
                    <a:pt x="395" y="36"/>
                  </a:cubicBezTo>
                  <a:cubicBezTo>
                    <a:pt x="417" y="36"/>
                    <a:pt x="417" y="36"/>
                    <a:pt x="417" y="36"/>
                  </a:cubicBezTo>
                  <a:close/>
                  <a:moveTo>
                    <a:pt x="417" y="102"/>
                  </a:moveTo>
                  <a:cubicBezTo>
                    <a:pt x="417" y="134"/>
                    <a:pt x="417" y="134"/>
                    <a:pt x="417" y="134"/>
                  </a:cubicBezTo>
                  <a:cubicBezTo>
                    <a:pt x="413" y="134"/>
                    <a:pt x="413" y="134"/>
                    <a:pt x="413" y="134"/>
                  </a:cubicBezTo>
                  <a:cubicBezTo>
                    <a:pt x="414" y="134"/>
                    <a:pt x="414" y="133"/>
                    <a:pt x="414" y="132"/>
                  </a:cubicBezTo>
                  <a:cubicBezTo>
                    <a:pt x="414" y="104"/>
                    <a:pt x="414" y="104"/>
                    <a:pt x="414" y="104"/>
                  </a:cubicBezTo>
                  <a:cubicBezTo>
                    <a:pt x="414" y="103"/>
                    <a:pt x="414" y="102"/>
                    <a:pt x="413" y="102"/>
                  </a:cubicBezTo>
                  <a:cubicBezTo>
                    <a:pt x="417" y="102"/>
                    <a:pt x="417" y="102"/>
                    <a:pt x="417" y="102"/>
                  </a:cubicBezTo>
                  <a:close/>
                  <a:moveTo>
                    <a:pt x="395" y="134"/>
                  </a:moveTo>
                  <a:cubicBezTo>
                    <a:pt x="395" y="130"/>
                    <a:pt x="395" y="130"/>
                    <a:pt x="395" y="130"/>
                  </a:cubicBezTo>
                  <a:cubicBezTo>
                    <a:pt x="397" y="130"/>
                    <a:pt x="398" y="129"/>
                    <a:pt x="399" y="127"/>
                  </a:cubicBezTo>
                  <a:cubicBezTo>
                    <a:pt x="399" y="126"/>
                    <a:pt x="400" y="125"/>
                    <a:pt x="400" y="123"/>
                  </a:cubicBezTo>
                  <a:cubicBezTo>
                    <a:pt x="400" y="115"/>
                    <a:pt x="400" y="115"/>
                    <a:pt x="400" y="115"/>
                  </a:cubicBezTo>
                  <a:cubicBezTo>
                    <a:pt x="399" y="115"/>
                    <a:pt x="399" y="116"/>
                    <a:pt x="398" y="116"/>
                  </a:cubicBezTo>
                  <a:cubicBezTo>
                    <a:pt x="398" y="116"/>
                    <a:pt x="397" y="116"/>
                    <a:pt x="395" y="117"/>
                  </a:cubicBezTo>
                  <a:cubicBezTo>
                    <a:pt x="395" y="114"/>
                    <a:pt x="395" y="114"/>
                    <a:pt x="395" y="114"/>
                  </a:cubicBezTo>
                  <a:cubicBezTo>
                    <a:pt x="397" y="113"/>
                    <a:pt x="398" y="113"/>
                    <a:pt x="399" y="112"/>
                  </a:cubicBezTo>
                  <a:cubicBezTo>
                    <a:pt x="399" y="111"/>
                    <a:pt x="400" y="110"/>
                    <a:pt x="400" y="109"/>
                  </a:cubicBezTo>
                  <a:cubicBezTo>
                    <a:pt x="400" y="108"/>
                    <a:pt x="399" y="107"/>
                    <a:pt x="398" y="106"/>
                  </a:cubicBezTo>
                  <a:cubicBezTo>
                    <a:pt x="397" y="105"/>
                    <a:pt x="397" y="105"/>
                    <a:pt x="395" y="105"/>
                  </a:cubicBezTo>
                  <a:cubicBezTo>
                    <a:pt x="395" y="101"/>
                    <a:pt x="395" y="101"/>
                    <a:pt x="395" y="101"/>
                  </a:cubicBezTo>
                  <a:cubicBezTo>
                    <a:pt x="399" y="101"/>
                    <a:pt x="402" y="102"/>
                    <a:pt x="403" y="103"/>
                  </a:cubicBezTo>
                  <a:cubicBezTo>
                    <a:pt x="405" y="105"/>
                    <a:pt x="406" y="106"/>
                    <a:pt x="406" y="109"/>
                  </a:cubicBezTo>
                  <a:cubicBezTo>
                    <a:pt x="406" y="128"/>
                    <a:pt x="406" y="128"/>
                    <a:pt x="406" y="128"/>
                  </a:cubicBezTo>
                  <a:cubicBezTo>
                    <a:pt x="406" y="130"/>
                    <a:pt x="407" y="130"/>
                    <a:pt x="408" y="130"/>
                  </a:cubicBezTo>
                  <a:cubicBezTo>
                    <a:pt x="408" y="130"/>
                    <a:pt x="409" y="130"/>
                    <a:pt x="410" y="130"/>
                  </a:cubicBezTo>
                  <a:cubicBezTo>
                    <a:pt x="410" y="133"/>
                    <a:pt x="410" y="133"/>
                    <a:pt x="410" y="133"/>
                  </a:cubicBezTo>
                  <a:cubicBezTo>
                    <a:pt x="408" y="134"/>
                    <a:pt x="407" y="135"/>
                    <a:pt x="405" y="135"/>
                  </a:cubicBezTo>
                  <a:cubicBezTo>
                    <a:pt x="404" y="135"/>
                    <a:pt x="403" y="134"/>
                    <a:pt x="402" y="134"/>
                  </a:cubicBezTo>
                  <a:cubicBezTo>
                    <a:pt x="401" y="133"/>
                    <a:pt x="400" y="132"/>
                    <a:pt x="400" y="130"/>
                  </a:cubicBezTo>
                  <a:cubicBezTo>
                    <a:pt x="399" y="131"/>
                    <a:pt x="398" y="132"/>
                    <a:pt x="396" y="133"/>
                  </a:cubicBezTo>
                  <a:cubicBezTo>
                    <a:pt x="396" y="133"/>
                    <a:pt x="396" y="134"/>
                    <a:pt x="395" y="134"/>
                  </a:cubicBezTo>
                  <a:close/>
                  <a:moveTo>
                    <a:pt x="395" y="0"/>
                  </a:moveTo>
                  <a:cubicBezTo>
                    <a:pt x="395" y="21"/>
                    <a:pt x="395" y="21"/>
                    <a:pt x="395" y="21"/>
                  </a:cubicBezTo>
                  <a:cubicBezTo>
                    <a:pt x="385" y="21"/>
                    <a:pt x="385" y="21"/>
                    <a:pt x="385" y="21"/>
                  </a:cubicBezTo>
                  <a:cubicBezTo>
                    <a:pt x="385" y="14"/>
                    <a:pt x="385" y="14"/>
                    <a:pt x="385" y="14"/>
                  </a:cubicBezTo>
                  <a:cubicBezTo>
                    <a:pt x="394" y="14"/>
                    <a:pt x="394" y="14"/>
                    <a:pt x="394" y="14"/>
                  </a:cubicBezTo>
                  <a:cubicBezTo>
                    <a:pt x="394" y="0"/>
                    <a:pt x="394" y="0"/>
                    <a:pt x="394" y="0"/>
                  </a:cubicBezTo>
                  <a:cubicBezTo>
                    <a:pt x="395" y="0"/>
                    <a:pt x="395" y="0"/>
                    <a:pt x="395" y="0"/>
                  </a:cubicBezTo>
                  <a:close/>
                  <a:moveTo>
                    <a:pt x="395" y="36"/>
                  </a:moveTo>
                  <a:cubicBezTo>
                    <a:pt x="395" y="61"/>
                    <a:pt x="395" y="61"/>
                    <a:pt x="395" y="61"/>
                  </a:cubicBezTo>
                  <a:cubicBezTo>
                    <a:pt x="375" y="61"/>
                    <a:pt x="375" y="61"/>
                    <a:pt x="375" y="61"/>
                  </a:cubicBezTo>
                  <a:cubicBezTo>
                    <a:pt x="375" y="53"/>
                    <a:pt x="375" y="53"/>
                    <a:pt x="375" y="53"/>
                  </a:cubicBezTo>
                  <a:cubicBezTo>
                    <a:pt x="385" y="53"/>
                    <a:pt x="385" y="53"/>
                    <a:pt x="385" y="53"/>
                  </a:cubicBezTo>
                  <a:cubicBezTo>
                    <a:pt x="385" y="44"/>
                    <a:pt x="385" y="44"/>
                    <a:pt x="385" y="44"/>
                  </a:cubicBezTo>
                  <a:cubicBezTo>
                    <a:pt x="385" y="40"/>
                    <a:pt x="385" y="40"/>
                    <a:pt x="385" y="40"/>
                  </a:cubicBezTo>
                  <a:cubicBezTo>
                    <a:pt x="385" y="36"/>
                    <a:pt x="385" y="36"/>
                    <a:pt x="385" y="36"/>
                  </a:cubicBezTo>
                  <a:cubicBezTo>
                    <a:pt x="395" y="36"/>
                    <a:pt x="395" y="36"/>
                    <a:pt x="395" y="36"/>
                  </a:cubicBezTo>
                  <a:close/>
                  <a:moveTo>
                    <a:pt x="395" y="101"/>
                  </a:moveTo>
                  <a:cubicBezTo>
                    <a:pt x="395" y="105"/>
                    <a:pt x="395" y="105"/>
                    <a:pt x="395" y="105"/>
                  </a:cubicBezTo>
                  <a:cubicBezTo>
                    <a:pt x="395" y="105"/>
                    <a:pt x="395" y="105"/>
                    <a:pt x="394" y="105"/>
                  </a:cubicBezTo>
                  <a:cubicBezTo>
                    <a:pt x="392" y="105"/>
                    <a:pt x="391" y="105"/>
                    <a:pt x="390" y="105"/>
                  </a:cubicBezTo>
                  <a:cubicBezTo>
                    <a:pt x="389" y="106"/>
                    <a:pt x="387" y="107"/>
                    <a:pt x="386" y="108"/>
                  </a:cubicBezTo>
                  <a:cubicBezTo>
                    <a:pt x="384" y="104"/>
                    <a:pt x="384" y="104"/>
                    <a:pt x="384" y="104"/>
                  </a:cubicBezTo>
                  <a:cubicBezTo>
                    <a:pt x="387" y="103"/>
                    <a:pt x="388" y="102"/>
                    <a:pt x="390" y="102"/>
                  </a:cubicBezTo>
                  <a:cubicBezTo>
                    <a:pt x="392" y="102"/>
                    <a:pt x="394" y="101"/>
                    <a:pt x="395" y="101"/>
                  </a:cubicBezTo>
                  <a:cubicBezTo>
                    <a:pt x="395" y="101"/>
                    <a:pt x="395" y="101"/>
                    <a:pt x="395" y="101"/>
                  </a:cubicBezTo>
                  <a:close/>
                  <a:moveTo>
                    <a:pt x="395" y="114"/>
                  </a:moveTo>
                  <a:cubicBezTo>
                    <a:pt x="395" y="117"/>
                    <a:pt x="395" y="117"/>
                    <a:pt x="395" y="117"/>
                  </a:cubicBezTo>
                  <a:cubicBezTo>
                    <a:pt x="395" y="117"/>
                    <a:pt x="394" y="117"/>
                    <a:pt x="393" y="118"/>
                  </a:cubicBezTo>
                  <a:cubicBezTo>
                    <a:pt x="391" y="118"/>
                    <a:pt x="390" y="119"/>
                    <a:pt x="389" y="121"/>
                  </a:cubicBezTo>
                  <a:cubicBezTo>
                    <a:pt x="388" y="122"/>
                    <a:pt x="387" y="123"/>
                    <a:pt x="387" y="125"/>
                  </a:cubicBezTo>
                  <a:cubicBezTo>
                    <a:pt x="387" y="126"/>
                    <a:pt x="388" y="128"/>
                    <a:pt x="389" y="129"/>
                  </a:cubicBezTo>
                  <a:cubicBezTo>
                    <a:pt x="390" y="130"/>
                    <a:pt x="391" y="130"/>
                    <a:pt x="393" y="130"/>
                  </a:cubicBezTo>
                  <a:cubicBezTo>
                    <a:pt x="394" y="130"/>
                    <a:pt x="395" y="130"/>
                    <a:pt x="395" y="130"/>
                  </a:cubicBezTo>
                  <a:cubicBezTo>
                    <a:pt x="395" y="134"/>
                    <a:pt x="395" y="134"/>
                    <a:pt x="395" y="134"/>
                  </a:cubicBezTo>
                  <a:cubicBezTo>
                    <a:pt x="394" y="134"/>
                    <a:pt x="392" y="135"/>
                    <a:pt x="390" y="135"/>
                  </a:cubicBezTo>
                  <a:cubicBezTo>
                    <a:pt x="387" y="135"/>
                    <a:pt x="386" y="134"/>
                    <a:pt x="384" y="133"/>
                  </a:cubicBezTo>
                  <a:cubicBezTo>
                    <a:pt x="382" y="131"/>
                    <a:pt x="381" y="129"/>
                    <a:pt x="381" y="126"/>
                  </a:cubicBezTo>
                  <a:cubicBezTo>
                    <a:pt x="381" y="122"/>
                    <a:pt x="383" y="119"/>
                    <a:pt x="385" y="118"/>
                  </a:cubicBezTo>
                  <a:cubicBezTo>
                    <a:pt x="386" y="117"/>
                    <a:pt x="387" y="116"/>
                    <a:pt x="388" y="116"/>
                  </a:cubicBezTo>
                  <a:cubicBezTo>
                    <a:pt x="390" y="115"/>
                    <a:pt x="392" y="115"/>
                    <a:pt x="395" y="114"/>
                  </a:cubicBezTo>
                  <a:cubicBezTo>
                    <a:pt x="395" y="114"/>
                    <a:pt x="395" y="114"/>
                    <a:pt x="395" y="114"/>
                  </a:cubicBezTo>
                  <a:close/>
                  <a:moveTo>
                    <a:pt x="375" y="133"/>
                  </a:moveTo>
                  <a:cubicBezTo>
                    <a:pt x="375" y="129"/>
                    <a:pt x="375" y="129"/>
                    <a:pt x="375" y="129"/>
                  </a:cubicBezTo>
                  <a:cubicBezTo>
                    <a:pt x="375" y="129"/>
                    <a:pt x="376" y="128"/>
                    <a:pt x="376" y="128"/>
                  </a:cubicBezTo>
                  <a:cubicBezTo>
                    <a:pt x="377" y="132"/>
                    <a:pt x="377" y="132"/>
                    <a:pt x="377" y="132"/>
                  </a:cubicBezTo>
                  <a:cubicBezTo>
                    <a:pt x="376" y="132"/>
                    <a:pt x="375" y="133"/>
                    <a:pt x="375" y="133"/>
                  </a:cubicBezTo>
                  <a:close/>
                  <a:moveTo>
                    <a:pt x="375" y="117"/>
                  </a:moveTo>
                  <a:cubicBezTo>
                    <a:pt x="375" y="105"/>
                    <a:pt x="375" y="105"/>
                    <a:pt x="375" y="105"/>
                  </a:cubicBezTo>
                  <a:cubicBezTo>
                    <a:pt x="377" y="108"/>
                    <a:pt x="379" y="112"/>
                    <a:pt x="379" y="117"/>
                  </a:cubicBezTo>
                  <a:lnTo>
                    <a:pt x="375" y="117"/>
                  </a:lnTo>
                  <a:close/>
                  <a:moveTo>
                    <a:pt x="375" y="53"/>
                  </a:moveTo>
                  <a:cubicBezTo>
                    <a:pt x="375" y="61"/>
                    <a:pt x="375" y="61"/>
                    <a:pt x="375" y="61"/>
                  </a:cubicBezTo>
                  <a:cubicBezTo>
                    <a:pt x="371" y="61"/>
                    <a:pt x="371" y="61"/>
                    <a:pt x="371" y="61"/>
                  </a:cubicBezTo>
                  <a:cubicBezTo>
                    <a:pt x="371" y="53"/>
                    <a:pt x="371" y="53"/>
                    <a:pt x="371" y="53"/>
                  </a:cubicBezTo>
                  <a:cubicBezTo>
                    <a:pt x="375" y="53"/>
                    <a:pt x="375" y="53"/>
                    <a:pt x="375" y="53"/>
                  </a:cubicBezTo>
                  <a:close/>
                  <a:moveTo>
                    <a:pt x="375" y="105"/>
                  </a:moveTo>
                  <a:cubicBezTo>
                    <a:pt x="375" y="117"/>
                    <a:pt x="375" y="117"/>
                    <a:pt x="375" y="117"/>
                  </a:cubicBezTo>
                  <a:cubicBezTo>
                    <a:pt x="371" y="117"/>
                    <a:pt x="371" y="117"/>
                    <a:pt x="371" y="117"/>
                  </a:cubicBezTo>
                  <a:cubicBezTo>
                    <a:pt x="371" y="114"/>
                    <a:pt x="371" y="114"/>
                    <a:pt x="371" y="114"/>
                  </a:cubicBezTo>
                  <a:cubicBezTo>
                    <a:pt x="372" y="114"/>
                    <a:pt x="372" y="114"/>
                    <a:pt x="372" y="114"/>
                  </a:cubicBezTo>
                  <a:cubicBezTo>
                    <a:pt x="372" y="113"/>
                    <a:pt x="371" y="112"/>
                    <a:pt x="371" y="111"/>
                  </a:cubicBezTo>
                  <a:cubicBezTo>
                    <a:pt x="371" y="102"/>
                    <a:pt x="371" y="102"/>
                    <a:pt x="371" y="102"/>
                  </a:cubicBezTo>
                  <a:cubicBezTo>
                    <a:pt x="373" y="103"/>
                    <a:pt x="374" y="104"/>
                    <a:pt x="375" y="105"/>
                  </a:cubicBezTo>
                  <a:cubicBezTo>
                    <a:pt x="375" y="105"/>
                    <a:pt x="375" y="105"/>
                    <a:pt x="375" y="105"/>
                  </a:cubicBezTo>
                  <a:close/>
                  <a:moveTo>
                    <a:pt x="375" y="129"/>
                  </a:moveTo>
                  <a:cubicBezTo>
                    <a:pt x="375" y="133"/>
                    <a:pt x="375" y="133"/>
                    <a:pt x="375" y="133"/>
                  </a:cubicBezTo>
                  <a:cubicBezTo>
                    <a:pt x="374" y="134"/>
                    <a:pt x="373" y="134"/>
                    <a:pt x="371" y="134"/>
                  </a:cubicBezTo>
                  <a:cubicBezTo>
                    <a:pt x="371" y="134"/>
                    <a:pt x="371" y="134"/>
                    <a:pt x="371" y="134"/>
                  </a:cubicBezTo>
                  <a:cubicBezTo>
                    <a:pt x="371" y="131"/>
                    <a:pt x="371" y="131"/>
                    <a:pt x="371" y="131"/>
                  </a:cubicBezTo>
                  <a:cubicBezTo>
                    <a:pt x="373" y="130"/>
                    <a:pt x="374" y="130"/>
                    <a:pt x="375" y="129"/>
                  </a:cubicBezTo>
                  <a:close/>
                  <a:moveTo>
                    <a:pt x="371" y="53"/>
                  </a:moveTo>
                  <a:cubicBezTo>
                    <a:pt x="371" y="61"/>
                    <a:pt x="371" y="61"/>
                    <a:pt x="371" y="61"/>
                  </a:cubicBezTo>
                  <a:cubicBezTo>
                    <a:pt x="371" y="61"/>
                    <a:pt x="371" y="61"/>
                    <a:pt x="371" y="61"/>
                  </a:cubicBezTo>
                  <a:cubicBezTo>
                    <a:pt x="371" y="53"/>
                    <a:pt x="371" y="53"/>
                    <a:pt x="371" y="53"/>
                  </a:cubicBezTo>
                  <a:cubicBezTo>
                    <a:pt x="371" y="53"/>
                    <a:pt x="371" y="53"/>
                    <a:pt x="371" y="53"/>
                  </a:cubicBezTo>
                  <a:close/>
                  <a:moveTo>
                    <a:pt x="371" y="102"/>
                  </a:moveTo>
                  <a:cubicBezTo>
                    <a:pt x="371" y="111"/>
                    <a:pt x="371" y="111"/>
                    <a:pt x="371" y="111"/>
                  </a:cubicBezTo>
                  <a:cubicBezTo>
                    <a:pt x="371" y="110"/>
                    <a:pt x="371" y="110"/>
                    <a:pt x="371" y="110"/>
                  </a:cubicBezTo>
                  <a:cubicBezTo>
                    <a:pt x="371" y="108"/>
                    <a:pt x="370" y="106"/>
                    <a:pt x="368" y="106"/>
                  </a:cubicBezTo>
                  <a:cubicBezTo>
                    <a:pt x="367" y="105"/>
                    <a:pt x="366" y="104"/>
                    <a:pt x="364" y="104"/>
                  </a:cubicBezTo>
                  <a:cubicBezTo>
                    <a:pt x="362" y="104"/>
                    <a:pt x="360" y="105"/>
                    <a:pt x="359" y="107"/>
                  </a:cubicBezTo>
                  <a:cubicBezTo>
                    <a:pt x="358" y="109"/>
                    <a:pt x="357" y="111"/>
                    <a:pt x="356" y="114"/>
                  </a:cubicBezTo>
                  <a:cubicBezTo>
                    <a:pt x="371" y="114"/>
                    <a:pt x="371" y="114"/>
                    <a:pt x="371" y="114"/>
                  </a:cubicBezTo>
                  <a:cubicBezTo>
                    <a:pt x="371" y="117"/>
                    <a:pt x="371" y="117"/>
                    <a:pt x="371" y="117"/>
                  </a:cubicBezTo>
                  <a:cubicBezTo>
                    <a:pt x="356" y="117"/>
                    <a:pt x="356" y="117"/>
                    <a:pt x="356" y="117"/>
                  </a:cubicBezTo>
                  <a:cubicBezTo>
                    <a:pt x="356" y="120"/>
                    <a:pt x="357" y="123"/>
                    <a:pt x="358" y="126"/>
                  </a:cubicBezTo>
                  <a:cubicBezTo>
                    <a:pt x="359" y="130"/>
                    <a:pt x="362" y="132"/>
                    <a:pt x="367" y="132"/>
                  </a:cubicBezTo>
                  <a:cubicBezTo>
                    <a:pt x="368" y="132"/>
                    <a:pt x="370" y="131"/>
                    <a:pt x="371" y="131"/>
                  </a:cubicBezTo>
                  <a:cubicBezTo>
                    <a:pt x="371" y="134"/>
                    <a:pt x="371" y="134"/>
                    <a:pt x="371" y="134"/>
                  </a:cubicBezTo>
                  <a:cubicBezTo>
                    <a:pt x="370" y="134"/>
                    <a:pt x="368" y="135"/>
                    <a:pt x="366" y="135"/>
                  </a:cubicBezTo>
                  <a:cubicBezTo>
                    <a:pt x="360" y="135"/>
                    <a:pt x="356" y="133"/>
                    <a:pt x="354" y="130"/>
                  </a:cubicBezTo>
                  <a:cubicBezTo>
                    <a:pt x="352" y="129"/>
                    <a:pt x="351" y="127"/>
                    <a:pt x="350" y="125"/>
                  </a:cubicBezTo>
                  <a:cubicBezTo>
                    <a:pt x="350" y="111"/>
                    <a:pt x="350" y="111"/>
                    <a:pt x="350" y="111"/>
                  </a:cubicBezTo>
                  <a:cubicBezTo>
                    <a:pt x="351" y="109"/>
                    <a:pt x="353" y="107"/>
                    <a:pt x="354" y="106"/>
                  </a:cubicBezTo>
                  <a:cubicBezTo>
                    <a:pt x="357" y="102"/>
                    <a:pt x="360" y="101"/>
                    <a:pt x="365" y="101"/>
                  </a:cubicBezTo>
                  <a:cubicBezTo>
                    <a:pt x="367" y="101"/>
                    <a:pt x="370" y="102"/>
                    <a:pt x="371" y="102"/>
                  </a:cubicBezTo>
                  <a:close/>
                  <a:moveTo>
                    <a:pt x="350" y="94"/>
                  </a:moveTo>
                  <a:cubicBezTo>
                    <a:pt x="350" y="93"/>
                    <a:pt x="350" y="93"/>
                    <a:pt x="350" y="93"/>
                  </a:cubicBezTo>
                  <a:cubicBezTo>
                    <a:pt x="352" y="93"/>
                    <a:pt x="352" y="93"/>
                    <a:pt x="352" y="93"/>
                  </a:cubicBezTo>
                  <a:cubicBezTo>
                    <a:pt x="351" y="93"/>
                    <a:pt x="351" y="94"/>
                    <a:pt x="351" y="94"/>
                  </a:cubicBezTo>
                  <a:cubicBezTo>
                    <a:pt x="350" y="94"/>
                    <a:pt x="350" y="94"/>
                    <a:pt x="350" y="94"/>
                  </a:cubicBezTo>
                  <a:close/>
                  <a:moveTo>
                    <a:pt x="350" y="52"/>
                  </a:moveTo>
                  <a:cubicBezTo>
                    <a:pt x="350" y="44"/>
                    <a:pt x="350" y="44"/>
                    <a:pt x="350" y="44"/>
                  </a:cubicBezTo>
                  <a:cubicBezTo>
                    <a:pt x="363" y="44"/>
                    <a:pt x="363" y="44"/>
                    <a:pt x="363" y="44"/>
                  </a:cubicBezTo>
                  <a:cubicBezTo>
                    <a:pt x="363" y="52"/>
                    <a:pt x="363" y="52"/>
                    <a:pt x="363" y="52"/>
                  </a:cubicBezTo>
                  <a:cubicBezTo>
                    <a:pt x="350" y="52"/>
                    <a:pt x="350" y="52"/>
                    <a:pt x="350" y="52"/>
                  </a:cubicBezTo>
                  <a:close/>
                  <a:moveTo>
                    <a:pt x="350" y="33"/>
                  </a:moveTo>
                  <a:cubicBezTo>
                    <a:pt x="350" y="16"/>
                    <a:pt x="350" y="16"/>
                    <a:pt x="350" y="16"/>
                  </a:cubicBezTo>
                  <a:cubicBezTo>
                    <a:pt x="360" y="16"/>
                    <a:pt x="360" y="16"/>
                    <a:pt x="360" y="16"/>
                  </a:cubicBezTo>
                  <a:cubicBezTo>
                    <a:pt x="360" y="27"/>
                    <a:pt x="360" y="27"/>
                    <a:pt x="360" y="27"/>
                  </a:cubicBezTo>
                  <a:cubicBezTo>
                    <a:pt x="360" y="33"/>
                    <a:pt x="360" y="33"/>
                    <a:pt x="360" y="33"/>
                  </a:cubicBezTo>
                  <a:cubicBezTo>
                    <a:pt x="350" y="33"/>
                    <a:pt x="350" y="33"/>
                    <a:pt x="350" y="33"/>
                  </a:cubicBezTo>
                  <a:close/>
                  <a:moveTo>
                    <a:pt x="350" y="12"/>
                  </a:moveTo>
                  <a:cubicBezTo>
                    <a:pt x="350" y="4"/>
                    <a:pt x="350" y="4"/>
                    <a:pt x="350" y="4"/>
                  </a:cubicBezTo>
                  <a:cubicBezTo>
                    <a:pt x="360" y="4"/>
                    <a:pt x="360" y="4"/>
                    <a:pt x="360" y="4"/>
                  </a:cubicBezTo>
                  <a:cubicBezTo>
                    <a:pt x="360" y="12"/>
                    <a:pt x="360" y="12"/>
                    <a:pt x="360" y="12"/>
                  </a:cubicBezTo>
                  <a:lnTo>
                    <a:pt x="350" y="12"/>
                  </a:lnTo>
                  <a:close/>
                  <a:moveTo>
                    <a:pt x="350" y="4"/>
                  </a:moveTo>
                  <a:cubicBezTo>
                    <a:pt x="350" y="12"/>
                    <a:pt x="350" y="12"/>
                    <a:pt x="350" y="12"/>
                  </a:cubicBezTo>
                  <a:cubicBezTo>
                    <a:pt x="277" y="12"/>
                    <a:pt x="277" y="12"/>
                    <a:pt x="277" y="12"/>
                  </a:cubicBezTo>
                  <a:cubicBezTo>
                    <a:pt x="277" y="4"/>
                    <a:pt x="277" y="4"/>
                    <a:pt x="277" y="4"/>
                  </a:cubicBezTo>
                  <a:cubicBezTo>
                    <a:pt x="350" y="4"/>
                    <a:pt x="350" y="4"/>
                    <a:pt x="350" y="4"/>
                  </a:cubicBezTo>
                  <a:close/>
                  <a:moveTo>
                    <a:pt x="350" y="16"/>
                  </a:moveTo>
                  <a:cubicBezTo>
                    <a:pt x="350" y="33"/>
                    <a:pt x="350" y="33"/>
                    <a:pt x="350" y="33"/>
                  </a:cubicBezTo>
                  <a:cubicBezTo>
                    <a:pt x="346" y="33"/>
                    <a:pt x="346" y="33"/>
                    <a:pt x="346" y="33"/>
                  </a:cubicBezTo>
                  <a:cubicBezTo>
                    <a:pt x="331" y="33"/>
                    <a:pt x="331" y="33"/>
                    <a:pt x="331" y="33"/>
                  </a:cubicBezTo>
                  <a:cubicBezTo>
                    <a:pt x="331" y="44"/>
                    <a:pt x="331" y="44"/>
                    <a:pt x="331" y="44"/>
                  </a:cubicBezTo>
                  <a:cubicBezTo>
                    <a:pt x="350" y="44"/>
                    <a:pt x="350" y="44"/>
                    <a:pt x="350" y="44"/>
                  </a:cubicBezTo>
                  <a:cubicBezTo>
                    <a:pt x="350" y="52"/>
                    <a:pt x="350" y="52"/>
                    <a:pt x="350" y="52"/>
                  </a:cubicBezTo>
                  <a:cubicBezTo>
                    <a:pt x="331" y="52"/>
                    <a:pt x="331" y="52"/>
                    <a:pt x="331" y="52"/>
                  </a:cubicBezTo>
                  <a:cubicBezTo>
                    <a:pt x="331" y="86"/>
                    <a:pt x="331" y="86"/>
                    <a:pt x="331" y="86"/>
                  </a:cubicBezTo>
                  <a:cubicBezTo>
                    <a:pt x="317" y="86"/>
                    <a:pt x="317" y="86"/>
                    <a:pt x="317" y="86"/>
                  </a:cubicBezTo>
                  <a:cubicBezTo>
                    <a:pt x="317" y="52"/>
                    <a:pt x="317" y="52"/>
                    <a:pt x="317" y="52"/>
                  </a:cubicBezTo>
                  <a:cubicBezTo>
                    <a:pt x="279" y="52"/>
                    <a:pt x="279" y="52"/>
                    <a:pt x="279" y="52"/>
                  </a:cubicBezTo>
                  <a:cubicBezTo>
                    <a:pt x="279" y="44"/>
                    <a:pt x="279" y="44"/>
                    <a:pt x="279" y="44"/>
                  </a:cubicBezTo>
                  <a:cubicBezTo>
                    <a:pt x="317" y="44"/>
                    <a:pt x="317" y="44"/>
                    <a:pt x="317" y="44"/>
                  </a:cubicBezTo>
                  <a:cubicBezTo>
                    <a:pt x="317" y="33"/>
                    <a:pt x="317" y="33"/>
                    <a:pt x="317" y="33"/>
                  </a:cubicBezTo>
                  <a:cubicBezTo>
                    <a:pt x="317" y="28"/>
                    <a:pt x="317" y="28"/>
                    <a:pt x="317" y="28"/>
                  </a:cubicBezTo>
                  <a:cubicBezTo>
                    <a:pt x="317" y="27"/>
                    <a:pt x="317" y="27"/>
                    <a:pt x="317" y="27"/>
                  </a:cubicBezTo>
                  <a:cubicBezTo>
                    <a:pt x="346" y="27"/>
                    <a:pt x="346" y="27"/>
                    <a:pt x="346" y="27"/>
                  </a:cubicBezTo>
                  <a:cubicBezTo>
                    <a:pt x="346" y="16"/>
                    <a:pt x="346" y="16"/>
                    <a:pt x="346" y="16"/>
                  </a:cubicBezTo>
                  <a:cubicBezTo>
                    <a:pt x="350" y="16"/>
                    <a:pt x="350" y="16"/>
                    <a:pt x="350" y="16"/>
                  </a:cubicBezTo>
                  <a:close/>
                  <a:moveTo>
                    <a:pt x="350" y="93"/>
                  </a:moveTo>
                  <a:cubicBezTo>
                    <a:pt x="350" y="94"/>
                    <a:pt x="350" y="94"/>
                    <a:pt x="350" y="94"/>
                  </a:cubicBezTo>
                  <a:cubicBezTo>
                    <a:pt x="340" y="116"/>
                    <a:pt x="340" y="116"/>
                    <a:pt x="340" y="116"/>
                  </a:cubicBezTo>
                  <a:cubicBezTo>
                    <a:pt x="340" y="132"/>
                    <a:pt x="340" y="132"/>
                    <a:pt x="340" y="132"/>
                  </a:cubicBezTo>
                  <a:cubicBezTo>
                    <a:pt x="340" y="133"/>
                    <a:pt x="340" y="134"/>
                    <a:pt x="340" y="134"/>
                  </a:cubicBezTo>
                  <a:cubicBezTo>
                    <a:pt x="333" y="134"/>
                    <a:pt x="333" y="134"/>
                    <a:pt x="333" y="134"/>
                  </a:cubicBezTo>
                  <a:cubicBezTo>
                    <a:pt x="333" y="134"/>
                    <a:pt x="333" y="133"/>
                    <a:pt x="333" y="132"/>
                  </a:cubicBezTo>
                  <a:cubicBezTo>
                    <a:pt x="333" y="116"/>
                    <a:pt x="333" y="116"/>
                    <a:pt x="333" y="116"/>
                  </a:cubicBezTo>
                  <a:cubicBezTo>
                    <a:pt x="322" y="94"/>
                    <a:pt x="322" y="94"/>
                    <a:pt x="322" y="94"/>
                  </a:cubicBezTo>
                  <a:cubicBezTo>
                    <a:pt x="322" y="94"/>
                    <a:pt x="322" y="93"/>
                    <a:pt x="322" y="93"/>
                  </a:cubicBezTo>
                  <a:cubicBezTo>
                    <a:pt x="330" y="93"/>
                    <a:pt x="330" y="93"/>
                    <a:pt x="330" y="93"/>
                  </a:cubicBezTo>
                  <a:cubicBezTo>
                    <a:pt x="330" y="93"/>
                    <a:pt x="330" y="94"/>
                    <a:pt x="330" y="95"/>
                  </a:cubicBezTo>
                  <a:cubicBezTo>
                    <a:pt x="338" y="112"/>
                    <a:pt x="338" y="112"/>
                    <a:pt x="338" y="112"/>
                  </a:cubicBezTo>
                  <a:cubicBezTo>
                    <a:pt x="347" y="94"/>
                    <a:pt x="347" y="94"/>
                    <a:pt x="347" y="94"/>
                  </a:cubicBezTo>
                  <a:cubicBezTo>
                    <a:pt x="347" y="94"/>
                    <a:pt x="348" y="93"/>
                    <a:pt x="348" y="93"/>
                  </a:cubicBezTo>
                  <a:cubicBezTo>
                    <a:pt x="350" y="93"/>
                    <a:pt x="350" y="93"/>
                    <a:pt x="350" y="93"/>
                  </a:cubicBezTo>
                  <a:close/>
                  <a:moveTo>
                    <a:pt x="350" y="111"/>
                  </a:moveTo>
                  <a:cubicBezTo>
                    <a:pt x="350" y="113"/>
                    <a:pt x="350" y="115"/>
                    <a:pt x="350" y="118"/>
                  </a:cubicBezTo>
                  <a:cubicBezTo>
                    <a:pt x="350" y="121"/>
                    <a:pt x="350" y="123"/>
                    <a:pt x="350" y="125"/>
                  </a:cubicBezTo>
                  <a:cubicBezTo>
                    <a:pt x="350" y="111"/>
                    <a:pt x="350" y="111"/>
                    <a:pt x="350" y="111"/>
                  </a:cubicBezTo>
                  <a:close/>
                  <a:moveTo>
                    <a:pt x="260" y="123"/>
                  </a:moveTo>
                  <a:cubicBezTo>
                    <a:pt x="260" y="102"/>
                    <a:pt x="260" y="102"/>
                    <a:pt x="260" y="102"/>
                  </a:cubicBezTo>
                  <a:cubicBezTo>
                    <a:pt x="261" y="102"/>
                    <a:pt x="261" y="102"/>
                    <a:pt x="261" y="102"/>
                  </a:cubicBezTo>
                  <a:cubicBezTo>
                    <a:pt x="261" y="102"/>
                    <a:pt x="261" y="103"/>
                    <a:pt x="262" y="104"/>
                  </a:cubicBezTo>
                  <a:cubicBezTo>
                    <a:pt x="268" y="126"/>
                    <a:pt x="268" y="126"/>
                    <a:pt x="268" y="126"/>
                  </a:cubicBezTo>
                  <a:cubicBezTo>
                    <a:pt x="276" y="104"/>
                    <a:pt x="276" y="104"/>
                    <a:pt x="276" y="104"/>
                  </a:cubicBezTo>
                  <a:cubicBezTo>
                    <a:pt x="276" y="103"/>
                    <a:pt x="276" y="102"/>
                    <a:pt x="276" y="102"/>
                  </a:cubicBezTo>
                  <a:cubicBezTo>
                    <a:pt x="282" y="102"/>
                    <a:pt x="282" y="102"/>
                    <a:pt x="282" y="102"/>
                  </a:cubicBezTo>
                  <a:cubicBezTo>
                    <a:pt x="282" y="102"/>
                    <a:pt x="282" y="103"/>
                    <a:pt x="282" y="104"/>
                  </a:cubicBezTo>
                  <a:cubicBezTo>
                    <a:pt x="289" y="126"/>
                    <a:pt x="289" y="126"/>
                    <a:pt x="289" y="126"/>
                  </a:cubicBezTo>
                  <a:cubicBezTo>
                    <a:pt x="297" y="104"/>
                    <a:pt x="297" y="104"/>
                    <a:pt x="297" y="104"/>
                  </a:cubicBezTo>
                  <a:cubicBezTo>
                    <a:pt x="297" y="103"/>
                    <a:pt x="297" y="103"/>
                    <a:pt x="297" y="102"/>
                  </a:cubicBezTo>
                  <a:cubicBezTo>
                    <a:pt x="297" y="102"/>
                    <a:pt x="297" y="102"/>
                    <a:pt x="297" y="102"/>
                  </a:cubicBezTo>
                  <a:cubicBezTo>
                    <a:pt x="300" y="102"/>
                    <a:pt x="300" y="102"/>
                    <a:pt x="300" y="102"/>
                  </a:cubicBezTo>
                  <a:cubicBezTo>
                    <a:pt x="300" y="102"/>
                    <a:pt x="300" y="103"/>
                    <a:pt x="299" y="104"/>
                  </a:cubicBezTo>
                  <a:cubicBezTo>
                    <a:pt x="290" y="132"/>
                    <a:pt x="290" y="132"/>
                    <a:pt x="290" y="132"/>
                  </a:cubicBezTo>
                  <a:cubicBezTo>
                    <a:pt x="290" y="133"/>
                    <a:pt x="290" y="134"/>
                    <a:pt x="290" y="134"/>
                  </a:cubicBezTo>
                  <a:cubicBezTo>
                    <a:pt x="285" y="134"/>
                    <a:pt x="285" y="134"/>
                    <a:pt x="285" y="134"/>
                  </a:cubicBezTo>
                  <a:cubicBezTo>
                    <a:pt x="285" y="134"/>
                    <a:pt x="285" y="134"/>
                    <a:pt x="285" y="134"/>
                  </a:cubicBezTo>
                  <a:cubicBezTo>
                    <a:pt x="285" y="134"/>
                    <a:pt x="285" y="133"/>
                    <a:pt x="285" y="132"/>
                  </a:cubicBezTo>
                  <a:cubicBezTo>
                    <a:pt x="277" y="109"/>
                    <a:pt x="277" y="109"/>
                    <a:pt x="277" y="109"/>
                  </a:cubicBezTo>
                  <a:cubicBezTo>
                    <a:pt x="269" y="132"/>
                    <a:pt x="269" y="132"/>
                    <a:pt x="269" y="132"/>
                  </a:cubicBezTo>
                  <a:cubicBezTo>
                    <a:pt x="269" y="133"/>
                    <a:pt x="269" y="134"/>
                    <a:pt x="269" y="134"/>
                  </a:cubicBezTo>
                  <a:cubicBezTo>
                    <a:pt x="264" y="134"/>
                    <a:pt x="264" y="134"/>
                    <a:pt x="264" y="134"/>
                  </a:cubicBezTo>
                  <a:cubicBezTo>
                    <a:pt x="264" y="134"/>
                    <a:pt x="264" y="133"/>
                    <a:pt x="264" y="132"/>
                  </a:cubicBezTo>
                  <a:cubicBezTo>
                    <a:pt x="260" y="123"/>
                    <a:pt x="260" y="123"/>
                    <a:pt x="260" y="123"/>
                  </a:cubicBezTo>
                  <a:close/>
                  <a:moveTo>
                    <a:pt x="260" y="86"/>
                  </a:moveTo>
                  <a:cubicBezTo>
                    <a:pt x="260" y="78"/>
                    <a:pt x="260" y="78"/>
                    <a:pt x="260" y="78"/>
                  </a:cubicBezTo>
                  <a:cubicBezTo>
                    <a:pt x="268" y="78"/>
                    <a:pt x="268" y="78"/>
                    <a:pt x="268" y="78"/>
                  </a:cubicBezTo>
                  <a:cubicBezTo>
                    <a:pt x="268" y="86"/>
                    <a:pt x="268" y="86"/>
                    <a:pt x="268" y="86"/>
                  </a:cubicBezTo>
                  <a:cubicBezTo>
                    <a:pt x="260" y="86"/>
                    <a:pt x="260" y="86"/>
                    <a:pt x="260" y="86"/>
                  </a:cubicBezTo>
                  <a:close/>
                  <a:moveTo>
                    <a:pt x="260" y="52"/>
                  </a:moveTo>
                  <a:cubicBezTo>
                    <a:pt x="260" y="44"/>
                    <a:pt x="260" y="44"/>
                    <a:pt x="260" y="44"/>
                  </a:cubicBezTo>
                  <a:cubicBezTo>
                    <a:pt x="268" y="44"/>
                    <a:pt x="268" y="44"/>
                    <a:pt x="268" y="44"/>
                  </a:cubicBezTo>
                  <a:cubicBezTo>
                    <a:pt x="268" y="52"/>
                    <a:pt x="268" y="52"/>
                    <a:pt x="268" y="52"/>
                  </a:cubicBezTo>
                  <a:cubicBezTo>
                    <a:pt x="260" y="52"/>
                    <a:pt x="260" y="52"/>
                    <a:pt x="260" y="52"/>
                  </a:cubicBezTo>
                  <a:close/>
                  <a:moveTo>
                    <a:pt x="260" y="25"/>
                  </a:moveTo>
                  <a:cubicBezTo>
                    <a:pt x="260" y="16"/>
                    <a:pt x="260" y="16"/>
                    <a:pt x="260" y="16"/>
                  </a:cubicBezTo>
                  <a:cubicBezTo>
                    <a:pt x="268" y="16"/>
                    <a:pt x="268" y="16"/>
                    <a:pt x="268" y="16"/>
                  </a:cubicBezTo>
                  <a:cubicBezTo>
                    <a:pt x="268" y="25"/>
                    <a:pt x="268" y="25"/>
                    <a:pt x="268" y="25"/>
                  </a:cubicBezTo>
                  <a:cubicBezTo>
                    <a:pt x="260" y="25"/>
                    <a:pt x="260" y="25"/>
                    <a:pt x="260" y="25"/>
                  </a:cubicBezTo>
                  <a:close/>
                  <a:moveTo>
                    <a:pt x="260" y="11"/>
                  </a:moveTo>
                  <a:cubicBezTo>
                    <a:pt x="260" y="0"/>
                    <a:pt x="260" y="0"/>
                    <a:pt x="260" y="0"/>
                  </a:cubicBezTo>
                  <a:cubicBezTo>
                    <a:pt x="268" y="0"/>
                    <a:pt x="268" y="0"/>
                    <a:pt x="268" y="0"/>
                  </a:cubicBezTo>
                  <a:cubicBezTo>
                    <a:pt x="268" y="11"/>
                    <a:pt x="268" y="11"/>
                    <a:pt x="268" y="11"/>
                  </a:cubicBezTo>
                  <a:lnTo>
                    <a:pt x="260" y="11"/>
                  </a:lnTo>
                  <a:close/>
                  <a:moveTo>
                    <a:pt x="260" y="0"/>
                  </a:moveTo>
                  <a:cubicBezTo>
                    <a:pt x="260" y="11"/>
                    <a:pt x="260" y="11"/>
                    <a:pt x="260" y="11"/>
                  </a:cubicBezTo>
                  <a:cubicBezTo>
                    <a:pt x="254" y="11"/>
                    <a:pt x="254" y="11"/>
                    <a:pt x="254" y="11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260" y="0"/>
                    <a:pt x="260" y="0"/>
                    <a:pt x="260" y="0"/>
                  </a:cubicBezTo>
                  <a:close/>
                  <a:moveTo>
                    <a:pt x="260" y="16"/>
                  </a:moveTo>
                  <a:cubicBezTo>
                    <a:pt x="244" y="16"/>
                    <a:pt x="244" y="16"/>
                    <a:pt x="244" y="16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39" y="0"/>
                    <a:pt x="239" y="0"/>
                    <a:pt x="239" y="0"/>
                  </a:cubicBezTo>
                  <a:cubicBezTo>
                    <a:pt x="239" y="86"/>
                    <a:pt x="239" y="86"/>
                    <a:pt x="239" y="86"/>
                  </a:cubicBezTo>
                  <a:cubicBezTo>
                    <a:pt x="243" y="86"/>
                    <a:pt x="243" y="86"/>
                    <a:pt x="243" y="86"/>
                  </a:cubicBezTo>
                  <a:cubicBezTo>
                    <a:pt x="244" y="86"/>
                    <a:pt x="244" y="86"/>
                    <a:pt x="244" y="86"/>
                  </a:cubicBezTo>
                  <a:cubicBezTo>
                    <a:pt x="260" y="86"/>
                    <a:pt x="260" y="86"/>
                    <a:pt x="260" y="86"/>
                  </a:cubicBezTo>
                  <a:cubicBezTo>
                    <a:pt x="260" y="78"/>
                    <a:pt x="260" y="78"/>
                    <a:pt x="260" y="78"/>
                  </a:cubicBezTo>
                  <a:cubicBezTo>
                    <a:pt x="244" y="78"/>
                    <a:pt x="244" y="78"/>
                    <a:pt x="244" y="78"/>
                  </a:cubicBezTo>
                  <a:cubicBezTo>
                    <a:pt x="244" y="52"/>
                    <a:pt x="244" y="52"/>
                    <a:pt x="244" y="52"/>
                  </a:cubicBezTo>
                  <a:cubicBezTo>
                    <a:pt x="260" y="52"/>
                    <a:pt x="260" y="52"/>
                    <a:pt x="260" y="52"/>
                  </a:cubicBezTo>
                  <a:cubicBezTo>
                    <a:pt x="260" y="44"/>
                    <a:pt x="260" y="44"/>
                    <a:pt x="260" y="44"/>
                  </a:cubicBezTo>
                  <a:cubicBezTo>
                    <a:pt x="244" y="44"/>
                    <a:pt x="244" y="44"/>
                    <a:pt x="244" y="44"/>
                  </a:cubicBezTo>
                  <a:cubicBezTo>
                    <a:pt x="244" y="25"/>
                    <a:pt x="244" y="25"/>
                    <a:pt x="244" y="25"/>
                  </a:cubicBezTo>
                  <a:cubicBezTo>
                    <a:pt x="260" y="25"/>
                    <a:pt x="260" y="25"/>
                    <a:pt x="260" y="25"/>
                  </a:cubicBezTo>
                  <a:cubicBezTo>
                    <a:pt x="260" y="16"/>
                    <a:pt x="260" y="16"/>
                    <a:pt x="260" y="16"/>
                  </a:cubicBezTo>
                  <a:close/>
                  <a:moveTo>
                    <a:pt x="260" y="102"/>
                  </a:moveTo>
                  <a:cubicBezTo>
                    <a:pt x="260" y="123"/>
                    <a:pt x="260" y="123"/>
                    <a:pt x="260" y="123"/>
                  </a:cubicBezTo>
                  <a:cubicBezTo>
                    <a:pt x="255" y="104"/>
                    <a:pt x="255" y="104"/>
                    <a:pt x="255" y="104"/>
                  </a:cubicBezTo>
                  <a:cubicBezTo>
                    <a:pt x="255" y="103"/>
                    <a:pt x="255" y="102"/>
                    <a:pt x="254" y="102"/>
                  </a:cubicBezTo>
                  <a:cubicBezTo>
                    <a:pt x="260" y="102"/>
                    <a:pt x="260" y="102"/>
                    <a:pt x="260" y="102"/>
                  </a:cubicBezTo>
                  <a:close/>
                  <a:moveTo>
                    <a:pt x="239" y="134"/>
                  </a:moveTo>
                  <a:cubicBezTo>
                    <a:pt x="239" y="131"/>
                    <a:pt x="239" y="131"/>
                    <a:pt x="239" y="131"/>
                  </a:cubicBezTo>
                  <a:cubicBezTo>
                    <a:pt x="240" y="132"/>
                    <a:pt x="241" y="132"/>
                    <a:pt x="242" y="132"/>
                  </a:cubicBezTo>
                  <a:cubicBezTo>
                    <a:pt x="245" y="132"/>
                    <a:pt x="248" y="130"/>
                    <a:pt x="251" y="128"/>
                  </a:cubicBezTo>
                  <a:cubicBezTo>
                    <a:pt x="252" y="132"/>
                    <a:pt x="252" y="132"/>
                    <a:pt x="252" y="132"/>
                  </a:cubicBezTo>
                  <a:cubicBezTo>
                    <a:pt x="250" y="133"/>
                    <a:pt x="248" y="134"/>
                    <a:pt x="247" y="134"/>
                  </a:cubicBezTo>
                  <a:cubicBezTo>
                    <a:pt x="245" y="134"/>
                    <a:pt x="243" y="135"/>
                    <a:pt x="241" y="135"/>
                  </a:cubicBezTo>
                  <a:cubicBezTo>
                    <a:pt x="240" y="135"/>
                    <a:pt x="240" y="135"/>
                    <a:pt x="239" y="134"/>
                  </a:cubicBezTo>
                  <a:close/>
                  <a:moveTo>
                    <a:pt x="239" y="117"/>
                  </a:moveTo>
                  <a:cubicBezTo>
                    <a:pt x="239" y="114"/>
                    <a:pt x="239" y="114"/>
                    <a:pt x="239" y="114"/>
                  </a:cubicBezTo>
                  <a:cubicBezTo>
                    <a:pt x="247" y="114"/>
                    <a:pt x="247" y="114"/>
                    <a:pt x="247" y="114"/>
                  </a:cubicBezTo>
                  <a:cubicBezTo>
                    <a:pt x="247" y="112"/>
                    <a:pt x="247" y="111"/>
                    <a:pt x="246" y="110"/>
                  </a:cubicBezTo>
                  <a:cubicBezTo>
                    <a:pt x="246" y="108"/>
                    <a:pt x="244" y="106"/>
                    <a:pt x="244" y="106"/>
                  </a:cubicBezTo>
                  <a:cubicBezTo>
                    <a:pt x="242" y="105"/>
                    <a:pt x="241" y="104"/>
                    <a:pt x="240" y="104"/>
                  </a:cubicBezTo>
                  <a:cubicBezTo>
                    <a:pt x="239" y="104"/>
                    <a:pt x="239" y="104"/>
                    <a:pt x="239" y="104"/>
                  </a:cubicBezTo>
                  <a:cubicBezTo>
                    <a:pt x="239" y="101"/>
                    <a:pt x="239" y="101"/>
                    <a:pt x="239" y="101"/>
                  </a:cubicBezTo>
                  <a:cubicBezTo>
                    <a:pt x="240" y="101"/>
                    <a:pt x="240" y="101"/>
                    <a:pt x="240" y="101"/>
                  </a:cubicBezTo>
                  <a:cubicBezTo>
                    <a:pt x="244" y="101"/>
                    <a:pt x="248" y="102"/>
                    <a:pt x="250" y="105"/>
                  </a:cubicBezTo>
                  <a:cubicBezTo>
                    <a:pt x="252" y="108"/>
                    <a:pt x="253" y="112"/>
                    <a:pt x="254" y="117"/>
                  </a:cubicBezTo>
                  <a:lnTo>
                    <a:pt x="239" y="117"/>
                  </a:lnTo>
                  <a:close/>
                  <a:moveTo>
                    <a:pt x="239" y="0"/>
                  </a:moveTo>
                  <a:cubicBezTo>
                    <a:pt x="239" y="86"/>
                    <a:pt x="239" y="86"/>
                    <a:pt x="239" y="86"/>
                  </a:cubicBezTo>
                  <a:cubicBezTo>
                    <a:pt x="230" y="86"/>
                    <a:pt x="230" y="86"/>
                    <a:pt x="230" y="86"/>
                  </a:cubicBezTo>
                  <a:cubicBezTo>
                    <a:pt x="230" y="52"/>
                    <a:pt x="230" y="52"/>
                    <a:pt x="230" y="52"/>
                  </a:cubicBezTo>
                  <a:cubicBezTo>
                    <a:pt x="208" y="52"/>
                    <a:pt x="208" y="52"/>
                    <a:pt x="208" y="52"/>
                  </a:cubicBezTo>
                  <a:cubicBezTo>
                    <a:pt x="208" y="44"/>
                    <a:pt x="208" y="44"/>
                    <a:pt x="208" y="44"/>
                  </a:cubicBezTo>
                  <a:cubicBezTo>
                    <a:pt x="230" y="44"/>
                    <a:pt x="230" y="44"/>
                    <a:pt x="230" y="44"/>
                  </a:cubicBezTo>
                  <a:cubicBezTo>
                    <a:pt x="230" y="25"/>
                    <a:pt x="230" y="25"/>
                    <a:pt x="230" y="25"/>
                  </a:cubicBezTo>
                  <a:cubicBezTo>
                    <a:pt x="195" y="25"/>
                    <a:pt x="195" y="25"/>
                    <a:pt x="195" y="25"/>
                  </a:cubicBezTo>
                  <a:cubicBezTo>
                    <a:pt x="195" y="86"/>
                    <a:pt x="195" y="86"/>
                    <a:pt x="195" y="86"/>
                  </a:cubicBezTo>
                  <a:cubicBezTo>
                    <a:pt x="181" y="86"/>
                    <a:pt x="181" y="86"/>
                    <a:pt x="181" y="86"/>
                  </a:cubicBezTo>
                  <a:cubicBezTo>
                    <a:pt x="181" y="25"/>
                    <a:pt x="181" y="25"/>
                    <a:pt x="181" y="25"/>
                  </a:cubicBezTo>
                  <a:cubicBezTo>
                    <a:pt x="181" y="16"/>
                    <a:pt x="181" y="16"/>
                    <a:pt x="181" y="16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230" y="16"/>
                    <a:pt x="230" y="16"/>
                    <a:pt x="230" y="16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239" y="0"/>
                    <a:pt x="239" y="0"/>
                    <a:pt x="239" y="0"/>
                  </a:cubicBezTo>
                  <a:close/>
                  <a:moveTo>
                    <a:pt x="239" y="101"/>
                  </a:moveTo>
                  <a:cubicBezTo>
                    <a:pt x="239" y="104"/>
                    <a:pt x="239" y="104"/>
                    <a:pt x="239" y="104"/>
                  </a:cubicBezTo>
                  <a:cubicBezTo>
                    <a:pt x="237" y="104"/>
                    <a:pt x="236" y="105"/>
                    <a:pt x="234" y="107"/>
                  </a:cubicBezTo>
                  <a:cubicBezTo>
                    <a:pt x="233" y="109"/>
                    <a:pt x="232" y="111"/>
                    <a:pt x="231" y="114"/>
                  </a:cubicBezTo>
                  <a:cubicBezTo>
                    <a:pt x="239" y="114"/>
                    <a:pt x="239" y="114"/>
                    <a:pt x="239" y="114"/>
                  </a:cubicBezTo>
                  <a:cubicBezTo>
                    <a:pt x="239" y="117"/>
                    <a:pt x="239" y="117"/>
                    <a:pt x="239" y="117"/>
                  </a:cubicBezTo>
                  <a:cubicBezTo>
                    <a:pt x="231" y="117"/>
                    <a:pt x="231" y="117"/>
                    <a:pt x="231" y="117"/>
                  </a:cubicBezTo>
                  <a:cubicBezTo>
                    <a:pt x="231" y="120"/>
                    <a:pt x="231" y="123"/>
                    <a:pt x="232" y="126"/>
                  </a:cubicBezTo>
                  <a:cubicBezTo>
                    <a:pt x="234" y="129"/>
                    <a:pt x="236" y="131"/>
                    <a:pt x="239" y="131"/>
                  </a:cubicBezTo>
                  <a:cubicBezTo>
                    <a:pt x="239" y="134"/>
                    <a:pt x="239" y="134"/>
                    <a:pt x="239" y="134"/>
                  </a:cubicBezTo>
                  <a:cubicBezTo>
                    <a:pt x="235" y="134"/>
                    <a:pt x="231" y="133"/>
                    <a:pt x="228" y="130"/>
                  </a:cubicBezTo>
                  <a:cubicBezTo>
                    <a:pt x="226" y="127"/>
                    <a:pt x="225" y="123"/>
                    <a:pt x="225" y="118"/>
                  </a:cubicBezTo>
                  <a:cubicBezTo>
                    <a:pt x="225" y="113"/>
                    <a:pt x="226" y="109"/>
                    <a:pt x="229" y="106"/>
                  </a:cubicBezTo>
                  <a:cubicBezTo>
                    <a:pt x="231" y="103"/>
                    <a:pt x="235" y="101"/>
                    <a:pt x="239" y="101"/>
                  </a:cubicBezTo>
                  <a:close/>
                  <a:moveTo>
                    <a:pt x="116" y="134"/>
                  </a:moveTo>
                  <a:cubicBezTo>
                    <a:pt x="116" y="131"/>
                    <a:pt x="116" y="131"/>
                    <a:pt x="116" y="131"/>
                  </a:cubicBezTo>
                  <a:cubicBezTo>
                    <a:pt x="118" y="131"/>
                    <a:pt x="120" y="130"/>
                    <a:pt x="121" y="128"/>
                  </a:cubicBezTo>
                  <a:cubicBezTo>
                    <a:pt x="122" y="126"/>
                    <a:pt x="123" y="122"/>
                    <a:pt x="123" y="118"/>
                  </a:cubicBezTo>
                  <a:cubicBezTo>
                    <a:pt x="123" y="114"/>
                    <a:pt x="122" y="110"/>
                    <a:pt x="121" y="108"/>
                  </a:cubicBezTo>
                  <a:cubicBezTo>
                    <a:pt x="121" y="107"/>
                    <a:pt x="120" y="106"/>
                    <a:pt x="119" y="106"/>
                  </a:cubicBezTo>
                  <a:cubicBezTo>
                    <a:pt x="118" y="106"/>
                    <a:pt x="117" y="105"/>
                    <a:pt x="116" y="105"/>
                  </a:cubicBezTo>
                  <a:cubicBezTo>
                    <a:pt x="116" y="105"/>
                    <a:pt x="116" y="105"/>
                    <a:pt x="116" y="105"/>
                  </a:cubicBezTo>
                  <a:cubicBezTo>
                    <a:pt x="116" y="102"/>
                    <a:pt x="116" y="102"/>
                    <a:pt x="116" y="102"/>
                  </a:cubicBezTo>
                  <a:cubicBezTo>
                    <a:pt x="117" y="101"/>
                    <a:pt x="117" y="101"/>
                    <a:pt x="118" y="101"/>
                  </a:cubicBezTo>
                  <a:cubicBezTo>
                    <a:pt x="121" y="101"/>
                    <a:pt x="124" y="102"/>
                    <a:pt x="126" y="105"/>
                  </a:cubicBezTo>
                  <a:cubicBezTo>
                    <a:pt x="127" y="106"/>
                    <a:pt x="128" y="108"/>
                    <a:pt x="129" y="110"/>
                  </a:cubicBezTo>
                  <a:cubicBezTo>
                    <a:pt x="129" y="112"/>
                    <a:pt x="130" y="115"/>
                    <a:pt x="130" y="118"/>
                  </a:cubicBezTo>
                  <a:cubicBezTo>
                    <a:pt x="130" y="123"/>
                    <a:pt x="129" y="127"/>
                    <a:pt x="126" y="130"/>
                  </a:cubicBezTo>
                  <a:cubicBezTo>
                    <a:pt x="125" y="132"/>
                    <a:pt x="124" y="133"/>
                    <a:pt x="122" y="134"/>
                  </a:cubicBezTo>
                  <a:cubicBezTo>
                    <a:pt x="121" y="134"/>
                    <a:pt x="119" y="135"/>
                    <a:pt x="117" y="135"/>
                  </a:cubicBezTo>
                  <a:cubicBezTo>
                    <a:pt x="117" y="135"/>
                    <a:pt x="116" y="135"/>
                    <a:pt x="116" y="134"/>
                  </a:cubicBezTo>
                  <a:close/>
                  <a:moveTo>
                    <a:pt x="189" y="101"/>
                  </a:moveTo>
                  <a:cubicBezTo>
                    <a:pt x="189" y="132"/>
                    <a:pt x="189" y="132"/>
                    <a:pt x="189" y="132"/>
                  </a:cubicBezTo>
                  <a:cubicBezTo>
                    <a:pt x="189" y="133"/>
                    <a:pt x="189" y="134"/>
                    <a:pt x="189" y="134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186" y="134"/>
                    <a:pt x="186" y="133"/>
                    <a:pt x="186" y="132"/>
                  </a:cubicBezTo>
                  <a:cubicBezTo>
                    <a:pt x="186" y="95"/>
                    <a:pt x="186" y="95"/>
                    <a:pt x="186" y="95"/>
                  </a:cubicBezTo>
                  <a:cubicBezTo>
                    <a:pt x="186" y="94"/>
                    <a:pt x="186" y="93"/>
                    <a:pt x="186" y="93"/>
                  </a:cubicBezTo>
                  <a:cubicBezTo>
                    <a:pt x="192" y="93"/>
                    <a:pt x="192" y="93"/>
                    <a:pt x="192" y="93"/>
                  </a:cubicBezTo>
                  <a:cubicBezTo>
                    <a:pt x="192" y="93"/>
                    <a:pt x="192" y="94"/>
                    <a:pt x="193" y="94"/>
                  </a:cubicBezTo>
                  <a:cubicBezTo>
                    <a:pt x="215" y="126"/>
                    <a:pt x="215" y="126"/>
                    <a:pt x="215" y="126"/>
                  </a:cubicBezTo>
                  <a:cubicBezTo>
                    <a:pt x="215" y="95"/>
                    <a:pt x="215" y="95"/>
                    <a:pt x="215" y="95"/>
                  </a:cubicBezTo>
                  <a:cubicBezTo>
                    <a:pt x="215" y="94"/>
                    <a:pt x="215" y="93"/>
                    <a:pt x="215" y="93"/>
                  </a:cubicBezTo>
                  <a:cubicBezTo>
                    <a:pt x="219" y="93"/>
                    <a:pt x="219" y="93"/>
                    <a:pt x="219" y="93"/>
                  </a:cubicBezTo>
                  <a:cubicBezTo>
                    <a:pt x="219" y="93"/>
                    <a:pt x="219" y="94"/>
                    <a:pt x="219" y="95"/>
                  </a:cubicBezTo>
                  <a:cubicBezTo>
                    <a:pt x="219" y="132"/>
                    <a:pt x="219" y="132"/>
                    <a:pt x="219" y="132"/>
                  </a:cubicBezTo>
                  <a:cubicBezTo>
                    <a:pt x="219" y="133"/>
                    <a:pt x="219" y="134"/>
                    <a:pt x="219" y="134"/>
                  </a:cubicBezTo>
                  <a:cubicBezTo>
                    <a:pt x="213" y="134"/>
                    <a:pt x="213" y="134"/>
                    <a:pt x="213" y="134"/>
                  </a:cubicBezTo>
                  <a:cubicBezTo>
                    <a:pt x="213" y="134"/>
                    <a:pt x="212" y="133"/>
                    <a:pt x="212" y="133"/>
                  </a:cubicBezTo>
                  <a:cubicBezTo>
                    <a:pt x="189" y="101"/>
                    <a:pt x="189" y="101"/>
                    <a:pt x="189" y="101"/>
                  </a:cubicBezTo>
                  <a:close/>
                  <a:moveTo>
                    <a:pt x="142" y="134"/>
                  </a:moveTo>
                  <a:cubicBezTo>
                    <a:pt x="131" y="104"/>
                    <a:pt x="131" y="104"/>
                    <a:pt x="131" y="104"/>
                  </a:cubicBezTo>
                  <a:cubicBezTo>
                    <a:pt x="131" y="103"/>
                    <a:pt x="131" y="103"/>
                    <a:pt x="130" y="102"/>
                  </a:cubicBezTo>
                  <a:cubicBezTo>
                    <a:pt x="137" y="102"/>
                    <a:pt x="137" y="102"/>
                    <a:pt x="137" y="102"/>
                  </a:cubicBezTo>
                  <a:cubicBezTo>
                    <a:pt x="138" y="102"/>
                    <a:pt x="138" y="103"/>
                    <a:pt x="138" y="104"/>
                  </a:cubicBezTo>
                  <a:cubicBezTo>
                    <a:pt x="146" y="126"/>
                    <a:pt x="146" y="126"/>
                    <a:pt x="146" y="126"/>
                  </a:cubicBezTo>
                  <a:cubicBezTo>
                    <a:pt x="154" y="104"/>
                    <a:pt x="154" y="104"/>
                    <a:pt x="154" y="104"/>
                  </a:cubicBezTo>
                  <a:cubicBezTo>
                    <a:pt x="155" y="103"/>
                    <a:pt x="155" y="102"/>
                    <a:pt x="155" y="102"/>
                  </a:cubicBezTo>
                  <a:cubicBezTo>
                    <a:pt x="159" y="102"/>
                    <a:pt x="159" y="102"/>
                    <a:pt x="159" y="102"/>
                  </a:cubicBezTo>
                  <a:cubicBezTo>
                    <a:pt x="158" y="102"/>
                    <a:pt x="158" y="103"/>
                    <a:pt x="158" y="104"/>
                  </a:cubicBezTo>
                  <a:cubicBezTo>
                    <a:pt x="142" y="142"/>
                    <a:pt x="142" y="142"/>
                    <a:pt x="142" y="142"/>
                  </a:cubicBezTo>
                  <a:cubicBezTo>
                    <a:pt x="142" y="143"/>
                    <a:pt x="142" y="143"/>
                    <a:pt x="141" y="144"/>
                  </a:cubicBezTo>
                  <a:cubicBezTo>
                    <a:pt x="137" y="144"/>
                    <a:pt x="137" y="144"/>
                    <a:pt x="137" y="144"/>
                  </a:cubicBezTo>
                  <a:cubicBezTo>
                    <a:pt x="138" y="143"/>
                    <a:pt x="138" y="143"/>
                    <a:pt x="139" y="142"/>
                  </a:cubicBezTo>
                  <a:lnTo>
                    <a:pt x="142" y="134"/>
                  </a:lnTo>
                  <a:close/>
                  <a:moveTo>
                    <a:pt x="116" y="102"/>
                  </a:moveTo>
                  <a:cubicBezTo>
                    <a:pt x="116" y="105"/>
                    <a:pt x="116" y="105"/>
                    <a:pt x="116" y="105"/>
                  </a:cubicBezTo>
                  <a:cubicBezTo>
                    <a:pt x="115" y="105"/>
                    <a:pt x="114" y="106"/>
                    <a:pt x="113" y="106"/>
                  </a:cubicBezTo>
                  <a:cubicBezTo>
                    <a:pt x="112" y="106"/>
                    <a:pt x="111" y="107"/>
                    <a:pt x="110" y="108"/>
                  </a:cubicBezTo>
                  <a:cubicBezTo>
                    <a:pt x="110" y="110"/>
                    <a:pt x="109" y="110"/>
                    <a:pt x="109" y="112"/>
                  </a:cubicBezTo>
                  <a:cubicBezTo>
                    <a:pt x="109" y="114"/>
                    <a:pt x="109" y="116"/>
                    <a:pt x="109" y="118"/>
                  </a:cubicBezTo>
                  <a:cubicBezTo>
                    <a:pt x="109" y="121"/>
                    <a:pt x="109" y="123"/>
                    <a:pt x="109" y="125"/>
                  </a:cubicBezTo>
                  <a:cubicBezTo>
                    <a:pt x="109" y="126"/>
                    <a:pt x="110" y="128"/>
                    <a:pt x="111" y="129"/>
                  </a:cubicBezTo>
                  <a:cubicBezTo>
                    <a:pt x="112" y="130"/>
                    <a:pt x="114" y="131"/>
                    <a:pt x="116" y="131"/>
                  </a:cubicBezTo>
                  <a:cubicBezTo>
                    <a:pt x="116" y="131"/>
                    <a:pt x="116" y="131"/>
                    <a:pt x="116" y="131"/>
                  </a:cubicBezTo>
                  <a:cubicBezTo>
                    <a:pt x="116" y="134"/>
                    <a:pt x="116" y="134"/>
                    <a:pt x="116" y="134"/>
                  </a:cubicBezTo>
                  <a:cubicBezTo>
                    <a:pt x="113" y="134"/>
                    <a:pt x="111" y="133"/>
                    <a:pt x="109" y="130"/>
                  </a:cubicBezTo>
                  <a:cubicBezTo>
                    <a:pt x="109" y="142"/>
                    <a:pt x="109" y="142"/>
                    <a:pt x="109" y="142"/>
                  </a:cubicBezTo>
                  <a:cubicBezTo>
                    <a:pt x="109" y="143"/>
                    <a:pt x="109" y="143"/>
                    <a:pt x="109" y="144"/>
                  </a:cubicBezTo>
                  <a:cubicBezTo>
                    <a:pt x="102" y="144"/>
                    <a:pt x="102" y="144"/>
                    <a:pt x="102" y="144"/>
                  </a:cubicBezTo>
                  <a:cubicBezTo>
                    <a:pt x="102" y="143"/>
                    <a:pt x="102" y="143"/>
                    <a:pt x="102" y="142"/>
                  </a:cubicBezTo>
                  <a:cubicBezTo>
                    <a:pt x="102" y="104"/>
                    <a:pt x="102" y="104"/>
                    <a:pt x="102" y="104"/>
                  </a:cubicBezTo>
                  <a:cubicBezTo>
                    <a:pt x="102" y="103"/>
                    <a:pt x="102" y="102"/>
                    <a:pt x="102" y="102"/>
                  </a:cubicBezTo>
                  <a:cubicBezTo>
                    <a:pt x="109" y="102"/>
                    <a:pt x="109" y="102"/>
                    <a:pt x="109" y="102"/>
                  </a:cubicBezTo>
                  <a:cubicBezTo>
                    <a:pt x="109" y="106"/>
                    <a:pt x="109" y="106"/>
                    <a:pt x="109" y="106"/>
                  </a:cubicBezTo>
                  <a:cubicBezTo>
                    <a:pt x="110" y="104"/>
                    <a:pt x="113" y="102"/>
                    <a:pt x="116" y="102"/>
                  </a:cubicBezTo>
                  <a:close/>
                  <a:moveTo>
                    <a:pt x="83" y="134"/>
                  </a:moveTo>
                  <a:cubicBezTo>
                    <a:pt x="83" y="131"/>
                    <a:pt x="83" y="131"/>
                    <a:pt x="83" y="131"/>
                  </a:cubicBezTo>
                  <a:cubicBezTo>
                    <a:pt x="85" y="131"/>
                    <a:pt x="87" y="130"/>
                    <a:pt x="88" y="128"/>
                  </a:cubicBezTo>
                  <a:cubicBezTo>
                    <a:pt x="89" y="126"/>
                    <a:pt x="90" y="122"/>
                    <a:pt x="90" y="118"/>
                  </a:cubicBezTo>
                  <a:cubicBezTo>
                    <a:pt x="90" y="114"/>
                    <a:pt x="90" y="110"/>
                    <a:pt x="88" y="108"/>
                  </a:cubicBezTo>
                  <a:cubicBezTo>
                    <a:pt x="88" y="107"/>
                    <a:pt x="87" y="106"/>
                    <a:pt x="86" y="106"/>
                  </a:cubicBezTo>
                  <a:cubicBezTo>
                    <a:pt x="85" y="106"/>
                    <a:pt x="84" y="105"/>
                    <a:pt x="83" y="105"/>
                  </a:cubicBezTo>
                  <a:cubicBezTo>
                    <a:pt x="83" y="105"/>
                    <a:pt x="83" y="105"/>
                    <a:pt x="83" y="105"/>
                  </a:cubicBezTo>
                  <a:cubicBezTo>
                    <a:pt x="83" y="102"/>
                    <a:pt x="83" y="102"/>
                    <a:pt x="83" y="102"/>
                  </a:cubicBezTo>
                  <a:cubicBezTo>
                    <a:pt x="84" y="101"/>
                    <a:pt x="84" y="101"/>
                    <a:pt x="85" y="101"/>
                  </a:cubicBezTo>
                  <a:cubicBezTo>
                    <a:pt x="88" y="101"/>
                    <a:pt x="91" y="102"/>
                    <a:pt x="93" y="105"/>
                  </a:cubicBezTo>
                  <a:cubicBezTo>
                    <a:pt x="94" y="106"/>
                    <a:pt x="95" y="108"/>
                    <a:pt x="96" y="110"/>
                  </a:cubicBezTo>
                  <a:cubicBezTo>
                    <a:pt x="97" y="112"/>
                    <a:pt x="97" y="115"/>
                    <a:pt x="97" y="118"/>
                  </a:cubicBezTo>
                  <a:cubicBezTo>
                    <a:pt x="97" y="123"/>
                    <a:pt x="96" y="127"/>
                    <a:pt x="93" y="130"/>
                  </a:cubicBezTo>
                  <a:cubicBezTo>
                    <a:pt x="92" y="132"/>
                    <a:pt x="91" y="133"/>
                    <a:pt x="89" y="134"/>
                  </a:cubicBezTo>
                  <a:cubicBezTo>
                    <a:pt x="88" y="134"/>
                    <a:pt x="86" y="135"/>
                    <a:pt x="84" y="135"/>
                  </a:cubicBezTo>
                  <a:cubicBezTo>
                    <a:pt x="84" y="135"/>
                    <a:pt x="83" y="135"/>
                    <a:pt x="83" y="134"/>
                  </a:cubicBezTo>
                  <a:close/>
                  <a:moveTo>
                    <a:pt x="83" y="102"/>
                  </a:moveTo>
                  <a:cubicBezTo>
                    <a:pt x="83" y="105"/>
                    <a:pt x="83" y="105"/>
                    <a:pt x="83" y="105"/>
                  </a:cubicBezTo>
                  <a:cubicBezTo>
                    <a:pt x="82" y="105"/>
                    <a:pt x="81" y="106"/>
                    <a:pt x="80" y="106"/>
                  </a:cubicBezTo>
                  <a:cubicBezTo>
                    <a:pt x="79" y="106"/>
                    <a:pt x="78" y="107"/>
                    <a:pt x="77" y="108"/>
                  </a:cubicBezTo>
                  <a:cubicBezTo>
                    <a:pt x="77" y="110"/>
                    <a:pt x="76" y="110"/>
                    <a:pt x="76" y="112"/>
                  </a:cubicBezTo>
                  <a:cubicBezTo>
                    <a:pt x="76" y="114"/>
                    <a:pt x="76" y="116"/>
                    <a:pt x="76" y="118"/>
                  </a:cubicBezTo>
                  <a:cubicBezTo>
                    <a:pt x="76" y="121"/>
                    <a:pt x="76" y="123"/>
                    <a:pt x="76" y="125"/>
                  </a:cubicBezTo>
                  <a:cubicBezTo>
                    <a:pt x="76" y="126"/>
                    <a:pt x="77" y="128"/>
                    <a:pt x="78" y="129"/>
                  </a:cubicBezTo>
                  <a:cubicBezTo>
                    <a:pt x="79" y="130"/>
                    <a:pt x="81" y="131"/>
                    <a:pt x="83" y="131"/>
                  </a:cubicBezTo>
                  <a:cubicBezTo>
                    <a:pt x="83" y="131"/>
                    <a:pt x="83" y="131"/>
                    <a:pt x="83" y="131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80" y="134"/>
                    <a:pt x="78" y="133"/>
                    <a:pt x="76" y="130"/>
                  </a:cubicBezTo>
                  <a:cubicBezTo>
                    <a:pt x="76" y="142"/>
                    <a:pt x="76" y="142"/>
                    <a:pt x="76" y="142"/>
                  </a:cubicBezTo>
                  <a:cubicBezTo>
                    <a:pt x="76" y="143"/>
                    <a:pt x="76" y="143"/>
                    <a:pt x="76" y="144"/>
                  </a:cubicBezTo>
                  <a:cubicBezTo>
                    <a:pt x="69" y="144"/>
                    <a:pt x="69" y="144"/>
                    <a:pt x="69" y="144"/>
                  </a:cubicBezTo>
                  <a:cubicBezTo>
                    <a:pt x="69" y="143"/>
                    <a:pt x="69" y="143"/>
                    <a:pt x="69" y="14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3"/>
                    <a:pt x="69" y="102"/>
                    <a:pt x="69" y="102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06"/>
                    <a:pt x="76" y="106"/>
                    <a:pt x="76" y="106"/>
                  </a:cubicBezTo>
                  <a:cubicBezTo>
                    <a:pt x="77" y="104"/>
                    <a:pt x="80" y="102"/>
                    <a:pt x="83" y="102"/>
                  </a:cubicBezTo>
                  <a:close/>
                  <a:moveTo>
                    <a:pt x="49" y="134"/>
                  </a:moveTo>
                  <a:cubicBezTo>
                    <a:pt x="49" y="130"/>
                    <a:pt x="49" y="130"/>
                    <a:pt x="49" y="130"/>
                  </a:cubicBezTo>
                  <a:cubicBezTo>
                    <a:pt x="51" y="130"/>
                    <a:pt x="53" y="129"/>
                    <a:pt x="54" y="127"/>
                  </a:cubicBezTo>
                  <a:cubicBezTo>
                    <a:pt x="55" y="126"/>
                    <a:pt x="56" y="125"/>
                    <a:pt x="56" y="123"/>
                  </a:cubicBezTo>
                  <a:cubicBezTo>
                    <a:pt x="56" y="115"/>
                    <a:pt x="56" y="115"/>
                    <a:pt x="56" y="115"/>
                  </a:cubicBezTo>
                  <a:cubicBezTo>
                    <a:pt x="55" y="115"/>
                    <a:pt x="54" y="116"/>
                    <a:pt x="54" y="116"/>
                  </a:cubicBezTo>
                  <a:cubicBezTo>
                    <a:pt x="54" y="116"/>
                    <a:pt x="52" y="117"/>
                    <a:pt x="49" y="118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50" y="114"/>
                    <a:pt x="51" y="114"/>
                    <a:pt x="51" y="114"/>
                  </a:cubicBezTo>
                  <a:cubicBezTo>
                    <a:pt x="53" y="113"/>
                    <a:pt x="54" y="113"/>
                    <a:pt x="55" y="112"/>
                  </a:cubicBezTo>
                  <a:cubicBezTo>
                    <a:pt x="56" y="111"/>
                    <a:pt x="56" y="110"/>
                    <a:pt x="56" y="109"/>
                  </a:cubicBezTo>
                  <a:cubicBezTo>
                    <a:pt x="56" y="108"/>
                    <a:pt x="55" y="107"/>
                    <a:pt x="54" y="106"/>
                  </a:cubicBezTo>
                  <a:cubicBezTo>
                    <a:pt x="53" y="105"/>
                    <a:pt x="51" y="105"/>
                    <a:pt x="50" y="105"/>
                  </a:cubicBezTo>
                  <a:cubicBezTo>
                    <a:pt x="50" y="105"/>
                    <a:pt x="50" y="105"/>
                    <a:pt x="49" y="105"/>
                  </a:cubicBezTo>
                  <a:cubicBezTo>
                    <a:pt x="49" y="101"/>
                    <a:pt x="49" y="101"/>
                    <a:pt x="49" y="101"/>
                  </a:cubicBezTo>
                  <a:cubicBezTo>
                    <a:pt x="50" y="101"/>
                    <a:pt x="51" y="101"/>
                    <a:pt x="51" y="101"/>
                  </a:cubicBezTo>
                  <a:cubicBezTo>
                    <a:pt x="55" y="101"/>
                    <a:pt x="57" y="102"/>
                    <a:pt x="59" y="103"/>
                  </a:cubicBezTo>
                  <a:cubicBezTo>
                    <a:pt x="61" y="105"/>
                    <a:pt x="62" y="106"/>
                    <a:pt x="62" y="109"/>
                  </a:cubicBezTo>
                  <a:cubicBezTo>
                    <a:pt x="62" y="128"/>
                    <a:pt x="62" y="128"/>
                    <a:pt x="62" y="128"/>
                  </a:cubicBezTo>
                  <a:cubicBezTo>
                    <a:pt x="62" y="130"/>
                    <a:pt x="63" y="130"/>
                    <a:pt x="64" y="130"/>
                  </a:cubicBezTo>
                  <a:cubicBezTo>
                    <a:pt x="64" y="130"/>
                    <a:pt x="65" y="130"/>
                    <a:pt x="66" y="130"/>
                  </a:cubicBezTo>
                  <a:cubicBezTo>
                    <a:pt x="66" y="133"/>
                    <a:pt x="66" y="133"/>
                    <a:pt x="66" y="133"/>
                  </a:cubicBezTo>
                  <a:cubicBezTo>
                    <a:pt x="64" y="134"/>
                    <a:pt x="63" y="135"/>
                    <a:pt x="61" y="135"/>
                  </a:cubicBezTo>
                  <a:cubicBezTo>
                    <a:pt x="60" y="135"/>
                    <a:pt x="59" y="134"/>
                    <a:pt x="58" y="134"/>
                  </a:cubicBezTo>
                  <a:cubicBezTo>
                    <a:pt x="57" y="133"/>
                    <a:pt x="56" y="132"/>
                    <a:pt x="56" y="130"/>
                  </a:cubicBezTo>
                  <a:cubicBezTo>
                    <a:pt x="55" y="131"/>
                    <a:pt x="53" y="132"/>
                    <a:pt x="52" y="133"/>
                  </a:cubicBezTo>
                  <a:cubicBezTo>
                    <a:pt x="51" y="134"/>
                    <a:pt x="51" y="134"/>
                    <a:pt x="49" y="134"/>
                  </a:cubicBezTo>
                  <a:close/>
                  <a:moveTo>
                    <a:pt x="49" y="101"/>
                  </a:move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7" y="105"/>
                    <a:pt x="46" y="105"/>
                  </a:cubicBezTo>
                  <a:cubicBezTo>
                    <a:pt x="44" y="106"/>
                    <a:pt x="43" y="107"/>
                    <a:pt x="41" y="108"/>
                  </a:cubicBezTo>
                  <a:cubicBezTo>
                    <a:pt x="40" y="104"/>
                    <a:pt x="40" y="104"/>
                    <a:pt x="40" y="104"/>
                  </a:cubicBezTo>
                  <a:cubicBezTo>
                    <a:pt x="43" y="103"/>
                    <a:pt x="44" y="102"/>
                    <a:pt x="46" y="102"/>
                  </a:cubicBezTo>
                  <a:cubicBezTo>
                    <a:pt x="47" y="102"/>
                    <a:pt x="48" y="102"/>
                    <a:pt x="49" y="101"/>
                  </a:cubicBezTo>
                  <a:close/>
                  <a:moveTo>
                    <a:pt x="49" y="114"/>
                  </a:moveTo>
                  <a:cubicBezTo>
                    <a:pt x="49" y="118"/>
                    <a:pt x="49" y="118"/>
                    <a:pt x="49" y="118"/>
                  </a:cubicBezTo>
                  <a:cubicBezTo>
                    <a:pt x="49" y="118"/>
                    <a:pt x="49" y="118"/>
                    <a:pt x="49" y="118"/>
                  </a:cubicBezTo>
                  <a:cubicBezTo>
                    <a:pt x="47" y="118"/>
                    <a:pt x="45" y="119"/>
                    <a:pt x="44" y="121"/>
                  </a:cubicBezTo>
                  <a:cubicBezTo>
                    <a:pt x="43" y="122"/>
                    <a:pt x="43" y="123"/>
                    <a:pt x="43" y="125"/>
                  </a:cubicBezTo>
                  <a:cubicBezTo>
                    <a:pt x="43" y="126"/>
                    <a:pt x="43" y="128"/>
                    <a:pt x="45" y="129"/>
                  </a:cubicBezTo>
                  <a:cubicBezTo>
                    <a:pt x="46" y="130"/>
                    <a:pt x="47" y="130"/>
                    <a:pt x="48" y="130"/>
                  </a:cubicBezTo>
                  <a:cubicBezTo>
                    <a:pt x="49" y="130"/>
                    <a:pt x="49" y="130"/>
                    <a:pt x="49" y="130"/>
                  </a:cubicBezTo>
                  <a:cubicBezTo>
                    <a:pt x="49" y="134"/>
                    <a:pt x="49" y="134"/>
                    <a:pt x="49" y="134"/>
                  </a:cubicBezTo>
                  <a:cubicBezTo>
                    <a:pt x="48" y="134"/>
                    <a:pt x="47" y="135"/>
                    <a:pt x="46" y="135"/>
                  </a:cubicBezTo>
                  <a:cubicBezTo>
                    <a:pt x="43" y="135"/>
                    <a:pt x="41" y="134"/>
                    <a:pt x="40" y="133"/>
                  </a:cubicBezTo>
                  <a:cubicBezTo>
                    <a:pt x="38" y="131"/>
                    <a:pt x="37" y="129"/>
                    <a:pt x="37" y="126"/>
                  </a:cubicBezTo>
                  <a:cubicBezTo>
                    <a:pt x="37" y="122"/>
                    <a:pt x="39" y="119"/>
                    <a:pt x="41" y="118"/>
                  </a:cubicBezTo>
                  <a:cubicBezTo>
                    <a:pt x="42" y="117"/>
                    <a:pt x="43" y="116"/>
                    <a:pt x="44" y="116"/>
                  </a:cubicBezTo>
                  <a:cubicBezTo>
                    <a:pt x="45" y="116"/>
                    <a:pt x="47" y="115"/>
                    <a:pt x="49" y="114"/>
                  </a:cubicBezTo>
                  <a:close/>
                  <a:moveTo>
                    <a:pt x="7" y="114"/>
                  </a:moveTo>
                  <a:cubicBezTo>
                    <a:pt x="7" y="132"/>
                    <a:pt x="7" y="132"/>
                    <a:pt x="7" y="132"/>
                  </a:cubicBezTo>
                  <a:cubicBezTo>
                    <a:pt x="7" y="133"/>
                    <a:pt x="7" y="134"/>
                    <a:pt x="7" y="134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0" y="134"/>
                    <a:pt x="0" y="133"/>
                    <a:pt x="0" y="132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4"/>
                    <a:pt x="0" y="93"/>
                    <a:pt x="0" y="93"/>
                  </a:cubicBezTo>
                  <a:cubicBezTo>
                    <a:pt x="7" y="93"/>
                    <a:pt x="7" y="93"/>
                    <a:pt x="7" y="93"/>
                  </a:cubicBezTo>
                  <a:cubicBezTo>
                    <a:pt x="7" y="93"/>
                    <a:pt x="7" y="94"/>
                    <a:pt x="7" y="95"/>
                  </a:cubicBezTo>
                  <a:cubicBezTo>
                    <a:pt x="7" y="111"/>
                    <a:pt x="7" y="111"/>
                    <a:pt x="7" y="111"/>
                  </a:cubicBezTo>
                  <a:cubicBezTo>
                    <a:pt x="25" y="111"/>
                    <a:pt x="25" y="111"/>
                    <a:pt x="25" y="11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5" y="94"/>
                    <a:pt x="25" y="93"/>
                    <a:pt x="25" y="93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32" y="93"/>
                    <a:pt x="32" y="94"/>
                    <a:pt x="32" y="95"/>
                  </a:cubicBezTo>
                  <a:cubicBezTo>
                    <a:pt x="32" y="132"/>
                    <a:pt x="32" y="132"/>
                    <a:pt x="32" y="132"/>
                  </a:cubicBezTo>
                  <a:cubicBezTo>
                    <a:pt x="32" y="133"/>
                    <a:pt x="32" y="134"/>
                    <a:pt x="32" y="134"/>
                  </a:cubicBezTo>
                  <a:cubicBezTo>
                    <a:pt x="25" y="134"/>
                    <a:pt x="25" y="134"/>
                    <a:pt x="25" y="134"/>
                  </a:cubicBezTo>
                  <a:cubicBezTo>
                    <a:pt x="25" y="134"/>
                    <a:pt x="25" y="133"/>
                    <a:pt x="25" y="132"/>
                  </a:cubicBezTo>
                  <a:cubicBezTo>
                    <a:pt x="25" y="114"/>
                    <a:pt x="25" y="114"/>
                    <a:pt x="25" y="114"/>
                  </a:cubicBezTo>
                  <a:lnTo>
                    <a:pt x="7" y="1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3341" name="Freeform 1292"/>
            <p:cNvSpPr>
              <a:spLocks/>
            </p:cNvSpPr>
            <p:nvPr/>
          </p:nvSpPr>
          <p:spPr bwMode="auto">
            <a:xfrm>
              <a:off x="5032375" y="3901073"/>
              <a:ext cx="525463" cy="692150"/>
            </a:xfrm>
            <a:custGeom>
              <a:avLst/>
              <a:gdLst>
                <a:gd name="T0" fmla="*/ 128 w 140"/>
                <a:gd name="T1" fmla="*/ 121 h 185"/>
                <a:gd name="T2" fmla="*/ 121 w 140"/>
                <a:gd name="T3" fmla="*/ 117 h 185"/>
                <a:gd name="T4" fmla="*/ 108 w 140"/>
                <a:gd name="T5" fmla="*/ 109 h 185"/>
                <a:gd name="T6" fmla="*/ 107 w 140"/>
                <a:gd name="T7" fmla="*/ 133 h 185"/>
                <a:gd name="T8" fmla="*/ 103 w 140"/>
                <a:gd name="T9" fmla="*/ 138 h 185"/>
                <a:gd name="T10" fmla="*/ 82 w 140"/>
                <a:gd name="T11" fmla="*/ 148 h 185"/>
                <a:gd name="T12" fmla="*/ 74 w 140"/>
                <a:gd name="T13" fmla="*/ 148 h 185"/>
                <a:gd name="T14" fmla="*/ 68 w 140"/>
                <a:gd name="T15" fmla="*/ 148 h 185"/>
                <a:gd name="T16" fmla="*/ 49 w 140"/>
                <a:gd name="T17" fmla="*/ 149 h 185"/>
                <a:gd name="T18" fmla="*/ 62 w 140"/>
                <a:gd name="T19" fmla="*/ 127 h 185"/>
                <a:gd name="T20" fmla="*/ 73 w 140"/>
                <a:gd name="T21" fmla="*/ 116 h 185"/>
                <a:gd name="T22" fmla="*/ 84 w 140"/>
                <a:gd name="T23" fmla="*/ 110 h 185"/>
                <a:gd name="T24" fmla="*/ 99 w 140"/>
                <a:gd name="T25" fmla="*/ 103 h 185"/>
                <a:gd name="T26" fmla="*/ 115 w 140"/>
                <a:gd name="T27" fmla="*/ 79 h 185"/>
                <a:gd name="T28" fmla="*/ 123 w 140"/>
                <a:gd name="T29" fmla="*/ 66 h 185"/>
                <a:gd name="T30" fmla="*/ 129 w 140"/>
                <a:gd name="T31" fmla="*/ 61 h 185"/>
                <a:gd name="T32" fmla="*/ 132 w 140"/>
                <a:gd name="T33" fmla="*/ 46 h 185"/>
                <a:gd name="T34" fmla="*/ 132 w 140"/>
                <a:gd name="T35" fmla="*/ 36 h 185"/>
                <a:gd name="T36" fmla="*/ 125 w 140"/>
                <a:gd name="T37" fmla="*/ 22 h 185"/>
                <a:gd name="T38" fmla="*/ 112 w 140"/>
                <a:gd name="T39" fmla="*/ 11 h 185"/>
                <a:gd name="T40" fmla="*/ 107 w 140"/>
                <a:gd name="T41" fmla="*/ 7 h 185"/>
                <a:gd name="T42" fmla="*/ 97 w 140"/>
                <a:gd name="T43" fmla="*/ 3 h 185"/>
                <a:gd name="T44" fmla="*/ 86 w 140"/>
                <a:gd name="T45" fmla="*/ 4 h 185"/>
                <a:gd name="T46" fmla="*/ 84 w 140"/>
                <a:gd name="T47" fmla="*/ 2 h 185"/>
                <a:gd name="T48" fmla="*/ 75 w 140"/>
                <a:gd name="T49" fmla="*/ 3 h 185"/>
                <a:gd name="T50" fmla="*/ 70 w 140"/>
                <a:gd name="T51" fmla="*/ 7 h 185"/>
                <a:gd name="T52" fmla="*/ 60 w 140"/>
                <a:gd name="T53" fmla="*/ 1 h 185"/>
                <a:gd name="T54" fmla="*/ 61 w 140"/>
                <a:gd name="T55" fmla="*/ 5 h 185"/>
                <a:gd name="T56" fmla="*/ 74 w 140"/>
                <a:gd name="T57" fmla="*/ 12 h 185"/>
                <a:gd name="T58" fmla="*/ 82 w 140"/>
                <a:gd name="T59" fmla="*/ 20 h 185"/>
                <a:gd name="T60" fmla="*/ 89 w 140"/>
                <a:gd name="T61" fmla="*/ 44 h 185"/>
                <a:gd name="T62" fmla="*/ 78 w 140"/>
                <a:gd name="T63" fmla="*/ 58 h 185"/>
                <a:gd name="T64" fmla="*/ 74 w 140"/>
                <a:gd name="T65" fmla="*/ 64 h 185"/>
                <a:gd name="T66" fmla="*/ 62 w 140"/>
                <a:gd name="T67" fmla="*/ 67 h 185"/>
                <a:gd name="T68" fmla="*/ 49 w 140"/>
                <a:gd name="T69" fmla="*/ 61 h 185"/>
                <a:gd name="T70" fmla="*/ 44 w 140"/>
                <a:gd name="T71" fmla="*/ 38 h 185"/>
                <a:gd name="T72" fmla="*/ 52 w 140"/>
                <a:gd name="T73" fmla="*/ 23 h 185"/>
                <a:gd name="T74" fmla="*/ 58 w 140"/>
                <a:gd name="T75" fmla="*/ 7 h 185"/>
                <a:gd name="T76" fmla="*/ 49 w 140"/>
                <a:gd name="T77" fmla="*/ 16 h 185"/>
                <a:gd name="T78" fmla="*/ 50 w 140"/>
                <a:gd name="T79" fmla="*/ 9 h 185"/>
                <a:gd name="T80" fmla="*/ 41 w 140"/>
                <a:gd name="T81" fmla="*/ 12 h 185"/>
                <a:gd name="T82" fmla="*/ 46 w 140"/>
                <a:gd name="T83" fmla="*/ 2 h 185"/>
                <a:gd name="T84" fmla="*/ 27 w 140"/>
                <a:gd name="T85" fmla="*/ 16 h 185"/>
                <a:gd name="T86" fmla="*/ 21 w 140"/>
                <a:gd name="T87" fmla="*/ 22 h 185"/>
                <a:gd name="T88" fmla="*/ 15 w 140"/>
                <a:gd name="T89" fmla="*/ 35 h 185"/>
                <a:gd name="T90" fmla="*/ 11 w 140"/>
                <a:gd name="T91" fmla="*/ 53 h 185"/>
                <a:gd name="T92" fmla="*/ 18 w 140"/>
                <a:gd name="T93" fmla="*/ 65 h 185"/>
                <a:gd name="T94" fmla="*/ 39 w 140"/>
                <a:gd name="T95" fmla="*/ 79 h 185"/>
                <a:gd name="T96" fmla="*/ 48 w 140"/>
                <a:gd name="T97" fmla="*/ 82 h 185"/>
                <a:gd name="T98" fmla="*/ 44 w 140"/>
                <a:gd name="T99" fmla="*/ 89 h 185"/>
                <a:gd name="T100" fmla="*/ 37 w 140"/>
                <a:gd name="T101" fmla="*/ 97 h 185"/>
                <a:gd name="T102" fmla="*/ 26 w 140"/>
                <a:gd name="T103" fmla="*/ 101 h 185"/>
                <a:gd name="T104" fmla="*/ 14 w 140"/>
                <a:gd name="T105" fmla="*/ 111 h 185"/>
                <a:gd name="T106" fmla="*/ 6 w 140"/>
                <a:gd name="T107" fmla="*/ 121 h 185"/>
                <a:gd name="T108" fmla="*/ 10 w 140"/>
                <a:gd name="T109" fmla="*/ 157 h 185"/>
                <a:gd name="T110" fmla="*/ 20 w 140"/>
                <a:gd name="T111" fmla="*/ 166 h 185"/>
                <a:gd name="T112" fmla="*/ 32 w 140"/>
                <a:gd name="T113" fmla="*/ 172 h 185"/>
                <a:gd name="T114" fmla="*/ 55 w 140"/>
                <a:gd name="T115" fmla="*/ 180 h 185"/>
                <a:gd name="T116" fmla="*/ 80 w 140"/>
                <a:gd name="T117" fmla="*/ 181 h 185"/>
                <a:gd name="T118" fmla="*/ 106 w 140"/>
                <a:gd name="T119" fmla="*/ 182 h 185"/>
                <a:gd name="T120" fmla="*/ 116 w 140"/>
                <a:gd name="T121" fmla="*/ 177 h 185"/>
                <a:gd name="T122" fmla="*/ 131 w 140"/>
                <a:gd name="T123" fmla="*/ 170 h 185"/>
                <a:gd name="T124" fmla="*/ 137 w 140"/>
                <a:gd name="T125" fmla="*/ 158 h 18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40"/>
                <a:gd name="T190" fmla="*/ 0 h 185"/>
                <a:gd name="T191" fmla="*/ 140 w 140"/>
                <a:gd name="T192" fmla="*/ 185 h 185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40" h="185">
                  <a:moveTo>
                    <a:pt x="139" y="141"/>
                  </a:moveTo>
                  <a:cubicBezTo>
                    <a:pt x="140" y="137"/>
                    <a:pt x="133" y="132"/>
                    <a:pt x="131" y="127"/>
                  </a:cubicBezTo>
                  <a:cubicBezTo>
                    <a:pt x="131" y="126"/>
                    <a:pt x="131" y="126"/>
                    <a:pt x="131" y="126"/>
                  </a:cubicBezTo>
                  <a:cubicBezTo>
                    <a:pt x="131" y="126"/>
                    <a:pt x="131" y="126"/>
                    <a:pt x="130" y="126"/>
                  </a:cubicBezTo>
                  <a:cubicBezTo>
                    <a:pt x="130" y="125"/>
                    <a:pt x="130" y="123"/>
                    <a:pt x="130" y="122"/>
                  </a:cubicBezTo>
                  <a:cubicBezTo>
                    <a:pt x="129" y="122"/>
                    <a:pt x="128" y="122"/>
                    <a:pt x="128" y="121"/>
                  </a:cubicBezTo>
                  <a:cubicBezTo>
                    <a:pt x="128" y="121"/>
                    <a:pt x="128" y="121"/>
                    <a:pt x="128" y="121"/>
                  </a:cubicBezTo>
                  <a:cubicBezTo>
                    <a:pt x="128" y="120"/>
                    <a:pt x="127" y="119"/>
                    <a:pt x="126" y="118"/>
                  </a:cubicBezTo>
                  <a:cubicBezTo>
                    <a:pt x="126" y="118"/>
                    <a:pt x="126" y="118"/>
                    <a:pt x="126" y="118"/>
                  </a:cubicBezTo>
                  <a:cubicBezTo>
                    <a:pt x="125" y="119"/>
                    <a:pt x="126" y="120"/>
                    <a:pt x="126" y="121"/>
                  </a:cubicBezTo>
                  <a:cubicBezTo>
                    <a:pt x="125" y="121"/>
                    <a:pt x="122" y="120"/>
                    <a:pt x="122" y="119"/>
                  </a:cubicBezTo>
                  <a:cubicBezTo>
                    <a:pt x="120" y="118"/>
                    <a:pt x="122" y="119"/>
                    <a:pt x="121" y="117"/>
                  </a:cubicBezTo>
                  <a:cubicBezTo>
                    <a:pt x="120" y="116"/>
                    <a:pt x="120" y="117"/>
                    <a:pt x="119" y="118"/>
                  </a:cubicBezTo>
                  <a:cubicBezTo>
                    <a:pt x="119" y="118"/>
                    <a:pt x="115" y="110"/>
                    <a:pt x="114" y="109"/>
                  </a:cubicBezTo>
                  <a:cubicBezTo>
                    <a:pt x="113" y="109"/>
                    <a:pt x="111" y="109"/>
                    <a:pt x="111" y="109"/>
                  </a:cubicBezTo>
                  <a:cubicBezTo>
                    <a:pt x="111" y="109"/>
                    <a:pt x="112" y="111"/>
                    <a:pt x="110" y="110"/>
                  </a:cubicBezTo>
                  <a:cubicBezTo>
                    <a:pt x="110" y="110"/>
                    <a:pt x="108" y="110"/>
                    <a:pt x="108" y="109"/>
                  </a:cubicBezTo>
                  <a:cubicBezTo>
                    <a:pt x="108" y="109"/>
                    <a:pt x="108" y="109"/>
                    <a:pt x="108" y="109"/>
                  </a:cubicBezTo>
                  <a:cubicBezTo>
                    <a:pt x="107" y="108"/>
                    <a:pt x="105" y="109"/>
                    <a:pt x="104" y="109"/>
                  </a:cubicBezTo>
                  <a:cubicBezTo>
                    <a:pt x="104" y="112"/>
                    <a:pt x="107" y="126"/>
                    <a:pt x="104" y="129"/>
                  </a:cubicBezTo>
                  <a:cubicBezTo>
                    <a:pt x="104" y="131"/>
                    <a:pt x="104" y="131"/>
                    <a:pt x="105" y="131"/>
                  </a:cubicBezTo>
                  <a:cubicBezTo>
                    <a:pt x="105" y="131"/>
                    <a:pt x="106" y="131"/>
                    <a:pt x="106" y="131"/>
                  </a:cubicBezTo>
                  <a:cubicBezTo>
                    <a:pt x="106" y="132"/>
                    <a:pt x="106" y="133"/>
                    <a:pt x="106" y="134"/>
                  </a:cubicBezTo>
                  <a:cubicBezTo>
                    <a:pt x="107" y="134"/>
                    <a:pt x="107" y="133"/>
                    <a:pt x="107" y="133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7" y="134"/>
                    <a:pt x="107" y="134"/>
                    <a:pt x="107" y="135"/>
                  </a:cubicBezTo>
                  <a:cubicBezTo>
                    <a:pt x="107" y="135"/>
                    <a:pt x="106" y="135"/>
                    <a:pt x="106" y="135"/>
                  </a:cubicBezTo>
                  <a:cubicBezTo>
                    <a:pt x="106" y="135"/>
                    <a:pt x="105" y="135"/>
                    <a:pt x="105" y="135"/>
                  </a:cubicBezTo>
                  <a:cubicBezTo>
                    <a:pt x="106" y="134"/>
                    <a:pt x="106" y="134"/>
                    <a:pt x="105" y="133"/>
                  </a:cubicBezTo>
                  <a:cubicBezTo>
                    <a:pt x="102" y="134"/>
                    <a:pt x="104" y="136"/>
                    <a:pt x="103" y="138"/>
                  </a:cubicBezTo>
                  <a:cubicBezTo>
                    <a:pt x="103" y="139"/>
                    <a:pt x="102" y="141"/>
                    <a:pt x="101" y="141"/>
                  </a:cubicBezTo>
                  <a:cubicBezTo>
                    <a:pt x="100" y="144"/>
                    <a:pt x="95" y="144"/>
                    <a:pt x="93" y="145"/>
                  </a:cubicBezTo>
                  <a:cubicBezTo>
                    <a:pt x="92" y="145"/>
                    <a:pt x="92" y="145"/>
                    <a:pt x="92" y="144"/>
                  </a:cubicBezTo>
                  <a:cubicBezTo>
                    <a:pt x="90" y="143"/>
                    <a:pt x="88" y="146"/>
                    <a:pt x="86" y="147"/>
                  </a:cubicBezTo>
                  <a:cubicBezTo>
                    <a:pt x="86" y="147"/>
                    <a:pt x="86" y="146"/>
                    <a:pt x="86" y="146"/>
                  </a:cubicBezTo>
                  <a:cubicBezTo>
                    <a:pt x="84" y="146"/>
                    <a:pt x="83" y="147"/>
                    <a:pt x="82" y="148"/>
                  </a:cubicBezTo>
                  <a:cubicBezTo>
                    <a:pt x="81" y="148"/>
                    <a:pt x="81" y="147"/>
                    <a:pt x="81" y="147"/>
                  </a:cubicBezTo>
                  <a:cubicBezTo>
                    <a:pt x="80" y="147"/>
                    <a:pt x="81" y="146"/>
                    <a:pt x="80" y="147"/>
                  </a:cubicBezTo>
                  <a:cubicBezTo>
                    <a:pt x="79" y="147"/>
                    <a:pt x="80" y="147"/>
                    <a:pt x="79" y="148"/>
                  </a:cubicBezTo>
                  <a:cubicBezTo>
                    <a:pt x="78" y="149"/>
                    <a:pt x="78" y="147"/>
                    <a:pt x="76" y="147"/>
                  </a:cubicBezTo>
                  <a:cubicBezTo>
                    <a:pt x="76" y="148"/>
                    <a:pt x="76" y="149"/>
                    <a:pt x="75" y="148"/>
                  </a:cubicBezTo>
                  <a:cubicBezTo>
                    <a:pt x="75" y="148"/>
                    <a:pt x="73" y="148"/>
                    <a:pt x="74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4" y="148"/>
                    <a:pt x="74" y="148"/>
                    <a:pt x="74" y="147"/>
                  </a:cubicBezTo>
                  <a:cubicBezTo>
                    <a:pt x="74" y="147"/>
                    <a:pt x="74" y="147"/>
                    <a:pt x="74" y="147"/>
                  </a:cubicBezTo>
                  <a:cubicBezTo>
                    <a:pt x="73" y="148"/>
                    <a:pt x="73" y="148"/>
                    <a:pt x="74" y="149"/>
                  </a:cubicBezTo>
                  <a:cubicBezTo>
                    <a:pt x="74" y="149"/>
                    <a:pt x="74" y="149"/>
                    <a:pt x="74" y="150"/>
                  </a:cubicBezTo>
                  <a:cubicBezTo>
                    <a:pt x="71" y="150"/>
                    <a:pt x="71" y="149"/>
                    <a:pt x="68" y="148"/>
                  </a:cubicBezTo>
                  <a:cubicBezTo>
                    <a:pt x="68" y="149"/>
                    <a:pt x="68" y="149"/>
                    <a:pt x="68" y="150"/>
                  </a:cubicBezTo>
                  <a:cubicBezTo>
                    <a:pt x="66" y="149"/>
                    <a:pt x="66" y="150"/>
                    <a:pt x="65" y="151"/>
                  </a:cubicBezTo>
                  <a:cubicBezTo>
                    <a:pt x="65" y="150"/>
                    <a:pt x="65" y="151"/>
                    <a:pt x="65" y="150"/>
                  </a:cubicBezTo>
                  <a:cubicBezTo>
                    <a:pt x="63" y="150"/>
                    <a:pt x="61" y="151"/>
                    <a:pt x="60" y="150"/>
                  </a:cubicBezTo>
                  <a:cubicBezTo>
                    <a:pt x="58" y="150"/>
                    <a:pt x="53" y="149"/>
                    <a:pt x="51" y="148"/>
                  </a:cubicBezTo>
                  <a:cubicBezTo>
                    <a:pt x="51" y="148"/>
                    <a:pt x="50" y="149"/>
                    <a:pt x="49" y="149"/>
                  </a:cubicBezTo>
                  <a:cubicBezTo>
                    <a:pt x="48" y="148"/>
                    <a:pt x="48" y="147"/>
                    <a:pt x="46" y="146"/>
                  </a:cubicBezTo>
                  <a:cubicBezTo>
                    <a:pt x="46" y="144"/>
                    <a:pt x="47" y="146"/>
                    <a:pt x="48" y="145"/>
                  </a:cubicBezTo>
                  <a:cubicBezTo>
                    <a:pt x="50" y="142"/>
                    <a:pt x="52" y="137"/>
                    <a:pt x="54" y="135"/>
                  </a:cubicBezTo>
                  <a:cubicBezTo>
                    <a:pt x="55" y="135"/>
                    <a:pt x="56" y="135"/>
                    <a:pt x="57" y="135"/>
                  </a:cubicBezTo>
                  <a:cubicBezTo>
                    <a:pt x="57" y="135"/>
                    <a:pt x="58" y="130"/>
                    <a:pt x="59" y="128"/>
                  </a:cubicBezTo>
                  <a:cubicBezTo>
                    <a:pt x="60" y="128"/>
                    <a:pt x="62" y="128"/>
                    <a:pt x="62" y="127"/>
                  </a:cubicBezTo>
                  <a:cubicBezTo>
                    <a:pt x="63" y="126"/>
                    <a:pt x="63" y="126"/>
                    <a:pt x="63" y="125"/>
                  </a:cubicBezTo>
                  <a:cubicBezTo>
                    <a:pt x="63" y="124"/>
                    <a:pt x="64" y="125"/>
                    <a:pt x="65" y="123"/>
                  </a:cubicBezTo>
                  <a:cubicBezTo>
                    <a:pt x="65" y="123"/>
                    <a:pt x="66" y="123"/>
                    <a:pt x="66" y="123"/>
                  </a:cubicBezTo>
                  <a:cubicBezTo>
                    <a:pt x="66" y="123"/>
                    <a:pt x="66" y="122"/>
                    <a:pt x="66" y="122"/>
                  </a:cubicBezTo>
                  <a:cubicBezTo>
                    <a:pt x="68" y="122"/>
                    <a:pt x="68" y="120"/>
                    <a:pt x="68" y="119"/>
                  </a:cubicBezTo>
                  <a:cubicBezTo>
                    <a:pt x="70" y="120"/>
                    <a:pt x="74" y="118"/>
                    <a:pt x="73" y="116"/>
                  </a:cubicBezTo>
                  <a:cubicBezTo>
                    <a:pt x="74" y="116"/>
                    <a:pt x="74" y="116"/>
                    <a:pt x="75" y="116"/>
                  </a:cubicBezTo>
                  <a:cubicBezTo>
                    <a:pt x="75" y="116"/>
                    <a:pt x="75" y="115"/>
                    <a:pt x="75" y="115"/>
                  </a:cubicBezTo>
                  <a:cubicBezTo>
                    <a:pt x="76" y="114"/>
                    <a:pt x="78" y="114"/>
                    <a:pt x="79" y="113"/>
                  </a:cubicBezTo>
                  <a:cubicBezTo>
                    <a:pt x="79" y="113"/>
                    <a:pt x="79" y="112"/>
                    <a:pt x="80" y="111"/>
                  </a:cubicBezTo>
                  <a:cubicBezTo>
                    <a:pt x="81" y="111"/>
                    <a:pt x="81" y="111"/>
                    <a:pt x="81" y="111"/>
                  </a:cubicBezTo>
                  <a:cubicBezTo>
                    <a:pt x="82" y="111"/>
                    <a:pt x="83" y="111"/>
                    <a:pt x="84" y="110"/>
                  </a:cubicBezTo>
                  <a:cubicBezTo>
                    <a:pt x="84" y="108"/>
                    <a:pt x="84" y="107"/>
                    <a:pt x="85" y="105"/>
                  </a:cubicBezTo>
                  <a:cubicBezTo>
                    <a:pt x="86" y="105"/>
                    <a:pt x="87" y="105"/>
                    <a:pt x="88" y="106"/>
                  </a:cubicBezTo>
                  <a:cubicBezTo>
                    <a:pt x="88" y="105"/>
                    <a:pt x="88" y="105"/>
                    <a:pt x="88" y="104"/>
                  </a:cubicBezTo>
                  <a:cubicBezTo>
                    <a:pt x="89" y="104"/>
                    <a:pt x="90" y="105"/>
                    <a:pt x="91" y="105"/>
                  </a:cubicBezTo>
                  <a:cubicBezTo>
                    <a:pt x="92" y="105"/>
                    <a:pt x="93" y="103"/>
                    <a:pt x="94" y="102"/>
                  </a:cubicBezTo>
                  <a:cubicBezTo>
                    <a:pt x="96" y="102"/>
                    <a:pt x="96" y="104"/>
                    <a:pt x="99" y="103"/>
                  </a:cubicBezTo>
                  <a:cubicBezTo>
                    <a:pt x="99" y="103"/>
                    <a:pt x="100" y="102"/>
                    <a:pt x="100" y="102"/>
                  </a:cubicBezTo>
                  <a:cubicBezTo>
                    <a:pt x="103" y="103"/>
                    <a:pt x="104" y="102"/>
                    <a:pt x="107" y="100"/>
                  </a:cubicBezTo>
                  <a:cubicBezTo>
                    <a:pt x="106" y="98"/>
                    <a:pt x="106" y="95"/>
                    <a:pt x="106" y="93"/>
                  </a:cubicBezTo>
                  <a:cubicBezTo>
                    <a:pt x="106" y="92"/>
                    <a:pt x="107" y="91"/>
                    <a:pt x="108" y="90"/>
                  </a:cubicBezTo>
                  <a:cubicBezTo>
                    <a:pt x="108" y="90"/>
                    <a:pt x="107" y="85"/>
                    <a:pt x="107" y="84"/>
                  </a:cubicBezTo>
                  <a:cubicBezTo>
                    <a:pt x="110" y="83"/>
                    <a:pt x="113" y="82"/>
                    <a:pt x="115" y="79"/>
                  </a:cubicBezTo>
                  <a:cubicBezTo>
                    <a:pt x="115" y="78"/>
                    <a:pt x="115" y="77"/>
                    <a:pt x="116" y="75"/>
                  </a:cubicBezTo>
                  <a:cubicBezTo>
                    <a:pt x="116" y="75"/>
                    <a:pt x="117" y="75"/>
                    <a:pt x="117" y="75"/>
                  </a:cubicBezTo>
                  <a:cubicBezTo>
                    <a:pt x="118" y="74"/>
                    <a:pt x="119" y="73"/>
                    <a:pt x="119" y="72"/>
                  </a:cubicBezTo>
                  <a:cubicBezTo>
                    <a:pt x="119" y="72"/>
                    <a:pt x="119" y="72"/>
                    <a:pt x="118" y="72"/>
                  </a:cubicBezTo>
                  <a:cubicBezTo>
                    <a:pt x="118" y="72"/>
                    <a:pt x="118" y="71"/>
                    <a:pt x="118" y="71"/>
                  </a:cubicBezTo>
                  <a:cubicBezTo>
                    <a:pt x="121" y="71"/>
                    <a:pt x="122" y="69"/>
                    <a:pt x="123" y="66"/>
                  </a:cubicBezTo>
                  <a:cubicBezTo>
                    <a:pt x="124" y="66"/>
                    <a:pt x="124" y="66"/>
                    <a:pt x="125" y="66"/>
                  </a:cubicBezTo>
                  <a:cubicBezTo>
                    <a:pt x="125" y="65"/>
                    <a:pt x="125" y="65"/>
                    <a:pt x="125" y="64"/>
                  </a:cubicBezTo>
                  <a:cubicBezTo>
                    <a:pt x="125" y="64"/>
                    <a:pt x="126" y="64"/>
                    <a:pt x="126" y="64"/>
                  </a:cubicBezTo>
                  <a:cubicBezTo>
                    <a:pt x="126" y="64"/>
                    <a:pt x="126" y="63"/>
                    <a:pt x="125" y="63"/>
                  </a:cubicBezTo>
                  <a:cubicBezTo>
                    <a:pt x="128" y="62"/>
                    <a:pt x="127" y="62"/>
                    <a:pt x="128" y="61"/>
                  </a:cubicBezTo>
                  <a:cubicBezTo>
                    <a:pt x="128" y="61"/>
                    <a:pt x="128" y="61"/>
                    <a:pt x="129" y="61"/>
                  </a:cubicBezTo>
                  <a:cubicBezTo>
                    <a:pt x="130" y="59"/>
                    <a:pt x="129" y="58"/>
                    <a:pt x="130" y="55"/>
                  </a:cubicBezTo>
                  <a:cubicBezTo>
                    <a:pt x="130" y="55"/>
                    <a:pt x="131" y="54"/>
                    <a:pt x="132" y="54"/>
                  </a:cubicBezTo>
                  <a:cubicBezTo>
                    <a:pt x="131" y="53"/>
                    <a:pt x="131" y="53"/>
                    <a:pt x="131" y="53"/>
                  </a:cubicBezTo>
                  <a:cubicBezTo>
                    <a:pt x="131" y="52"/>
                    <a:pt x="131" y="50"/>
                    <a:pt x="132" y="49"/>
                  </a:cubicBezTo>
                  <a:cubicBezTo>
                    <a:pt x="132" y="49"/>
                    <a:pt x="132" y="49"/>
                    <a:pt x="133" y="49"/>
                  </a:cubicBezTo>
                  <a:cubicBezTo>
                    <a:pt x="133" y="48"/>
                    <a:pt x="132" y="47"/>
                    <a:pt x="132" y="46"/>
                  </a:cubicBezTo>
                  <a:cubicBezTo>
                    <a:pt x="133" y="45"/>
                    <a:pt x="134" y="45"/>
                    <a:pt x="134" y="44"/>
                  </a:cubicBezTo>
                  <a:cubicBezTo>
                    <a:pt x="134" y="44"/>
                    <a:pt x="132" y="42"/>
                    <a:pt x="132" y="42"/>
                  </a:cubicBezTo>
                  <a:cubicBezTo>
                    <a:pt x="133" y="42"/>
                    <a:pt x="133" y="42"/>
                    <a:pt x="133" y="42"/>
                  </a:cubicBezTo>
                  <a:cubicBezTo>
                    <a:pt x="133" y="41"/>
                    <a:pt x="133" y="39"/>
                    <a:pt x="133" y="38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33" y="37"/>
                    <a:pt x="131" y="36"/>
                    <a:pt x="132" y="36"/>
                  </a:cubicBezTo>
                  <a:cubicBezTo>
                    <a:pt x="132" y="36"/>
                    <a:pt x="132" y="35"/>
                    <a:pt x="132" y="35"/>
                  </a:cubicBezTo>
                  <a:cubicBezTo>
                    <a:pt x="132" y="35"/>
                    <a:pt x="131" y="35"/>
                    <a:pt x="131" y="35"/>
                  </a:cubicBezTo>
                  <a:cubicBezTo>
                    <a:pt x="131" y="35"/>
                    <a:pt x="132" y="33"/>
                    <a:pt x="131" y="31"/>
                  </a:cubicBezTo>
                  <a:cubicBezTo>
                    <a:pt x="131" y="31"/>
                    <a:pt x="129" y="30"/>
                    <a:pt x="129" y="30"/>
                  </a:cubicBezTo>
                  <a:cubicBezTo>
                    <a:pt x="129" y="29"/>
                    <a:pt x="129" y="29"/>
                    <a:pt x="129" y="28"/>
                  </a:cubicBezTo>
                  <a:cubicBezTo>
                    <a:pt x="128" y="26"/>
                    <a:pt x="125" y="24"/>
                    <a:pt x="125" y="22"/>
                  </a:cubicBezTo>
                  <a:cubicBezTo>
                    <a:pt x="124" y="22"/>
                    <a:pt x="124" y="22"/>
                    <a:pt x="123" y="22"/>
                  </a:cubicBezTo>
                  <a:cubicBezTo>
                    <a:pt x="123" y="19"/>
                    <a:pt x="122" y="20"/>
                    <a:pt x="122" y="18"/>
                  </a:cubicBezTo>
                  <a:cubicBezTo>
                    <a:pt x="121" y="18"/>
                    <a:pt x="121" y="18"/>
                    <a:pt x="120" y="18"/>
                  </a:cubicBezTo>
                  <a:cubicBezTo>
                    <a:pt x="119" y="15"/>
                    <a:pt x="117" y="15"/>
                    <a:pt x="115" y="13"/>
                  </a:cubicBezTo>
                  <a:cubicBezTo>
                    <a:pt x="115" y="12"/>
                    <a:pt x="115" y="11"/>
                    <a:pt x="115" y="11"/>
                  </a:cubicBezTo>
                  <a:cubicBezTo>
                    <a:pt x="114" y="11"/>
                    <a:pt x="113" y="11"/>
                    <a:pt x="112" y="11"/>
                  </a:cubicBezTo>
                  <a:cubicBezTo>
                    <a:pt x="112" y="10"/>
                    <a:pt x="112" y="10"/>
                    <a:pt x="112" y="10"/>
                  </a:cubicBezTo>
                  <a:cubicBezTo>
                    <a:pt x="112" y="10"/>
                    <a:pt x="111" y="10"/>
                    <a:pt x="111" y="10"/>
                  </a:cubicBezTo>
                  <a:cubicBezTo>
                    <a:pt x="111" y="10"/>
                    <a:pt x="111" y="9"/>
                    <a:pt x="111" y="9"/>
                  </a:cubicBezTo>
                  <a:cubicBezTo>
                    <a:pt x="111" y="9"/>
                    <a:pt x="111" y="9"/>
                    <a:pt x="110" y="9"/>
                  </a:cubicBezTo>
                  <a:cubicBezTo>
                    <a:pt x="110" y="9"/>
                    <a:pt x="110" y="9"/>
                    <a:pt x="110" y="8"/>
                  </a:cubicBezTo>
                  <a:cubicBezTo>
                    <a:pt x="109" y="8"/>
                    <a:pt x="108" y="8"/>
                    <a:pt x="107" y="7"/>
                  </a:cubicBezTo>
                  <a:cubicBezTo>
                    <a:pt x="107" y="7"/>
                    <a:pt x="107" y="7"/>
                    <a:pt x="107" y="7"/>
                  </a:cubicBezTo>
                  <a:cubicBezTo>
                    <a:pt x="107" y="7"/>
                    <a:pt x="106" y="7"/>
                    <a:pt x="106" y="7"/>
                  </a:cubicBezTo>
                  <a:cubicBezTo>
                    <a:pt x="106" y="7"/>
                    <a:pt x="105" y="6"/>
                    <a:pt x="105" y="6"/>
                  </a:cubicBezTo>
                  <a:cubicBezTo>
                    <a:pt x="104" y="5"/>
                    <a:pt x="103" y="6"/>
                    <a:pt x="102" y="5"/>
                  </a:cubicBezTo>
                  <a:cubicBezTo>
                    <a:pt x="101" y="5"/>
                    <a:pt x="100" y="3"/>
                    <a:pt x="99" y="3"/>
                  </a:cubicBezTo>
                  <a:cubicBezTo>
                    <a:pt x="99" y="3"/>
                    <a:pt x="97" y="3"/>
                    <a:pt x="97" y="3"/>
                  </a:cubicBezTo>
                  <a:cubicBezTo>
                    <a:pt x="96" y="3"/>
                    <a:pt x="96" y="4"/>
                    <a:pt x="96" y="4"/>
                  </a:cubicBezTo>
                  <a:cubicBezTo>
                    <a:pt x="95" y="5"/>
                    <a:pt x="91" y="2"/>
                    <a:pt x="91" y="2"/>
                  </a:cubicBezTo>
                  <a:cubicBezTo>
                    <a:pt x="90" y="1"/>
                    <a:pt x="90" y="2"/>
                    <a:pt x="90" y="2"/>
                  </a:cubicBezTo>
                  <a:cubicBezTo>
                    <a:pt x="89" y="3"/>
                    <a:pt x="88" y="1"/>
                    <a:pt x="87" y="2"/>
                  </a:cubicBezTo>
                  <a:cubicBezTo>
                    <a:pt x="87" y="3"/>
                    <a:pt x="88" y="2"/>
                    <a:pt x="87" y="3"/>
                  </a:cubicBezTo>
                  <a:cubicBezTo>
                    <a:pt x="86" y="5"/>
                    <a:pt x="87" y="3"/>
                    <a:pt x="86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6" y="4"/>
                    <a:pt x="86" y="5"/>
                    <a:pt x="86" y="5"/>
                  </a:cubicBezTo>
                  <a:cubicBezTo>
                    <a:pt x="85" y="6"/>
                    <a:pt x="85" y="6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84" y="5"/>
                    <a:pt x="83" y="3"/>
                    <a:pt x="84" y="2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4" y="1"/>
                    <a:pt x="84" y="2"/>
                    <a:pt x="84" y="1"/>
                  </a:cubicBezTo>
                  <a:cubicBezTo>
                    <a:pt x="81" y="1"/>
                    <a:pt x="83" y="2"/>
                    <a:pt x="82" y="3"/>
                  </a:cubicBezTo>
                  <a:cubicBezTo>
                    <a:pt x="81" y="4"/>
                    <a:pt x="81" y="4"/>
                    <a:pt x="80" y="5"/>
                  </a:cubicBezTo>
                  <a:cubicBezTo>
                    <a:pt x="79" y="4"/>
                    <a:pt x="80" y="4"/>
                    <a:pt x="80" y="3"/>
                  </a:cubicBezTo>
                  <a:cubicBezTo>
                    <a:pt x="79" y="3"/>
                    <a:pt x="77" y="3"/>
                    <a:pt x="77" y="2"/>
                  </a:cubicBezTo>
                  <a:cubicBezTo>
                    <a:pt x="76" y="2"/>
                    <a:pt x="75" y="2"/>
                    <a:pt x="75" y="3"/>
                  </a:cubicBezTo>
                  <a:cubicBezTo>
                    <a:pt x="73" y="3"/>
                    <a:pt x="73" y="3"/>
                    <a:pt x="72" y="2"/>
                  </a:cubicBezTo>
                  <a:cubicBezTo>
                    <a:pt x="72" y="2"/>
                    <a:pt x="71" y="2"/>
                    <a:pt x="71" y="2"/>
                  </a:cubicBezTo>
                  <a:cubicBezTo>
                    <a:pt x="71" y="2"/>
                    <a:pt x="71" y="2"/>
                    <a:pt x="70" y="2"/>
                  </a:cubicBezTo>
                  <a:cubicBezTo>
                    <a:pt x="70" y="5"/>
                    <a:pt x="71" y="5"/>
                    <a:pt x="73" y="5"/>
                  </a:cubicBezTo>
                  <a:cubicBezTo>
                    <a:pt x="72" y="6"/>
                    <a:pt x="72" y="6"/>
                    <a:pt x="72" y="8"/>
                  </a:cubicBezTo>
                  <a:cubicBezTo>
                    <a:pt x="71" y="8"/>
                    <a:pt x="71" y="8"/>
                    <a:pt x="70" y="7"/>
                  </a:cubicBezTo>
                  <a:cubicBezTo>
                    <a:pt x="69" y="7"/>
                    <a:pt x="69" y="6"/>
                    <a:pt x="69" y="5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2"/>
                    <a:pt x="64" y="2"/>
                    <a:pt x="63" y="2"/>
                  </a:cubicBezTo>
                  <a:cubicBezTo>
                    <a:pt x="63" y="2"/>
                    <a:pt x="63" y="2"/>
                    <a:pt x="63" y="1"/>
                  </a:cubicBezTo>
                  <a:cubicBezTo>
                    <a:pt x="62" y="1"/>
                    <a:pt x="61" y="1"/>
                    <a:pt x="61" y="2"/>
                  </a:cubicBezTo>
                  <a:cubicBezTo>
                    <a:pt x="61" y="2"/>
                    <a:pt x="61" y="1"/>
                    <a:pt x="60" y="1"/>
                  </a:cubicBezTo>
                  <a:cubicBezTo>
                    <a:pt x="60" y="2"/>
                    <a:pt x="60" y="1"/>
                    <a:pt x="60" y="2"/>
                  </a:cubicBezTo>
                  <a:cubicBezTo>
                    <a:pt x="59" y="2"/>
                    <a:pt x="58" y="1"/>
                    <a:pt x="57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1"/>
                    <a:pt x="56" y="1"/>
                    <a:pt x="56" y="2"/>
                  </a:cubicBezTo>
                  <a:cubicBezTo>
                    <a:pt x="57" y="2"/>
                    <a:pt x="58" y="2"/>
                    <a:pt x="58" y="2"/>
                  </a:cubicBezTo>
                  <a:cubicBezTo>
                    <a:pt x="59" y="6"/>
                    <a:pt x="59" y="3"/>
                    <a:pt x="61" y="5"/>
                  </a:cubicBezTo>
                  <a:cubicBezTo>
                    <a:pt x="62" y="5"/>
                    <a:pt x="62" y="6"/>
                    <a:pt x="62" y="7"/>
                  </a:cubicBezTo>
                  <a:cubicBezTo>
                    <a:pt x="63" y="7"/>
                    <a:pt x="64" y="7"/>
                    <a:pt x="65" y="7"/>
                  </a:cubicBezTo>
                  <a:cubicBezTo>
                    <a:pt x="66" y="8"/>
                    <a:pt x="67" y="9"/>
                    <a:pt x="67" y="9"/>
                  </a:cubicBezTo>
                  <a:cubicBezTo>
                    <a:pt x="68" y="10"/>
                    <a:pt x="69" y="10"/>
                    <a:pt x="71" y="10"/>
                  </a:cubicBezTo>
                  <a:cubicBezTo>
                    <a:pt x="71" y="11"/>
                    <a:pt x="71" y="11"/>
                    <a:pt x="72" y="12"/>
                  </a:cubicBezTo>
                  <a:cubicBezTo>
                    <a:pt x="72" y="12"/>
                    <a:pt x="73" y="12"/>
                    <a:pt x="74" y="12"/>
                  </a:cubicBezTo>
                  <a:cubicBezTo>
                    <a:pt x="74" y="13"/>
                    <a:pt x="75" y="14"/>
                    <a:pt x="76" y="1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6" y="15"/>
                    <a:pt x="76" y="15"/>
                    <a:pt x="76" y="15"/>
                  </a:cubicBezTo>
                  <a:cubicBezTo>
                    <a:pt x="77" y="16"/>
                    <a:pt x="78" y="17"/>
                    <a:pt x="79" y="17"/>
                  </a:cubicBezTo>
                  <a:cubicBezTo>
                    <a:pt x="80" y="18"/>
                    <a:pt x="80" y="19"/>
                    <a:pt x="80" y="19"/>
                  </a:cubicBezTo>
                  <a:cubicBezTo>
                    <a:pt x="80" y="19"/>
                    <a:pt x="81" y="19"/>
                    <a:pt x="82" y="20"/>
                  </a:cubicBezTo>
                  <a:cubicBezTo>
                    <a:pt x="82" y="20"/>
                    <a:pt x="82" y="21"/>
                    <a:pt x="82" y="22"/>
                  </a:cubicBezTo>
                  <a:cubicBezTo>
                    <a:pt x="83" y="22"/>
                    <a:pt x="86" y="23"/>
                    <a:pt x="87" y="24"/>
                  </a:cubicBezTo>
                  <a:cubicBezTo>
                    <a:pt x="88" y="26"/>
                    <a:pt x="88" y="30"/>
                    <a:pt x="91" y="31"/>
                  </a:cubicBezTo>
                  <a:cubicBezTo>
                    <a:pt x="91" y="33"/>
                    <a:pt x="91" y="36"/>
                    <a:pt x="91" y="36"/>
                  </a:cubicBezTo>
                  <a:cubicBezTo>
                    <a:pt x="91" y="36"/>
                    <a:pt x="90" y="38"/>
                    <a:pt x="90" y="38"/>
                  </a:cubicBezTo>
                  <a:cubicBezTo>
                    <a:pt x="90" y="39"/>
                    <a:pt x="90" y="42"/>
                    <a:pt x="89" y="44"/>
                  </a:cubicBezTo>
                  <a:cubicBezTo>
                    <a:pt x="89" y="45"/>
                    <a:pt x="87" y="46"/>
                    <a:pt x="87" y="48"/>
                  </a:cubicBezTo>
                  <a:cubicBezTo>
                    <a:pt x="87" y="48"/>
                    <a:pt x="87" y="48"/>
                    <a:pt x="86" y="48"/>
                  </a:cubicBezTo>
                  <a:cubicBezTo>
                    <a:pt x="85" y="50"/>
                    <a:pt x="83" y="52"/>
                    <a:pt x="82" y="55"/>
                  </a:cubicBezTo>
                  <a:cubicBezTo>
                    <a:pt x="81" y="55"/>
                    <a:pt x="81" y="55"/>
                    <a:pt x="80" y="55"/>
                  </a:cubicBezTo>
                  <a:cubicBezTo>
                    <a:pt x="80" y="56"/>
                    <a:pt x="81" y="56"/>
                    <a:pt x="80" y="57"/>
                  </a:cubicBezTo>
                  <a:cubicBezTo>
                    <a:pt x="80" y="58"/>
                    <a:pt x="79" y="57"/>
                    <a:pt x="78" y="58"/>
                  </a:cubicBezTo>
                  <a:cubicBezTo>
                    <a:pt x="78" y="59"/>
                    <a:pt x="77" y="61"/>
                    <a:pt x="76" y="61"/>
                  </a:cubicBezTo>
                  <a:cubicBezTo>
                    <a:pt x="76" y="62"/>
                    <a:pt x="75" y="62"/>
                    <a:pt x="74" y="63"/>
                  </a:cubicBezTo>
                  <a:cubicBezTo>
                    <a:pt x="74" y="63"/>
                    <a:pt x="74" y="63"/>
                    <a:pt x="74" y="63"/>
                  </a:cubicBezTo>
                  <a:cubicBezTo>
                    <a:pt x="73" y="63"/>
                    <a:pt x="75" y="63"/>
                    <a:pt x="75" y="63"/>
                  </a:cubicBezTo>
                  <a:cubicBezTo>
                    <a:pt x="75" y="64"/>
                    <a:pt x="75" y="64"/>
                    <a:pt x="74" y="64"/>
                  </a:cubicBezTo>
                  <a:cubicBezTo>
                    <a:pt x="74" y="65"/>
                    <a:pt x="74" y="64"/>
                    <a:pt x="74" y="64"/>
                  </a:cubicBezTo>
                  <a:cubicBezTo>
                    <a:pt x="72" y="65"/>
                    <a:pt x="72" y="66"/>
                    <a:pt x="72" y="67"/>
                  </a:cubicBezTo>
                  <a:cubicBezTo>
                    <a:pt x="70" y="68"/>
                    <a:pt x="69" y="67"/>
                    <a:pt x="68" y="69"/>
                  </a:cubicBezTo>
                  <a:cubicBezTo>
                    <a:pt x="67" y="69"/>
                    <a:pt x="66" y="68"/>
                    <a:pt x="66" y="68"/>
                  </a:cubicBezTo>
                  <a:cubicBezTo>
                    <a:pt x="66" y="68"/>
                    <a:pt x="66" y="67"/>
                    <a:pt x="66" y="67"/>
                  </a:cubicBezTo>
                  <a:cubicBezTo>
                    <a:pt x="65" y="67"/>
                    <a:pt x="64" y="67"/>
                    <a:pt x="63" y="67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1" y="67"/>
                    <a:pt x="58" y="66"/>
                    <a:pt x="56" y="65"/>
                  </a:cubicBezTo>
                  <a:cubicBezTo>
                    <a:pt x="56" y="65"/>
                    <a:pt x="55" y="64"/>
                    <a:pt x="55" y="64"/>
                  </a:cubicBezTo>
                  <a:cubicBezTo>
                    <a:pt x="53" y="64"/>
                    <a:pt x="52" y="64"/>
                    <a:pt x="51" y="63"/>
                  </a:cubicBezTo>
                  <a:cubicBezTo>
                    <a:pt x="51" y="63"/>
                    <a:pt x="51" y="63"/>
                    <a:pt x="51" y="63"/>
                  </a:cubicBezTo>
                  <a:cubicBezTo>
                    <a:pt x="50" y="62"/>
                    <a:pt x="49" y="62"/>
                    <a:pt x="49" y="62"/>
                  </a:cubicBezTo>
                  <a:cubicBezTo>
                    <a:pt x="49" y="61"/>
                    <a:pt x="49" y="61"/>
                    <a:pt x="49" y="61"/>
                  </a:cubicBezTo>
                  <a:cubicBezTo>
                    <a:pt x="48" y="60"/>
                    <a:pt x="46" y="60"/>
                    <a:pt x="45" y="59"/>
                  </a:cubicBezTo>
                  <a:cubicBezTo>
                    <a:pt x="43" y="58"/>
                    <a:pt x="44" y="57"/>
                    <a:pt x="41" y="55"/>
                  </a:cubicBezTo>
                  <a:cubicBezTo>
                    <a:pt x="41" y="53"/>
                    <a:pt x="40" y="49"/>
                    <a:pt x="40" y="48"/>
                  </a:cubicBezTo>
                  <a:cubicBezTo>
                    <a:pt x="40" y="46"/>
                    <a:pt x="41" y="45"/>
                    <a:pt x="42" y="44"/>
                  </a:cubicBezTo>
                  <a:cubicBezTo>
                    <a:pt x="43" y="41"/>
                    <a:pt x="41" y="40"/>
                    <a:pt x="43" y="38"/>
                  </a:cubicBezTo>
                  <a:cubicBezTo>
                    <a:pt x="43" y="38"/>
                    <a:pt x="44" y="38"/>
                    <a:pt x="44" y="38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5" y="35"/>
                    <a:pt x="45" y="34"/>
                    <a:pt x="46" y="33"/>
                  </a:cubicBezTo>
                  <a:cubicBezTo>
                    <a:pt x="46" y="32"/>
                    <a:pt x="47" y="32"/>
                    <a:pt x="48" y="31"/>
                  </a:cubicBezTo>
                  <a:cubicBezTo>
                    <a:pt x="48" y="30"/>
                    <a:pt x="48" y="28"/>
                    <a:pt x="49" y="27"/>
                  </a:cubicBezTo>
                  <a:cubicBezTo>
                    <a:pt x="49" y="26"/>
                    <a:pt x="52" y="25"/>
                    <a:pt x="52" y="23"/>
                  </a:cubicBezTo>
                  <a:cubicBezTo>
                    <a:pt x="53" y="22"/>
                    <a:pt x="53" y="20"/>
                    <a:pt x="53" y="20"/>
                  </a:cubicBezTo>
                  <a:cubicBezTo>
                    <a:pt x="53" y="19"/>
                    <a:pt x="54" y="18"/>
                    <a:pt x="55" y="18"/>
                  </a:cubicBezTo>
                  <a:cubicBezTo>
                    <a:pt x="55" y="17"/>
                    <a:pt x="55" y="17"/>
                    <a:pt x="55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8" y="14"/>
                    <a:pt x="57" y="10"/>
                    <a:pt x="58" y="8"/>
                  </a:cubicBezTo>
                  <a:cubicBezTo>
                    <a:pt x="58" y="8"/>
                    <a:pt x="58" y="8"/>
                    <a:pt x="58" y="7"/>
                  </a:cubicBezTo>
                  <a:cubicBezTo>
                    <a:pt x="57" y="8"/>
                    <a:pt x="56" y="9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9"/>
                    <a:pt x="55" y="7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5" y="5"/>
                  </a:cubicBezTo>
                  <a:cubicBezTo>
                    <a:pt x="54" y="7"/>
                    <a:pt x="50" y="15"/>
                    <a:pt x="49" y="16"/>
                  </a:cubicBezTo>
                  <a:cubicBezTo>
                    <a:pt x="49" y="16"/>
                    <a:pt x="49" y="16"/>
                    <a:pt x="49" y="17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9" y="12"/>
                    <a:pt x="49" y="14"/>
                    <a:pt x="51" y="11"/>
                  </a:cubicBezTo>
                  <a:cubicBezTo>
                    <a:pt x="51" y="10"/>
                    <a:pt x="51" y="9"/>
                    <a:pt x="51" y="9"/>
                  </a:cubicBezTo>
                  <a:cubicBezTo>
                    <a:pt x="51" y="8"/>
                    <a:pt x="51" y="8"/>
                    <a:pt x="51" y="8"/>
                  </a:cubicBezTo>
                  <a:cubicBezTo>
                    <a:pt x="50" y="8"/>
                    <a:pt x="51" y="8"/>
                    <a:pt x="50" y="9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0" y="9"/>
                    <a:pt x="50" y="8"/>
                    <a:pt x="49" y="7"/>
                  </a:cubicBezTo>
                  <a:cubicBezTo>
                    <a:pt x="49" y="7"/>
                    <a:pt x="49" y="7"/>
                    <a:pt x="48" y="7"/>
                  </a:cubicBezTo>
                  <a:cubicBezTo>
                    <a:pt x="48" y="6"/>
                    <a:pt x="48" y="5"/>
                    <a:pt x="48" y="3"/>
                  </a:cubicBezTo>
                  <a:cubicBezTo>
                    <a:pt x="45" y="5"/>
                    <a:pt x="43" y="9"/>
                    <a:pt x="4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0" y="12"/>
                  </a:cubicBezTo>
                  <a:cubicBezTo>
                    <a:pt x="40" y="9"/>
                    <a:pt x="45" y="5"/>
                    <a:pt x="4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46" y="4"/>
                    <a:pt x="46" y="3"/>
                    <a:pt x="46" y="3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46" y="3"/>
                    <a:pt x="46" y="3"/>
                    <a:pt x="46" y="2"/>
                  </a:cubicBezTo>
                  <a:cubicBezTo>
                    <a:pt x="41" y="3"/>
                    <a:pt x="37" y="5"/>
                    <a:pt x="35" y="8"/>
                  </a:cubicBezTo>
                  <a:cubicBezTo>
                    <a:pt x="35" y="8"/>
                    <a:pt x="34" y="8"/>
                    <a:pt x="33" y="8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1" y="11"/>
                    <a:pt x="29" y="12"/>
                    <a:pt x="29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6"/>
                    <a:pt x="26" y="16"/>
                    <a:pt x="27" y="1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6" y="16"/>
                    <a:pt x="24" y="19"/>
                    <a:pt x="23" y="20"/>
                  </a:cubicBezTo>
                  <a:cubicBezTo>
                    <a:pt x="23" y="20"/>
                    <a:pt x="23" y="20"/>
                    <a:pt x="23" y="19"/>
                  </a:cubicBezTo>
                  <a:cubicBezTo>
                    <a:pt x="22" y="20"/>
                    <a:pt x="22" y="21"/>
                    <a:pt x="22" y="21"/>
                  </a:cubicBezTo>
                  <a:cubicBezTo>
                    <a:pt x="22" y="22"/>
                    <a:pt x="21" y="22"/>
                    <a:pt x="21" y="22"/>
                  </a:cubicBezTo>
                  <a:cubicBezTo>
                    <a:pt x="19" y="23"/>
                    <a:pt x="19" y="25"/>
                    <a:pt x="18" y="26"/>
                  </a:cubicBezTo>
                  <a:cubicBezTo>
                    <a:pt x="18" y="26"/>
                    <a:pt x="17" y="27"/>
                    <a:pt x="17" y="27"/>
                  </a:cubicBezTo>
                  <a:cubicBezTo>
                    <a:pt x="16" y="27"/>
                    <a:pt x="17" y="28"/>
                    <a:pt x="17" y="28"/>
                  </a:cubicBezTo>
                  <a:cubicBezTo>
                    <a:pt x="17" y="29"/>
                    <a:pt x="16" y="31"/>
                    <a:pt x="16" y="31"/>
                  </a:cubicBezTo>
                  <a:cubicBezTo>
                    <a:pt x="16" y="32"/>
                    <a:pt x="16" y="31"/>
                    <a:pt x="17" y="32"/>
                  </a:cubicBezTo>
                  <a:cubicBezTo>
                    <a:pt x="16" y="33"/>
                    <a:pt x="16" y="34"/>
                    <a:pt x="15" y="35"/>
                  </a:cubicBezTo>
                  <a:cubicBezTo>
                    <a:pt x="15" y="35"/>
                    <a:pt x="15" y="36"/>
                    <a:pt x="15" y="36"/>
                  </a:cubicBezTo>
                  <a:cubicBezTo>
                    <a:pt x="14" y="36"/>
                    <a:pt x="14" y="35"/>
                    <a:pt x="13" y="35"/>
                  </a:cubicBezTo>
                  <a:cubicBezTo>
                    <a:pt x="13" y="36"/>
                    <a:pt x="13" y="37"/>
                    <a:pt x="13" y="38"/>
                  </a:cubicBezTo>
                  <a:cubicBezTo>
                    <a:pt x="13" y="38"/>
                    <a:pt x="12" y="38"/>
                    <a:pt x="12" y="38"/>
                  </a:cubicBezTo>
                  <a:cubicBezTo>
                    <a:pt x="12" y="39"/>
                    <a:pt x="12" y="41"/>
                    <a:pt x="12" y="43"/>
                  </a:cubicBezTo>
                  <a:cubicBezTo>
                    <a:pt x="12" y="44"/>
                    <a:pt x="11" y="53"/>
                    <a:pt x="11" y="53"/>
                  </a:cubicBezTo>
                  <a:cubicBezTo>
                    <a:pt x="12" y="55"/>
                    <a:pt x="13" y="56"/>
                    <a:pt x="14" y="58"/>
                  </a:cubicBezTo>
                  <a:cubicBezTo>
                    <a:pt x="14" y="59"/>
                    <a:pt x="14" y="60"/>
                    <a:pt x="14" y="61"/>
                  </a:cubicBezTo>
                  <a:cubicBezTo>
                    <a:pt x="15" y="63"/>
                    <a:pt x="18" y="63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9" y="66"/>
                    <a:pt x="24" y="73"/>
                    <a:pt x="25" y="73"/>
                  </a:cubicBezTo>
                  <a:cubicBezTo>
                    <a:pt x="26" y="73"/>
                    <a:pt x="27" y="73"/>
                    <a:pt x="27" y="73"/>
                  </a:cubicBezTo>
                  <a:cubicBezTo>
                    <a:pt x="28" y="74"/>
                    <a:pt x="27" y="76"/>
                    <a:pt x="29" y="74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30" y="75"/>
                    <a:pt x="30" y="75"/>
                    <a:pt x="29" y="75"/>
                  </a:cubicBezTo>
                  <a:cubicBezTo>
                    <a:pt x="33" y="77"/>
                    <a:pt x="34" y="79"/>
                    <a:pt x="39" y="79"/>
                  </a:cubicBezTo>
                  <a:cubicBezTo>
                    <a:pt x="39" y="79"/>
                    <a:pt x="39" y="80"/>
                    <a:pt x="39" y="80"/>
                  </a:cubicBezTo>
                  <a:cubicBezTo>
                    <a:pt x="41" y="80"/>
                    <a:pt x="40" y="80"/>
                    <a:pt x="42" y="80"/>
                  </a:cubicBezTo>
                  <a:cubicBezTo>
                    <a:pt x="42" y="80"/>
                    <a:pt x="42" y="81"/>
                    <a:pt x="42" y="81"/>
                  </a:cubicBezTo>
                  <a:cubicBezTo>
                    <a:pt x="43" y="81"/>
                    <a:pt x="43" y="81"/>
                    <a:pt x="43" y="80"/>
                  </a:cubicBezTo>
                  <a:cubicBezTo>
                    <a:pt x="44" y="81"/>
                    <a:pt x="44" y="81"/>
                    <a:pt x="45" y="82"/>
                  </a:cubicBezTo>
                  <a:cubicBezTo>
                    <a:pt x="46" y="82"/>
                    <a:pt x="46" y="82"/>
                    <a:pt x="48" y="82"/>
                  </a:cubicBezTo>
                  <a:cubicBezTo>
                    <a:pt x="48" y="82"/>
                    <a:pt x="48" y="82"/>
                    <a:pt x="48" y="82"/>
                  </a:cubicBezTo>
                  <a:cubicBezTo>
                    <a:pt x="48" y="82"/>
                    <a:pt x="48" y="82"/>
                    <a:pt x="48" y="82"/>
                  </a:cubicBezTo>
                  <a:cubicBezTo>
                    <a:pt x="48" y="83"/>
                    <a:pt x="47" y="83"/>
                    <a:pt x="47" y="84"/>
                  </a:cubicBezTo>
                  <a:cubicBezTo>
                    <a:pt x="47" y="84"/>
                    <a:pt x="47" y="85"/>
                    <a:pt x="47" y="85"/>
                  </a:cubicBezTo>
                  <a:cubicBezTo>
                    <a:pt x="47" y="86"/>
                    <a:pt x="45" y="86"/>
                    <a:pt x="45" y="87"/>
                  </a:cubicBezTo>
                  <a:cubicBezTo>
                    <a:pt x="45" y="88"/>
                    <a:pt x="44" y="88"/>
                    <a:pt x="44" y="89"/>
                  </a:cubicBezTo>
                  <a:cubicBezTo>
                    <a:pt x="44" y="89"/>
                    <a:pt x="42" y="90"/>
                    <a:pt x="41" y="90"/>
                  </a:cubicBezTo>
                  <a:cubicBezTo>
                    <a:pt x="41" y="91"/>
                    <a:pt x="41" y="92"/>
                    <a:pt x="41" y="92"/>
                  </a:cubicBezTo>
                  <a:cubicBezTo>
                    <a:pt x="41" y="92"/>
                    <a:pt x="41" y="92"/>
                    <a:pt x="41" y="92"/>
                  </a:cubicBezTo>
                  <a:cubicBezTo>
                    <a:pt x="40" y="93"/>
                    <a:pt x="40" y="94"/>
                    <a:pt x="39" y="94"/>
                  </a:cubicBezTo>
                  <a:cubicBezTo>
                    <a:pt x="39" y="95"/>
                    <a:pt x="38" y="95"/>
                    <a:pt x="37" y="95"/>
                  </a:cubicBezTo>
                  <a:cubicBezTo>
                    <a:pt x="37" y="95"/>
                    <a:pt x="37" y="96"/>
                    <a:pt x="37" y="97"/>
                  </a:cubicBezTo>
                  <a:cubicBezTo>
                    <a:pt x="37" y="97"/>
                    <a:pt x="36" y="97"/>
                    <a:pt x="36" y="97"/>
                  </a:cubicBezTo>
                  <a:cubicBezTo>
                    <a:pt x="36" y="96"/>
                    <a:pt x="36" y="96"/>
                    <a:pt x="36" y="96"/>
                  </a:cubicBezTo>
                  <a:cubicBezTo>
                    <a:pt x="35" y="97"/>
                    <a:pt x="35" y="97"/>
                    <a:pt x="34" y="98"/>
                  </a:cubicBezTo>
                  <a:cubicBezTo>
                    <a:pt x="34" y="99"/>
                    <a:pt x="33" y="97"/>
                    <a:pt x="31" y="98"/>
                  </a:cubicBezTo>
                  <a:cubicBezTo>
                    <a:pt x="30" y="98"/>
                    <a:pt x="29" y="100"/>
                    <a:pt x="28" y="101"/>
                  </a:cubicBezTo>
                  <a:cubicBezTo>
                    <a:pt x="27" y="102"/>
                    <a:pt x="27" y="101"/>
                    <a:pt x="26" y="101"/>
                  </a:cubicBezTo>
                  <a:cubicBezTo>
                    <a:pt x="25" y="102"/>
                    <a:pt x="25" y="103"/>
                    <a:pt x="25" y="104"/>
                  </a:cubicBezTo>
                  <a:cubicBezTo>
                    <a:pt x="24" y="104"/>
                    <a:pt x="23" y="105"/>
                    <a:pt x="22" y="105"/>
                  </a:cubicBezTo>
                  <a:cubicBezTo>
                    <a:pt x="21" y="106"/>
                    <a:pt x="21" y="107"/>
                    <a:pt x="21" y="107"/>
                  </a:cubicBezTo>
                  <a:cubicBezTo>
                    <a:pt x="20" y="108"/>
                    <a:pt x="19" y="108"/>
                    <a:pt x="18" y="108"/>
                  </a:cubicBezTo>
                  <a:cubicBezTo>
                    <a:pt x="17" y="109"/>
                    <a:pt x="16" y="110"/>
                    <a:pt x="15" y="111"/>
                  </a:cubicBezTo>
                  <a:cubicBezTo>
                    <a:pt x="15" y="111"/>
                    <a:pt x="14" y="111"/>
                    <a:pt x="14" y="111"/>
                  </a:cubicBezTo>
                  <a:cubicBezTo>
                    <a:pt x="13" y="111"/>
                    <a:pt x="13" y="112"/>
                    <a:pt x="13" y="113"/>
                  </a:cubicBezTo>
                  <a:cubicBezTo>
                    <a:pt x="12" y="113"/>
                    <a:pt x="11" y="114"/>
                    <a:pt x="11" y="114"/>
                  </a:cubicBezTo>
                  <a:cubicBezTo>
                    <a:pt x="10" y="115"/>
                    <a:pt x="10" y="116"/>
                    <a:pt x="10" y="116"/>
                  </a:cubicBezTo>
                  <a:cubicBezTo>
                    <a:pt x="9" y="117"/>
                    <a:pt x="9" y="117"/>
                    <a:pt x="9" y="117"/>
                  </a:cubicBezTo>
                  <a:cubicBezTo>
                    <a:pt x="8" y="118"/>
                    <a:pt x="8" y="120"/>
                    <a:pt x="7" y="121"/>
                  </a:cubicBezTo>
                  <a:cubicBezTo>
                    <a:pt x="7" y="121"/>
                    <a:pt x="6" y="121"/>
                    <a:pt x="6" y="121"/>
                  </a:cubicBezTo>
                  <a:cubicBezTo>
                    <a:pt x="6" y="121"/>
                    <a:pt x="6" y="122"/>
                    <a:pt x="6" y="123"/>
                  </a:cubicBezTo>
                  <a:cubicBezTo>
                    <a:pt x="4" y="126"/>
                    <a:pt x="0" y="130"/>
                    <a:pt x="2" y="134"/>
                  </a:cubicBezTo>
                  <a:cubicBezTo>
                    <a:pt x="2" y="135"/>
                    <a:pt x="1" y="136"/>
                    <a:pt x="0" y="137"/>
                  </a:cubicBezTo>
                  <a:cubicBezTo>
                    <a:pt x="0" y="139"/>
                    <a:pt x="3" y="146"/>
                    <a:pt x="4" y="146"/>
                  </a:cubicBezTo>
                  <a:cubicBezTo>
                    <a:pt x="3" y="147"/>
                    <a:pt x="3" y="147"/>
                    <a:pt x="3" y="147"/>
                  </a:cubicBezTo>
                  <a:cubicBezTo>
                    <a:pt x="3" y="152"/>
                    <a:pt x="8" y="156"/>
                    <a:pt x="10" y="157"/>
                  </a:cubicBezTo>
                  <a:cubicBezTo>
                    <a:pt x="10" y="157"/>
                    <a:pt x="11" y="157"/>
                    <a:pt x="12" y="157"/>
                  </a:cubicBezTo>
                  <a:cubicBezTo>
                    <a:pt x="10" y="158"/>
                    <a:pt x="13" y="159"/>
                    <a:pt x="13" y="159"/>
                  </a:cubicBezTo>
                  <a:cubicBezTo>
                    <a:pt x="13" y="160"/>
                    <a:pt x="13" y="160"/>
                    <a:pt x="13" y="161"/>
                  </a:cubicBezTo>
                  <a:cubicBezTo>
                    <a:pt x="14" y="159"/>
                    <a:pt x="16" y="162"/>
                    <a:pt x="16" y="162"/>
                  </a:cubicBezTo>
                  <a:cubicBezTo>
                    <a:pt x="18" y="163"/>
                    <a:pt x="20" y="163"/>
                    <a:pt x="20" y="164"/>
                  </a:cubicBezTo>
                  <a:cubicBezTo>
                    <a:pt x="21" y="165"/>
                    <a:pt x="20" y="165"/>
                    <a:pt x="20" y="166"/>
                  </a:cubicBezTo>
                  <a:cubicBezTo>
                    <a:pt x="20" y="166"/>
                    <a:pt x="21" y="167"/>
                    <a:pt x="21" y="168"/>
                  </a:cubicBezTo>
                  <a:cubicBezTo>
                    <a:pt x="22" y="169"/>
                    <a:pt x="25" y="169"/>
                    <a:pt x="27" y="170"/>
                  </a:cubicBezTo>
                  <a:cubicBezTo>
                    <a:pt x="27" y="171"/>
                    <a:pt x="28" y="172"/>
                    <a:pt x="29" y="172"/>
                  </a:cubicBezTo>
                  <a:cubicBezTo>
                    <a:pt x="29" y="172"/>
                    <a:pt x="29" y="173"/>
                    <a:pt x="29" y="173"/>
                  </a:cubicBezTo>
                  <a:cubicBezTo>
                    <a:pt x="30" y="173"/>
                    <a:pt x="31" y="173"/>
                    <a:pt x="32" y="172"/>
                  </a:cubicBezTo>
                  <a:cubicBezTo>
                    <a:pt x="32" y="172"/>
                    <a:pt x="32" y="172"/>
                    <a:pt x="32" y="172"/>
                  </a:cubicBezTo>
                  <a:cubicBezTo>
                    <a:pt x="32" y="173"/>
                    <a:pt x="32" y="173"/>
                    <a:pt x="31" y="174"/>
                  </a:cubicBezTo>
                  <a:cubicBezTo>
                    <a:pt x="32" y="175"/>
                    <a:pt x="32" y="175"/>
                    <a:pt x="32" y="176"/>
                  </a:cubicBezTo>
                  <a:cubicBezTo>
                    <a:pt x="34" y="177"/>
                    <a:pt x="35" y="176"/>
                    <a:pt x="37" y="176"/>
                  </a:cubicBezTo>
                  <a:cubicBezTo>
                    <a:pt x="37" y="177"/>
                    <a:pt x="37" y="177"/>
                    <a:pt x="37" y="177"/>
                  </a:cubicBezTo>
                  <a:cubicBezTo>
                    <a:pt x="42" y="178"/>
                    <a:pt x="47" y="179"/>
                    <a:pt x="51" y="181"/>
                  </a:cubicBezTo>
                  <a:cubicBezTo>
                    <a:pt x="53" y="181"/>
                    <a:pt x="54" y="180"/>
                    <a:pt x="55" y="180"/>
                  </a:cubicBezTo>
                  <a:cubicBezTo>
                    <a:pt x="57" y="181"/>
                    <a:pt x="58" y="182"/>
                    <a:pt x="60" y="182"/>
                  </a:cubicBezTo>
                  <a:cubicBezTo>
                    <a:pt x="61" y="181"/>
                    <a:pt x="63" y="182"/>
                    <a:pt x="64" y="182"/>
                  </a:cubicBezTo>
                  <a:cubicBezTo>
                    <a:pt x="65" y="182"/>
                    <a:pt x="65" y="182"/>
                    <a:pt x="66" y="182"/>
                  </a:cubicBezTo>
                  <a:cubicBezTo>
                    <a:pt x="67" y="182"/>
                    <a:pt x="69" y="184"/>
                    <a:pt x="70" y="183"/>
                  </a:cubicBezTo>
                  <a:cubicBezTo>
                    <a:pt x="70" y="183"/>
                    <a:pt x="70" y="182"/>
                    <a:pt x="70" y="182"/>
                  </a:cubicBezTo>
                  <a:cubicBezTo>
                    <a:pt x="74" y="180"/>
                    <a:pt x="78" y="184"/>
                    <a:pt x="80" y="181"/>
                  </a:cubicBezTo>
                  <a:cubicBezTo>
                    <a:pt x="81" y="181"/>
                    <a:pt x="82" y="182"/>
                    <a:pt x="82" y="182"/>
                  </a:cubicBezTo>
                  <a:cubicBezTo>
                    <a:pt x="84" y="183"/>
                    <a:pt x="85" y="181"/>
                    <a:pt x="87" y="182"/>
                  </a:cubicBezTo>
                  <a:cubicBezTo>
                    <a:pt x="87" y="182"/>
                    <a:pt x="88" y="185"/>
                    <a:pt x="91" y="184"/>
                  </a:cubicBezTo>
                  <a:cubicBezTo>
                    <a:pt x="91" y="184"/>
                    <a:pt x="92" y="182"/>
                    <a:pt x="93" y="182"/>
                  </a:cubicBezTo>
                  <a:cubicBezTo>
                    <a:pt x="94" y="182"/>
                    <a:pt x="97" y="183"/>
                    <a:pt x="100" y="182"/>
                  </a:cubicBezTo>
                  <a:cubicBezTo>
                    <a:pt x="101" y="182"/>
                    <a:pt x="104" y="180"/>
                    <a:pt x="106" y="182"/>
                  </a:cubicBezTo>
                  <a:cubicBezTo>
                    <a:pt x="109" y="182"/>
                    <a:pt x="109" y="182"/>
                    <a:pt x="109" y="181"/>
                  </a:cubicBezTo>
                  <a:cubicBezTo>
                    <a:pt x="110" y="181"/>
                    <a:pt x="110" y="181"/>
                    <a:pt x="111" y="181"/>
                  </a:cubicBezTo>
                  <a:cubicBezTo>
                    <a:pt x="111" y="180"/>
                    <a:pt x="111" y="180"/>
                    <a:pt x="111" y="179"/>
                  </a:cubicBezTo>
                  <a:cubicBezTo>
                    <a:pt x="112" y="179"/>
                    <a:pt x="113" y="179"/>
                    <a:pt x="113" y="178"/>
                  </a:cubicBezTo>
                  <a:cubicBezTo>
                    <a:pt x="114" y="178"/>
                    <a:pt x="114" y="178"/>
                    <a:pt x="114" y="179"/>
                  </a:cubicBezTo>
                  <a:cubicBezTo>
                    <a:pt x="115" y="178"/>
                    <a:pt x="115" y="178"/>
                    <a:pt x="116" y="177"/>
                  </a:cubicBezTo>
                  <a:cubicBezTo>
                    <a:pt x="116" y="177"/>
                    <a:pt x="116" y="177"/>
                    <a:pt x="117" y="177"/>
                  </a:cubicBezTo>
                  <a:cubicBezTo>
                    <a:pt x="119" y="177"/>
                    <a:pt x="118" y="177"/>
                    <a:pt x="118" y="176"/>
                  </a:cubicBezTo>
                  <a:cubicBezTo>
                    <a:pt x="119" y="175"/>
                    <a:pt x="120" y="175"/>
                    <a:pt x="121" y="174"/>
                  </a:cubicBezTo>
                  <a:cubicBezTo>
                    <a:pt x="121" y="174"/>
                    <a:pt x="122" y="175"/>
                    <a:pt x="123" y="174"/>
                  </a:cubicBezTo>
                  <a:cubicBezTo>
                    <a:pt x="123" y="174"/>
                    <a:pt x="123" y="174"/>
                    <a:pt x="123" y="173"/>
                  </a:cubicBezTo>
                  <a:cubicBezTo>
                    <a:pt x="124" y="172"/>
                    <a:pt x="130" y="171"/>
                    <a:pt x="131" y="170"/>
                  </a:cubicBezTo>
                  <a:cubicBezTo>
                    <a:pt x="131" y="169"/>
                    <a:pt x="131" y="169"/>
                    <a:pt x="131" y="169"/>
                  </a:cubicBezTo>
                  <a:cubicBezTo>
                    <a:pt x="132" y="168"/>
                    <a:pt x="133" y="168"/>
                    <a:pt x="133" y="168"/>
                  </a:cubicBezTo>
                  <a:cubicBezTo>
                    <a:pt x="134" y="167"/>
                    <a:pt x="132" y="167"/>
                    <a:pt x="133" y="165"/>
                  </a:cubicBezTo>
                  <a:cubicBezTo>
                    <a:pt x="133" y="164"/>
                    <a:pt x="134" y="165"/>
                    <a:pt x="133" y="164"/>
                  </a:cubicBezTo>
                  <a:cubicBezTo>
                    <a:pt x="134" y="163"/>
                    <a:pt x="134" y="164"/>
                    <a:pt x="134" y="163"/>
                  </a:cubicBezTo>
                  <a:cubicBezTo>
                    <a:pt x="136" y="161"/>
                    <a:pt x="135" y="159"/>
                    <a:pt x="137" y="158"/>
                  </a:cubicBezTo>
                  <a:cubicBezTo>
                    <a:pt x="137" y="156"/>
                    <a:pt x="135" y="155"/>
                    <a:pt x="136" y="154"/>
                  </a:cubicBezTo>
                  <a:cubicBezTo>
                    <a:pt x="136" y="153"/>
                    <a:pt x="137" y="152"/>
                    <a:pt x="137" y="152"/>
                  </a:cubicBezTo>
                  <a:cubicBezTo>
                    <a:pt x="137" y="151"/>
                    <a:pt x="139" y="150"/>
                    <a:pt x="139" y="150"/>
                  </a:cubicBezTo>
                  <a:cubicBezTo>
                    <a:pt x="139" y="148"/>
                    <a:pt x="140" y="146"/>
                    <a:pt x="140" y="145"/>
                  </a:cubicBezTo>
                  <a:cubicBezTo>
                    <a:pt x="140" y="144"/>
                    <a:pt x="140" y="143"/>
                    <a:pt x="139" y="14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3342" name="Freeform 1293"/>
            <p:cNvSpPr>
              <a:spLocks/>
            </p:cNvSpPr>
            <p:nvPr/>
          </p:nvSpPr>
          <p:spPr bwMode="auto">
            <a:xfrm>
              <a:off x="3578225" y="3926473"/>
              <a:ext cx="655638" cy="630238"/>
            </a:xfrm>
            <a:custGeom>
              <a:avLst/>
              <a:gdLst>
                <a:gd name="T0" fmla="*/ 161 w 175"/>
                <a:gd name="T1" fmla="*/ 112 h 168"/>
                <a:gd name="T2" fmla="*/ 142 w 175"/>
                <a:gd name="T3" fmla="*/ 114 h 168"/>
                <a:gd name="T4" fmla="*/ 128 w 175"/>
                <a:gd name="T5" fmla="*/ 114 h 168"/>
                <a:gd name="T6" fmla="*/ 127 w 175"/>
                <a:gd name="T7" fmla="*/ 117 h 168"/>
                <a:gd name="T8" fmla="*/ 114 w 175"/>
                <a:gd name="T9" fmla="*/ 116 h 168"/>
                <a:gd name="T10" fmla="*/ 91 w 175"/>
                <a:gd name="T11" fmla="*/ 119 h 168"/>
                <a:gd name="T12" fmla="*/ 86 w 175"/>
                <a:gd name="T13" fmla="*/ 115 h 168"/>
                <a:gd name="T14" fmla="*/ 94 w 175"/>
                <a:gd name="T15" fmla="*/ 110 h 168"/>
                <a:gd name="T16" fmla="*/ 114 w 175"/>
                <a:gd name="T17" fmla="*/ 98 h 168"/>
                <a:gd name="T18" fmla="*/ 123 w 175"/>
                <a:gd name="T19" fmla="*/ 90 h 168"/>
                <a:gd name="T20" fmla="*/ 134 w 175"/>
                <a:gd name="T21" fmla="*/ 76 h 168"/>
                <a:gd name="T22" fmla="*/ 146 w 175"/>
                <a:gd name="T23" fmla="*/ 57 h 168"/>
                <a:gd name="T24" fmla="*/ 148 w 175"/>
                <a:gd name="T25" fmla="*/ 38 h 168"/>
                <a:gd name="T26" fmla="*/ 137 w 175"/>
                <a:gd name="T27" fmla="*/ 20 h 168"/>
                <a:gd name="T28" fmla="*/ 131 w 175"/>
                <a:gd name="T29" fmla="*/ 25 h 168"/>
                <a:gd name="T30" fmla="*/ 120 w 175"/>
                <a:gd name="T31" fmla="*/ 4 h 168"/>
                <a:gd name="T32" fmla="*/ 108 w 175"/>
                <a:gd name="T33" fmla="*/ 0 h 168"/>
                <a:gd name="T34" fmla="*/ 90 w 175"/>
                <a:gd name="T35" fmla="*/ 1 h 168"/>
                <a:gd name="T36" fmla="*/ 73 w 175"/>
                <a:gd name="T37" fmla="*/ 3 h 168"/>
                <a:gd name="T38" fmla="*/ 51 w 175"/>
                <a:gd name="T39" fmla="*/ 10 h 168"/>
                <a:gd name="T40" fmla="*/ 42 w 175"/>
                <a:gd name="T41" fmla="*/ 13 h 168"/>
                <a:gd name="T42" fmla="*/ 28 w 175"/>
                <a:gd name="T43" fmla="*/ 19 h 168"/>
                <a:gd name="T44" fmla="*/ 18 w 175"/>
                <a:gd name="T45" fmla="*/ 27 h 168"/>
                <a:gd name="T46" fmla="*/ 21 w 175"/>
                <a:gd name="T47" fmla="*/ 38 h 168"/>
                <a:gd name="T48" fmla="*/ 42 w 175"/>
                <a:gd name="T49" fmla="*/ 41 h 168"/>
                <a:gd name="T50" fmla="*/ 49 w 175"/>
                <a:gd name="T51" fmla="*/ 42 h 168"/>
                <a:gd name="T52" fmla="*/ 53 w 175"/>
                <a:gd name="T53" fmla="*/ 43 h 168"/>
                <a:gd name="T54" fmla="*/ 55 w 175"/>
                <a:gd name="T55" fmla="*/ 42 h 168"/>
                <a:gd name="T56" fmla="*/ 66 w 175"/>
                <a:gd name="T57" fmla="*/ 41 h 168"/>
                <a:gd name="T58" fmla="*/ 73 w 175"/>
                <a:gd name="T59" fmla="*/ 42 h 168"/>
                <a:gd name="T60" fmla="*/ 94 w 175"/>
                <a:gd name="T61" fmla="*/ 41 h 168"/>
                <a:gd name="T62" fmla="*/ 111 w 175"/>
                <a:gd name="T63" fmla="*/ 42 h 168"/>
                <a:gd name="T64" fmla="*/ 130 w 175"/>
                <a:gd name="T65" fmla="*/ 35 h 168"/>
                <a:gd name="T66" fmla="*/ 128 w 175"/>
                <a:gd name="T67" fmla="*/ 48 h 168"/>
                <a:gd name="T68" fmla="*/ 122 w 175"/>
                <a:gd name="T69" fmla="*/ 61 h 168"/>
                <a:gd name="T70" fmla="*/ 102 w 175"/>
                <a:gd name="T71" fmla="*/ 81 h 168"/>
                <a:gd name="T72" fmla="*/ 93 w 175"/>
                <a:gd name="T73" fmla="*/ 89 h 168"/>
                <a:gd name="T74" fmla="*/ 83 w 175"/>
                <a:gd name="T75" fmla="*/ 98 h 168"/>
                <a:gd name="T76" fmla="*/ 67 w 175"/>
                <a:gd name="T77" fmla="*/ 109 h 168"/>
                <a:gd name="T78" fmla="*/ 54 w 175"/>
                <a:gd name="T79" fmla="*/ 117 h 168"/>
                <a:gd name="T80" fmla="*/ 42 w 175"/>
                <a:gd name="T81" fmla="*/ 122 h 168"/>
                <a:gd name="T82" fmla="*/ 29 w 175"/>
                <a:gd name="T83" fmla="*/ 126 h 168"/>
                <a:gd name="T84" fmla="*/ 9 w 175"/>
                <a:gd name="T85" fmla="*/ 128 h 168"/>
                <a:gd name="T86" fmla="*/ 5 w 175"/>
                <a:gd name="T87" fmla="*/ 140 h 168"/>
                <a:gd name="T88" fmla="*/ 17 w 175"/>
                <a:gd name="T89" fmla="*/ 153 h 168"/>
                <a:gd name="T90" fmla="*/ 29 w 175"/>
                <a:gd name="T91" fmla="*/ 155 h 168"/>
                <a:gd name="T92" fmla="*/ 36 w 175"/>
                <a:gd name="T93" fmla="*/ 160 h 168"/>
                <a:gd name="T94" fmla="*/ 53 w 175"/>
                <a:gd name="T95" fmla="*/ 164 h 168"/>
                <a:gd name="T96" fmla="*/ 74 w 175"/>
                <a:gd name="T97" fmla="*/ 168 h 168"/>
                <a:gd name="T98" fmla="*/ 93 w 175"/>
                <a:gd name="T99" fmla="*/ 165 h 168"/>
                <a:gd name="T100" fmla="*/ 110 w 175"/>
                <a:gd name="T101" fmla="*/ 162 h 168"/>
                <a:gd name="T102" fmla="*/ 125 w 175"/>
                <a:gd name="T103" fmla="*/ 156 h 168"/>
                <a:gd name="T104" fmla="*/ 138 w 175"/>
                <a:gd name="T105" fmla="*/ 154 h 168"/>
                <a:gd name="T106" fmla="*/ 150 w 175"/>
                <a:gd name="T107" fmla="*/ 149 h 168"/>
                <a:gd name="T108" fmla="*/ 158 w 175"/>
                <a:gd name="T109" fmla="*/ 136 h 168"/>
                <a:gd name="T110" fmla="*/ 167 w 175"/>
                <a:gd name="T111" fmla="*/ 123 h 168"/>
                <a:gd name="T112" fmla="*/ 171 w 175"/>
                <a:gd name="T113" fmla="*/ 115 h 16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75"/>
                <a:gd name="T172" fmla="*/ 0 h 168"/>
                <a:gd name="T173" fmla="*/ 175 w 175"/>
                <a:gd name="T174" fmla="*/ 168 h 16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75" h="168">
                  <a:moveTo>
                    <a:pt x="170" y="112"/>
                  </a:moveTo>
                  <a:cubicBezTo>
                    <a:pt x="170" y="112"/>
                    <a:pt x="170" y="111"/>
                    <a:pt x="170" y="110"/>
                  </a:cubicBezTo>
                  <a:cubicBezTo>
                    <a:pt x="169" y="110"/>
                    <a:pt x="169" y="111"/>
                    <a:pt x="168" y="112"/>
                  </a:cubicBezTo>
                  <a:cubicBezTo>
                    <a:pt x="167" y="112"/>
                    <a:pt x="163" y="111"/>
                    <a:pt x="162" y="112"/>
                  </a:cubicBezTo>
                  <a:cubicBezTo>
                    <a:pt x="162" y="112"/>
                    <a:pt x="160" y="112"/>
                    <a:pt x="161" y="112"/>
                  </a:cubicBezTo>
                  <a:cubicBezTo>
                    <a:pt x="161" y="112"/>
                    <a:pt x="161" y="112"/>
                    <a:pt x="161" y="112"/>
                  </a:cubicBezTo>
                  <a:cubicBezTo>
                    <a:pt x="161" y="112"/>
                    <a:pt x="161" y="113"/>
                    <a:pt x="161" y="113"/>
                  </a:cubicBezTo>
                  <a:cubicBezTo>
                    <a:pt x="159" y="113"/>
                    <a:pt x="159" y="112"/>
                    <a:pt x="158" y="112"/>
                  </a:cubicBezTo>
                  <a:cubicBezTo>
                    <a:pt x="157" y="112"/>
                    <a:pt x="157" y="112"/>
                    <a:pt x="156" y="112"/>
                  </a:cubicBezTo>
                  <a:cubicBezTo>
                    <a:pt x="153" y="112"/>
                    <a:pt x="150" y="112"/>
                    <a:pt x="146" y="112"/>
                  </a:cubicBezTo>
                  <a:cubicBezTo>
                    <a:pt x="146" y="113"/>
                    <a:pt x="146" y="113"/>
                    <a:pt x="146" y="114"/>
                  </a:cubicBezTo>
                  <a:cubicBezTo>
                    <a:pt x="144" y="114"/>
                    <a:pt x="143" y="114"/>
                    <a:pt x="142" y="114"/>
                  </a:cubicBezTo>
                  <a:cubicBezTo>
                    <a:pt x="142" y="114"/>
                    <a:pt x="141" y="113"/>
                    <a:pt x="141" y="113"/>
                  </a:cubicBezTo>
                  <a:cubicBezTo>
                    <a:pt x="141" y="113"/>
                    <a:pt x="140" y="113"/>
                    <a:pt x="139" y="114"/>
                  </a:cubicBezTo>
                  <a:cubicBezTo>
                    <a:pt x="139" y="114"/>
                    <a:pt x="139" y="114"/>
                    <a:pt x="139" y="115"/>
                  </a:cubicBezTo>
                  <a:cubicBezTo>
                    <a:pt x="137" y="114"/>
                    <a:pt x="134" y="113"/>
                    <a:pt x="134" y="113"/>
                  </a:cubicBezTo>
                  <a:cubicBezTo>
                    <a:pt x="133" y="113"/>
                    <a:pt x="132" y="114"/>
                    <a:pt x="132" y="115"/>
                  </a:cubicBezTo>
                  <a:cubicBezTo>
                    <a:pt x="130" y="115"/>
                    <a:pt x="129" y="114"/>
                    <a:pt x="128" y="114"/>
                  </a:cubicBezTo>
                  <a:cubicBezTo>
                    <a:pt x="128" y="114"/>
                    <a:pt x="128" y="114"/>
                    <a:pt x="128" y="114"/>
                  </a:cubicBezTo>
                  <a:cubicBezTo>
                    <a:pt x="128" y="114"/>
                    <a:pt x="128" y="114"/>
                    <a:pt x="128" y="114"/>
                  </a:cubicBezTo>
                  <a:cubicBezTo>
                    <a:pt x="129" y="115"/>
                    <a:pt x="129" y="115"/>
                    <a:pt x="129" y="117"/>
                  </a:cubicBezTo>
                  <a:cubicBezTo>
                    <a:pt x="128" y="117"/>
                    <a:pt x="128" y="117"/>
                    <a:pt x="128" y="117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7"/>
                  </a:cubicBezTo>
                  <a:cubicBezTo>
                    <a:pt x="126" y="117"/>
                    <a:pt x="126" y="116"/>
                    <a:pt x="126" y="114"/>
                  </a:cubicBezTo>
                  <a:cubicBezTo>
                    <a:pt x="124" y="115"/>
                    <a:pt x="122" y="115"/>
                    <a:pt x="120" y="116"/>
                  </a:cubicBezTo>
                  <a:cubicBezTo>
                    <a:pt x="119" y="116"/>
                    <a:pt x="117" y="115"/>
                    <a:pt x="116" y="115"/>
                  </a:cubicBezTo>
                  <a:cubicBezTo>
                    <a:pt x="116" y="115"/>
                    <a:pt x="116" y="116"/>
                    <a:pt x="116" y="116"/>
                  </a:cubicBezTo>
                  <a:cubicBezTo>
                    <a:pt x="116" y="116"/>
                    <a:pt x="115" y="116"/>
                    <a:pt x="114" y="116"/>
                  </a:cubicBezTo>
                  <a:cubicBezTo>
                    <a:pt x="114" y="116"/>
                    <a:pt x="114" y="116"/>
                    <a:pt x="114" y="116"/>
                  </a:cubicBezTo>
                  <a:cubicBezTo>
                    <a:pt x="113" y="117"/>
                    <a:pt x="113" y="115"/>
                    <a:pt x="111" y="116"/>
                  </a:cubicBezTo>
                  <a:cubicBezTo>
                    <a:pt x="110" y="116"/>
                    <a:pt x="109" y="118"/>
                    <a:pt x="108" y="118"/>
                  </a:cubicBezTo>
                  <a:cubicBezTo>
                    <a:pt x="107" y="118"/>
                    <a:pt x="106" y="117"/>
                    <a:pt x="104" y="117"/>
                  </a:cubicBezTo>
                  <a:cubicBezTo>
                    <a:pt x="103" y="118"/>
                    <a:pt x="101" y="117"/>
                    <a:pt x="99" y="117"/>
                  </a:cubicBezTo>
                  <a:cubicBezTo>
                    <a:pt x="97" y="116"/>
                    <a:pt x="95" y="118"/>
                    <a:pt x="92" y="117"/>
                  </a:cubicBezTo>
                  <a:cubicBezTo>
                    <a:pt x="92" y="117"/>
                    <a:pt x="92" y="118"/>
                    <a:pt x="91" y="119"/>
                  </a:cubicBezTo>
                  <a:cubicBezTo>
                    <a:pt x="89" y="118"/>
                    <a:pt x="86" y="119"/>
                    <a:pt x="86" y="120"/>
                  </a:cubicBezTo>
                  <a:cubicBezTo>
                    <a:pt x="86" y="120"/>
                    <a:pt x="86" y="120"/>
                    <a:pt x="85" y="120"/>
                  </a:cubicBezTo>
                  <a:cubicBezTo>
                    <a:pt x="85" y="119"/>
                    <a:pt x="85" y="118"/>
                    <a:pt x="84" y="117"/>
                  </a:cubicBezTo>
                  <a:cubicBezTo>
                    <a:pt x="84" y="116"/>
                    <a:pt x="85" y="116"/>
                    <a:pt x="86" y="116"/>
                  </a:cubicBezTo>
                  <a:cubicBezTo>
                    <a:pt x="86" y="116"/>
                    <a:pt x="86" y="116"/>
                    <a:pt x="86" y="116"/>
                  </a:cubicBezTo>
                  <a:cubicBezTo>
                    <a:pt x="86" y="115"/>
                    <a:pt x="86" y="115"/>
                    <a:pt x="86" y="115"/>
                  </a:cubicBezTo>
                  <a:cubicBezTo>
                    <a:pt x="86" y="115"/>
                    <a:pt x="87" y="115"/>
                    <a:pt x="87" y="115"/>
                  </a:cubicBezTo>
                  <a:cubicBezTo>
                    <a:pt x="88" y="115"/>
                    <a:pt x="88" y="114"/>
                    <a:pt x="88" y="113"/>
                  </a:cubicBezTo>
                  <a:cubicBezTo>
                    <a:pt x="89" y="113"/>
                    <a:pt x="89" y="113"/>
                    <a:pt x="90" y="114"/>
                  </a:cubicBezTo>
                  <a:cubicBezTo>
                    <a:pt x="90" y="113"/>
                    <a:pt x="90" y="113"/>
                    <a:pt x="90" y="112"/>
                  </a:cubicBezTo>
                  <a:cubicBezTo>
                    <a:pt x="91" y="112"/>
                    <a:pt x="93" y="112"/>
                    <a:pt x="94" y="112"/>
                  </a:cubicBezTo>
                  <a:cubicBezTo>
                    <a:pt x="94" y="111"/>
                    <a:pt x="94" y="111"/>
                    <a:pt x="94" y="110"/>
                  </a:cubicBezTo>
                  <a:cubicBezTo>
                    <a:pt x="95" y="109"/>
                    <a:pt x="96" y="109"/>
                    <a:pt x="98" y="109"/>
                  </a:cubicBezTo>
                  <a:cubicBezTo>
                    <a:pt x="97" y="108"/>
                    <a:pt x="98" y="109"/>
                    <a:pt x="97" y="108"/>
                  </a:cubicBezTo>
                  <a:cubicBezTo>
                    <a:pt x="99" y="107"/>
                    <a:pt x="101" y="107"/>
                    <a:pt x="102" y="105"/>
                  </a:cubicBezTo>
                  <a:cubicBezTo>
                    <a:pt x="103" y="105"/>
                    <a:pt x="108" y="102"/>
                    <a:pt x="108" y="102"/>
                  </a:cubicBezTo>
                  <a:cubicBezTo>
                    <a:pt x="109" y="102"/>
                    <a:pt x="110" y="102"/>
                    <a:pt x="110" y="102"/>
                  </a:cubicBezTo>
                  <a:cubicBezTo>
                    <a:pt x="111" y="100"/>
                    <a:pt x="113" y="100"/>
                    <a:pt x="114" y="98"/>
                  </a:cubicBezTo>
                  <a:cubicBezTo>
                    <a:pt x="115" y="98"/>
                    <a:pt x="115" y="97"/>
                    <a:pt x="115" y="97"/>
                  </a:cubicBezTo>
                  <a:cubicBezTo>
                    <a:pt x="116" y="97"/>
                    <a:pt x="116" y="96"/>
                    <a:pt x="116" y="96"/>
                  </a:cubicBezTo>
                  <a:cubicBezTo>
                    <a:pt x="117" y="95"/>
                    <a:pt x="119" y="94"/>
                    <a:pt x="119" y="94"/>
                  </a:cubicBezTo>
                  <a:cubicBezTo>
                    <a:pt x="120" y="93"/>
                    <a:pt x="120" y="93"/>
                    <a:pt x="120" y="92"/>
                  </a:cubicBezTo>
                  <a:cubicBezTo>
                    <a:pt x="121" y="92"/>
                    <a:pt x="122" y="92"/>
                    <a:pt x="123" y="91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89"/>
                    <a:pt x="125" y="88"/>
                    <a:pt x="126" y="88"/>
                  </a:cubicBezTo>
                  <a:cubicBezTo>
                    <a:pt x="127" y="86"/>
                    <a:pt x="126" y="86"/>
                    <a:pt x="126" y="85"/>
                  </a:cubicBezTo>
                  <a:cubicBezTo>
                    <a:pt x="127" y="83"/>
                    <a:pt x="130" y="83"/>
                    <a:pt x="131" y="82"/>
                  </a:cubicBezTo>
                  <a:cubicBezTo>
                    <a:pt x="131" y="81"/>
                    <a:pt x="131" y="80"/>
                    <a:pt x="132" y="80"/>
                  </a:cubicBezTo>
                  <a:cubicBezTo>
                    <a:pt x="132" y="79"/>
                    <a:pt x="134" y="79"/>
                    <a:pt x="134" y="78"/>
                  </a:cubicBezTo>
                  <a:cubicBezTo>
                    <a:pt x="134" y="77"/>
                    <a:pt x="134" y="77"/>
                    <a:pt x="134" y="76"/>
                  </a:cubicBezTo>
                  <a:cubicBezTo>
                    <a:pt x="135" y="75"/>
                    <a:pt x="137" y="74"/>
                    <a:pt x="137" y="73"/>
                  </a:cubicBezTo>
                  <a:cubicBezTo>
                    <a:pt x="138" y="72"/>
                    <a:pt x="140" y="69"/>
                    <a:pt x="141" y="69"/>
                  </a:cubicBezTo>
                  <a:cubicBezTo>
                    <a:pt x="141" y="69"/>
                    <a:pt x="143" y="66"/>
                    <a:pt x="144" y="65"/>
                  </a:cubicBezTo>
                  <a:cubicBezTo>
                    <a:pt x="143" y="63"/>
                    <a:pt x="145" y="63"/>
                    <a:pt x="145" y="61"/>
                  </a:cubicBezTo>
                  <a:cubicBezTo>
                    <a:pt x="145" y="59"/>
                    <a:pt x="146" y="60"/>
                    <a:pt x="146" y="59"/>
                  </a:cubicBezTo>
                  <a:cubicBezTo>
                    <a:pt x="147" y="58"/>
                    <a:pt x="145" y="57"/>
                    <a:pt x="146" y="57"/>
                  </a:cubicBezTo>
                  <a:cubicBezTo>
                    <a:pt x="146" y="55"/>
                    <a:pt x="148" y="53"/>
                    <a:pt x="148" y="52"/>
                  </a:cubicBezTo>
                  <a:cubicBezTo>
                    <a:pt x="148" y="51"/>
                    <a:pt x="147" y="50"/>
                    <a:pt x="148" y="49"/>
                  </a:cubicBezTo>
                  <a:cubicBezTo>
                    <a:pt x="148" y="49"/>
                    <a:pt x="149" y="49"/>
                    <a:pt x="149" y="48"/>
                  </a:cubicBezTo>
                  <a:cubicBezTo>
                    <a:pt x="150" y="47"/>
                    <a:pt x="148" y="42"/>
                    <a:pt x="148" y="41"/>
                  </a:cubicBezTo>
                  <a:cubicBezTo>
                    <a:pt x="147" y="41"/>
                    <a:pt x="148" y="40"/>
                    <a:pt x="148" y="39"/>
                  </a:cubicBezTo>
                  <a:cubicBezTo>
                    <a:pt x="149" y="38"/>
                    <a:pt x="149" y="39"/>
                    <a:pt x="148" y="38"/>
                  </a:cubicBezTo>
                  <a:cubicBezTo>
                    <a:pt x="148" y="36"/>
                    <a:pt x="147" y="37"/>
                    <a:pt x="146" y="36"/>
                  </a:cubicBezTo>
                  <a:cubicBezTo>
                    <a:pt x="145" y="35"/>
                    <a:pt x="145" y="31"/>
                    <a:pt x="145" y="29"/>
                  </a:cubicBezTo>
                  <a:cubicBezTo>
                    <a:pt x="144" y="28"/>
                    <a:pt x="143" y="26"/>
                    <a:pt x="144" y="26"/>
                  </a:cubicBezTo>
                  <a:cubicBezTo>
                    <a:pt x="143" y="25"/>
                    <a:pt x="143" y="25"/>
                    <a:pt x="142" y="24"/>
                  </a:cubicBezTo>
                  <a:cubicBezTo>
                    <a:pt x="142" y="24"/>
                    <a:pt x="142" y="24"/>
                    <a:pt x="141" y="24"/>
                  </a:cubicBezTo>
                  <a:cubicBezTo>
                    <a:pt x="141" y="21"/>
                    <a:pt x="138" y="22"/>
                    <a:pt x="137" y="20"/>
                  </a:cubicBezTo>
                  <a:cubicBezTo>
                    <a:pt x="136" y="21"/>
                    <a:pt x="135" y="21"/>
                    <a:pt x="134" y="22"/>
                  </a:cubicBezTo>
                  <a:cubicBezTo>
                    <a:pt x="134" y="23"/>
                    <a:pt x="134" y="22"/>
                    <a:pt x="134" y="23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4" y="23"/>
                    <a:pt x="134" y="23"/>
                    <a:pt x="133" y="23"/>
                  </a:cubicBezTo>
                  <a:cubicBezTo>
                    <a:pt x="133" y="23"/>
                    <a:pt x="132" y="24"/>
                    <a:pt x="132" y="25"/>
                  </a:cubicBezTo>
                  <a:cubicBezTo>
                    <a:pt x="132" y="25"/>
                    <a:pt x="131" y="25"/>
                    <a:pt x="131" y="25"/>
                  </a:cubicBezTo>
                  <a:cubicBezTo>
                    <a:pt x="130" y="20"/>
                    <a:pt x="131" y="16"/>
                    <a:pt x="130" y="11"/>
                  </a:cubicBezTo>
                  <a:cubicBezTo>
                    <a:pt x="129" y="10"/>
                    <a:pt x="130" y="9"/>
                    <a:pt x="130" y="8"/>
                  </a:cubicBezTo>
                  <a:cubicBezTo>
                    <a:pt x="129" y="6"/>
                    <a:pt x="128" y="8"/>
                    <a:pt x="126" y="7"/>
                  </a:cubicBezTo>
                  <a:cubicBezTo>
                    <a:pt x="125" y="7"/>
                    <a:pt x="124" y="5"/>
                    <a:pt x="123" y="5"/>
                  </a:cubicBezTo>
                  <a:cubicBezTo>
                    <a:pt x="122" y="4"/>
                    <a:pt x="122" y="5"/>
                    <a:pt x="121" y="5"/>
                  </a:cubicBezTo>
                  <a:cubicBezTo>
                    <a:pt x="121" y="5"/>
                    <a:pt x="120" y="4"/>
                    <a:pt x="120" y="4"/>
                  </a:cubicBezTo>
                  <a:cubicBezTo>
                    <a:pt x="118" y="3"/>
                    <a:pt x="119" y="4"/>
                    <a:pt x="117" y="2"/>
                  </a:cubicBezTo>
                  <a:cubicBezTo>
                    <a:pt x="115" y="4"/>
                    <a:pt x="113" y="1"/>
                    <a:pt x="111" y="1"/>
                  </a:cubicBezTo>
                  <a:cubicBezTo>
                    <a:pt x="110" y="1"/>
                    <a:pt x="111" y="2"/>
                    <a:pt x="110" y="2"/>
                  </a:cubicBezTo>
                  <a:cubicBezTo>
                    <a:pt x="110" y="2"/>
                    <a:pt x="109" y="1"/>
                    <a:pt x="108" y="1"/>
                  </a:cubicBezTo>
                  <a:cubicBezTo>
                    <a:pt x="108" y="1"/>
                    <a:pt x="108" y="1"/>
                    <a:pt x="108" y="1"/>
                  </a:cubicBezTo>
                  <a:cubicBezTo>
                    <a:pt x="108" y="1"/>
                    <a:pt x="108" y="0"/>
                    <a:pt x="108" y="0"/>
                  </a:cubicBezTo>
                  <a:cubicBezTo>
                    <a:pt x="107" y="0"/>
                    <a:pt x="107" y="0"/>
                    <a:pt x="106" y="1"/>
                  </a:cubicBezTo>
                  <a:cubicBezTo>
                    <a:pt x="106" y="1"/>
                    <a:pt x="105" y="1"/>
                    <a:pt x="105" y="1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7" y="2"/>
                    <a:pt x="95" y="1"/>
                    <a:pt x="94" y="2"/>
                  </a:cubicBezTo>
                  <a:cubicBezTo>
                    <a:pt x="94" y="2"/>
                    <a:pt x="94" y="2"/>
                    <a:pt x="94" y="2"/>
                  </a:cubicBezTo>
                  <a:cubicBezTo>
                    <a:pt x="95" y="2"/>
                    <a:pt x="89" y="2"/>
                    <a:pt x="90" y="1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8" y="1"/>
                    <a:pt x="87" y="1"/>
                    <a:pt x="86" y="1"/>
                  </a:cubicBezTo>
                  <a:cubicBezTo>
                    <a:pt x="85" y="1"/>
                    <a:pt x="85" y="0"/>
                    <a:pt x="85" y="0"/>
                  </a:cubicBezTo>
                  <a:cubicBezTo>
                    <a:pt x="84" y="0"/>
                    <a:pt x="82" y="2"/>
                    <a:pt x="82" y="2"/>
                  </a:cubicBezTo>
                  <a:cubicBezTo>
                    <a:pt x="81" y="2"/>
                    <a:pt x="80" y="2"/>
                    <a:pt x="79" y="1"/>
                  </a:cubicBezTo>
                  <a:cubicBezTo>
                    <a:pt x="78" y="2"/>
                    <a:pt x="75" y="2"/>
                    <a:pt x="73" y="3"/>
                  </a:cubicBezTo>
                  <a:cubicBezTo>
                    <a:pt x="72" y="3"/>
                    <a:pt x="71" y="3"/>
                    <a:pt x="70" y="3"/>
                  </a:cubicBezTo>
                  <a:cubicBezTo>
                    <a:pt x="70" y="3"/>
                    <a:pt x="67" y="4"/>
                    <a:pt x="66" y="4"/>
                  </a:cubicBezTo>
                  <a:cubicBezTo>
                    <a:pt x="65" y="4"/>
                    <a:pt x="66" y="2"/>
                    <a:pt x="64" y="3"/>
                  </a:cubicBezTo>
                  <a:cubicBezTo>
                    <a:pt x="64" y="3"/>
                    <a:pt x="64" y="4"/>
                    <a:pt x="63" y="4"/>
                  </a:cubicBezTo>
                  <a:cubicBezTo>
                    <a:pt x="59" y="3"/>
                    <a:pt x="54" y="7"/>
                    <a:pt x="51" y="8"/>
                  </a:cubicBezTo>
                  <a:cubicBezTo>
                    <a:pt x="51" y="8"/>
                    <a:pt x="51" y="9"/>
                    <a:pt x="51" y="10"/>
                  </a:cubicBezTo>
                  <a:cubicBezTo>
                    <a:pt x="50" y="10"/>
                    <a:pt x="50" y="11"/>
                    <a:pt x="49" y="11"/>
                  </a:cubicBezTo>
                  <a:cubicBezTo>
                    <a:pt x="49" y="11"/>
                    <a:pt x="48" y="10"/>
                    <a:pt x="48" y="11"/>
                  </a:cubicBezTo>
                  <a:cubicBezTo>
                    <a:pt x="48" y="11"/>
                    <a:pt x="47" y="11"/>
                    <a:pt x="47" y="12"/>
                  </a:cubicBezTo>
                  <a:cubicBezTo>
                    <a:pt x="45" y="13"/>
                    <a:pt x="46" y="11"/>
                    <a:pt x="44" y="13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3"/>
                    <a:pt x="43" y="13"/>
                    <a:pt x="42" y="13"/>
                  </a:cubicBezTo>
                  <a:cubicBezTo>
                    <a:pt x="42" y="14"/>
                    <a:pt x="40" y="14"/>
                    <a:pt x="39" y="14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7" y="16"/>
                    <a:pt x="36" y="17"/>
                    <a:pt x="35" y="17"/>
                  </a:cubicBezTo>
                  <a:cubicBezTo>
                    <a:pt x="34" y="17"/>
                    <a:pt x="34" y="17"/>
                    <a:pt x="33" y="17"/>
                  </a:cubicBezTo>
                  <a:cubicBezTo>
                    <a:pt x="32" y="17"/>
                    <a:pt x="30" y="18"/>
                    <a:pt x="30" y="19"/>
                  </a:cubicBezTo>
                  <a:cubicBezTo>
                    <a:pt x="29" y="19"/>
                    <a:pt x="29" y="19"/>
                    <a:pt x="28" y="19"/>
                  </a:cubicBezTo>
                  <a:cubicBezTo>
                    <a:pt x="28" y="19"/>
                    <a:pt x="27" y="20"/>
                    <a:pt x="27" y="20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4" y="21"/>
                    <a:pt x="24" y="22"/>
                    <a:pt x="24" y="22"/>
                  </a:cubicBezTo>
                  <a:cubicBezTo>
                    <a:pt x="23" y="22"/>
                    <a:pt x="22" y="22"/>
                    <a:pt x="22" y="23"/>
                  </a:cubicBezTo>
                  <a:cubicBezTo>
                    <a:pt x="20" y="23"/>
                    <a:pt x="19" y="25"/>
                    <a:pt x="17" y="25"/>
                  </a:cubicBezTo>
                  <a:cubicBezTo>
                    <a:pt x="17" y="26"/>
                    <a:pt x="17" y="26"/>
                    <a:pt x="18" y="27"/>
                  </a:cubicBezTo>
                  <a:cubicBezTo>
                    <a:pt x="18" y="28"/>
                    <a:pt x="17" y="27"/>
                    <a:pt x="16" y="27"/>
                  </a:cubicBezTo>
                  <a:cubicBezTo>
                    <a:pt x="15" y="30"/>
                    <a:pt x="16" y="33"/>
                    <a:pt x="13" y="34"/>
                  </a:cubicBezTo>
                  <a:cubicBezTo>
                    <a:pt x="13" y="36"/>
                    <a:pt x="14" y="35"/>
                    <a:pt x="16" y="36"/>
                  </a:cubicBezTo>
                  <a:cubicBezTo>
                    <a:pt x="16" y="36"/>
                    <a:pt x="17" y="37"/>
                    <a:pt x="17" y="37"/>
                  </a:cubicBezTo>
                  <a:cubicBezTo>
                    <a:pt x="18" y="37"/>
                    <a:pt x="19" y="37"/>
                    <a:pt x="21" y="37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1" y="39"/>
                    <a:pt x="25" y="40"/>
                    <a:pt x="26" y="40"/>
                  </a:cubicBezTo>
                  <a:cubicBezTo>
                    <a:pt x="27" y="40"/>
                    <a:pt x="28" y="39"/>
                    <a:pt x="28" y="39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30" y="40"/>
                    <a:pt x="38" y="39"/>
                    <a:pt x="38" y="39"/>
                  </a:cubicBezTo>
                  <a:cubicBezTo>
                    <a:pt x="38" y="40"/>
                    <a:pt x="38" y="40"/>
                    <a:pt x="38" y="41"/>
                  </a:cubicBezTo>
                  <a:cubicBezTo>
                    <a:pt x="39" y="40"/>
                    <a:pt x="41" y="41"/>
                    <a:pt x="42" y="41"/>
                  </a:cubicBezTo>
                  <a:cubicBezTo>
                    <a:pt x="43" y="41"/>
                    <a:pt x="44" y="41"/>
                    <a:pt x="45" y="41"/>
                  </a:cubicBezTo>
                  <a:cubicBezTo>
                    <a:pt x="45" y="41"/>
                    <a:pt x="45" y="40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6" y="41"/>
                    <a:pt x="46" y="42"/>
                    <a:pt x="47" y="43"/>
                  </a:cubicBezTo>
                  <a:cubicBezTo>
                    <a:pt x="47" y="43"/>
                    <a:pt x="47" y="43"/>
                    <a:pt x="48" y="43"/>
                  </a:cubicBezTo>
                  <a:cubicBezTo>
                    <a:pt x="48" y="43"/>
                    <a:pt x="48" y="43"/>
                    <a:pt x="49" y="42"/>
                  </a:cubicBezTo>
                  <a:cubicBezTo>
                    <a:pt x="49" y="42"/>
                    <a:pt x="48" y="42"/>
                    <a:pt x="49" y="41"/>
                  </a:cubicBezTo>
                  <a:cubicBezTo>
                    <a:pt x="49" y="41"/>
                    <a:pt x="49" y="40"/>
                    <a:pt x="49" y="40"/>
                  </a:cubicBezTo>
                  <a:cubicBezTo>
                    <a:pt x="50" y="40"/>
                    <a:pt x="50" y="40"/>
                    <a:pt x="51" y="40"/>
                  </a:cubicBezTo>
                  <a:cubicBezTo>
                    <a:pt x="51" y="42"/>
                    <a:pt x="51" y="42"/>
                    <a:pt x="50" y="42"/>
                  </a:cubicBezTo>
                  <a:cubicBezTo>
                    <a:pt x="51" y="43"/>
                    <a:pt x="50" y="42"/>
                    <a:pt x="51" y="43"/>
                  </a:cubicBezTo>
                  <a:cubicBezTo>
                    <a:pt x="52" y="43"/>
                    <a:pt x="52" y="43"/>
                    <a:pt x="53" y="43"/>
                  </a:cubicBezTo>
                  <a:cubicBezTo>
                    <a:pt x="53" y="42"/>
                    <a:pt x="53" y="42"/>
                    <a:pt x="53" y="41"/>
                  </a:cubicBezTo>
                  <a:cubicBezTo>
                    <a:pt x="53" y="41"/>
                    <a:pt x="54" y="41"/>
                    <a:pt x="54" y="41"/>
                  </a:cubicBezTo>
                  <a:cubicBezTo>
                    <a:pt x="54" y="42"/>
                    <a:pt x="54" y="41"/>
                    <a:pt x="54" y="42"/>
                  </a:cubicBezTo>
                  <a:cubicBezTo>
                    <a:pt x="54" y="42"/>
                    <a:pt x="54" y="42"/>
                    <a:pt x="54" y="43"/>
                  </a:cubicBezTo>
                  <a:cubicBezTo>
                    <a:pt x="54" y="43"/>
                    <a:pt x="55" y="43"/>
                    <a:pt x="55" y="43"/>
                  </a:cubicBez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6" y="43"/>
                    <a:pt x="57" y="42"/>
                  </a:cubicBezTo>
                  <a:cubicBezTo>
                    <a:pt x="57" y="42"/>
                    <a:pt x="58" y="41"/>
                    <a:pt x="58" y="41"/>
                  </a:cubicBezTo>
                  <a:cubicBezTo>
                    <a:pt x="59" y="42"/>
                    <a:pt x="59" y="42"/>
                    <a:pt x="59" y="43"/>
                  </a:cubicBezTo>
                  <a:cubicBezTo>
                    <a:pt x="60" y="43"/>
                    <a:pt x="62" y="43"/>
                    <a:pt x="63" y="43"/>
                  </a:cubicBezTo>
                  <a:cubicBezTo>
                    <a:pt x="63" y="43"/>
                    <a:pt x="63" y="42"/>
                    <a:pt x="64" y="42"/>
                  </a:cubicBezTo>
                  <a:cubicBezTo>
                    <a:pt x="64" y="41"/>
                    <a:pt x="65" y="41"/>
                    <a:pt x="66" y="41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6" y="42"/>
                    <a:pt x="66" y="43"/>
                    <a:pt x="66" y="43"/>
                  </a:cubicBezTo>
                  <a:cubicBezTo>
                    <a:pt x="68" y="43"/>
                    <a:pt x="68" y="42"/>
                    <a:pt x="69" y="42"/>
                  </a:cubicBezTo>
                  <a:cubicBezTo>
                    <a:pt x="69" y="43"/>
                    <a:pt x="71" y="43"/>
                    <a:pt x="72" y="43"/>
                  </a:cubicBezTo>
                  <a:cubicBezTo>
                    <a:pt x="72" y="43"/>
                    <a:pt x="73" y="42"/>
                    <a:pt x="73" y="42"/>
                  </a:cubicBezTo>
                  <a:cubicBezTo>
                    <a:pt x="73" y="42"/>
                    <a:pt x="75" y="42"/>
                    <a:pt x="75" y="42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6" y="43"/>
                    <a:pt x="76" y="42"/>
                    <a:pt x="76" y="42"/>
                  </a:cubicBezTo>
                  <a:cubicBezTo>
                    <a:pt x="78" y="42"/>
                    <a:pt x="78" y="43"/>
                    <a:pt x="80" y="43"/>
                  </a:cubicBezTo>
                  <a:cubicBezTo>
                    <a:pt x="83" y="43"/>
                    <a:pt x="89" y="42"/>
                    <a:pt x="92" y="41"/>
                  </a:cubicBezTo>
                  <a:cubicBezTo>
                    <a:pt x="93" y="41"/>
                    <a:pt x="94" y="41"/>
                    <a:pt x="94" y="41"/>
                  </a:cubicBezTo>
                  <a:cubicBezTo>
                    <a:pt x="96" y="42"/>
                    <a:pt x="97" y="41"/>
                    <a:pt x="99" y="41"/>
                  </a:cubicBezTo>
                  <a:cubicBezTo>
                    <a:pt x="99" y="41"/>
                    <a:pt x="101" y="42"/>
                    <a:pt x="101" y="42"/>
                  </a:cubicBezTo>
                  <a:cubicBezTo>
                    <a:pt x="103" y="42"/>
                    <a:pt x="106" y="41"/>
                    <a:pt x="107" y="41"/>
                  </a:cubicBezTo>
                  <a:cubicBezTo>
                    <a:pt x="107" y="42"/>
                    <a:pt x="108" y="42"/>
                    <a:pt x="108" y="42"/>
                  </a:cubicBezTo>
                  <a:cubicBezTo>
                    <a:pt x="109" y="42"/>
                    <a:pt x="110" y="42"/>
                    <a:pt x="110" y="41"/>
                  </a:cubicBezTo>
                  <a:cubicBezTo>
                    <a:pt x="111" y="42"/>
                    <a:pt x="111" y="42"/>
                    <a:pt x="111" y="42"/>
                  </a:cubicBezTo>
                  <a:cubicBezTo>
                    <a:pt x="112" y="42"/>
                    <a:pt x="113" y="41"/>
                    <a:pt x="114" y="41"/>
                  </a:cubicBezTo>
                  <a:cubicBezTo>
                    <a:pt x="118" y="42"/>
                    <a:pt x="123" y="40"/>
                    <a:pt x="126" y="40"/>
                  </a:cubicBezTo>
                  <a:cubicBezTo>
                    <a:pt x="126" y="37"/>
                    <a:pt x="127" y="37"/>
                    <a:pt x="128" y="35"/>
                  </a:cubicBezTo>
                  <a:cubicBezTo>
                    <a:pt x="128" y="36"/>
                    <a:pt x="130" y="35"/>
                    <a:pt x="129" y="35"/>
                  </a:cubicBezTo>
                  <a:cubicBezTo>
                    <a:pt x="129" y="35"/>
                    <a:pt x="129" y="35"/>
                    <a:pt x="129" y="34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31" y="35"/>
                    <a:pt x="131" y="35"/>
                    <a:pt x="131" y="36"/>
                  </a:cubicBezTo>
                  <a:cubicBezTo>
                    <a:pt x="131" y="36"/>
                    <a:pt x="131" y="39"/>
                    <a:pt x="131" y="39"/>
                  </a:cubicBezTo>
                  <a:cubicBezTo>
                    <a:pt x="131" y="40"/>
                    <a:pt x="132" y="40"/>
                    <a:pt x="133" y="40"/>
                  </a:cubicBezTo>
                  <a:cubicBezTo>
                    <a:pt x="133" y="41"/>
                    <a:pt x="133" y="43"/>
                    <a:pt x="132" y="44"/>
                  </a:cubicBezTo>
                  <a:cubicBezTo>
                    <a:pt x="132" y="44"/>
                    <a:pt x="131" y="44"/>
                    <a:pt x="131" y="45"/>
                  </a:cubicBezTo>
                  <a:cubicBezTo>
                    <a:pt x="130" y="46"/>
                    <a:pt x="130" y="47"/>
                    <a:pt x="128" y="48"/>
                  </a:cubicBezTo>
                  <a:cubicBezTo>
                    <a:pt x="128" y="50"/>
                    <a:pt x="128" y="52"/>
                    <a:pt x="127" y="51"/>
                  </a:cubicBezTo>
                  <a:cubicBezTo>
                    <a:pt x="127" y="51"/>
                    <a:pt x="127" y="51"/>
                    <a:pt x="127" y="51"/>
                  </a:cubicBezTo>
                  <a:cubicBezTo>
                    <a:pt x="127" y="51"/>
                    <a:pt x="127" y="51"/>
                    <a:pt x="127" y="51"/>
                  </a:cubicBezTo>
                  <a:cubicBezTo>
                    <a:pt x="126" y="53"/>
                    <a:pt x="124" y="56"/>
                    <a:pt x="125" y="58"/>
                  </a:cubicBezTo>
                  <a:cubicBezTo>
                    <a:pt x="124" y="58"/>
                    <a:pt x="122" y="58"/>
                    <a:pt x="122" y="59"/>
                  </a:cubicBezTo>
                  <a:cubicBezTo>
                    <a:pt x="121" y="60"/>
                    <a:pt x="122" y="61"/>
                    <a:pt x="122" y="61"/>
                  </a:cubicBezTo>
                  <a:cubicBezTo>
                    <a:pt x="121" y="62"/>
                    <a:pt x="120" y="62"/>
                    <a:pt x="120" y="62"/>
                  </a:cubicBezTo>
                  <a:cubicBezTo>
                    <a:pt x="119" y="63"/>
                    <a:pt x="120" y="63"/>
                    <a:pt x="120" y="64"/>
                  </a:cubicBezTo>
                  <a:cubicBezTo>
                    <a:pt x="119" y="65"/>
                    <a:pt x="119" y="64"/>
                    <a:pt x="118" y="65"/>
                  </a:cubicBezTo>
                  <a:cubicBezTo>
                    <a:pt x="117" y="66"/>
                    <a:pt x="116" y="67"/>
                    <a:pt x="115" y="68"/>
                  </a:cubicBezTo>
                  <a:cubicBezTo>
                    <a:pt x="114" y="68"/>
                    <a:pt x="115" y="68"/>
                    <a:pt x="114" y="68"/>
                  </a:cubicBezTo>
                  <a:cubicBezTo>
                    <a:pt x="112" y="74"/>
                    <a:pt x="107" y="77"/>
                    <a:pt x="102" y="81"/>
                  </a:cubicBezTo>
                  <a:cubicBezTo>
                    <a:pt x="102" y="82"/>
                    <a:pt x="102" y="82"/>
                    <a:pt x="101" y="83"/>
                  </a:cubicBezTo>
                  <a:cubicBezTo>
                    <a:pt x="101" y="83"/>
                    <a:pt x="100" y="83"/>
                    <a:pt x="100" y="83"/>
                  </a:cubicBezTo>
                  <a:cubicBezTo>
                    <a:pt x="100" y="83"/>
                    <a:pt x="99" y="85"/>
                    <a:pt x="99" y="85"/>
                  </a:cubicBezTo>
                  <a:cubicBezTo>
                    <a:pt x="98" y="85"/>
                    <a:pt x="97" y="85"/>
                    <a:pt x="96" y="86"/>
                  </a:cubicBezTo>
                  <a:cubicBezTo>
                    <a:pt x="96" y="86"/>
                    <a:pt x="96" y="86"/>
                    <a:pt x="96" y="87"/>
                  </a:cubicBezTo>
                  <a:cubicBezTo>
                    <a:pt x="95" y="87"/>
                    <a:pt x="94" y="88"/>
                    <a:pt x="93" y="89"/>
                  </a:cubicBezTo>
                  <a:cubicBezTo>
                    <a:pt x="93" y="89"/>
                    <a:pt x="93" y="90"/>
                    <a:pt x="93" y="90"/>
                  </a:cubicBezTo>
                  <a:cubicBezTo>
                    <a:pt x="92" y="91"/>
                    <a:pt x="92" y="90"/>
                    <a:pt x="91" y="91"/>
                  </a:cubicBezTo>
                  <a:cubicBezTo>
                    <a:pt x="91" y="91"/>
                    <a:pt x="89" y="95"/>
                    <a:pt x="89" y="96"/>
                  </a:cubicBezTo>
                  <a:cubicBezTo>
                    <a:pt x="88" y="96"/>
                    <a:pt x="86" y="95"/>
                    <a:pt x="86" y="95"/>
                  </a:cubicBezTo>
                  <a:cubicBezTo>
                    <a:pt x="86" y="96"/>
                    <a:pt x="86" y="96"/>
                    <a:pt x="86" y="96"/>
                  </a:cubicBezTo>
                  <a:cubicBezTo>
                    <a:pt x="85" y="96"/>
                    <a:pt x="84" y="98"/>
                    <a:pt x="83" y="98"/>
                  </a:cubicBezTo>
                  <a:cubicBezTo>
                    <a:pt x="82" y="99"/>
                    <a:pt x="81" y="98"/>
                    <a:pt x="80" y="99"/>
                  </a:cubicBezTo>
                  <a:cubicBezTo>
                    <a:pt x="77" y="99"/>
                    <a:pt x="77" y="101"/>
                    <a:pt x="76" y="104"/>
                  </a:cubicBezTo>
                  <a:cubicBezTo>
                    <a:pt x="76" y="104"/>
                    <a:pt x="75" y="103"/>
                    <a:pt x="74" y="104"/>
                  </a:cubicBezTo>
                  <a:cubicBezTo>
                    <a:pt x="73" y="105"/>
                    <a:pt x="75" y="105"/>
                    <a:pt x="73" y="105"/>
                  </a:cubicBezTo>
                  <a:cubicBezTo>
                    <a:pt x="73" y="106"/>
                    <a:pt x="73" y="105"/>
                    <a:pt x="71" y="105"/>
                  </a:cubicBezTo>
                  <a:cubicBezTo>
                    <a:pt x="71" y="107"/>
                    <a:pt x="68" y="109"/>
                    <a:pt x="67" y="109"/>
                  </a:cubicBezTo>
                  <a:cubicBezTo>
                    <a:pt x="67" y="109"/>
                    <a:pt x="67" y="110"/>
                    <a:pt x="67" y="110"/>
                  </a:cubicBezTo>
                  <a:cubicBezTo>
                    <a:pt x="64" y="111"/>
                    <a:pt x="62" y="113"/>
                    <a:pt x="60" y="114"/>
                  </a:cubicBezTo>
                  <a:cubicBezTo>
                    <a:pt x="59" y="115"/>
                    <a:pt x="58" y="114"/>
                    <a:pt x="57" y="115"/>
                  </a:cubicBezTo>
                  <a:cubicBezTo>
                    <a:pt x="57" y="115"/>
                    <a:pt x="57" y="115"/>
                    <a:pt x="57" y="116"/>
                  </a:cubicBezTo>
                  <a:cubicBezTo>
                    <a:pt x="56" y="116"/>
                    <a:pt x="55" y="116"/>
                    <a:pt x="54" y="116"/>
                  </a:cubicBezTo>
                  <a:cubicBezTo>
                    <a:pt x="54" y="116"/>
                    <a:pt x="54" y="117"/>
                    <a:pt x="54" y="117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2" y="118"/>
                    <a:pt x="50" y="117"/>
                    <a:pt x="49" y="118"/>
                  </a:cubicBezTo>
                  <a:cubicBezTo>
                    <a:pt x="48" y="119"/>
                    <a:pt x="48" y="119"/>
                    <a:pt x="48" y="119"/>
                  </a:cubicBezTo>
                  <a:cubicBezTo>
                    <a:pt x="48" y="119"/>
                    <a:pt x="47" y="119"/>
                    <a:pt x="46" y="119"/>
                  </a:cubicBezTo>
                  <a:cubicBezTo>
                    <a:pt x="46" y="120"/>
                    <a:pt x="45" y="121"/>
                    <a:pt x="45" y="121"/>
                  </a:cubicBezTo>
                  <a:cubicBezTo>
                    <a:pt x="44" y="122"/>
                    <a:pt x="43" y="122"/>
                    <a:pt x="42" y="122"/>
                  </a:cubicBezTo>
                  <a:cubicBezTo>
                    <a:pt x="42" y="122"/>
                    <a:pt x="42" y="122"/>
                    <a:pt x="42" y="123"/>
                  </a:cubicBezTo>
                  <a:cubicBezTo>
                    <a:pt x="41" y="123"/>
                    <a:pt x="41" y="123"/>
                    <a:pt x="40" y="123"/>
                  </a:cubicBezTo>
                  <a:cubicBezTo>
                    <a:pt x="40" y="123"/>
                    <a:pt x="38" y="124"/>
                    <a:pt x="38" y="124"/>
                  </a:cubicBezTo>
                  <a:cubicBezTo>
                    <a:pt x="38" y="124"/>
                    <a:pt x="38" y="124"/>
                    <a:pt x="37" y="124"/>
                  </a:cubicBezTo>
                  <a:cubicBezTo>
                    <a:pt x="36" y="124"/>
                    <a:pt x="34" y="125"/>
                    <a:pt x="33" y="126"/>
                  </a:cubicBezTo>
                  <a:cubicBezTo>
                    <a:pt x="31" y="126"/>
                    <a:pt x="30" y="126"/>
                    <a:pt x="29" y="126"/>
                  </a:cubicBezTo>
                  <a:cubicBezTo>
                    <a:pt x="25" y="128"/>
                    <a:pt x="21" y="128"/>
                    <a:pt x="16" y="128"/>
                  </a:cubicBezTo>
                  <a:cubicBezTo>
                    <a:pt x="16" y="128"/>
                    <a:pt x="16" y="127"/>
                    <a:pt x="15" y="127"/>
                  </a:cubicBezTo>
                  <a:cubicBezTo>
                    <a:pt x="14" y="127"/>
                    <a:pt x="15" y="127"/>
                    <a:pt x="14" y="128"/>
                  </a:cubicBezTo>
                  <a:cubicBezTo>
                    <a:pt x="13" y="128"/>
                    <a:pt x="11" y="128"/>
                    <a:pt x="9" y="128"/>
                  </a:cubicBezTo>
                  <a:cubicBezTo>
                    <a:pt x="9" y="128"/>
                    <a:pt x="9" y="129"/>
                    <a:pt x="9" y="129"/>
                  </a:cubicBezTo>
                  <a:cubicBezTo>
                    <a:pt x="9" y="129"/>
                    <a:pt x="9" y="128"/>
                    <a:pt x="9" y="128"/>
                  </a:cubicBezTo>
                  <a:cubicBezTo>
                    <a:pt x="8" y="128"/>
                    <a:pt x="7" y="128"/>
                    <a:pt x="6" y="128"/>
                  </a:cubicBezTo>
                  <a:cubicBezTo>
                    <a:pt x="3" y="128"/>
                    <a:pt x="3" y="129"/>
                    <a:pt x="0" y="129"/>
                  </a:cubicBezTo>
                  <a:cubicBezTo>
                    <a:pt x="1" y="130"/>
                    <a:pt x="1" y="129"/>
                    <a:pt x="0" y="130"/>
                  </a:cubicBezTo>
                  <a:cubicBezTo>
                    <a:pt x="1" y="131"/>
                    <a:pt x="0" y="131"/>
                    <a:pt x="1" y="132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2" y="138"/>
                    <a:pt x="4" y="139"/>
                    <a:pt x="5" y="140"/>
                  </a:cubicBezTo>
                  <a:cubicBezTo>
                    <a:pt x="6" y="141"/>
                    <a:pt x="7" y="145"/>
                    <a:pt x="8" y="145"/>
                  </a:cubicBezTo>
                  <a:cubicBezTo>
                    <a:pt x="8" y="145"/>
                    <a:pt x="9" y="146"/>
                    <a:pt x="10" y="146"/>
                  </a:cubicBezTo>
                  <a:cubicBezTo>
                    <a:pt x="10" y="146"/>
                    <a:pt x="11" y="147"/>
                    <a:pt x="11" y="147"/>
                  </a:cubicBezTo>
                  <a:cubicBezTo>
                    <a:pt x="12" y="147"/>
                    <a:pt x="12" y="147"/>
                    <a:pt x="12" y="147"/>
                  </a:cubicBezTo>
                  <a:cubicBezTo>
                    <a:pt x="14" y="148"/>
                    <a:pt x="14" y="150"/>
                    <a:pt x="15" y="152"/>
                  </a:cubicBezTo>
                  <a:cubicBezTo>
                    <a:pt x="16" y="152"/>
                    <a:pt x="17" y="153"/>
                    <a:pt x="17" y="153"/>
                  </a:cubicBezTo>
                  <a:cubicBezTo>
                    <a:pt x="18" y="153"/>
                    <a:pt x="18" y="152"/>
                    <a:pt x="18" y="152"/>
                  </a:cubicBezTo>
                  <a:cubicBezTo>
                    <a:pt x="19" y="152"/>
                    <a:pt x="22" y="152"/>
                    <a:pt x="23" y="153"/>
                  </a:cubicBezTo>
                  <a:cubicBezTo>
                    <a:pt x="23" y="153"/>
                    <a:pt x="23" y="153"/>
                    <a:pt x="23" y="154"/>
                  </a:cubicBezTo>
                  <a:cubicBezTo>
                    <a:pt x="24" y="154"/>
                    <a:pt x="24" y="153"/>
                    <a:pt x="24" y="153"/>
                  </a:cubicBezTo>
                  <a:cubicBezTo>
                    <a:pt x="25" y="154"/>
                    <a:pt x="27" y="155"/>
                    <a:pt x="28" y="156"/>
                  </a:cubicBezTo>
                  <a:cubicBezTo>
                    <a:pt x="28" y="156"/>
                    <a:pt x="29" y="155"/>
                    <a:pt x="29" y="155"/>
                  </a:cubicBezTo>
                  <a:cubicBezTo>
                    <a:pt x="31" y="156"/>
                    <a:pt x="32" y="157"/>
                    <a:pt x="33" y="158"/>
                  </a:cubicBezTo>
                  <a:cubicBezTo>
                    <a:pt x="33" y="158"/>
                    <a:pt x="33" y="157"/>
                    <a:pt x="34" y="157"/>
                  </a:cubicBezTo>
                  <a:cubicBezTo>
                    <a:pt x="34" y="157"/>
                    <a:pt x="34" y="157"/>
                    <a:pt x="34" y="157"/>
                  </a:cubicBezTo>
                  <a:cubicBezTo>
                    <a:pt x="34" y="158"/>
                    <a:pt x="34" y="159"/>
                    <a:pt x="33" y="159"/>
                  </a:cubicBezTo>
                  <a:cubicBezTo>
                    <a:pt x="33" y="160"/>
                    <a:pt x="33" y="160"/>
                    <a:pt x="33" y="160"/>
                  </a:cubicBezTo>
                  <a:cubicBezTo>
                    <a:pt x="34" y="160"/>
                    <a:pt x="36" y="160"/>
                    <a:pt x="36" y="160"/>
                  </a:cubicBezTo>
                  <a:cubicBezTo>
                    <a:pt x="36" y="160"/>
                    <a:pt x="36" y="161"/>
                    <a:pt x="36" y="161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8" y="162"/>
                    <a:pt x="41" y="161"/>
                    <a:pt x="41" y="161"/>
                  </a:cubicBezTo>
                  <a:cubicBezTo>
                    <a:pt x="43" y="162"/>
                    <a:pt x="44" y="163"/>
                    <a:pt x="47" y="163"/>
                  </a:cubicBezTo>
                  <a:cubicBezTo>
                    <a:pt x="47" y="164"/>
                    <a:pt x="47" y="164"/>
                    <a:pt x="47" y="164"/>
                  </a:cubicBezTo>
                  <a:cubicBezTo>
                    <a:pt x="48" y="165"/>
                    <a:pt x="51" y="164"/>
                    <a:pt x="53" y="164"/>
                  </a:cubicBezTo>
                  <a:cubicBezTo>
                    <a:pt x="56" y="165"/>
                    <a:pt x="60" y="166"/>
                    <a:pt x="64" y="167"/>
                  </a:cubicBezTo>
                  <a:cubicBezTo>
                    <a:pt x="66" y="167"/>
                    <a:pt x="68" y="167"/>
                    <a:pt x="68" y="165"/>
                  </a:cubicBezTo>
                  <a:cubicBezTo>
                    <a:pt x="69" y="166"/>
                    <a:pt x="69" y="165"/>
                    <a:pt x="69" y="167"/>
                  </a:cubicBezTo>
                  <a:cubicBezTo>
                    <a:pt x="70" y="166"/>
                    <a:pt x="69" y="166"/>
                    <a:pt x="70" y="166"/>
                  </a:cubicBezTo>
                  <a:cubicBezTo>
                    <a:pt x="70" y="166"/>
                    <a:pt x="71" y="166"/>
                    <a:pt x="72" y="166"/>
                  </a:cubicBezTo>
                  <a:cubicBezTo>
                    <a:pt x="73" y="166"/>
                    <a:pt x="73" y="167"/>
                    <a:pt x="74" y="168"/>
                  </a:cubicBezTo>
                  <a:cubicBezTo>
                    <a:pt x="75" y="167"/>
                    <a:pt x="77" y="168"/>
                    <a:pt x="78" y="167"/>
                  </a:cubicBezTo>
                  <a:cubicBezTo>
                    <a:pt x="79" y="167"/>
                    <a:pt x="78" y="166"/>
                    <a:pt x="80" y="166"/>
                  </a:cubicBezTo>
                  <a:cubicBezTo>
                    <a:pt x="80" y="166"/>
                    <a:pt x="81" y="167"/>
                    <a:pt x="82" y="168"/>
                  </a:cubicBezTo>
                  <a:cubicBezTo>
                    <a:pt x="82" y="167"/>
                    <a:pt x="82" y="167"/>
                    <a:pt x="82" y="167"/>
                  </a:cubicBezTo>
                  <a:cubicBezTo>
                    <a:pt x="84" y="166"/>
                    <a:pt x="85" y="167"/>
                    <a:pt x="86" y="167"/>
                  </a:cubicBezTo>
                  <a:cubicBezTo>
                    <a:pt x="88" y="166"/>
                    <a:pt x="91" y="165"/>
                    <a:pt x="93" y="165"/>
                  </a:cubicBezTo>
                  <a:cubicBezTo>
                    <a:pt x="94" y="165"/>
                    <a:pt x="96" y="166"/>
                    <a:pt x="97" y="165"/>
                  </a:cubicBezTo>
                  <a:cubicBezTo>
                    <a:pt x="97" y="165"/>
                    <a:pt x="99" y="164"/>
                    <a:pt x="100" y="164"/>
                  </a:cubicBezTo>
                  <a:cubicBezTo>
                    <a:pt x="101" y="164"/>
                    <a:pt x="102" y="165"/>
                    <a:pt x="103" y="164"/>
                  </a:cubicBezTo>
                  <a:cubicBezTo>
                    <a:pt x="104" y="164"/>
                    <a:pt x="105" y="163"/>
                    <a:pt x="106" y="163"/>
                  </a:cubicBezTo>
                  <a:cubicBezTo>
                    <a:pt x="107" y="162"/>
                    <a:pt x="107" y="164"/>
                    <a:pt x="109" y="163"/>
                  </a:cubicBezTo>
                  <a:cubicBezTo>
                    <a:pt x="109" y="163"/>
                    <a:pt x="110" y="162"/>
                    <a:pt x="110" y="162"/>
                  </a:cubicBezTo>
                  <a:cubicBezTo>
                    <a:pt x="111" y="162"/>
                    <a:pt x="112" y="162"/>
                    <a:pt x="112" y="162"/>
                  </a:cubicBezTo>
                  <a:cubicBezTo>
                    <a:pt x="112" y="162"/>
                    <a:pt x="112" y="162"/>
                    <a:pt x="112" y="161"/>
                  </a:cubicBezTo>
                  <a:cubicBezTo>
                    <a:pt x="115" y="160"/>
                    <a:pt x="116" y="162"/>
                    <a:pt x="118" y="161"/>
                  </a:cubicBezTo>
                  <a:cubicBezTo>
                    <a:pt x="119" y="161"/>
                    <a:pt x="121" y="160"/>
                    <a:pt x="121" y="159"/>
                  </a:cubicBezTo>
                  <a:cubicBezTo>
                    <a:pt x="122" y="159"/>
                    <a:pt x="123" y="160"/>
                    <a:pt x="124" y="159"/>
                  </a:cubicBezTo>
                  <a:cubicBezTo>
                    <a:pt x="125" y="158"/>
                    <a:pt x="125" y="158"/>
                    <a:pt x="125" y="156"/>
                  </a:cubicBezTo>
                  <a:cubicBezTo>
                    <a:pt x="126" y="156"/>
                    <a:pt x="125" y="156"/>
                    <a:pt x="126" y="156"/>
                  </a:cubicBezTo>
                  <a:cubicBezTo>
                    <a:pt x="126" y="157"/>
                    <a:pt x="127" y="157"/>
                    <a:pt x="127" y="158"/>
                  </a:cubicBezTo>
                  <a:cubicBezTo>
                    <a:pt x="128" y="158"/>
                    <a:pt x="129" y="158"/>
                    <a:pt x="130" y="157"/>
                  </a:cubicBezTo>
                  <a:cubicBezTo>
                    <a:pt x="130" y="157"/>
                    <a:pt x="130" y="157"/>
                    <a:pt x="130" y="156"/>
                  </a:cubicBezTo>
                  <a:cubicBezTo>
                    <a:pt x="131" y="156"/>
                    <a:pt x="131" y="158"/>
                    <a:pt x="132" y="157"/>
                  </a:cubicBezTo>
                  <a:cubicBezTo>
                    <a:pt x="134" y="157"/>
                    <a:pt x="137" y="155"/>
                    <a:pt x="138" y="154"/>
                  </a:cubicBezTo>
                  <a:cubicBezTo>
                    <a:pt x="138" y="153"/>
                    <a:pt x="138" y="153"/>
                    <a:pt x="138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8" y="152"/>
                    <a:pt x="138" y="152"/>
                    <a:pt x="139" y="152"/>
                  </a:cubicBezTo>
                  <a:cubicBezTo>
                    <a:pt x="139" y="152"/>
                    <a:pt x="139" y="153"/>
                    <a:pt x="140" y="154"/>
                  </a:cubicBezTo>
                  <a:cubicBezTo>
                    <a:pt x="140" y="154"/>
                    <a:pt x="147" y="152"/>
                    <a:pt x="148" y="152"/>
                  </a:cubicBezTo>
                  <a:cubicBezTo>
                    <a:pt x="148" y="150"/>
                    <a:pt x="149" y="149"/>
                    <a:pt x="150" y="149"/>
                  </a:cubicBezTo>
                  <a:cubicBezTo>
                    <a:pt x="150" y="148"/>
                    <a:pt x="150" y="148"/>
                    <a:pt x="150" y="148"/>
                  </a:cubicBezTo>
                  <a:cubicBezTo>
                    <a:pt x="150" y="148"/>
                    <a:pt x="151" y="148"/>
                    <a:pt x="151" y="148"/>
                  </a:cubicBezTo>
                  <a:cubicBezTo>
                    <a:pt x="151" y="148"/>
                    <a:pt x="152" y="147"/>
                    <a:pt x="154" y="147"/>
                  </a:cubicBezTo>
                  <a:cubicBezTo>
                    <a:pt x="155" y="144"/>
                    <a:pt x="156" y="144"/>
                    <a:pt x="156" y="142"/>
                  </a:cubicBezTo>
                  <a:cubicBezTo>
                    <a:pt x="157" y="140"/>
                    <a:pt x="157" y="139"/>
                    <a:pt x="157" y="137"/>
                  </a:cubicBezTo>
                  <a:cubicBezTo>
                    <a:pt x="157" y="136"/>
                    <a:pt x="158" y="136"/>
                    <a:pt x="158" y="136"/>
                  </a:cubicBezTo>
                  <a:cubicBezTo>
                    <a:pt x="159" y="135"/>
                    <a:pt x="159" y="133"/>
                    <a:pt x="159" y="132"/>
                  </a:cubicBezTo>
                  <a:cubicBezTo>
                    <a:pt x="160" y="131"/>
                    <a:pt x="160" y="131"/>
                    <a:pt x="161" y="131"/>
                  </a:cubicBezTo>
                  <a:cubicBezTo>
                    <a:pt x="162" y="131"/>
                    <a:pt x="162" y="131"/>
                    <a:pt x="163" y="131"/>
                  </a:cubicBezTo>
                  <a:cubicBezTo>
                    <a:pt x="164" y="130"/>
                    <a:pt x="164" y="129"/>
                    <a:pt x="164" y="127"/>
                  </a:cubicBezTo>
                  <a:cubicBezTo>
                    <a:pt x="165" y="126"/>
                    <a:pt x="167" y="124"/>
                    <a:pt x="168" y="124"/>
                  </a:cubicBezTo>
                  <a:cubicBezTo>
                    <a:pt x="167" y="122"/>
                    <a:pt x="168" y="123"/>
                    <a:pt x="167" y="123"/>
                  </a:cubicBezTo>
                  <a:cubicBezTo>
                    <a:pt x="168" y="122"/>
                    <a:pt x="168" y="122"/>
                    <a:pt x="170" y="122"/>
                  </a:cubicBezTo>
                  <a:cubicBezTo>
                    <a:pt x="170" y="119"/>
                    <a:pt x="169" y="121"/>
                    <a:pt x="172" y="120"/>
                  </a:cubicBezTo>
                  <a:cubicBezTo>
                    <a:pt x="172" y="119"/>
                    <a:pt x="172" y="119"/>
                    <a:pt x="172" y="119"/>
                  </a:cubicBezTo>
                  <a:cubicBezTo>
                    <a:pt x="172" y="119"/>
                    <a:pt x="171" y="118"/>
                    <a:pt x="171" y="118"/>
                  </a:cubicBezTo>
                  <a:cubicBezTo>
                    <a:pt x="170" y="117"/>
                    <a:pt x="171" y="117"/>
                    <a:pt x="171" y="116"/>
                  </a:cubicBezTo>
                  <a:cubicBezTo>
                    <a:pt x="171" y="115"/>
                    <a:pt x="171" y="115"/>
                    <a:pt x="171" y="115"/>
                  </a:cubicBezTo>
                  <a:cubicBezTo>
                    <a:pt x="172" y="115"/>
                    <a:pt x="171" y="115"/>
                    <a:pt x="172" y="116"/>
                  </a:cubicBezTo>
                  <a:cubicBezTo>
                    <a:pt x="173" y="115"/>
                    <a:pt x="173" y="115"/>
                    <a:pt x="174" y="113"/>
                  </a:cubicBezTo>
                  <a:cubicBezTo>
                    <a:pt x="174" y="113"/>
                    <a:pt x="174" y="113"/>
                    <a:pt x="175" y="113"/>
                  </a:cubicBezTo>
                  <a:cubicBezTo>
                    <a:pt x="175" y="113"/>
                    <a:pt x="175" y="112"/>
                    <a:pt x="175" y="112"/>
                  </a:cubicBezTo>
                  <a:cubicBezTo>
                    <a:pt x="173" y="112"/>
                    <a:pt x="171" y="111"/>
                    <a:pt x="170" y="11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3343" name="Freeform 1294"/>
            <p:cNvSpPr>
              <a:spLocks/>
            </p:cNvSpPr>
            <p:nvPr/>
          </p:nvSpPr>
          <p:spPr bwMode="auto">
            <a:xfrm>
              <a:off x="4657725" y="4001086"/>
              <a:ext cx="377825" cy="506413"/>
            </a:xfrm>
            <a:custGeom>
              <a:avLst/>
              <a:gdLst>
                <a:gd name="T0" fmla="*/ 100 w 101"/>
                <a:gd name="T1" fmla="*/ 53 h 135"/>
                <a:gd name="T2" fmla="*/ 87 w 101"/>
                <a:gd name="T3" fmla="*/ 21 h 135"/>
                <a:gd name="T4" fmla="*/ 82 w 101"/>
                <a:gd name="T5" fmla="*/ 17 h 135"/>
                <a:gd name="T6" fmla="*/ 73 w 101"/>
                <a:gd name="T7" fmla="*/ 11 h 135"/>
                <a:gd name="T8" fmla="*/ 63 w 101"/>
                <a:gd name="T9" fmla="*/ 3 h 135"/>
                <a:gd name="T10" fmla="*/ 48 w 101"/>
                <a:gd name="T11" fmla="*/ 0 h 135"/>
                <a:gd name="T12" fmla="*/ 37 w 101"/>
                <a:gd name="T13" fmla="*/ 2 h 135"/>
                <a:gd name="T14" fmla="*/ 27 w 101"/>
                <a:gd name="T15" fmla="*/ 17 h 135"/>
                <a:gd name="T16" fmla="*/ 37 w 101"/>
                <a:gd name="T17" fmla="*/ 19 h 135"/>
                <a:gd name="T18" fmla="*/ 40 w 101"/>
                <a:gd name="T19" fmla="*/ 22 h 135"/>
                <a:gd name="T20" fmla="*/ 47 w 101"/>
                <a:gd name="T21" fmla="*/ 26 h 135"/>
                <a:gd name="T22" fmla="*/ 53 w 101"/>
                <a:gd name="T23" fmla="*/ 32 h 135"/>
                <a:gd name="T24" fmla="*/ 61 w 101"/>
                <a:gd name="T25" fmla="*/ 42 h 135"/>
                <a:gd name="T26" fmla="*/ 61 w 101"/>
                <a:gd name="T27" fmla="*/ 65 h 135"/>
                <a:gd name="T28" fmla="*/ 58 w 101"/>
                <a:gd name="T29" fmla="*/ 79 h 135"/>
                <a:gd name="T30" fmla="*/ 45 w 101"/>
                <a:gd name="T31" fmla="*/ 93 h 135"/>
                <a:gd name="T32" fmla="*/ 34 w 101"/>
                <a:gd name="T33" fmla="*/ 86 h 135"/>
                <a:gd name="T34" fmla="*/ 31 w 101"/>
                <a:gd name="T35" fmla="*/ 70 h 135"/>
                <a:gd name="T36" fmla="*/ 33 w 101"/>
                <a:gd name="T37" fmla="*/ 65 h 135"/>
                <a:gd name="T38" fmla="*/ 32 w 101"/>
                <a:gd name="T39" fmla="*/ 58 h 135"/>
                <a:gd name="T40" fmla="*/ 32 w 101"/>
                <a:gd name="T41" fmla="*/ 51 h 135"/>
                <a:gd name="T42" fmla="*/ 33 w 101"/>
                <a:gd name="T43" fmla="*/ 44 h 135"/>
                <a:gd name="T44" fmla="*/ 28 w 101"/>
                <a:gd name="T45" fmla="*/ 31 h 135"/>
                <a:gd name="T46" fmla="*/ 21 w 101"/>
                <a:gd name="T47" fmla="*/ 9 h 135"/>
                <a:gd name="T48" fmla="*/ 18 w 101"/>
                <a:gd name="T49" fmla="*/ 9 h 135"/>
                <a:gd name="T50" fmla="*/ 14 w 101"/>
                <a:gd name="T51" fmla="*/ 17 h 135"/>
                <a:gd name="T52" fmla="*/ 11 w 101"/>
                <a:gd name="T53" fmla="*/ 26 h 135"/>
                <a:gd name="T54" fmla="*/ 8 w 101"/>
                <a:gd name="T55" fmla="*/ 30 h 135"/>
                <a:gd name="T56" fmla="*/ 7 w 101"/>
                <a:gd name="T57" fmla="*/ 35 h 135"/>
                <a:gd name="T58" fmla="*/ 4 w 101"/>
                <a:gd name="T59" fmla="*/ 44 h 135"/>
                <a:gd name="T60" fmla="*/ 2 w 101"/>
                <a:gd name="T61" fmla="*/ 63 h 135"/>
                <a:gd name="T62" fmla="*/ 0 w 101"/>
                <a:gd name="T63" fmla="*/ 73 h 135"/>
                <a:gd name="T64" fmla="*/ 2 w 101"/>
                <a:gd name="T65" fmla="*/ 91 h 135"/>
                <a:gd name="T66" fmla="*/ 4 w 101"/>
                <a:gd name="T67" fmla="*/ 99 h 135"/>
                <a:gd name="T68" fmla="*/ 3 w 101"/>
                <a:gd name="T69" fmla="*/ 104 h 135"/>
                <a:gd name="T70" fmla="*/ 8 w 101"/>
                <a:gd name="T71" fmla="*/ 108 h 135"/>
                <a:gd name="T72" fmla="*/ 6 w 101"/>
                <a:gd name="T73" fmla="*/ 116 h 135"/>
                <a:gd name="T74" fmla="*/ 18 w 101"/>
                <a:gd name="T75" fmla="*/ 126 h 135"/>
                <a:gd name="T76" fmla="*/ 29 w 101"/>
                <a:gd name="T77" fmla="*/ 126 h 135"/>
                <a:gd name="T78" fmla="*/ 40 w 101"/>
                <a:gd name="T79" fmla="*/ 123 h 135"/>
                <a:gd name="T80" fmla="*/ 41 w 101"/>
                <a:gd name="T81" fmla="*/ 121 h 135"/>
                <a:gd name="T82" fmla="*/ 41 w 101"/>
                <a:gd name="T83" fmla="*/ 118 h 135"/>
                <a:gd name="T84" fmla="*/ 48 w 101"/>
                <a:gd name="T85" fmla="*/ 121 h 135"/>
                <a:gd name="T86" fmla="*/ 54 w 101"/>
                <a:gd name="T87" fmla="*/ 133 h 135"/>
                <a:gd name="T88" fmla="*/ 59 w 101"/>
                <a:gd name="T89" fmla="*/ 133 h 135"/>
                <a:gd name="T90" fmla="*/ 64 w 101"/>
                <a:gd name="T91" fmla="*/ 133 h 135"/>
                <a:gd name="T92" fmla="*/ 71 w 101"/>
                <a:gd name="T93" fmla="*/ 129 h 135"/>
                <a:gd name="T94" fmla="*/ 79 w 101"/>
                <a:gd name="T95" fmla="*/ 123 h 135"/>
                <a:gd name="T96" fmla="*/ 87 w 101"/>
                <a:gd name="T97" fmla="*/ 122 h 135"/>
                <a:gd name="T98" fmla="*/ 90 w 101"/>
                <a:gd name="T99" fmla="*/ 116 h 135"/>
                <a:gd name="T100" fmla="*/ 94 w 101"/>
                <a:gd name="T101" fmla="*/ 101 h 135"/>
                <a:gd name="T102" fmla="*/ 100 w 101"/>
                <a:gd name="T103" fmla="*/ 76 h 135"/>
                <a:gd name="T104" fmla="*/ 100 w 101"/>
                <a:gd name="T105" fmla="*/ 62 h 13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01"/>
                <a:gd name="T160" fmla="*/ 0 h 135"/>
                <a:gd name="T161" fmla="*/ 101 w 101"/>
                <a:gd name="T162" fmla="*/ 135 h 135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01" h="135">
                  <a:moveTo>
                    <a:pt x="101" y="60"/>
                  </a:moveTo>
                  <a:cubicBezTo>
                    <a:pt x="100" y="58"/>
                    <a:pt x="100" y="56"/>
                    <a:pt x="99" y="54"/>
                  </a:cubicBezTo>
                  <a:cubicBezTo>
                    <a:pt x="100" y="53"/>
                    <a:pt x="100" y="53"/>
                    <a:pt x="100" y="53"/>
                  </a:cubicBezTo>
                  <a:cubicBezTo>
                    <a:pt x="99" y="52"/>
                    <a:pt x="99" y="50"/>
                    <a:pt x="98" y="49"/>
                  </a:cubicBezTo>
                  <a:cubicBezTo>
                    <a:pt x="98" y="45"/>
                    <a:pt x="95" y="36"/>
                    <a:pt x="94" y="34"/>
                  </a:cubicBezTo>
                  <a:cubicBezTo>
                    <a:pt x="91" y="30"/>
                    <a:pt x="90" y="24"/>
                    <a:pt x="87" y="21"/>
                  </a:cubicBezTo>
                  <a:cubicBezTo>
                    <a:pt x="86" y="21"/>
                    <a:pt x="86" y="21"/>
                    <a:pt x="85" y="21"/>
                  </a:cubicBezTo>
                  <a:cubicBezTo>
                    <a:pt x="84" y="20"/>
                    <a:pt x="85" y="18"/>
                    <a:pt x="84" y="17"/>
                  </a:cubicBezTo>
                  <a:cubicBezTo>
                    <a:pt x="83" y="17"/>
                    <a:pt x="83" y="17"/>
                    <a:pt x="82" y="17"/>
                  </a:cubicBezTo>
                  <a:cubicBezTo>
                    <a:pt x="83" y="14"/>
                    <a:pt x="80" y="14"/>
                    <a:pt x="78" y="13"/>
                  </a:cubicBezTo>
                  <a:cubicBezTo>
                    <a:pt x="78" y="12"/>
                    <a:pt x="78" y="12"/>
                    <a:pt x="79" y="12"/>
                  </a:cubicBezTo>
                  <a:cubicBezTo>
                    <a:pt x="77" y="11"/>
                    <a:pt x="75" y="11"/>
                    <a:pt x="73" y="11"/>
                  </a:cubicBezTo>
                  <a:cubicBezTo>
                    <a:pt x="72" y="10"/>
                    <a:pt x="70" y="6"/>
                    <a:pt x="68" y="6"/>
                  </a:cubicBezTo>
                  <a:cubicBezTo>
                    <a:pt x="68" y="6"/>
                    <a:pt x="67" y="6"/>
                    <a:pt x="66" y="6"/>
                  </a:cubicBezTo>
                  <a:cubicBezTo>
                    <a:pt x="65" y="5"/>
                    <a:pt x="64" y="4"/>
                    <a:pt x="63" y="3"/>
                  </a:cubicBezTo>
                  <a:cubicBezTo>
                    <a:pt x="63" y="3"/>
                    <a:pt x="62" y="4"/>
                    <a:pt x="61" y="4"/>
                  </a:cubicBezTo>
                  <a:cubicBezTo>
                    <a:pt x="60" y="4"/>
                    <a:pt x="59" y="2"/>
                    <a:pt x="59" y="2"/>
                  </a:cubicBezTo>
                  <a:cubicBezTo>
                    <a:pt x="55" y="1"/>
                    <a:pt x="51" y="1"/>
                    <a:pt x="48" y="0"/>
                  </a:cubicBezTo>
                  <a:cubicBezTo>
                    <a:pt x="44" y="0"/>
                    <a:pt x="42" y="3"/>
                    <a:pt x="39" y="0"/>
                  </a:cubicBezTo>
                  <a:cubicBezTo>
                    <a:pt x="38" y="1"/>
                    <a:pt x="38" y="0"/>
                    <a:pt x="38" y="2"/>
                  </a:cubicBezTo>
                  <a:cubicBezTo>
                    <a:pt x="38" y="2"/>
                    <a:pt x="37" y="2"/>
                    <a:pt x="37" y="2"/>
                  </a:cubicBezTo>
                  <a:cubicBezTo>
                    <a:pt x="37" y="8"/>
                    <a:pt x="30" y="10"/>
                    <a:pt x="28" y="14"/>
                  </a:cubicBezTo>
                  <a:cubicBezTo>
                    <a:pt x="28" y="14"/>
                    <a:pt x="27" y="14"/>
                    <a:pt x="27" y="15"/>
                  </a:cubicBezTo>
                  <a:cubicBezTo>
                    <a:pt x="27" y="15"/>
                    <a:pt x="27" y="16"/>
                    <a:pt x="27" y="17"/>
                  </a:cubicBezTo>
                  <a:cubicBezTo>
                    <a:pt x="28" y="16"/>
                    <a:pt x="29" y="16"/>
                    <a:pt x="29" y="16"/>
                  </a:cubicBezTo>
                  <a:cubicBezTo>
                    <a:pt x="31" y="17"/>
                    <a:pt x="32" y="18"/>
                    <a:pt x="34" y="19"/>
                  </a:cubicBezTo>
                  <a:cubicBezTo>
                    <a:pt x="35" y="20"/>
                    <a:pt x="36" y="19"/>
                    <a:pt x="37" y="19"/>
                  </a:cubicBezTo>
                  <a:cubicBezTo>
                    <a:pt x="37" y="20"/>
                    <a:pt x="38" y="21"/>
                    <a:pt x="38" y="21"/>
                  </a:cubicBezTo>
                  <a:cubicBezTo>
                    <a:pt x="39" y="21"/>
                    <a:pt x="39" y="21"/>
                    <a:pt x="40" y="21"/>
                  </a:cubicBezTo>
                  <a:cubicBezTo>
                    <a:pt x="40" y="21"/>
                    <a:pt x="40" y="22"/>
                    <a:pt x="40" y="22"/>
                  </a:cubicBezTo>
                  <a:cubicBezTo>
                    <a:pt x="41" y="22"/>
                    <a:pt x="42" y="22"/>
                    <a:pt x="43" y="22"/>
                  </a:cubicBezTo>
                  <a:cubicBezTo>
                    <a:pt x="43" y="23"/>
                    <a:pt x="43" y="23"/>
                    <a:pt x="44" y="24"/>
                  </a:cubicBezTo>
                  <a:cubicBezTo>
                    <a:pt x="44" y="25"/>
                    <a:pt x="47" y="25"/>
                    <a:pt x="47" y="26"/>
                  </a:cubicBezTo>
                  <a:cubicBezTo>
                    <a:pt x="47" y="26"/>
                    <a:pt x="47" y="26"/>
                    <a:pt x="47" y="27"/>
                  </a:cubicBezTo>
                  <a:cubicBezTo>
                    <a:pt x="49" y="28"/>
                    <a:pt x="51" y="28"/>
                    <a:pt x="52" y="30"/>
                  </a:cubicBezTo>
                  <a:cubicBezTo>
                    <a:pt x="52" y="30"/>
                    <a:pt x="52" y="31"/>
                    <a:pt x="53" y="32"/>
                  </a:cubicBezTo>
                  <a:cubicBezTo>
                    <a:pt x="53" y="33"/>
                    <a:pt x="56" y="34"/>
                    <a:pt x="57" y="35"/>
                  </a:cubicBezTo>
                  <a:cubicBezTo>
                    <a:pt x="57" y="37"/>
                    <a:pt x="57" y="38"/>
                    <a:pt x="58" y="40"/>
                  </a:cubicBezTo>
                  <a:cubicBezTo>
                    <a:pt x="58" y="41"/>
                    <a:pt x="61" y="41"/>
                    <a:pt x="61" y="42"/>
                  </a:cubicBezTo>
                  <a:cubicBezTo>
                    <a:pt x="62" y="43"/>
                    <a:pt x="63" y="51"/>
                    <a:pt x="63" y="51"/>
                  </a:cubicBezTo>
                  <a:cubicBezTo>
                    <a:pt x="64" y="53"/>
                    <a:pt x="64" y="55"/>
                    <a:pt x="64" y="57"/>
                  </a:cubicBezTo>
                  <a:cubicBezTo>
                    <a:pt x="64" y="59"/>
                    <a:pt x="61" y="64"/>
                    <a:pt x="61" y="65"/>
                  </a:cubicBezTo>
                  <a:cubicBezTo>
                    <a:pt x="61" y="67"/>
                    <a:pt x="63" y="71"/>
                    <a:pt x="63" y="72"/>
                  </a:cubicBezTo>
                  <a:cubicBezTo>
                    <a:pt x="63" y="75"/>
                    <a:pt x="62" y="75"/>
                    <a:pt x="62" y="78"/>
                  </a:cubicBezTo>
                  <a:cubicBezTo>
                    <a:pt x="60" y="79"/>
                    <a:pt x="60" y="79"/>
                    <a:pt x="58" y="79"/>
                  </a:cubicBezTo>
                  <a:cubicBezTo>
                    <a:pt x="58" y="80"/>
                    <a:pt x="58" y="80"/>
                    <a:pt x="58" y="81"/>
                  </a:cubicBezTo>
                  <a:cubicBezTo>
                    <a:pt x="58" y="81"/>
                    <a:pt x="57" y="81"/>
                    <a:pt x="57" y="81"/>
                  </a:cubicBezTo>
                  <a:cubicBezTo>
                    <a:pt x="56" y="85"/>
                    <a:pt x="51" y="93"/>
                    <a:pt x="45" y="93"/>
                  </a:cubicBezTo>
                  <a:cubicBezTo>
                    <a:pt x="42" y="93"/>
                    <a:pt x="39" y="90"/>
                    <a:pt x="38" y="90"/>
                  </a:cubicBezTo>
                  <a:cubicBezTo>
                    <a:pt x="37" y="88"/>
                    <a:pt x="36" y="87"/>
                    <a:pt x="35" y="85"/>
                  </a:cubicBezTo>
                  <a:cubicBezTo>
                    <a:pt x="35" y="85"/>
                    <a:pt x="35" y="86"/>
                    <a:pt x="34" y="86"/>
                  </a:cubicBezTo>
                  <a:cubicBezTo>
                    <a:pt x="33" y="85"/>
                    <a:pt x="33" y="84"/>
                    <a:pt x="31" y="84"/>
                  </a:cubicBezTo>
                  <a:cubicBezTo>
                    <a:pt x="31" y="79"/>
                    <a:pt x="31" y="76"/>
                    <a:pt x="32" y="72"/>
                  </a:cubicBezTo>
                  <a:cubicBezTo>
                    <a:pt x="32" y="72"/>
                    <a:pt x="31" y="71"/>
                    <a:pt x="31" y="70"/>
                  </a:cubicBezTo>
                  <a:cubicBezTo>
                    <a:pt x="31" y="69"/>
                    <a:pt x="33" y="68"/>
                    <a:pt x="33" y="68"/>
                  </a:cubicBezTo>
                  <a:cubicBezTo>
                    <a:pt x="32" y="68"/>
                    <a:pt x="32" y="67"/>
                    <a:pt x="32" y="67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2" y="63"/>
                    <a:pt x="32" y="62"/>
                  </a:cubicBezTo>
                  <a:cubicBezTo>
                    <a:pt x="32" y="62"/>
                    <a:pt x="33" y="61"/>
                    <a:pt x="33" y="61"/>
                  </a:cubicBezTo>
                  <a:cubicBezTo>
                    <a:pt x="33" y="60"/>
                    <a:pt x="32" y="59"/>
                    <a:pt x="32" y="58"/>
                  </a:cubicBezTo>
                  <a:cubicBezTo>
                    <a:pt x="32" y="57"/>
                    <a:pt x="33" y="55"/>
                    <a:pt x="33" y="55"/>
                  </a:cubicBezTo>
                  <a:cubicBezTo>
                    <a:pt x="33" y="54"/>
                    <a:pt x="32" y="54"/>
                    <a:pt x="32" y="53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3" y="50"/>
                    <a:pt x="32" y="49"/>
                  </a:cubicBezTo>
                  <a:cubicBezTo>
                    <a:pt x="33" y="48"/>
                    <a:pt x="33" y="47"/>
                    <a:pt x="33" y="44"/>
                  </a:cubicBezTo>
                  <a:cubicBezTo>
                    <a:pt x="32" y="43"/>
                    <a:pt x="31" y="39"/>
                    <a:pt x="30" y="36"/>
                  </a:cubicBezTo>
                  <a:cubicBezTo>
                    <a:pt x="29" y="35"/>
                    <a:pt x="30" y="32"/>
                    <a:pt x="29" y="31"/>
                  </a:cubicBezTo>
                  <a:cubicBezTo>
                    <a:pt x="29" y="31"/>
                    <a:pt x="28" y="31"/>
                    <a:pt x="28" y="31"/>
                  </a:cubicBezTo>
                  <a:cubicBezTo>
                    <a:pt x="28" y="31"/>
                    <a:pt x="27" y="29"/>
                    <a:pt x="27" y="29"/>
                  </a:cubicBezTo>
                  <a:cubicBezTo>
                    <a:pt x="27" y="27"/>
                    <a:pt x="27" y="26"/>
                    <a:pt x="27" y="24"/>
                  </a:cubicBezTo>
                  <a:cubicBezTo>
                    <a:pt x="25" y="21"/>
                    <a:pt x="23" y="11"/>
                    <a:pt x="21" y="9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8"/>
                    <a:pt x="20" y="9"/>
                    <a:pt x="20" y="9"/>
                  </a:cubicBezTo>
                  <a:cubicBezTo>
                    <a:pt x="19" y="9"/>
                    <a:pt x="19" y="8"/>
                    <a:pt x="18" y="9"/>
                  </a:cubicBezTo>
                  <a:cubicBezTo>
                    <a:pt x="16" y="10"/>
                    <a:pt x="16" y="13"/>
                    <a:pt x="15" y="15"/>
                  </a:cubicBezTo>
                  <a:cubicBezTo>
                    <a:pt x="14" y="16"/>
                    <a:pt x="15" y="15"/>
                    <a:pt x="14" y="15"/>
                  </a:cubicBezTo>
                  <a:cubicBezTo>
                    <a:pt x="14" y="17"/>
                    <a:pt x="13" y="16"/>
                    <a:pt x="14" y="17"/>
                  </a:cubicBezTo>
                  <a:cubicBezTo>
                    <a:pt x="13" y="17"/>
                    <a:pt x="13" y="17"/>
                    <a:pt x="12" y="17"/>
                  </a:cubicBezTo>
                  <a:cubicBezTo>
                    <a:pt x="12" y="20"/>
                    <a:pt x="11" y="22"/>
                    <a:pt x="11" y="24"/>
                  </a:cubicBezTo>
                  <a:cubicBezTo>
                    <a:pt x="11" y="24"/>
                    <a:pt x="11" y="25"/>
                    <a:pt x="11" y="26"/>
                  </a:cubicBezTo>
                  <a:cubicBezTo>
                    <a:pt x="10" y="26"/>
                    <a:pt x="10" y="27"/>
                    <a:pt x="9" y="27"/>
                  </a:cubicBezTo>
                  <a:cubicBezTo>
                    <a:pt x="9" y="28"/>
                    <a:pt x="9" y="28"/>
                    <a:pt x="9" y="29"/>
                  </a:cubicBezTo>
                  <a:cubicBezTo>
                    <a:pt x="9" y="29"/>
                    <a:pt x="8" y="29"/>
                    <a:pt x="8" y="30"/>
                  </a:cubicBezTo>
                  <a:cubicBezTo>
                    <a:pt x="8" y="31"/>
                    <a:pt x="8" y="31"/>
                    <a:pt x="8" y="32"/>
                  </a:cubicBezTo>
                  <a:cubicBezTo>
                    <a:pt x="8" y="32"/>
                    <a:pt x="7" y="33"/>
                    <a:pt x="7" y="33"/>
                  </a:cubicBezTo>
                  <a:cubicBezTo>
                    <a:pt x="7" y="34"/>
                    <a:pt x="7" y="35"/>
                    <a:pt x="7" y="35"/>
                  </a:cubicBezTo>
                  <a:cubicBezTo>
                    <a:pt x="7" y="36"/>
                    <a:pt x="6" y="36"/>
                    <a:pt x="6" y="37"/>
                  </a:cubicBezTo>
                  <a:cubicBezTo>
                    <a:pt x="5" y="39"/>
                    <a:pt x="7" y="43"/>
                    <a:pt x="6" y="44"/>
                  </a:cubicBezTo>
                  <a:cubicBezTo>
                    <a:pt x="5" y="45"/>
                    <a:pt x="5" y="45"/>
                    <a:pt x="4" y="44"/>
                  </a:cubicBezTo>
                  <a:cubicBezTo>
                    <a:pt x="4" y="46"/>
                    <a:pt x="2" y="49"/>
                    <a:pt x="3" y="51"/>
                  </a:cubicBezTo>
                  <a:cubicBezTo>
                    <a:pt x="3" y="52"/>
                    <a:pt x="3" y="51"/>
                    <a:pt x="2" y="52"/>
                  </a:cubicBezTo>
                  <a:cubicBezTo>
                    <a:pt x="2" y="54"/>
                    <a:pt x="2" y="61"/>
                    <a:pt x="2" y="63"/>
                  </a:cubicBezTo>
                  <a:cubicBezTo>
                    <a:pt x="1" y="63"/>
                    <a:pt x="0" y="64"/>
                    <a:pt x="0" y="65"/>
                  </a:cubicBezTo>
                  <a:cubicBezTo>
                    <a:pt x="0" y="66"/>
                    <a:pt x="0" y="68"/>
                    <a:pt x="1" y="69"/>
                  </a:cubicBezTo>
                  <a:cubicBezTo>
                    <a:pt x="1" y="70"/>
                    <a:pt x="0" y="72"/>
                    <a:pt x="0" y="73"/>
                  </a:cubicBezTo>
                  <a:cubicBezTo>
                    <a:pt x="0" y="75"/>
                    <a:pt x="1" y="74"/>
                    <a:pt x="1" y="75"/>
                  </a:cubicBezTo>
                  <a:cubicBezTo>
                    <a:pt x="1" y="75"/>
                    <a:pt x="2" y="81"/>
                    <a:pt x="2" y="82"/>
                  </a:cubicBezTo>
                  <a:cubicBezTo>
                    <a:pt x="1" y="86"/>
                    <a:pt x="4" y="88"/>
                    <a:pt x="2" y="91"/>
                  </a:cubicBezTo>
                  <a:cubicBezTo>
                    <a:pt x="3" y="93"/>
                    <a:pt x="3" y="93"/>
                    <a:pt x="4" y="94"/>
                  </a:cubicBezTo>
                  <a:cubicBezTo>
                    <a:pt x="4" y="95"/>
                    <a:pt x="3" y="96"/>
                    <a:pt x="3" y="97"/>
                  </a:cubicBezTo>
                  <a:cubicBezTo>
                    <a:pt x="3" y="98"/>
                    <a:pt x="3" y="99"/>
                    <a:pt x="4" y="99"/>
                  </a:cubicBezTo>
                  <a:cubicBezTo>
                    <a:pt x="3" y="101"/>
                    <a:pt x="3" y="101"/>
                    <a:pt x="3" y="101"/>
                  </a:cubicBezTo>
                  <a:cubicBezTo>
                    <a:pt x="3" y="101"/>
                    <a:pt x="3" y="101"/>
                    <a:pt x="4" y="102"/>
                  </a:cubicBezTo>
                  <a:cubicBezTo>
                    <a:pt x="3" y="102"/>
                    <a:pt x="2" y="102"/>
                    <a:pt x="3" y="104"/>
                  </a:cubicBezTo>
                  <a:cubicBezTo>
                    <a:pt x="3" y="104"/>
                    <a:pt x="4" y="104"/>
                    <a:pt x="4" y="105"/>
                  </a:cubicBezTo>
                  <a:cubicBezTo>
                    <a:pt x="4" y="106"/>
                    <a:pt x="4" y="107"/>
                    <a:pt x="5" y="108"/>
                  </a:cubicBezTo>
                  <a:cubicBezTo>
                    <a:pt x="6" y="108"/>
                    <a:pt x="7" y="108"/>
                    <a:pt x="8" y="108"/>
                  </a:cubicBezTo>
                  <a:cubicBezTo>
                    <a:pt x="7" y="109"/>
                    <a:pt x="7" y="109"/>
                    <a:pt x="6" y="109"/>
                  </a:cubicBezTo>
                  <a:cubicBezTo>
                    <a:pt x="6" y="110"/>
                    <a:pt x="7" y="112"/>
                    <a:pt x="7" y="113"/>
                  </a:cubicBezTo>
                  <a:cubicBezTo>
                    <a:pt x="7" y="114"/>
                    <a:pt x="6" y="115"/>
                    <a:pt x="6" y="116"/>
                  </a:cubicBezTo>
                  <a:cubicBezTo>
                    <a:pt x="7" y="117"/>
                    <a:pt x="7" y="118"/>
                    <a:pt x="8" y="119"/>
                  </a:cubicBezTo>
                  <a:cubicBezTo>
                    <a:pt x="9" y="119"/>
                    <a:pt x="9" y="120"/>
                    <a:pt x="10" y="120"/>
                  </a:cubicBezTo>
                  <a:cubicBezTo>
                    <a:pt x="13" y="123"/>
                    <a:pt x="15" y="124"/>
                    <a:pt x="18" y="126"/>
                  </a:cubicBezTo>
                  <a:cubicBezTo>
                    <a:pt x="18" y="126"/>
                    <a:pt x="18" y="126"/>
                    <a:pt x="18" y="127"/>
                  </a:cubicBezTo>
                  <a:cubicBezTo>
                    <a:pt x="18" y="127"/>
                    <a:pt x="22" y="126"/>
                    <a:pt x="23" y="126"/>
                  </a:cubicBezTo>
                  <a:cubicBezTo>
                    <a:pt x="25" y="125"/>
                    <a:pt x="29" y="131"/>
                    <a:pt x="29" y="126"/>
                  </a:cubicBezTo>
                  <a:cubicBezTo>
                    <a:pt x="31" y="126"/>
                    <a:pt x="32" y="127"/>
                    <a:pt x="34" y="127"/>
                  </a:cubicBezTo>
                  <a:cubicBezTo>
                    <a:pt x="36" y="127"/>
                    <a:pt x="36" y="126"/>
                    <a:pt x="38" y="126"/>
                  </a:cubicBezTo>
                  <a:cubicBezTo>
                    <a:pt x="38" y="124"/>
                    <a:pt x="38" y="124"/>
                    <a:pt x="40" y="123"/>
                  </a:cubicBezTo>
                  <a:cubicBezTo>
                    <a:pt x="40" y="122"/>
                    <a:pt x="40" y="122"/>
                    <a:pt x="39" y="122"/>
                  </a:cubicBezTo>
                  <a:cubicBezTo>
                    <a:pt x="39" y="122"/>
                    <a:pt x="39" y="121"/>
                    <a:pt x="39" y="121"/>
                  </a:cubicBezTo>
                  <a:cubicBezTo>
                    <a:pt x="40" y="121"/>
                    <a:pt x="40" y="121"/>
                    <a:pt x="41" y="121"/>
                  </a:cubicBezTo>
                  <a:cubicBezTo>
                    <a:pt x="42" y="120"/>
                    <a:pt x="41" y="120"/>
                    <a:pt x="41" y="118"/>
                  </a:cubicBezTo>
                  <a:cubicBezTo>
                    <a:pt x="41" y="118"/>
                    <a:pt x="41" y="118"/>
                    <a:pt x="41" y="118"/>
                  </a:cubicBezTo>
                  <a:cubicBezTo>
                    <a:pt x="41" y="118"/>
                    <a:pt x="41" y="118"/>
                    <a:pt x="41" y="118"/>
                  </a:cubicBezTo>
                  <a:cubicBezTo>
                    <a:pt x="44" y="117"/>
                    <a:pt x="44" y="120"/>
                    <a:pt x="46" y="120"/>
                  </a:cubicBezTo>
                  <a:cubicBezTo>
                    <a:pt x="46" y="120"/>
                    <a:pt x="47" y="119"/>
                    <a:pt x="48" y="120"/>
                  </a:cubicBezTo>
                  <a:cubicBezTo>
                    <a:pt x="48" y="120"/>
                    <a:pt x="48" y="121"/>
                    <a:pt x="48" y="121"/>
                  </a:cubicBezTo>
                  <a:cubicBezTo>
                    <a:pt x="50" y="122"/>
                    <a:pt x="51" y="123"/>
                    <a:pt x="52" y="124"/>
                  </a:cubicBezTo>
                  <a:cubicBezTo>
                    <a:pt x="52" y="125"/>
                    <a:pt x="51" y="126"/>
                    <a:pt x="51" y="127"/>
                  </a:cubicBezTo>
                  <a:cubicBezTo>
                    <a:pt x="52" y="129"/>
                    <a:pt x="53" y="131"/>
                    <a:pt x="54" y="133"/>
                  </a:cubicBezTo>
                  <a:cubicBezTo>
                    <a:pt x="56" y="133"/>
                    <a:pt x="57" y="133"/>
                    <a:pt x="58" y="135"/>
                  </a:cubicBezTo>
                  <a:cubicBezTo>
                    <a:pt x="59" y="135"/>
                    <a:pt x="59" y="135"/>
                    <a:pt x="59" y="135"/>
                  </a:cubicBezTo>
                  <a:cubicBezTo>
                    <a:pt x="59" y="133"/>
                    <a:pt x="59" y="134"/>
                    <a:pt x="59" y="133"/>
                  </a:cubicBezTo>
                  <a:cubicBezTo>
                    <a:pt x="59" y="133"/>
                    <a:pt x="59" y="133"/>
                    <a:pt x="59" y="133"/>
                  </a:cubicBezTo>
                  <a:cubicBezTo>
                    <a:pt x="59" y="132"/>
                    <a:pt x="59" y="132"/>
                    <a:pt x="59" y="132"/>
                  </a:cubicBezTo>
                  <a:cubicBezTo>
                    <a:pt x="61" y="132"/>
                    <a:pt x="62" y="134"/>
                    <a:pt x="64" y="133"/>
                  </a:cubicBezTo>
                  <a:cubicBezTo>
                    <a:pt x="64" y="133"/>
                    <a:pt x="65" y="131"/>
                    <a:pt x="66" y="130"/>
                  </a:cubicBezTo>
                  <a:cubicBezTo>
                    <a:pt x="67" y="131"/>
                    <a:pt x="69" y="131"/>
                    <a:pt x="70" y="131"/>
                  </a:cubicBezTo>
                  <a:cubicBezTo>
                    <a:pt x="70" y="131"/>
                    <a:pt x="71" y="130"/>
                    <a:pt x="71" y="129"/>
                  </a:cubicBezTo>
                  <a:cubicBezTo>
                    <a:pt x="71" y="129"/>
                    <a:pt x="72" y="129"/>
                    <a:pt x="73" y="129"/>
                  </a:cubicBezTo>
                  <a:cubicBezTo>
                    <a:pt x="74" y="129"/>
                    <a:pt x="74" y="127"/>
                    <a:pt x="75" y="127"/>
                  </a:cubicBezTo>
                  <a:cubicBezTo>
                    <a:pt x="77" y="127"/>
                    <a:pt x="79" y="126"/>
                    <a:pt x="79" y="123"/>
                  </a:cubicBezTo>
                  <a:cubicBezTo>
                    <a:pt x="81" y="123"/>
                    <a:pt x="81" y="124"/>
                    <a:pt x="83" y="124"/>
                  </a:cubicBezTo>
                  <a:cubicBezTo>
                    <a:pt x="84" y="123"/>
                    <a:pt x="84" y="122"/>
                    <a:pt x="86" y="122"/>
                  </a:cubicBezTo>
                  <a:cubicBezTo>
                    <a:pt x="86" y="121"/>
                    <a:pt x="86" y="122"/>
                    <a:pt x="87" y="122"/>
                  </a:cubicBezTo>
                  <a:cubicBezTo>
                    <a:pt x="87" y="121"/>
                    <a:pt x="87" y="121"/>
                    <a:pt x="87" y="120"/>
                  </a:cubicBezTo>
                  <a:cubicBezTo>
                    <a:pt x="87" y="120"/>
                    <a:pt x="88" y="120"/>
                    <a:pt x="88" y="120"/>
                  </a:cubicBezTo>
                  <a:cubicBezTo>
                    <a:pt x="88" y="118"/>
                    <a:pt x="89" y="118"/>
                    <a:pt x="90" y="116"/>
                  </a:cubicBezTo>
                  <a:cubicBezTo>
                    <a:pt x="90" y="115"/>
                    <a:pt x="90" y="116"/>
                    <a:pt x="89" y="115"/>
                  </a:cubicBezTo>
                  <a:cubicBezTo>
                    <a:pt x="90" y="112"/>
                    <a:pt x="93" y="110"/>
                    <a:pt x="94" y="108"/>
                  </a:cubicBezTo>
                  <a:cubicBezTo>
                    <a:pt x="94" y="105"/>
                    <a:pt x="93" y="104"/>
                    <a:pt x="94" y="101"/>
                  </a:cubicBezTo>
                  <a:cubicBezTo>
                    <a:pt x="96" y="103"/>
                    <a:pt x="95" y="97"/>
                    <a:pt x="96" y="96"/>
                  </a:cubicBezTo>
                  <a:cubicBezTo>
                    <a:pt x="98" y="90"/>
                    <a:pt x="100" y="83"/>
                    <a:pt x="99" y="77"/>
                  </a:cubicBezTo>
                  <a:cubicBezTo>
                    <a:pt x="100" y="76"/>
                    <a:pt x="99" y="76"/>
                    <a:pt x="100" y="76"/>
                  </a:cubicBezTo>
                  <a:cubicBezTo>
                    <a:pt x="101" y="73"/>
                    <a:pt x="99" y="71"/>
                    <a:pt x="99" y="67"/>
                  </a:cubicBezTo>
                  <a:cubicBezTo>
                    <a:pt x="99" y="66"/>
                    <a:pt x="100" y="65"/>
                    <a:pt x="101" y="64"/>
                  </a:cubicBezTo>
                  <a:cubicBezTo>
                    <a:pt x="100" y="64"/>
                    <a:pt x="99" y="63"/>
                    <a:pt x="100" y="62"/>
                  </a:cubicBezTo>
                  <a:cubicBezTo>
                    <a:pt x="100" y="62"/>
                    <a:pt x="101" y="61"/>
                    <a:pt x="101" y="6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3344" name="Freeform 1295"/>
            <p:cNvSpPr>
              <a:spLocks/>
            </p:cNvSpPr>
            <p:nvPr/>
          </p:nvSpPr>
          <p:spPr bwMode="auto">
            <a:xfrm>
              <a:off x="4230688" y="4016961"/>
              <a:ext cx="393700" cy="517525"/>
            </a:xfrm>
            <a:custGeom>
              <a:avLst/>
              <a:gdLst>
                <a:gd name="T0" fmla="*/ 98 w 105"/>
                <a:gd name="T1" fmla="*/ 34 h 138"/>
                <a:gd name="T2" fmla="*/ 96 w 105"/>
                <a:gd name="T3" fmla="*/ 25 h 138"/>
                <a:gd name="T4" fmla="*/ 92 w 105"/>
                <a:gd name="T5" fmla="*/ 18 h 138"/>
                <a:gd name="T6" fmla="*/ 87 w 105"/>
                <a:gd name="T7" fmla="*/ 8 h 138"/>
                <a:gd name="T8" fmla="*/ 71 w 105"/>
                <a:gd name="T9" fmla="*/ 2 h 138"/>
                <a:gd name="T10" fmla="*/ 65 w 105"/>
                <a:gd name="T11" fmla="*/ 0 h 138"/>
                <a:gd name="T12" fmla="*/ 46 w 105"/>
                <a:gd name="T13" fmla="*/ 6 h 138"/>
                <a:gd name="T14" fmla="*/ 40 w 105"/>
                <a:gd name="T15" fmla="*/ 10 h 138"/>
                <a:gd name="T16" fmla="*/ 37 w 105"/>
                <a:gd name="T17" fmla="*/ 13 h 138"/>
                <a:gd name="T18" fmla="*/ 30 w 105"/>
                <a:gd name="T19" fmla="*/ 12 h 138"/>
                <a:gd name="T20" fmla="*/ 27 w 105"/>
                <a:gd name="T21" fmla="*/ 17 h 138"/>
                <a:gd name="T22" fmla="*/ 28 w 105"/>
                <a:gd name="T23" fmla="*/ 18 h 138"/>
                <a:gd name="T24" fmla="*/ 30 w 105"/>
                <a:gd name="T25" fmla="*/ 19 h 138"/>
                <a:gd name="T26" fmla="*/ 37 w 105"/>
                <a:gd name="T27" fmla="*/ 22 h 138"/>
                <a:gd name="T28" fmla="*/ 43 w 105"/>
                <a:gd name="T29" fmla="*/ 22 h 138"/>
                <a:gd name="T30" fmla="*/ 53 w 105"/>
                <a:gd name="T31" fmla="*/ 30 h 138"/>
                <a:gd name="T32" fmla="*/ 57 w 105"/>
                <a:gd name="T33" fmla="*/ 38 h 138"/>
                <a:gd name="T34" fmla="*/ 60 w 105"/>
                <a:gd name="T35" fmla="*/ 47 h 138"/>
                <a:gd name="T36" fmla="*/ 61 w 105"/>
                <a:gd name="T37" fmla="*/ 78 h 138"/>
                <a:gd name="T38" fmla="*/ 60 w 105"/>
                <a:gd name="T39" fmla="*/ 84 h 138"/>
                <a:gd name="T40" fmla="*/ 55 w 105"/>
                <a:gd name="T41" fmla="*/ 85 h 138"/>
                <a:gd name="T42" fmla="*/ 51 w 105"/>
                <a:gd name="T43" fmla="*/ 90 h 138"/>
                <a:gd name="T44" fmla="*/ 45 w 105"/>
                <a:gd name="T45" fmla="*/ 90 h 138"/>
                <a:gd name="T46" fmla="*/ 39 w 105"/>
                <a:gd name="T47" fmla="*/ 81 h 138"/>
                <a:gd name="T48" fmla="*/ 37 w 105"/>
                <a:gd name="T49" fmla="*/ 76 h 138"/>
                <a:gd name="T50" fmla="*/ 32 w 105"/>
                <a:gd name="T51" fmla="*/ 58 h 138"/>
                <a:gd name="T52" fmla="*/ 28 w 105"/>
                <a:gd name="T53" fmla="*/ 48 h 138"/>
                <a:gd name="T54" fmla="*/ 27 w 105"/>
                <a:gd name="T55" fmla="*/ 37 h 138"/>
                <a:gd name="T56" fmla="*/ 23 w 105"/>
                <a:gd name="T57" fmla="*/ 25 h 138"/>
                <a:gd name="T58" fmla="*/ 23 w 105"/>
                <a:gd name="T59" fmla="*/ 19 h 138"/>
                <a:gd name="T60" fmla="*/ 19 w 105"/>
                <a:gd name="T61" fmla="*/ 12 h 138"/>
                <a:gd name="T62" fmla="*/ 12 w 105"/>
                <a:gd name="T63" fmla="*/ 10 h 138"/>
                <a:gd name="T64" fmla="*/ 6 w 105"/>
                <a:gd name="T65" fmla="*/ 11 h 138"/>
                <a:gd name="T66" fmla="*/ 3 w 105"/>
                <a:gd name="T67" fmla="*/ 23 h 138"/>
                <a:gd name="T68" fmla="*/ 1 w 105"/>
                <a:gd name="T69" fmla="*/ 39 h 138"/>
                <a:gd name="T70" fmla="*/ 4 w 105"/>
                <a:gd name="T71" fmla="*/ 89 h 138"/>
                <a:gd name="T72" fmla="*/ 5 w 105"/>
                <a:gd name="T73" fmla="*/ 95 h 138"/>
                <a:gd name="T74" fmla="*/ 11 w 105"/>
                <a:gd name="T75" fmla="*/ 111 h 138"/>
                <a:gd name="T76" fmla="*/ 16 w 105"/>
                <a:gd name="T77" fmla="*/ 117 h 138"/>
                <a:gd name="T78" fmla="*/ 17 w 105"/>
                <a:gd name="T79" fmla="*/ 120 h 138"/>
                <a:gd name="T80" fmla="*/ 23 w 105"/>
                <a:gd name="T81" fmla="*/ 126 h 138"/>
                <a:gd name="T82" fmla="*/ 26 w 105"/>
                <a:gd name="T83" fmla="*/ 130 h 138"/>
                <a:gd name="T84" fmla="*/ 35 w 105"/>
                <a:gd name="T85" fmla="*/ 135 h 138"/>
                <a:gd name="T86" fmla="*/ 45 w 105"/>
                <a:gd name="T87" fmla="*/ 131 h 138"/>
                <a:gd name="T88" fmla="*/ 53 w 105"/>
                <a:gd name="T89" fmla="*/ 123 h 138"/>
                <a:gd name="T90" fmla="*/ 59 w 105"/>
                <a:gd name="T91" fmla="*/ 118 h 138"/>
                <a:gd name="T92" fmla="*/ 56 w 105"/>
                <a:gd name="T93" fmla="*/ 116 h 138"/>
                <a:gd name="T94" fmla="*/ 54 w 105"/>
                <a:gd name="T95" fmla="*/ 113 h 138"/>
                <a:gd name="T96" fmla="*/ 60 w 105"/>
                <a:gd name="T97" fmla="*/ 111 h 138"/>
                <a:gd name="T98" fmla="*/ 65 w 105"/>
                <a:gd name="T99" fmla="*/ 109 h 138"/>
                <a:gd name="T100" fmla="*/ 67 w 105"/>
                <a:gd name="T101" fmla="*/ 115 h 138"/>
                <a:gd name="T102" fmla="*/ 77 w 105"/>
                <a:gd name="T103" fmla="*/ 116 h 138"/>
                <a:gd name="T104" fmla="*/ 91 w 105"/>
                <a:gd name="T105" fmla="*/ 108 h 138"/>
                <a:gd name="T106" fmla="*/ 101 w 105"/>
                <a:gd name="T107" fmla="*/ 91 h 138"/>
                <a:gd name="T108" fmla="*/ 103 w 105"/>
                <a:gd name="T109" fmla="*/ 74 h 13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05"/>
                <a:gd name="T166" fmla="*/ 0 h 138"/>
                <a:gd name="T167" fmla="*/ 105 w 105"/>
                <a:gd name="T168" fmla="*/ 138 h 13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05" h="138">
                  <a:moveTo>
                    <a:pt x="102" y="63"/>
                  </a:moveTo>
                  <a:cubicBezTo>
                    <a:pt x="105" y="60"/>
                    <a:pt x="101" y="50"/>
                    <a:pt x="101" y="48"/>
                  </a:cubicBezTo>
                  <a:cubicBezTo>
                    <a:pt x="101" y="44"/>
                    <a:pt x="100" y="39"/>
                    <a:pt x="98" y="34"/>
                  </a:cubicBezTo>
                  <a:cubicBezTo>
                    <a:pt x="98" y="33"/>
                    <a:pt x="99" y="32"/>
                    <a:pt x="99" y="32"/>
                  </a:cubicBezTo>
                  <a:cubicBezTo>
                    <a:pt x="99" y="31"/>
                    <a:pt x="97" y="30"/>
                    <a:pt x="97" y="29"/>
                  </a:cubicBezTo>
                  <a:cubicBezTo>
                    <a:pt x="96" y="28"/>
                    <a:pt x="96" y="25"/>
                    <a:pt x="96" y="25"/>
                  </a:cubicBezTo>
                  <a:cubicBezTo>
                    <a:pt x="96" y="23"/>
                    <a:pt x="94" y="21"/>
                    <a:pt x="93" y="19"/>
                  </a:cubicBezTo>
                  <a:cubicBezTo>
                    <a:pt x="93" y="19"/>
                    <a:pt x="93" y="18"/>
                    <a:pt x="93" y="18"/>
                  </a:cubicBezTo>
                  <a:cubicBezTo>
                    <a:pt x="93" y="18"/>
                    <a:pt x="92" y="18"/>
                    <a:pt x="92" y="18"/>
                  </a:cubicBezTo>
                  <a:cubicBezTo>
                    <a:pt x="91" y="16"/>
                    <a:pt x="92" y="14"/>
                    <a:pt x="91" y="13"/>
                  </a:cubicBezTo>
                  <a:cubicBezTo>
                    <a:pt x="90" y="11"/>
                    <a:pt x="89" y="10"/>
                    <a:pt x="88" y="8"/>
                  </a:cubicBezTo>
                  <a:cubicBezTo>
                    <a:pt x="88" y="8"/>
                    <a:pt x="87" y="8"/>
                    <a:pt x="87" y="8"/>
                  </a:cubicBezTo>
                  <a:cubicBezTo>
                    <a:pt x="86" y="6"/>
                    <a:pt x="80" y="0"/>
                    <a:pt x="77" y="3"/>
                  </a:cubicBezTo>
                  <a:cubicBezTo>
                    <a:pt x="75" y="2"/>
                    <a:pt x="75" y="2"/>
                    <a:pt x="74" y="1"/>
                  </a:cubicBezTo>
                  <a:cubicBezTo>
                    <a:pt x="73" y="1"/>
                    <a:pt x="71" y="2"/>
                    <a:pt x="71" y="2"/>
                  </a:cubicBezTo>
                  <a:cubicBezTo>
                    <a:pt x="70" y="1"/>
                    <a:pt x="71" y="1"/>
                    <a:pt x="70" y="1"/>
                  </a:cubicBezTo>
                  <a:cubicBezTo>
                    <a:pt x="70" y="1"/>
                    <a:pt x="69" y="1"/>
                    <a:pt x="69" y="1"/>
                  </a:cubicBezTo>
                  <a:cubicBezTo>
                    <a:pt x="67" y="1"/>
                    <a:pt x="66" y="0"/>
                    <a:pt x="65" y="0"/>
                  </a:cubicBezTo>
                  <a:cubicBezTo>
                    <a:pt x="64" y="0"/>
                    <a:pt x="62" y="2"/>
                    <a:pt x="61" y="2"/>
                  </a:cubicBezTo>
                  <a:cubicBezTo>
                    <a:pt x="59" y="2"/>
                    <a:pt x="53" y="2"/>
                    <a:pt x="51" y="2"/>
                  </a:cubicBezTo>
                  <a:cubicBezTo>
                    <a:pt x="50" y="2"/>
                    <a:pt x="47" y="5"/>
                    <a:pt x="46" y="6"/>
                  </a:cubicBezTo>
                  <a:cubicBezTo>
                    <a:pt x="46" y="6"/>
                    <a:pt x="45" y="6"/>
                    <a:pt x="45" y="6"/>
                  </a:cubicBezTo>
                  <a:cubicBezTo>
                    <a:pt x="45" y="8"/>
                    <a:pt x="45" y="7"/>
                    <a:pt x="46" y="8"/>
                  </a:cubicBezTo>
                  <a:cubicBezTo>
                    <a:pt x="44" y="9"/>
                    <a:pt x="41" y="9"/>
                    <a:pt x="40" y="10"/>
                  </a:cubicBezTo>
                  <a:cubicBezTo>
                    <a:pt x="40" y="10"/>
                    <a:pt x="40" y="11"/>
                    <a:pt x="39" y="11"/>
                  </a:cubicBezTo>
                  <a:cubicBezTo>
                    <a:pt x="39" y="12"/>
                    <a:pt x="38" y="12"/>
                    <a:pt x="37" y="12"/>
                  </a:cubicBezTo>
                  <a:cubicBezTo>
                    <a:pt x="37" y="12"/>
                    <a:pt x="37" y="13"/>
                    <a:pt x="37" y="13"/>
                  </a:cubicBezTo>
                  <a:cubicBezTo>
                    <a:pt x="36" y="13"/>
                    <a:pt x="35" y="12"/>
                    <a:pt x="35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3" y="12"/>
                    <a:pt x="31" y="12"/>
                    <a:pt x="30" y="12"/>
                  </a:cubicBezTo>
                  <a:cubicBezTo>
                    <a:pt x="30" y="13"/>
                    <a:pt x="30" y="13"/>
                    <a:pt x="31" y="13"/>
                  </a:cubicBezTo>
                  <a:cubicBezTo>
                    <a:pt x="31" y="15"/>
                    <a:pt x="31" y="15"/>
                    <a:pt x="30" y="17"/>
                  </a:cubicBezTo>
                  <a:cubicBezTo>
                    <a:pt x="29" y="17"/>
                    <a:pt x="28" y="17"/>
                    <a:pt x="27" y="17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7" y="17"/>
                    <a:pt x="27" y="17"/>
                    <a:pt x="28" y="17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8" y="18"/>
                    <a:pt x="29" y="18"/>
                    <a:pt x="29" y="18"/>
                  </a:cubicBezTo>
                  <a:cubicBezTo>
                    <a:pt x="29" y="18"/>
                    <a:pt x="29" y="18"/>
                    <a:pt x="29" y="19"/>
                  </a:cubicBezTo>
                  <a:cubicBezTo>
                    <a:pt x="29" y="19"/>
                    <a:pt x="30" y="19"/>
                    <a:pt x="30" y="19"/>
                  </a:cubicBezTo>
                  <a:cubicBezTo>
                    <a:pt x="31" y="19"/>
                    <a:pt x="31" y="20"/>
                    <a:pt x="32" y="20"/>
                  </a:cubicBezTo>
                  <a:cubicBezTo>
                    <a:pt x="33" y="20"/>
                    <a:pt x="34" y="20"/>
                    <a:pt x="35" y="20"/>
                  </a:cubicBezTo>
                  <a:cubicBezTo>
                    <a:pt x="36" y="20"/>
                    <a:pt x="37" y="22"/>
                    <a:pt x="37" y="22"/>
                  </a:cubicBezTo>
                  <a:cubicBezTo>
                    <a:pt x="38" y="22"/>
                    <a:pt x="38" y="21"/>
                    <a:pt x="39" y="21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1" y="23"/>
                    <a:pt x="41" y="21"/>
                    <a:pt x="43" y="22"/>
                  </a:cubicBezTo>
                  <a:cubicBezTo>
                    <a:pt x="44" y="23"/>
                    <a:pt x="45" y="25"/>
                    <a:pt x="46" y="25"/>
                  </a:cubicBezTo>
                  <a:cubicBezTo>
                    <a:pt x="47" y="26"/>
                    <a:pt x="49" y="25"/>
                    <a:pt x="50" y="26"/>
                  </a:cubicBezTo>
                  <a:cubicBezTo>
                    <a:pt x="50" y="27"/>
                    <a:pt x="53" y="29"/>
                    <a:pt x="53" y="30"/>
                  </a:cubicBezTo>
                  <a:cubicBezTo>
                    <a:pt x="54" y="31"/>
                    <a:pt x="54" y="33"/>
                    <a:pt x="54" y="34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6"/>
                    <a:pt x="56" y="37"/>
                    <a:pt x="57" y="38"/>
                  </a:cubicBezTo>
                  <a:cubicBezTo>
                    <a:pt x="57" y="38"/>
                    <a:pt x="58" y="39"/>
                    <a:pt x="58" y="39"/>
                  </a:cubicBezTo>
                  <a:cubicBezTo>
                    <a:pt x="59" y="41"/>
                    <a:pt x="58" y="44"/>
                    <a:pt x="59" y="46"/>
                  </a:cubicBezTo>
                  <a:cubicBezTo>
                    <a:pt x="60" y="48"/>
                    <a:pt x="59" y="47"/>
                    <a:pt x="60" y="47"/>
                  </a:cubicBezTo>
                  <a:cubicBezTo>
                    <a:pt x="61" y="53"/>
                    <a:pt x="64" y="66"/>
                    <a:pt x="61" y="72"/>
                  </a:cubicBezTo>
                  <a:cubicBezTo>
                    <a:pt x="61" y="74"/>
                    <a:pt x="64" y="75"/>
                    <a:pt x="62" y="77"/>
                  </a:cubicBezTo>
                  <a:cubicBezTo>
                    <a:pt x="62" y="79"/>
                    <a:pt x="62" y="77"/>
                    <a:pt x="61" y="78"/>
                  </a:cubicBezTo>
                  <a:cubicBezTo>
                    <a:pt x="61" y="79"/>
                    <a:pt x="60" y="81"/>
                    <a:pt x="61" y="81"/>
                  </a:cubicBezTo>
                  <a:cubicBezTo>
                    <a:pt x="61" y="83"/>
                    <a:pt x="60" y="82"/>
                    <a:pt x="60" y="84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59" y="84"/>
                    <a:pt x="59" y="85"/>
                    <a:pt x="58" y="85"/>
                  </a:cubicBezTo>
                  <a:cubicBezTo>
                    <a:pt x="58" y="85"/>
                    <a:pt x="57" y="84"/>
                    <a:pt x="56" y="84"/>
                  </a:cubicBezTo>
                  <a:cubicBezTo>
                    <a:pt x="55" y="84"/>
                    <a:pt x="55" y="84"/>
                    <a:pt x="55" y="85"/>
                  </a:cubicBezTo>
                  <a:cubicBezTo>
                    <a:pt x="55" y="88"/>
                    <a:pt x="56" y="87"/>
                    <a:pt x="56" y="90"/>
                  </a:cubicBezTo>
                  <a:cubicBezTo>
                    <a:pt x="55" y="90"/>
                    <a:pt x="54" y="90"/>
                    <a:pt x="53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91"/>
                    <a:pt x="51" y="91"/>
                    <a:pt x="50" y="91"/>
                  </a:cubicBezTo>
                  <a:cubicBezTo>
                    <a:pt x="49" y="92"/>
                    <a:pt x="49" y="91"/>
                    <a:pt x="48" y="92"/>
                  </a:cubicBezTo>
                  <a:cubicBezTo>
                    <a:pt x="47" y="91"/>
                    <a:pt x="46" y="91"/>
                    <a:pt x="45" y="90"/>
                  </a:cubicBezTo>
                  <a:cubicBezTo>
                    <a:pt x="45" y="89"/>
                    <a:pt x="45" y="88"/>
                    <a:pt x="44" y="87"/>
                  </a:cubicBezTo>
                  <a:cubicBezTo>
                    <a:pt x="43" y="86"/>
                    <a:pt x="42" y="87"/>
                    <a:pt x="41" y="86"/>
                  </a:cubicBezTo>
                  <a:cubicBezTo>
                    <a:pt x="40" y="85"/>
                    <a:pt x="39" y="83"/>
                    <a:pt x="39" y="81"/>
                  </a:cubicBezTo>
                  <a:cubicBezTo>
                    <a:pt x="39" y="81"/>
                    <a:pt x="39" y="80"/>
                    <a:pt x="39" y="79"/>
                  </a:cubicBezTo>
                  <a:cubicBezTo>
                    <a:pt x="39" y="79"/>
                    <a:pt x="37" y="78"/>
                    <a:pt x="37" y="77"/>
                  </a:cubicBezTo>
                  <a:cubicBezTo>
                    <a:pt x="36" y="76"/>
                    <a:pt x="36" y="77"/>
                    <a:pt x="37" y="76"/>
                  </a:cubicBezTo>
                  <a:cubicBezTo>
                    <a:pt x="37" y="76"/>
                    <a:pt x="37" y="76"/>
                    <a:pt x="37" y="76"/>
                  </a:cubicBezTo>
                  <a:cubicBezTo>
                    <a:pt x="37" y="75"/>
                    <a:pt x="37" y="73"/>
                    <a:pt x="36" y="72"/>
                  </a:cubicBezTo>
                  <a:cubicBezTo>
                    <a:pt x="35" y="68"/>
                    <a:pt x="33" y="63"/>
                    <a:pt x="32" y="58"/>
                  </a:cubicBezTo>
                  <a:cubicBezTo>
                    <a:pt x="31" y="57"/>
                    <a:pt x="30" y="57"/>
                    <a:pt x="29" y="57"/>
                  </a:cubicBezTo>
                  <a:cubicBezTo>
                    <a:pt x="29" y="55"/>
                    <a:pt x="30" y="55"/>
                    <a:pt x="30" y="54"/>
                  </a:cubicBezTo>
                  <a:cubicBezTo>
                    <a:pt x="31" y="52"/>
                    <a:pt x="28" y="49"/>
                    <a:pt x="28" y="48"/>
                  </a:cubicBezTo>
                  <a:cubicBezTo>
                    <a:pt x="28" y="46"/>
                    <a:pt x="28" y="45"/>
                    <a:pt x="28" y="44"/>
                  </a:cubicBezTo>
                  <a:cubicBezTo>
                    <a:pt x="28" y="43"/>
                    <a:pt x="26" y="42"/>
                    <a:pt x="26" y="40"/>
                  </a:cubicBezTo>
                  <a:cubicBezTo>
                    <a:pt x="26" y="39"/>
                    <a:pt x="26" y="39"/>
                    <a:pt x="27" y="37"/>
                  </a:cubicBezTo>
                  <a:cubicBezTo>
                    <a:pt x="26" y="36"/>
                    <a:pt x="25" y="35"/>
                    <a:pt x="25" y="34"/>
                  </a:cubicBezTo>
                  <a:cubicBezTo>
                    <a:pt x="24" y="32"/>
                    <a:pt x="26" y="31"/>
                    <a:pt x="25" y="29"/>
                  </a:cubicBezTo>
                  <a:cubicBezTo>
                    <a:pt x="25" y="26"/>
                    <a:pt x="24" y="27"/>
                    <a:pt x="23" y="25"/>
                  </a:cubicBezTo>
                  <a:cubicBezTo>
                    <a:pt x="22" y="24"/>
                    <a:pt x="22" y="23"/>
                    <a:pt x="24" y="23"/>
                  </a:cubicBezTo>
                  <a:cubicBezTo>
                    <a:pt x="23" y="21"/>
                    <a:pt x="24" y="22"/>
                    <a:pt x="22" y="22"/>
                  </a:cubicBezTo>
                  <a:cubicBezTo>
                    <a:pt x="22" y="21"/>
                    <a:pt x="23" y="20"/>
                    <a:pt x="23" y="19"/>
                  </a:cubicBezTo>
                  <a:cubicBezTo>
                    <a:pt x="23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1" y="18"/>
                    <a:pt x="21" y="14"/>
                    <a:pt x="19" y="12"/>
                  </a:cubicBezTo>
                  <a:cubicBezTo>
                    <a:pt x="19" y="11"/>
                    <a:pt x="17" y="11"/>
                    <a:pt x="17" y="11"/>
                  </a:cubicBezTo>
                  <a:cubicBezTo>
                    <a:pt x="17" y="11"/>
                    <a:pt x="14" y="7"/>
                    <a:pt x="14" y="7"/>
                  </a:cubicBezTo>
                  <a:cubicBezTo>
                    <a:pt x="12" y="8"/>
                    <a:pt x="12" y="9"/>
                    <a:pt x="12" y="10"/>
                  </a:cubicBezTo>
                  <a:cubicBezTo>
                    <a:pt x="11" y="10"/>
                    <a:pt x="11" y="10"/>
                    <a:pt x="11" y="11"/>
                  </a:cubicBezTo>
                  <a:cubicBezTo>
                    <a:pt x="10" y="10"/>
                    <a:pt x="11" y="10"/>
                    <a:pt x="10" y="9"/>
                  </a:cubicBezTo>
                  <a:cubicBezTo>
                    <a:pt x="7" y="10"/>
                    <a:pt x="8" y="11"/>
                    <a:pt x="6" y="11"/>
                  </a:cubicBezTo>
                  <a:cubicBezTo>
                    <a:pt x="6" y="13"/>
                    <a:pt x="5" y="16"/>
                    <a:pt x="6" y="16"/>
                  </a:cubicBezTo>
                  <a:cubicBezTo>
                    <a:pt x="5" y="17"/>
                    <a:pt x="6" y="17"/>
                    <a:pt x="5" y="17"/>
                  </a:cubicBezTo>
                  <a:cubicBezTo>
                    <a:pt x="4" y="19"/>
                    <a:pt x="4" y="21"/>
                    <a:pt x="3" y="23"/>
                  </a:cubicBezTo>
                  <a:cubicBezTo>
                    <a:pt x="3" y="24"/>
                    <a:pt x="3" y="25"/>
                    <a:pt x="3" y="27"/>
                  </a:cubicBezTo>
                  <a:cubicBezTo>
                    <a:pt x="3" y="27"/>
                    <a:pt x="2" y="28"/>
                    <a:pt x="2" y="29"/>
                  </a:cubicBezTo>
                  <a:cubicBezTo>
                    <a:pt x="2" y="30"/>
                    <a:pt x="1" y="36"/>
                    <a:pt x="1" y="39"/>
                  </a:cubicBezTo>
                  <a:cubicBezTo>
                    <a:pt x="1" y="50"/>
                    <a:pt x="0" y="66"/>
                    <a:pt x="2" y="77"/>
                  </a:cubicBezTo>
                  <a:cubicBezTo>
                    <a:pt x="3" y="80"/>
                    <a:pt x="2" y="87"/>
                    <a:pt x="2" y="88"/>
                  </a:cubicBezTo>
                  <a:cubicBezTo>
                    <a:pt x="3" y="88"/>
                    <a:pt x="3" y="88"/>
                    <a:pt x="4" y="89"/>
                  </a:cubicBezTo>
                  <a:cubicBezTo>
                    <a:pt x="4" y="90"/>
                    <a:pt x="4" y="90"/>
                    <a:pt x="4" y="91"/>
                  </a:cubicBezTo>
                  <a:cubicBezTo>
                    <a:pt x="4" y="91"/>
                    <a:pt x="4" y="91"/>
                    <a:pt x="5" y="91"/>
                  </a:cubicBezTo>
                  <a:cubicBezTo>
                    <a:pt x="5" y="92"/>
                    <a:pt x="4" y="94"/>
                    <a:pt x="5" y="95"/>
                  </a:cubicBezTo>
                  <a:cubicBezTo>
                    <a:pt x="5" y="95"/>
                    <a:pt x="7" y="100"/>
                    <a:pt x="7" y="100"/>
                  </a:cubicBezTo>
                  <a:cubicBezTo>
                    <a:pt x="8" y="100"/>
                    <a:pt x="7" y="100"/>
                    <a:pt x="8" y="101"/>
                  </a:cubicBezTo>
                  <a:cubicBezTo>
                    <a:pt x="9" y="103"/>
                    <a:pt x="10" y="110"/>
                    <a:pt x="11" y="111"/>
                  </a:cubicBezTo>
                  <a:cubicBezTo>
                    <a:pt x="12" y="111"/>
                    <a:pt x="12" y="111"/>
                    <a:pt x="13" y="111"/>
                  </a:cubicBezTo>
                  <a:cubicBezTo>
                    <a:pt x="14" y="112"/>
                    <a:pt x="13" y="113"/>
                    <a:pt x="13" y="113"/>
                  </a:cubicBezTo>
                  <a:cubicBezTo>
                    <a:pt x="13" y="114"/>
                    <a:pt x="15" y="116"/>
                    <a:pt x="16" y="117"/>
                  </a:cubicBezTo>
                  <a:cubicBezTo>
                    <a:pt x="16" y="117"/>
                    <a:pt x="16" y="118"/>
                    <a:pt x="16" y="118"/>
                  </a:cubicBezTo>
                  <a:cubicBezTo>
                    <a:pt x="16" y="118"/>
                    <a:pt x="16" y="118"/>
                    <a:pt x="17" y="118"/>
                  </a:cubicBezTo>
                  <a:cubicBezTo>
                    <a:pt x="17" y="119"/>
                    <a:pt x="17" y="119"/>
                    <a:pt x="17" y="120"/>
                  </a:cubicBezTo>
                  <a:cubicBezTo>
                    <a:pt x="17" y="121"/>
                    <a:pt x="19" y="122"/>
                    <a:pt x="20" y="123"/>
                  </a:cubicBezTo>
                  <a:cubicBezTo>
                    <a:pt x="21" y="124"/>
                    <a:pt x="21" y="125"/>
                    <a:pt x="22" y="126"/>
                  </a:cubicBezTo>
                  <a:cubicBezTo>
                    <a:pt x="23" y="126"/>
                    <a:pt x="23" y="126"/>
                    <a:pt x="23" y="126"/>
                  </a:cubicBezTo>
                  <a:cubicBezTo>
                    <a:pt x="23" y="126"/>
                    <a:pt x="23" y="127"/>
                    <a:pt x="23" y="127"/>
                  </a:cubicBezTo>
                  <a:cubicBezTo>
                    <a:pt x="24" y="128"/>
                    <a:pt x="25" y="128"/>
                    <a:pt x="26" y="129"/>
                  </a:cubicBezTo>
                  <a:cubicBezTo>
                    <a:pt x="26" y="129"/>
                    <a:pt x="26" y="130"/>
                    <a:pt x="26" y="130"/>
                  </a:cubicBezTo>
                  <a:cubicBezTo>
                    <a:pt x="27" y="131"/>
                    <a:pt x="29" y="131"/>
                    <a:pt x="30" y="132"/>
                  </a:cubicBezTo>
                  <a:cubicBezTo>
                    <a:pt x="30" y="132"/>
                    <a:pt x="32" y="135"/>
                    <a:pt x="32" y="135"/>
                  </a:cubicBezTo>
                  <a:cubicBezTo>
                    <a:pt x="34" y="135"/>
                    <a:pt x="34" y="134"/>
                    <a:pt x="35" y="135"/>
                  </a:cubicBezTo>
                  <a:cubicBezTo>
                    <a:pt x="37" y="135"/>
                    <a:pt x="39" y="138"/>
                    <a:pt x="41" y="135"/>
                  </a:cubicBezTo>
                  <a:cubicBezTo>
                    <a:pt x="46" y="135"/>
                    <a:pt x="43" y="133"/>
                    <a:pt x="44" y="131"/>
                  </a:cubicBezTo>
                  <a:cubicBezTo>
                    <a:pt x="44" y="131"/>
                    <a:pt x="45" y="131"/>
                    <a:pt x="45" y="131"/>
                  </a:cubicBezTo>
                  <a:cubicBezTo>
                    <a:pt x="45" y="130"/>
                    <a:pt x="46" y="128"/>
                    <a:pt x="47" y="127"/>
                  </a:cubicBezTo>
                  <a:cubicBezTo>
                    <a:pt x="48" y="125"/>
                    <a:pt x="51" y="124"/>
                    <a:pt x="53" y="124"/>
                  </a:cubicBezTo>
                  <a:cubicBezTo>
                    <a:pt x="53" y="123"/>
                    <a:pt x="53" y="124"/>
                    <a:pt x="53" y="123"/>
                  </a:cubicBezTo>
                  <a:cubicBezTo>
                    <a:pt x="53" y="118"/>
                    <a:pt x="55" y="122"/>
                    <a:pt x="55" y="118"/>
                  </a:cubicBezTo>
                  <a:cubicBezTo>
                    <a:pt x="56" y="118"/>
                    <a:pt x="57" y="119"/>
                    <a:pt x="58" y="119"/>
                  </a:cubicBezTo>
                  <a:cubicBezTo>
                    <a:pt x="58" y="119"/>
                    <a:pt x="59" y="119"/>
                    <a:pt x="59" y="118"/>
                  </a:cubicBezTo>
                  <a:cubicBezTo>
                    <a:pt x="60" y="118"/>
                    <a:pt x="59" y="118"/>
                    <a:pt x="60" y="117"/>
                  </a:cubicBezTo>
                  <a:cubicBezTo>
                    <a:pt x="58" y="116"/>
                    <a:pt x="57" y="115"/>
                    <a:pt x="57" y="114"/>
                  </a:cubicBezTo>
                  <a:cubicBezTo>
                    <a:pt x="56" y="114"/>
                    <a:pt x="56" y="115"/>
                    <a:pt x="56" y="116"/>
                  </a:cubicBezTo>
                  <a:cubicBezTo>
                    <a:pt x="56" y="116"/>
                    <a:pt x="56" y="116"/>
                    <a:pt x="55" y="116"/>
                  </a:cubicBezTo>
                  <a:cubicBezTo>
                    <a:pt x="55" y="115"/>
                    <a:pt x="55" y="115"/>
                    <a:pt x="54" y="114"/>
                  </a:cubicBezTo>
                  <a:cubicBezTo>
                    <a:pt x="54" y="114"/>
                    <a:pt x="54" y="114"/>
                    <a:pt x="54" y="113"/>
                  </a:cubicBezTo>
                  <a:cubicBezTo>
                    <a:pt x="55" y="113"/>
                    <a:pt x="55" y="114"/>
                    <a:pt x="56" y="113"/>
                  </a:cubicBezTo>
                  <a:cubicBezTo>
                    <a:pt x="56" y="113"/>
                    <a:pt x="56" y="112"/>
                    <a:pt x="57" y="111"/>
                  </a:cubicBezTo>
                  <a:cubicBezTo>
                    <a:pt x="58" y="111"/>
                    <a:pt x="59" y="111"/>
                    <a:pt x="60" y="111"/>
                  </a:cubicBezTo>
                  <a:cubicBezTo>
                    <a:pt x="60" y="111"/>
                    <a:pt x="60" y="110"/>
                    <a:pt x="60" y="110"/>
                  </a:cubicBezTo>
                  <a:cubicBezTo>
                    <a:pt x="61" y="110"/>
                    <a:pt x="61" y="111"/>
                    <a:pt x="61" y="109"/>
                  </a:cubicBezTo>
                  <a:cubicBezTo>
                    <a:pt x="63" y="109"/>
                    <a:pt x="63" y="109"/>
                    <a:pt x="65" y="109"/>
                  </a:cubicBezTo>
                  <a:cubicBezTo>
                    <a:pt x="66" y="111"/>
                    <a:pt x="65" y="110"/>
                    <a:pt x="65" y="110"/>
                  </a:cubicBezTo>
                  <a:cubicBezTo>
                    <a:pt x="66" y="111"/>
                    <a:pt x="67" y="112"/>
                    <a:pt x="67" y="112"/>
                  </a:cubicBezTo>
                  <a:cubicBezTo>
                    <a:pt x="67" y="113"/>
                    <a:pt x="67" y="114"/>
                    <a:pt x="67" y="115"/>
                  </a:cubicBezTo>
                  <a:cubicBezTo>
                    <a:pt x="67" y="116"/>
                    <a:pt x="68" y="117"/>
                    <a:pt x="69" y="117"/>
                  </a:cubicBezTo>
                  <a:cubicBezTo>
                    <a:pt x="71" y="117"/>
                    <a:pt x="71" y="116"/>
                    <a:pt x="72" y="116"/>
                  </a:cubicBezTo>
                  <a:cubicBezTo>
                    <a:pt x="74" y="116"/>
                    <a:pt x="75" y="116"/>
                    <a:pt x="77" y="116"/>
                  </a:cubicBezTo>
                  <a:cubicBezTo>
                    <a:pt x="78" y="116"/>
                    <a:pt x="81" y="113"/>
                    <a:pt x="82" y="112"/>
                  </a:cubicBezTo>
                  <a:cubicBezTo>
                    <a:pt x="83" y="113"/>
                    <a:pt x="83" y="113"/>
                    <a:pt x="84" y="114"/>
                  </a:cubicBezTo>
                  <a:cubicBezTo>
                    <a:pt x="86" y="112"/>
                    <a:pt x="89" y="110"/>
                    <a:pt x="91" y="108"/>
                  </a:cubicBezTo>
                  <a:cubicBezTo>
                    <a:pt x="90" y="108"/>
                    <a:pt x="91" y="107"/>
                    <a:pt x="91" y="106"/>
                  </a:cubicBezTo>
                  <a:cubicBezTo>
                    <a:pt x="94" y="105"/>
                    <a:pt x="95" y="106"/>
                    <a:pt x="96" y="103"/>
                  </a:cubicBezTo>
                  <a:cubicBezTo>
                    <a:pt x="98" y="99"/>
                    <a:pt x="99" y="95"/>
                    <a:pt x="101" y="91"/>
                  </a:cubicBezTo>
                  <a:cubicBezTo>
                    <a:pt x="101" y="90"/>
                    <a:pt x="100" y="87"/>
                    <a:pt x="101" y="87"/>
                  </a:cubicBezTo>
                  <a:cubicBezTo>
                    <a:pt x="101" y="87"/>
                    <a:pt x="102" y="86"/>
                    <a:pt x="102" y="86"/>
                  </a:cubicBezTo>
                  <a:cubicBezTo>
                    <a:pt x="104" y="84"/>
                    <a:pt x="103" y="74"/>
                    <a:pt x="103" y="74"/>
                  </a:cubicBezTo>
                  <a:cubicBezTo>
                    <a:pt x="102" y="69"/>
                    <a:pt x="105" y="66"/>
                    <a:pt x="102" y="6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14" name="矩形 113"/>
            <p:cNvSpPr/>
            <p:nvPr/>
          </p:nvSpPr>
          <p:spPr>
            <a:xfrm>
              <a:off x="3224562" y="3969843"/>
              <a:ext cx="40438" cy="6502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pic>
        <p:nvPicPr>
          <p:cNvPr id="13337" name="图片 114" descr="LOGO白副本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8" y="376238"/>
            <a:ext cx="141922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8" name="矩形 117"/>
          <p:cNvSpPr/>
          <p:nvPr/>
        </p:nvSpPr>
        <p:spPr>
          <a:xfrm>
            <a:off x="-9144000" y="3409950"/>
            <a:ext cx="9144000" cy="9525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50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19" name="TextBox 118"/>
          <p:cNvSpPr txBox="1"/>
          <p:nvPr/>
        </p:nvSpPr>
        <p:spPr>
          <a:xfrm>
            <a:off x="1840543" y="5416725"/>
            <a:ext cx="5448928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ln w="12700">
                  <a:solidFill>
                    <a:srgbClr val="FFFF99"/>
                  </a:solidFill>
                </a:ln>
                <a:gradFill>
                  <a:gsLst>
                    <a:gs pos="0">
                      <a:srgbClr val="FFFF99"/>
                    </a:gs>
                    <a:gs pos="100000">
                      <a:srgbClr val="D2A000"/>
                    </a:gs>
                  </a:gsLst>
                  <a:lin ang="16200000" scaled="1"/>
                </a:gradFill>
                <a:effectLst>
                  <a:reflection blurRad="6350" stA="55000" endA="300" endPos="45500" dir="5400000" sy="-100000" algn="bl" rotWithShape="0"/>
                </a:effectLst>
                <a:latin typeface="微软雅黑" pitchFamily="34" charset="-122"/>
                <a:ea typeface="微软雅黑" pitchFamily="34" charset="-122"/>
              </a:rPr>
              <a:t>锐普广告有限公司</a:t>
            </a:r>
            <a:r>
              <a:rPr lang="en-US" altLang="zh-CN" sz="2400" b="1" dirty="0">
                <a:ln w="12700">
                  <a:solidFill>
                    <a:srgbClr val="FFFF99"/>
                  </a:solidFill>
                </a:ln>
                <a:gradFill>
                  <a:gsLst>
                    <a:gs pos="0">
                      <a:srgbClr val="FFFF99"/>
                    </a:gs>
                    <a:gs pos="100000">
                      <a:srgbClr val="D2A000"/>
                    </a:gs>
                  </a:gsLst>
                  <a:lin ang="16200000" scaled="1"/>
                </a:gradFill>
                <a:effectLst>
                  <a:reflection blurRad="6350" stA="55000" endA="300" endPos="45500" dir="5400000" sy="-100000" algn="bl" rotWithShape="0"/>
                </a:effectLst>
                <a:latin typeface="微软雅黑" pitchFamily="34" charset="-122"/>
                <a:ea typeface="微软雅黑" pitchFamily="34" charset="-122"/>
              </a:rPr>
              <a:t>POWERPOINT</a:t>
            </a:r>
            <a:r>
              <a:rPr lang="zh-CN" altLang="en-US" sz="2400" b="1" dirty="0">
                <a:ln w="12700">
                  <a:solidFill>
                    <a:srgbClr val="FFFF99"/>
                  </a:solidFill>
                </a:ln>
                <a:gradFill>
                  <a:gsLst>
                    <a:gs pos="0">
                      <a:srgbClr val="FFFF99"/>
                    </a:gs>
                    <a:gs pos="100000">
                      <a:srgbClr val="D2A000"/>
                    </a:gs>
                  </a:gsLst>
                  <a:lin ang="16200000" scaled="1"/>
                </a:gradFill>
                <a:effectLst>
                  <a:reflection blurRad="6350" stA="55000" endA="300" endPos="45500" dir="5400000" sy="-100000" algn="bl" rotWithShape="0"/>
                </a:effectLst>
                <a:latin typeface="微软雅黑" pitchFamily="34" charset="-122"/>
                <a:ea typeface="微软雅黑" pitchFamily="34" charset="-122"/>
              </a:rPr>
              <a:t>模板</a:t>
            </a:r>
            <a:endParaRPr lang="en-US" altLang="zh-CN" sz="2400" b="1" dirty="0">
              <a:ln w="12700">
                <a:solidFill>
                  <a:srgbClr val="FFFF99"/>
                </a:solidFill>
              </a:ln>
              <a:gradFill>
                <a:gsLst>
                  <a:gs pos="0">
                    <a:srgbClr val="FFFF99"/>
                  </a:gs>
                  <a:gs pos="100000">
                    <a:srgbClr val="D2A000"/>
                  </a:gs>
                </a:gsLst>
                <a:lin ang="16200000" scaled="1"/>
              </a:gradFill>
              <a:effectLst>
                <a:reflection blurRad="6350" stA="55000" endA="300" endPos="45500" dir="5400000" sy="-100000" algn="bl" rotWithShape="0"/>
              </a:effectLst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ln w="12700">
                  <a:solidFill>
                    <a:srgbClr val="FFFF99"/>
                  </a:solidFill>
                </a:ln>
                <a:gradFill>
                  <a:gsLst>
                    <a:gs pos="0">
                      <a:srgbClr val="FFFF99"/>
                    </a:gs>
                    <a:gs pos="100000">
                      <a:srgbClr val="D2A000"/>
                    </a:gs>
                  </a:gsLst>
                  <a:lin ang="16200000" scaled="1"/>
                </a:gradFill>
                <a:effectLst>
                  <a:reflection blurRad="6350" stA="55000" endA="300" endPos="45500" dir="5400000" sy="-100000" algn="bl" rotWithShape="0"/>
                </a:effectLst>
                <a:latin typeface="微软雅黑" pitchFamily="34" charset="-122"/>
                <a:ea typeface="微软雅黑" pitchFamily="34" charset="-122"/>
              </a:rPr>
              <a:t>元旦节专用</a:t>
            </a:r>
            <a:endParaRPr lang="zh-CN" altLang="en-US" sz="2000" b="1" dirty="0">
              <a:ln w="12700">
                <a:solidFill>
                  <a:srgbClr val="FFFF99"/>
                </a:solidFill>
              </a:ln>
              <a:gradFill>
                <a:gsLst>
                  <a:gs pos="0">
                    <a:srgbClr val="FFFF99"/>
                  </a:gs>
                  <a:gs pos="100000">
                    <a:srgbClr val="D2A000"/>
                  </a:gs>
                </a:gsLst>
                <a:lin ang="16200000" scaled="1"/>
              </a:gradFill>
              <a:effectLst>
                <a:reflection blurRad="6350" stA="55000" endA="300" endPos="45500" dir="5400000" sy="-100000" algn="bl" rotWithShape="0"/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0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8000000">
                                      <p:cBhvr>
                                        <p:cTn id="18" dur="85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22" presetClass="exit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2" presetClass="exit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xit" presetSubtype="1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xit" presetSubtype="4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xit" presetSubtype="1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xit" presetSubtype="4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xit" presetSubtype="1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2" presetClass="exit" presetSubtype="4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3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53" presetClass="exit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10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8" presetClass="emph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animRot by="21600000">
                                      <p:cBhvr>
                                        <p:cTn id="83" dur="1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4" presetID="64" presetClass="path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animMotion origin="layout" path="M 4.16667E-6 -3.42276E-7 L 4.16667E-6 -0.42808 " pathEditMode="relative" rAng="0" ptsTypes="AA">
                                      <p:cBhvr>
                                        <p:cTn id="8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14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64" presetClass="path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animMotion origin="layout" path="M 5E-6 -3.42276E-7 L 5E-6 -0.42808 " pathEditMode="relative" rAng="0" ptsTypes="AA">
                                      <p:cBhvr>
                                        <p:cTn id="8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14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64" presetClass="path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animMotion origin="layout" path="M -2.5E-6 -3.42276E-7 L -2.5E-6 -0.42808 " pathEditMode="relative" rAng="0" ptsTypes="AA">
                                      <p:cBhvr>
                                        <p:cTn id="8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14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64" presetClass="path" presetSubtype="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animMotion origin="layout" path="M -4.16667E-6 -3.42276E-7 L -4.16667E-6 -0.42993 " pathEditMode="relative" rAng="0" ptsTypes="AA">
                                      <p:cBhvr>
                                        <p:cTn id="9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15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18" presetClass="entr" presetSubtype="9" fill="hold" grpId="0" nodeType="withEffect">
                                  <p:stCondLst>
                                    <p:cond delay="88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94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8" presetClass="entr" presetSubtype="9" fill="hold" grpId="0" nodeType="withEffect">
                                  <p:stCondLst>
                                    <p:cond delay="88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97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8" presetClass="entr" presetSubtype="9" fill="hold" grpId="0" nodeType="withEffect">
                                  <p:stCondLst>
                                    <p:cond delay="88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00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0" presetClass="path" presetSubtype="0" repeatCount="indefinite" accel="50000" decel="50000" fill="hold" grpId="1" nodeType="withEffect">
                                  <p:stCondLst>
                                    <p:cond delay="9800"/>
                                  </p:stCondLst>
                                  <p:childTnLst>
                                    <p:animMotion origin="layout" path="M 0 0 C -0.01632 0.03608 -0.03264 0.07216 -0.03281 0.10222 C -0.03299 0.13228 -0.01719 0.15055 -0.00139 0.18062 C 0.01441 0.21068 0.04809 0.24052 0.06163 0.28284 C 0.07517 0.32516 0.08438 0.36494 0.07951 0.43432 C 0.07465 0.5037 0.04097 0.64061 0.03281 0.69889 C 0.02465 0.75717 0.02743 0.77081 0.03021 0.78469 " pathEditMode="relative" ptsTypes="aaaaaaA">
                                      <p:cBhvr>
                                        <p:cTn id="102" dur="6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6" presetClass="emph" presetSubtype="0" repeatCount="indefinite" fill="hold" grpId="2" nodeType="withEffect">
                                  <p:stCondLst>
                                    <p:cond delay="9800"/>
                                  </p:stCondLst>
                                  <p:childTnLst>
                                    <p:animScale>
                                      <p:cBhvr>
                                        <p:cTn id="104" dur="6000" fill="hold"/>
                                        <p:tgtEl>
                                          <p:spTgt spid="104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105" presetID="8" presetClass="emph" presetSubtype="0" repeatCount="indefinite" fill="hold" grpId="3" nodeType="withEffect">
                                  <p:stCondLst>
                                    <p:cond delay="9800"/>
                                  </p:stCondLst>
                                  <p:childTnLst>
                                    <p:animRot by="10800000">
                                      <p:cBhvr>
                                        <p:cTn id="106" dur="6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3" nodeType="withEffect">
                                  <p:stCondLst>
                                    <p:cond delay="98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0" presetClass="path" presetSubtype="0" repeatCount="indefinite" accel="50000" decel="50000" fill="hold" grpId="0" nodeType="withEffect">
                                  <p:stCondLst>
                                    <p:cond delay="11000"/>
                                  </p:stCondLst>
                                  <p:childTnLst>
                                    <p:animMotion origin="layout" path="M -1.11111E-6 -1.97965E-6 C -0.01632 0.03747 -0.03264 0.0754 -0.03281 0.10708 C -0.03298 0.13853 -0.01719 0.15773 -0.00139 0.18918 C 0.01441 0.22086 0.04809 0.25208 0.06163 0.29626 C 0.07517 0.34066 0.08438 0.38229 0.07952 0.45514 C 0.07465 0.52799 0.04097 0.6716 0.03281 0.73266 C 0.02465 0.79371 0.02743 0.80805 0.03021 0.82285 " pathEditMode="relative" rAng="0" ptsTypes="aaaaaaA">
                                      <p:cBhvr>
                                        <p:cTn id="111" dur="5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411"/>
                                    </p:animMotion>
                                  </p:childTnLst>
                                </p:cTn>
                              </p:par>
                              <p:par>
                                <p:cTn id="112" presetID="6" presetClass="emph" presetSubtype="0" repeatCount="indefinite" fill="hold" grpId="1" nodeType="withEffect">
                                  <p:stCondLst>
                                    <p:cond delay="11000"/>
                                  </p:stCondLst>
                                  <p:childTnLst>
                                    <p:animScale>
                                      <p:cBhvr>
                                        <p:cTn id="113" dur="5000" fill="hold"/>
                                        <p:tgtEl>
                                          <p:spTgt spid="105"/>
                                        </p:tgtEl>
                                      </p:cBhvr>
                                      <p:by x="45000" y="45000"/>
                                    </p:animScale>
                                  </p:childTnLst>
                                </p:cTn>
                              </p:par>
                              <p:par>
                                <p:cTn id="114" presetID="8" presetClass="emph" presetSubtype="0" repeatCount="indefinite" fill="hold" grpId="2" nodeType="withEffect">
                                  <p:stCondLst>
                                    <p:cond delay="11000"/>
                                  </p:stCondLst>
                                  <p:childTnLst>
                                    <p:animRot by="-5400000">
                                      <p:cBhvr>
                                        <p:cTn id="115" dur="5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102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0" presetClass="path" presetSubtype="0" repeatCount="indefinite" accel="50000" decel="50000" fill="hold" nodeType="withEffect">
                                  <p:stCondLst>
                                    <p:cond delay="11400"/>
                                  </p:stCondLst>
                                  <p:childTnLst>
                                    <p:animMotion origin="layout" path="M -1.11111E-6 4.77336E-6 C 0.02535 0.04949 0.0507 0.09921 0.05486 0.1642 C 0.05903 0.22895 0.03559 0.30827 0.02465 0.38876 C 0.01372 0.46924 -0.00521 0.57146 -0.01094 0.64685 C -0.01667 0.72224 -0.01007 0.80943 -0.00955 0.84042 " pathEditMode="relative" rAng="0" ptsTypes="aaaaA">
                                      <p:cBhvr>
                                        <p:cTn id="120" dur="5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" y="420"/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6" presetClass="emph" presetSubtype="0" repeatCount="indefinite" fill="hold" nodeType="withEffect">
                                  <p:stCondLst>
                                    <p:cond delay="11400"/>
                                  </p:stCondLst>
                                  <p:childTnLst>
                                    <p:animScale>
                                      <p:cBhvr>
                                        <p:cTn id="122" dur="5500" fill="hold"/>
                                        <p:tgtEl>
                                          <p:spTgt spid="106"/>
                                        </p:tgtEl>
                                      </p:cBhvr>
                                      <p:by x="33000" y="33000"/>
                                    </p:animScale>
                                  </p:childTnLst>
                                </p:cTn>
                              </p:par>
                              <p:par>
                                <p:cTn id="123" presetID="8" presetClass="emph" presetSubtype="0" repeatCount="indefinite" fill="hold" nodeType="withEffect">
                                  <p:stCondLst>
                                    <p:cond delay="11400"/>
                                  </p:stCondLst>
                                  <p:childTnLst>
                                    <p:animRot by="-5400000">
                                      <p:cBhvr>
                                        <p:cTn id="124" dur="5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102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0" presetClass="path" presetSubtype="0" repeatCount="indefinite" accel="50000" decel="50000" fill="hold" grpId="0" nodeType="withEffect">
                                  <p:stCondLst>
                                    <p:cond delay="12300"/>
                                  </p:stCondLst>
                                  <p:childTnLst>
                                    <p:animMotion origin="layout" path="M -3.05556E-6 -3.64477E-6 C -0.00885 0.05296 -0.01771 0.10592 -0.01771 0.15981 C -0.01771 0.21346 -0.0085 0.26573 -3.05556E-6 0.32332 C 0.00851 0.38067 0.0099 0.44149 0.03299 0.50394 C 0.05608 0.56661 0.11893 0.64801 0.13837 0.6982 C 0.15782 0.74838 0.15 0.78816 0.14931 0.80458 " pathEditMode="relative" rAng="0" ptsTypes="aaaaaA">
                                      <p:cBhvr>
                                        <p:cTn id="129" dur="5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" y="402"/>
                                    </p:animMotion>
                                  </p:childTnLst>
                                </p:cTn>
                              </p:par>
                              <p:par>
                                <p:cTn id="130" presetID="6" presetClass="emph" presetSubtype="0" repeatCount="indefinite" fill="hold" nodeType="withEffect">
                                  <p:stCondLst>
                                    <p:cond delay="12400"/>
                                  </p:stCondLst>
                                  <p:childTnLst>
                                    <p:animScale>
                                      <p:cBhvr>
                                        <p:cTn id="131" dur="5500" fill="hold"/>
                                        <p:tgtEl>
                                          <p:spTgt spid="107"/>
                                        </p:tgtEl>
                                      </p:cBhvr>
                                      <p:by x="45000" y="45000"/>
                                    </p:animScale>
                                  </p:childTnLst>
                                </p:cTn>
                              </p:par>
                              <p:par>
                                <p:cTn id="132" presetID="8" presetClass="emph" presetSubtype="0" repeatCount="indefinite" fill="hold" nodeType="withEffect">
                                  <p:stCondLst>
                                    <p:cond delay="12400"/>
                                  </p:stCondLst>
                                  <p:childTnLst>
                                    <p:animRot by="-5400000">
                                      <p:cBhvr>
                                        <p:cTn id="133" dur="5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nodeType="withEffect">
                                  <p:stCondLst>
                                    <p:cond delay="102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2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0" presetClass="path" presetSubtype="0" repeatCount="indefinite" accel="50000" decel="50000" fill="hold" grpId="0" nodeType="withEffect">
                                  <p:stCondLst>
                                    <p:cond delay="13400"/>
                                  </p:stCondLst>
                                  <p:childTnLst>
                                    <p:animMotion origin="layout" path="M 0 0 C 0.01805 0.06637 0.03611 0.13298 0.03698 0.23173 C 0.03785 0.33048 0.02448 0.49561 0.00538 0.59297 C -0.01372 0.69033 -0.06215 0.7759 -0.07813 0.81568 C -0.0941 0.85546 -0.09149 0.82817 -0.09045 0.8321 " pathEditMode="relative" ptsTypes="aaaaA">
                                      <p:cBhvr>
                                        <p:cTn id="138" dur="4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9" presetID="6" presetClass="emph" presetSubtype="0" repeatCount="indefinite" fill="hold" nodeType="withEffect">
                                  <p:stCondLst>
                                    <p:cond delay="13400"/>
                                  </p:stCondLst>
                                  <p:childTnLst>
                                    <p:animScale>
                                      <p:cBhvr>
                                        <p:cTn id="140" dur="4500" fill="hold"/>
                                        <p:tgtEl>
                                          <p:spTgt spid="108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141" presetID="8" presetClass="emph" presetSubtype="0" repeatCount="indefinite" fill="hold" nodeType="withEffect">
                                  <p:stCondLst>
                                    <p:cond delay="13400"/>
                                  </p:stCondLst>
                                  <p:childTnLst>
                                    <p:animRot by="-10800000">
                                      <p:cBhvr>
                                        <p:cTn id="142" dur="4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nodeType="withEffect">
                                  <p:stCondLst>
                                    <p:cond delay="102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2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0" presetClass="path" presetSubtype="0" repeatCount="indefinite" accel="50000" decel="50000" fill="hold" grpId="0" nodeType="withEffect">
                                  <p:stCondLst>
                                    <p:cond delay="14200"/>
                                  </p:stCondLst>
                                  <p:childTnLst>
                                    <p:animMotion origin="layout" path="M 2.5E-6 3.9593E-6 C 0.00139 0.07076 0.00278 0.14176 2.5E-6 0.19495 C -0.00278 0.24815 -0.00712 0.27428 -0.0165 0.31845 C -0.02587 0.36285 -0.05139 0.40333 -0.05625 0.46114 C -0.06111 0.51919 -0.05747 0.60522 -0.04531 0.66605 C -0.03316 0.7271 0.00416 0.80203 0.01632 0.82655 " pathEditMode="relative" rAng="0" ptsTypes="aaaaaA">
                                      <p:cBhvr>
                                        <p:cTn id="147" dur="5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" y="413"/>
                                    </p:animMotion>
                                  </p:childTnLst>
                                </p:cTn>
                              </p:par>
                              <p:par>
                                <p:cTn id="148" presetID="6" presetClass="emph" presetSubtype="0" repeatCount="indefinite" fill="hold" nodeType="withEffect">
                                  <p:stCondLst>
                                    <p:cond delay="14200"/>
                                  </p:stCondLst>
                                  <p:childTnLst>
                                    <p:animScale>
                                      <p:cBhvr>
                                        <p:cTn id="149" dur="5000" fill="hold"/>
                                        <p:tgtEl>
                                          <p:spTgt spid="109"/>
                                        </p:tgtEl>
                                      </p:cBhvr>
                                      <p:by x="35000" y="35000"/>
                                    </p:animScale>
                                  </p:childTnLst>
                                </p:cTn>
                              </p:par>
                              <p:par>
                                <p:cTn id="150" presetID="8" presetClass="emph" presetSubtype="0" repeatCount="indefinite" fill="hold" nodeType="withEffect">
                                  <p:stCondLst>
                                    <p:cond delay="14200"/>
                                  </p:stCondLst>
                                  <p:childTnLst>
                                    <p:animRot by="-10800000">
                                      <p:cBhvr>
                                        <p:cTn id="151" dur="5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nodeType="withEffect">
                                  <p:stCondLst>
                                    <p:cond delay="102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2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0" presetClass="path" presetSubtype="0" repeatCount="indefinite" accel="50000" decel="50000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animMotion origin="layout" path="M 4.44444E-6 2.55319E-6 C 0.02413 0.13136 0.04826 0.26318 0.05208 0.35661 C 0.0559 0.44981 0.02708 0.50717 0.02326 0.55897 C 0.01944 0.61077 0.01927 0.61725 0.02882 0.6672 C 0.03836 0.71669 0.07187 0.82585 0.08072 0.85777 " pathEditMode="relative" rAng="0" ptsTypes="aaaaA">
                                      <p:cBhvr>
                                        <p:cTn id="156" dur="7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" y="429"/>
                                    </p:animMotion>
                                  </p:childTnLst>
                                </p:cTn>
                              </p:par>
                              <p:par>
                                <p:cTn id="157" presetID="6" presetClass="emph" presetSubtype="0" repeatCount="indefinite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animScale>
                                      <p:cBhvr>
                                        <p:cTn id="158" dur="7000" fill="hold"/>
                                        <p:tgtEl>
                                          <p:spTgt spid="110"/>
                                        </p:tgtEl>
                                      </p:cBhvr>
                                      <p:by x="45000" y="45000"/>
                                    </p:animScale>
                                  </p:childTnLst>
                                </p:cTn>
                              </p:par>
                              <p:par>
                                <p:cTn id="159" presetID="8" presetClass="emph" presetSubtype="0" repeatCount="indefinite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animRot by="5400000">
                                      <p:cBhvr>
                                        <p:cTn id="160" dur="7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1" presetID="23" presetClass="entr" presetSubtype="32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path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Motion origin="layout" path="M 3.05556E-6 -1.16559E-6 L 3.05556E-6 0.11402 " pathEditMode="relative" rAng="0" ptsTypes="AA">
                                      <p:cBhvr>
                                        <p:cTn id="166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7"/>
                                    </p:animMotion>
                                  </p:childTnLst>
                                </p:cTn>
                              </p:par>
                              <p:par>
                                <p:cTn id="167" presetID="6" presetClass="emph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Scale>
                                      <p:cBhvr>
                                        <p:cTn id="168" dur="3000" fill="hold"/>
                                        <p:tgtEl>
                                          <p:spTgt spid="11"/>
                                        </p:tgtEl>
                                      </p:cBhvr>
                                      <p:by x="30000" y="30000"/>
                                    </p:animScale>
                                  </p:childTnLst>
                                </p:cTn>
                              </p:par>
                              <p:par>
                                <p:cTn id="169" presetID="63" presetClass="path" presetSubtype="0" accel="50000" decel="50000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animMotion origin="layout" path="M 0 -6.84551E-7 L 2.09375 -6.84551E-7 " pathEditMode="relative" rAng="0" ptsTypes="AA">
                                      <p:cBhvr>
                                        <p:cTn id="170" dur="3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7" y="0"/>
                                    </p:animMotion>
                                  </p:childTnLst>
                                </p:cTn>
                              </p:par>
                              <p:par>
                                <p:cTn id="171" presetID="22" presetClass="entr" presetSubtype="4" fill="hold" nodeType="withEffect">
                                  <p:stCondLst>
                                    <p:cond delay="13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3" dur="3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 animBg="1"/>
      <p:bldP spid="103" grpId="0" animBg="1"/>
      <p:bldP spid="104" grpId="0" animBg="1"/>
      <p:bldP spid="104" grpId="1" animBg="1"/>
      <p:bldP spid="104" grpId="2" animBg="1"/>
      <p:bldP spid="104" grpId="3" animBg="1"/>
      <p:bldP spid="105" grpId="0" animBg="1"/>
      <p:bldP spid="105" grpId="1" animBg="1"/>
      <p:bldP spid="105" grpId="2" animBg="1"/>
      <p:bldP spid="105" grpId="3" animBg="1"/>
      <p:bldP spid="107" grpId="0" animBg="1"/>
      <p:bldP spid="108" grpId="0" animBg="1"/>
      <p:bldP spid="109" grpId="0" animBg="1"/>
      <p:bldP spid="110" grpId="0" animBg="1"/>
      <p:bldP spid="1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2"/>
          <p:cNvGrpSpPr>
            <a:grpSpLocks/>
          </p:cNvGrpSpPr>
          <p:nvPr/>
        </p:nvGrpSpPr>
        <p:grpSpPr bwMode="auto">
          <a:xfrm>
            <a:off x="225425" y="249238"/>
            <a:ext cx="2012950" cy="450850"/>
            <a:chOff x="1983371" y="5063358"/>
            <a:chExt cx="5126457" cy="1147763"/>
          </a:xfrm>
        </p:grpSpPr>
        <p:sp>
          <p:nvSpPr>
            <p:cNvPr id="4" name="Freeform 1301"/>
            <p:cNvSpPr>
              <a:spLocks noEditPoints="1"/>
            </p:cNvSpPr>
            <p:nvPr/>
          </p:nvSpPr>
          <p:spPr bwMode="auto">
            <a:xfrm>
              <a:off x="6082715" y="5110189"/>
              <a:ext cx="1027113" cy="1054100"/>
            </a:xfrm>
            <a:custGeom>
              <a:avLst/>
              <a:gdLst/>
              <a:ahLst/>
              <a:cxnLst>
                <a:cxn ang="0">
                  <a:pos x="240" y="243"/>
                </a:cxn>
                <a:cxn ang="0">
                  <a:pos x="217" y="160"/>
                </a:cxn>
                <a:cxn ang="0">
                  <a:pos x="268" y="164"/>
                </a:cxn>
                <a:cxn ang="0">
                  <a:pos x="218" y="94"/>
                </a:cxn>
                <a:cxn ang="0">
                  <a:pos x="217" y="67"/>
                </a:cxn>
                <a:cxn ang="0">
                  <a:pos x="222" y="57"/>
                </a:cxn>
                <a:cxn ang="0">
                  <a:pos x="217" y="202"/>
                </a:cxn>
                <a:cxn ang="0">
                  <a:pos x="181" y="200"/>
                </a:cxn>
                <a:cxn ang="0">
                  <a:pos x="215" y="71"/>
                </a:cxn>
                <a:cxn ang="0">
                  <a:pos x="186" y="140"/>
                </a:cxn>
                <a:cxn ang="0">
                  <a:pos x="165" y="148"/>
                </a:cxn>
                <a:cxn ang="0">
                  <a:pos x="156" y="113"/>
                </a:cxn>
                <a:cxn ang="0">
                  <a:pos x="171" y="63"/>
                </a:cxn>
                <a:cxn ang="0">
                  <a:pos x="156" y="11"/>
                </a:cxn>
                <a:cxn ang="0">
                  <a:pos x="173" y="48"/>
                </a:cxn>
                <a:cxn ang="0">
                  <a:pos x="183" y="68"/>
                </a:cxn>
                <a:cxn ang="0">
                  <a:pos x="196" y="123"/>
                </a:cxn>
                <a:cxn ang="0">
                  <a:pos x="199" y="97"/>
                </a:cxn>
                <a:cxn ang="0">
                  <a:pos x="198" y="57"/>
                </a:cxn>
                <a:cxn ang="0">
                  <a:pos x="217" y="160"/>
                </a:cxn>
                <a:cxn ang="0">
                  <a:pos x="156" y="152"/>
                </a:cxn>
                <a:cxn ang="0">
                  <a:pos x="159" y="215"/>
                </a:cxn>
                <a:cxn ang="0">
                  <a:pos x="217" y="169"/>
                </a:cxn>
                <a:cxn ang="0">
                  <a:pos x="162" y="84"/>
                </a:cxn>
                <a:cxn ang="0">
                  <a:pos x="152" y="69"/>
                </a:cxn>
                <a:cxn ang="0">
                  <a:pos x="156" y="82"/>
                </a:cxn>
                <a:cxn ang="0">
                  <a:pos x="143" y="146"/>
                </a:cxn>
                <a:cxn ang="0">
                  <a:pos x="138" y="125"/>
                </a:cxn>
                <a:cxn ang="0">
                  <a:pos x="153" y="7"/>
                </a:cxn>
                <a:cxn ang="0">
                  <a:pos x="139" y="275"/>
                </a:cxn>
                <a:cxn ang="0">
                  <a:pos x="138" y="193"/>
                </a:cxn>
                <a:cxn ang="0">
                  <a:pos x="156" y="152"/>
                </a:cxn>
                <a:cxn ang="0">
                  <a:pos x="138" y="130"/>
                </a:cxn>
                <a:cxn ang="0">
                  <a:pos x="121" y="163"/>
                </a:cxn>
                <a:cxn ang="0">
                  <a:pos x="132" y="29"/>
                </a:cxn>
                <a:cxn ang="0">
                  <a:pos x="136" y="191"/>
                </a:cxn>
                <a:cxn ang="0">
                  <a:pos x="138" y="178"/>
                </a:cxn>
                <a:cxn ang="0">
                  <a:pos x="117" y="238"/>
                </a:cxn>
                <a:cxn ang="0">
                  <a:pos x="117" y="223"/>
                </a:cxn>
                <a:cxn ang="0">
                  <a:pos x="116" y="160"/>
                </a:cxn>
                <a:cxn ang="0">
                  <a:pos x="83" y="156"/>
                </a:cxn>
                <a:cxn ang="0">
                  <a:pos x="53" y="149"/>
                </a:cxn>
                <a:cxn ang="0">
                  <a:pos x="60" y="105"/>
                </a:cxn>
                <a:cxn ang="0">
                  <a:pos x="37" y="86"/>
                </a:cxn>
                <a:cxn ang="0">
                  <a:pos x="95" y="68"/>
                </a:cxn>
                <a:cxn ang="0">
                  <a:pos x="82" y="129"/>
                </a:cxn>
                <a:cxn ang="0">
                  <a:pos x="103" y="111"/>
                </a:cxn>
                <a:cxn ang="0">
                  <a:pos x="110" y="41"/>
                </a:cxn>
                <a:cxn ang="0">
                  <a:pos x="100" y="201"/>
                </a:cxn>
                <a:cxn ang="0">
                  <a:pos x="105" y="219"/>
                </a:cxn>
                <a:cxn ang="0">
                  <a:pos x="116" y="224"/>
                </a:cxn>
                <a:cxn ang="0">
                  <a:pos x="102" y="248"/>
                </a:cxn>
                <a:cxn ang="0">
                  <a:pos x="61" y="256"/>
                </a:cxn>
                <a:cxn ang="0">
                  <a:pos x="56" y="220"/>
                </a:cxn>
                <a:cxn ang="0">
                  <a:pos x="3" y="229"/>
                </a:cxn>
                <a:cxn ang="0">
                  <a:pos x="28" y="198"/>
                </a:cxn>
                <a:cxn ang="0">
                  <a:pos x="56" y="198"/>
                </a:cxn>
              </a:cxnLst>
              <a:rect l="0" t="0" r="r" b="b"/>
              <a:pathLst>
                <a:path w="274" h="281">
                  <a:moveTo>
                    <a:pt x="217" y="202"/>
                  </a:moveTo>
                  <a:cubicBezTo>
                    <a:pt x="222" y="204"/>
                    <a:pt x="227" y="206"/>
                    <a:pt x="232" y="210"/>
                  </a:cubicBezTo>
                  <a:cubicBezTo>
                    <a:pt x="240" y="216"/>
                    <a:pt x="247" y="224"/>
                    <a:pt x="253" y="234"/>
                  </a:cubicBezTo>
                  <a:cubicBezTo>
                    <a:pt x="254" y="238"/>
                    <a:pt x="253" y="241"/>
                    <a:pt x="250" y="244"/>
                  </a:cubicBezTo>
                  <a:cubicBezTo>
                    <a:pt x="247" y="247"/>
                    <a:pt x="243" y="247"/>
                    <a:pt x="240" y="243"/>
                  </a:cubicBezTo>
                  <a:cubicBezTo>
                    <a:pt x="233" y="238"/>
                    <a:pt x="227" y="234"/>
                    <a:pt x="221" y="231"/>
                  </a:cubicBezTo>
                  <a:cubicBezTo>
                    <a:pt x="219" y="230"/>
                    <a:pt x="218" y="229"/>
                    <a:pt x="217" y="229"/>
                  </a:cubicBezTo>
                  <a:cubicBezTo>
                    <a:pt x="217" y="202"/>
                    <a:pt x="217" y="202"/>
                    <a:pt x="217" y="202"/>
                  </a:cubicBezTo>
                  <a:close/>
                  <a:moveTo>
                    <a:pt x="217" y="169"/>
                  </a:moveTo>
                  <a:cubicBezTo>
                    <a:pt x="217" y="160"/>
                    <a:pt x="217" y="160"/>
                    <a:pt x="217" y="160"/>
                  </a:cubicBezTo>
                  <a:cubicBezTo>
                    <a:pt x="227" y="157"/>
                    <a:pt x="238" y="155"/>
                    <a:pt x="249" y="152"/>
                  </a:cubicBezTo>
                  <a:cubicBezTo>
                    <a:pt x="252" y="151"/>
                    <a:pt x="256" y="150"/>
                    <a:pt x="259" y="151"/>
                  </a:cubicBezTo>
                  <a:cubicBezTo>
                    <a:pt x="263" y="152"/>
                    <a:pt x="266" y="153"/>
                    <a:pt x="270" y="155"/>
                  </a:cubicBezTo>
                  <a:cubicBezTo>
                    <a:pt x="273" y="156"/>
                    <a:pt x="274" y="158"/>
                    <a:pt x="273" y="160"/>
                  </a:cubicBezTo>
                  <a:cubicBezTo>
                    <a:pt x="273" y="161"/>
                    <a:pt x="271" y="162"/>
                    <a:pt x="268" y="164"/>
                  </a:cubicBezTo>
                  <a:cubicBezTo>
                    <a:pt x="253" y="164"/>
                    <a:pt x="238" y="166"/>
                    <a:pt x="224" y="168"/>
                  </a:cubicBezTo>
                  <a:cubicBezTo>
                    <a:pt x="222" y="168"/>
                    <a:pt x="219" y="169"/>
                    <a:pt x="217" y="169"/>
                  </a:cubicBezTo>
                  <a:close/>
                  <a:moveTo>
                    <a:pt x="217" y="122"/>
                  </a:moveTo>
                  <a:cubicBezTo>
                    <a:pt x="217" y="94"/>
                    <a:pt x="217" y="94"/>
                    <a:pt x="217" y="94"/>
                  </a:cubicBezTo>
                  <a:cubicBezTo>
                    <a:pt x="217" y="94"/>
                    <a:pt x="217" y="94"/>
                    <a:pt x="218" y="94"/>
                  </a:cubicBezTo>
                  <a:cubicBezTo>
                    <a:pt x="221" y="97"/>
                    <a:pt x="224" y="100"/>
                    <a:pt x="226" y="104"/>
                  </a:cubicBezTo>
                  <a:cubicBezTo>
                    <a:pt x="228" y="106"/>
                    <a:pt x="229" y="109"/>
                    <a:pt x="228" y="111"/>
                  </a:cubicBezTo>
                  <a:cubicBezTo>
                    <a:pt x="228" y="113"/>
                    <a:pt x="226" y="116"/>
                    <a:pt x="223" y="118"/>
                  </a:cubicBezTo>
                  <a:cubicBezTo>
                    <a:pt x="221" y="119"/>
                    <a:pt x="219" y="121"/>
                    <a:pt x="217" y="122"/>
                  </a:cubicBezTo>
                  <a:close/>
                  <a:moveTo>
                    <a:pt x="217" y="67"/>
                  </a:moveTo>
                  <a:cubicBezTo>
                    <a:pt x="217" y="37"/>
                    <a:pt x="217" y="37"/>
                    <a:pt x="217" y="37"/>
                  </a:cubicBezTo>
                  <a:cubicBezTo>
                    <a:pt x="219" y="37"/>
                    <a:pt x="221" y="37"/>
                    <a:pt x="223" y="37"/>
                  </a:cubicBezTo>
                  <a:cubicBezTo>
                    <a:pt x="226" y="38"/>
                    <a:pt x="227" y="39"/>
                    <a:pt x="228" y="42"/>
                  </a:cubicBezTo>
                  <a:cubicBezTo>
                    <a:pt x="229" y="44"/>
                    <a:pt x="229" y="46"/>
                    <a:pt x="227" y="48"/>
                  </a:cubicBezTo>
                  <a:cubicBezTo>
                    <a:pt x="222" y="57"/>
                    <a:pt x="222" y="57"/>
                    <a:pt x="222" y="57"/>
                  </a:cubicBezTo>
                  <a:cubicBezTo>
                    <a:pt x="220" y="60"/>
                    <a:pt x="219" y="64"/>
                    <a:pt x="217" y="67"/>
                  </a:cubicBezTo>
                  <a:close/>
                  <a:moveTo>
                    <a:pt x="187" y="199"/>
                  </a:moveTo>
                  <a:cubicBezTo>
                    <a:pt x="191" y="198"/>
                    <a:pt x="194" y="198"/>
                    <a:pt x="197" y="198"/>
                  </a:cubicBezTo>
                  <a:cubicBezTo>
                    <a:pt x="201" y="198"/>
                    <a:pt x="204" y="199"/>
                    <a:pt x="207" y="200"/>
                  </a:cubicBezTo>
                  <a:cubicBezTo>
                    <a:pt x="210" y="200"/>
                    <a:pt x="214" y="201"/>
                    <a:pt x="217" y="202"/>
                  </a:cubicBezTo>
                  <a:cubicBezTo>
                    <a:pt x="217" y="229"/>
                    <a:pt x="217" y="229"/>
                    <a:pt x="217" y="229"/>
                  </a:cubicBezTo>
                  <a:cubicBezTo>
                    <a:pt x="212" y="227"/>
                    <a:pt x="206" y="225"/>
                    <a:pt x="201" y="224"/>
                  </a:cubicBezTo>
                  <a:cubicBezTo>
                    <a:pt x="196" y="221"/>
                    <a:pt x="192" y="218"/>
                    <a:pt x="188" y="215"/>
                  </a:cubicBezTo>
                  <a:cubicBezTo>
                    <a:pt x="184" y="213"/>
                    <a:pt x="182" y="208"/>
                    <a:pt x="181" y="203"/>
                  </a:cubicBezTo>
                  <a:cubicBezTo>
                    <a:pt x="180" y="201"/>
                    <a:pt x="180" y="200"/>
                    <a:pt x="181" y="200"/>
                  </a:cubicBezTo>
                  <a:cubicBezTo>
                    <a:pt x="182" y="199"/>
                    <a:pt x="183" y="198"/>
                    <a:pt x="184" y="199"/>
                  </a:cubicBezTo>
                  <a:cubicBezTo>
                    <a:pt x="187" y="199"/>
                    <a:pt x="187" y="199"/>
                    <a:pt x="187" y="199"/>
                  </a:cubicBezTo>
                  <a:close/>
                  <a:moveTo>
                    <a:pt x="217" y="37"/>
                  </a:moveTo>
                  <a:cubicBezTo>
                    <a:pt x="217" y="67"/>
                    <a:pt x="217" y="67"/>
                    <a:pt x="217" y="67"/>
                  </a:cubicBezTo>
                  <a:cubicBezTo>
                    <a:pt x="216" y="69"/>
                    <a:pt x="216" y="70"/>
                    <a:pt x="215" y="71"/>
                  </a:cubicBezTo>
                  <a:cubicBezTo>
                    <a:pt x="213" y="76"/>
                    <a:pt x="212" y="81"/>
                    <a:pt x="211" y="86"/>
                  </a:cubicBezTo>
                  <a:cubicBezTo>
                    <a:pt x="213" y="89"/>
                    <a:pt x="215" y="91"/>
                    <a:pt x="217" y="94"/>
                  </a:cubicBezTo>
                  <a:cubicBezTo>
                    <a:pt x="217" y="122"/>
                    <a:pt x="217" y="122"/>
                    <a:pt x="217" y="122"/>
                  </a:cubicBezTo>
                  <a:cubicBezTo>
                    <a:pt x="212" y="125"/>
                    <a:pt x="208" y="128"/>
                    <a:pt x="204" y="130"/>
                  </a:cubicBezTo>
                  <a:cubicBezTo>
                    <a:pt x="199" y="133"/>
                    <a:pt x="192" y="136"/>
                    <a:pt x="186" y="140"/>
                  </a:cubicBezTo>
                  <a:cubicBezTo>
                    <a:pt x="183" y="141"/>
                    <a:pt x="181" y="141"/>
                    <a:pt x="179" y="143"/>
                  </a:cubicBezTo>
                  <a:cubicBezTo>
                    <a:pt x="178" y="144"/>
                    <a:pt x="177" y="146"/>
                    <a:pt x="177" y="150"/>
                  </a:cubicBezTo>
                  <a:cubicBezTo>
                    <a:pt x="176" y="152"/>
                    <a:pt x="175" y="153"/>
                    <a:pt x="174" y="154"/>
                  </a:cubicBezTo>
                  <a:cubicBezTo>
                    <a:pt x="173" y="154"/>
                    <a:pt x="172" y="154"/>
                    <a:pt x="170" y="152"/>
                  </a:cubicBezTo>
                  <a:cubicBezTo>
                    <a:pt x="168" y="150"/>
                    <a:pt x="166" y="149"/>
                    <a:pt x="165" y="148"/>
                  </a:cubicBezTo>
                  <a:cubicBezTo>
                    <a:pt x="163" y="147"/>
                    <a:pt x="163" y="145"/>
                    <a:pt x="163" y="143"/>
                  </a:cubicBezTo>
                  <a:cubicBezTo>
                    <a:pt x="163" y="141"/>
                    <a:pt x="162" y="140"/>
                    <a:pt x="160" y="140"/>
                  </a:cubicBezTo>
                  <a:cubicBezTo>
                    <a:pt x="159" y="140"/>
                    <a:pt x="157" y="140"/>
                    <a:pt x="156" y="141"/>
                  </a:cubicBezTo>
                  <a:cubicBezTo>
                    <a:pt x="156" y="141"/>
                    <a:pt x="156" y="141"/>
                    <a:pt x="156" y="141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8" y="115"/>
                    <a:pt x="160" y="117"/>
                    <a:pt x="162" y="118"/>
                  </a:cubicBezTo>
                  <a:cubicBezTo>
                    <a:pt x="164" y="119"/>
                    <a:pt x="164" y="118"/>
                    <a:pt x="165" y="118"/>
                  </a:cubicBezTo>
                  <a:cubicBezTo>
                    <a:pt x="166" y="116"/>
                    <a:pt x="166" y="115"/>
                    <a:pt x="166" y="114"/>
                  </a:cubicBezTo>
                  <a:cubicBezTo>
                    <a:pt x="172" y="67"/>
                    <a:pt x="172" y="67"/>
                    <a:pt x="172" y="67"/>
                  </a:cubicBezTo>
                  <a:cubicBezTo>
                    <a:pt x="172" y="66"/>
                    <a:pt x="172" y="64"/>
                    <a:pt x="171" y="63"/>
                  </a:cubicBezTo>
                  <a:cubicBezTo>
                    <a:pt x="171" y="61"/>
                    <a:pt x="169" y="61"/>
                    <a:pt x="167" y="61"/>
                  </a:cubicBezTo>
                  <a:cubicBezTo>
                    <a:pt x="164" y="62"/>
                    <a:pt x="164" y="62"/>
                    <a:pt x="164" y="62"/>
                  </a:cubicBezTo>
                  <a:cubicBezTo>
                    <a:pt x="161" y="63"/>
                    <a:pt x="159" y="65"/>
                    <a:pt x="156" y="66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60" y="13"/>
                    <a:pt x="163" y="15"/>
                    <a:pt x="163" y="18"/>
                  </a:cubicBezTo>
                  <a:cubicBezTo>
                    <a:pt x="163" y="21"/>
                    <a:pt x="164" y="24"/>
                    <a:pt x="164" y="28"/>
                  </a:cubicBezTo>
                  <a:cubicBezTo>
                    <a:pt x="166" y="31"/>
                    <a:pt x="167" y="33"/>
                    <a:pt x="169" y="36"/>
                  </a:cubicBezTo>
                  <a:cubicBezTo>
                    <a:pt x="171" y="38"/>
                    <a:pt x="172" y="41"/>
                    <a:pt x="172" y="45"/>
                  </a:cubicBezTo>
                  <a:cubicBezTo>
                    <a:pt x="172" y="47"/>
                    <a:pt x="173" y="48"/>
                    <a:pt x="173" y="48"/>
                  </a:cubicBezTo>
                  <a:cubicBezTo>
                    <a:pt x="174" y="49"/>
                    <a:pt x="176" y="49"/>
                    <a:pt x="178" y="49"/>
                  </a:cubicBezTo>
                  <a:cubicBezTo>
                    <a:pt x="182" y="49"/>
                    <a:pt x="184" y="49"/>
                    <a:pt x="186" y="51"/>
                  </a:cubicBezTo>
                  <a:cubicBezTo>
                    <a:pt x="187" y="53"/>
                    <a:pt x="187" y="55"/>
                    <a:pt x="187" y="59"/>
                  </a:cubicBezTo>
                  <a:cubicBezTo>
                    <a:pt x="187" y="61"/>
                    <a:pt x="187" y="62"/>
                    <a:pt x="186" y="64"/>
                  </a:cubicBezTo>
                  <a:cubicBezTo>
                    <a:pt x="184" y="65"/>
                    <a:pt x="183" y="67"/>
                    <a:pt x="183" y="68"/>
                  </a:cubicBezTo>
                  <a:cubicBezTo>
                    <a:pt x="180" y="79"/>
                    <a:pt x="178" y="89"/>
                    <a:pt x="178" y="98"/>
                  </a:cubicBezTo>
                  <a:cubicBezTo>
                    <a:pt x="177" y="108"/>
                    <a:pt x="177" y="118"/>
                    <a:pt x="177" y="129"/>
                  </a:cubicBezTo>
                  <a:cubicBezTo>
                    <a:pt x="177" y="132"/>
                    <a:pt x="177" y="132"/>
                    <a:pt x="178" y="133"/>
                  </a:cubicBezTo>
                  <a:cubicBezTo>
                    <a:pt x="179" y="133"/>
                    <a:pt x="181" y="133"/>
                    <a:pt x="183" y="132"/>
                  </a:cubicBezTo>
                  <a:cubicBezTo>
                    <a:pt x="188" y="129"/>
                    <a:pt x="192" y="126"/>
                    <a:pt x="196" y="123"/>
                  </a:cubicBezTo>
                  <a:cubicBezTo>
                    <a:pt x="201" y="119"/>
                    <a:pt x="205" y="114"/>
                    <a:pt x="209" y="109"/>
                  </a:cubicBezTo>
                  <a:cubicBezTo>
                    <a:pt x="211" y="107"/>
                    <a:pt x="211" y="104"/>
                    <a:pt x="210" y="103"/>
                  </a:cubicBezTo>
                  <a:cubicBezTo>
                    <a:pt x="210" y="101"/>
                    <a:pt x="208" y="99"/>
                    <a:pt x="205" y="99"/>
                  </a:cubicBezTo>
                  <a:cubicBezTo>
                    <a:pt x="204" y="99"/>
                    <a:pt x="203" y="99"/>
                    <a:pt x="201" y="99"/>
                  </a:cubicBezTo>
                  <a:cubicBezTo>
                    <a:pt x="201" y="99"/>
                    <a:pt x="200" y="98"/>
                    <a:pt x="199" y="97"/>
                  </a:cubicBezTo>
                  <a:cubicBezTo>
                    <a:pt x="196" y="92"/>
                    <a:pt x="196" y="87"/>
                    <a:pt x="197" y="82"/>
                  </a:cubicBezTo>
                  <a:cubicBezTo>
                    <a:pt x="199" y="77"/>
                    <a:pt x="201" y="72"/>
                    <a:pt x="203" y="67"/>
                  </a:cubicBezTo>
                  <a:cubicBezTo>
                    <a:pt x="203" y="66"/>
                    <a:pt x="204" y="64"/>
                    <a:pt x="204" y="62"/>
                  </a:cubicBezTo>
                  <a:cubicBezTo>
                    <a:pt x="205" y="61"/>
                    <a:pt x="204" y="59"/>
                    <a:pt x="203" y="58"/>
                  </a:cubicBezTo>
                  <a:cubicBezTo>
                    <a:pt x="198" y="57"/>
                    <a:pt x="198" y="57"/>
                    <a:pt x="198" y="57"/>
                  </a:cubicBezTo>
                  <a:cubicBezTo>
                    <a:pt x="197" y="56"/>
                    <a:pt x="197" y="55"/>
                    <a:pt x="198" y="53"/>
                  </a:cubicBezTo>
                  <a:cubicBezTo>
                    <a:pt x="199" y="52"/>
                    <a:pt x="200" y="50"/>
                    <a:pt x="200" y="49"/>
                  </a:cubicBezTo>
                  <a:cubicBezTo>
                    <a:pt x="202" y="43"/>
                    <a:pt x="205" y="39"/>
                    <a:pt x="209" y="38"/>
                  </a:cubicBezTo>
                  <a:cubicBezTo>
                    <a:pt x="211" y="37"/>
                    <a:pt x="214" y="37"/>
                    <a:pt x="217" y="37"/>
                  </a:cubicBezTo>
                  <a:close/>
                  <a:moveTo>
                    <a:pt x="217" y="160"/>
                  </a:moveTo>
                  <a:cubicBezTo>
                    <a:pt x="215" y="160"/>
                    <a:pt x="213" y="160"/>
                    <a:pt x="211" y="160"/>
                  </a:cubicBezTo>
                  <a:cubicBezTo>
                    <a:pt x="200" y="163"/>
                    <a:pt x="187" y="166"/>
                    <a:pt x="174" y="169"/>
                  </a:cubicBezTo>
                  <a:cubicBezTo>
                    <a:pt x="169" y="170"/>
                    <a:pt x="166" y="170"/>
                    <a:pt x="165" y="168"/>
                  </a:cubicBezTo>
                  <a:cubicBezTo>
                    <a:pt x="163" y="166"/>
                    <a:pt x="161" y="163"/>
                    <a:pt x="159" y="159"/>
                  </a:cubicBezTo>
                  <a:cubicBezTo>
                    <a:pt x="159" y="156"/>
                    <a:pt x="157" y="154"/>
                    <a:pt x="156" y="152"/>
                  </a:cubicBezTo>
                  <a:cubicBezTo>
                    <a:pt x="156" y="278"/>
                    <a:pt x="156" y="278"/>
                    <a:pt x="156" y="278"/>
                  </a:cubicBezTo>
                  <a:cubicBezTo>
                    <a:pt x="159" y="276"/>
                    <a:pt x="161" y="273"/>
                    <a:pt x="161" y="269"/>
                  </a:cubicBezTo>
                  <a:cubicBezTo>
                    <a:pt x="161" y="264"/>
                    <a:pt x="161" y="259"/>
                    <a:pt x="160" y="255"/>
                  </a:cubicBezTo>
                  <a:cubicBezTo>
                    <a:pt x="159" y="250"/>
                    <a:pt x="159" y="245"/>
                    <a:pt x="158" y="240"/>
                  </a:cubicBezTo>
                  <a:cubicBezTo>
                    <a:pt x="159" y="231"/>
                    <a:pt x="159" y="222"/>
                    <a:pt x="159" y="215"/>
                  </a:cubicBezTo>
                  <a:cubicBezTo>
                    <a:pt x="159" y="207"/>
                    <a:pt x="161" y="198"/>
                    <a:pt x="163" y="189"/>
                  </a:cubicBezTo>
                  <a:cubicBezTo>
                    <a:pt x="164" y="185"/>
                    <a:pt x="164" y="185"/>
                    <a:pt x="164" y="185"/>
                  </a:cubicBezTo>
                  <a:cubicBezTo>
                    <a:pt x="165" y="182"/>
                    <a:pt x="168" y="180"/>
                    <a:pt x="171" y="179"/>
                  </a:cubicBezTo>
                  <a:cubicBezTo>
                    <a:pt x="174" y="178"/>
                    <a:pt x="177" y="178"/>
                    <a:pt x="180" y="178"/>
                  </a:cubicBezTo>
                  <a:cubicBezTo>
                    <a:pt x="193" y="174"/>
                    <a:pt x="205" y="171"/>
                    <a:pt x="217" y="169"/>
                  </a:cubicBezTo>
                  <a:cubicBezTo>
                    <a:pt x="217" y="160"/>
                    <a:pt x="217" y="160"/>
                    <a:pt x="217" y="160"/>
                  </a:cubicBezTo>
                  <a:close/>
                  <a:moveTo>
                    <a:pt x="156" y="96"/>
                  </a:moveTo>
                  <a:cubicBezTo>
                    <a:pt x="156" y="96"/>
                    <a:pt x="157" y="96"/>
                    <a:pt x="157" y="95"/>
                  </a:cubicBezTo>
                  <a:cubicBezTo>
                    <a:pt x="159" y="94"/>
                    <a:pt x="160" y="91"/>
                    <a:pt x="161" y="90"/>
                  </a:cubicBezTo>
                  <a:cubicBezTo>
                    <a:pt x="162" y="87"/>
                    <a:pt x="162" y="85"/>
                    <a:pt x="162" y="84"/>
                  </a:cubicBezTo>
                  <a:cubicBezTo>
                    <a:pt x="160" y="82"/>
                    <a:pt x="159" y="81"/>
                    <a:pt x="156" y="82"/>
                  </a:cubicBezTo>
                  <a:lnTo>
                    <a:pt x="156" y="96"/>
                  </a:lnTo>
                  <a:close/>
                  <a:moveTo>
                    <a:pt x="156" y="11"/>
                  </a:moveTo>
                  <a:cubicBezTo>
                    <a:pt x="156" y="66"/>
                    <a:pt x="156" y="66"/>
                    <a:pt x="156" y="66"/>
                  </a:cubicBezTo>
                  <a:cubicBezTo>
                    <a:pt x="154" y="67"/>
                    <a:pt x="153" y="68"/>
                    <a:pt x="152" y="69"/>
                  </a:cubicBezTo>
                  <a:cubicBezTo>
                    <a:pt x="148" y="71"/>
                    <a:pt x="145" y="75"/>
                    <a:pt x="141" y="78"/>
                  </a:cubicBezTo>
                  <a:cubicBezTo>
                    <a:pt x="140" y="81"/>
                    <a:pt x="140" y="83"/>
                    <a:pt x="141" y="84"/>
                  </a:cubicBezTo>
                  <a:cubicBezTo>
                    <a:pt x="142" y="85"/>
                    <a:pt x="145" y="85"/>
                    <a:pt x="147" y="85"/>
                  </a:cubicBezTo>
                  <a:cubicBezTo>
                    <a:pt x="149" y="83"/>
                    <a:pt x="151" y="82"/>
                    <a:pt x="154" y="82"/>
                  </a:cubicBezTo>
                  <a:cubicBezTo>
                    <a:pt x="155" y="82"/>
                    <a:pt x="155" y="82"/>
                    <a:pt x="156" y="82"/>
                  </a:cubicBezTo>
                  <a:cubicBezTo>
                    <a:pt x="156" y="96"/>
                    <a:pt x="156" y="96"/>
                    <a:pt x="156" y="96"/>
                  </a:cubicBezTo>
                  <a:cubicBezTo>
                    <a:pt x="152" y="101"/>
                    <a:pt x="150" y="104"/>
                    <a:pt x="152" y="107"/>
                  </a:cubicBezTo>
                  <a:cubicBezTo>
                    <a:pt x="152" y="109"/>
                    <a:pt x="154" y="111"/>
                    <a:pt x="156" y="113"/>
                  </a:cubicBezTo>
                  <a:cubicBezTo>
                    <a:pt x="156" y="141"/>
                    <a:pt x="156" y="141"/>
                    <a:pt x="156" y="141"/>
                  </a:cubicBezTo>
                  <a:cubicBezTo>
                    <a:pt x="151" y="143"/>
                    <a:pt x="147" y="145"/>
                    <a:pt x="143" y="146"/>
                  </a:cubicBezTo>
                  <a:cubicBezTo>
                    <a:pt x="142" y="147"/>
                    <a:pt x="140" y="148"/>
                    <a:pt x="138" y="149"/>
                  </a:cubicBezTo>
                  <a:cubicBezTo>
                    <a:pt x="138" y="130"/>
                    <a:pt x="138" y="130"/>
                    <a:pt x="138" y="130"/>
                  </a:cubicBezTo>
                  <a:cubicBezTo>
                    <a:pt x="139" y="129"/>
                    <a:pt x="139" y="128"/>
                    <a:pt x="139" y="127"/>
                  </a:cubicBezTo>
                  <a:cubicBezTo>
                    <a:pt x="140" y="127"/>
                    <a:pt x="139" y="126"/>
                    <a:pt x="139" y="125"/>
                  </a:cubicBezTo>
                  <a:cubicBezTo>
                    <a:pt x="138" y="125"/>
                    <a:pt x="138" y="125"/>
                    <a:pt x="138" y="125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9" y="12"/>
                    <a:pt x="140" y="8"/>
                    <a:pt x="140" y="3"/>
                  </a:cubicBezTo>
                  <a:cubicBezTo>
                    <a:pt x="142" y="1"/>
                    <a:pt x="143" y="0"/>
                    <a:pt x="144" y="0"/>
                  </a:cubicBezTo>
                  <a:cubicBezTo>
                    <a:pt x="145" y="0"/>
                    <a:pt x="148" y="1"/>
                    <a:pt x="150" y="3"/>
                  </a:cubicBezTo>
                  <a:cubicBezTo>
                    <a:pt x="151" y="4"/>
                    <a:pt x="152" y="5"/>
                    <a:pt x="153" y="7"/>
                  </a:cubicBezTo>
                  <a:cubicBezTo>
                    <a:pt x="154" y="8"/>
                    <a:pt x="154" y="10"/>
                    <a:pt x="156" y="11"/>
                  </a:cubicBezTo>
                  <a:close/>
                  <a:moveTo>
                    <a:pt x="156" y="152"/>
                  </a:moveTo>
                  <a:cubicBezTo>
                    <a:pt x="156" y="278"/>
                    <a:pt x="156" y="278"/>
                    <a:pt x="156" y="278"/>
                  </a:cubicBezTo>
                  <a:cubicBezTo>
                    <a:pt x="155" y="279"/>
                    <a:pt x="154" y="279"/>
                    <a:pt x="153" y="280"/>
                  </a:cubicBezTo>
                  <a:cubicBezTo>
                    <a:pt x="148" y="281"/>
                    <a:pt x="143" y="279"/>
                    <a:pt x="139" y="275"/>
                  </a:cubicBezTo>
                  <a:cubicBezTo>
                    <a:pt x="138" y="275"/>
                    <a:pt x="138" y="274"/>
                    <a:pt x="138" y="274"/>
                  </a:cubicBezTo>
                  <a:cubicBezTo>
                    <a:pt x="138" y="233"/>
                    <a:pt x="138" y="233"/>
                    <a:pt x="138" y="233"/>
                  </a:cubicBezTo>
                  <a:cubicBezTo>
                    <a:pt x="138" y="232"/>
                    <a:pt x="138" y="231"/>
                    <a:pt x="139" y="230"/>
                  </a:cubicBezTo>
                  <a:cubicBezTo>
                    <a:pt x="139" y="195"/>
                    <a:pt x="139" y="195"/>
                    <a:pt x="139" y="195"/>
                  </a:cubicBezTo>
                  <a:cubicBezTo>
                    <a:pt x="138" y="194"/>
                    <a:pt x="138" y="193"/>
                    <a:pt x="138" y="193"/>
                  </a:cubicBezTo>
                  <a:cubicBezTo>
                    <a:pt x="138" y="178"/>
                    <a:pt x="138" y="178"/>
                    <a:pt x="138" y="178"/>
                  </a:cubicBezTo>
                  <a:cubicBezTo>
                    <a:pt x="142" y="175"/>
                    <a:pt x="143" y="172"/>
                    <a:pt x="142" y="168"/>
                  </a:cubicBezTo>
                  <a:cubicBezTo>
                    <a:pt x="141" y="162"/>
                    <a:pt x="143" y="157"/>
                    <a:pt x="148" y="152"/>
                  </a:cubicBezTo>
                  <a:cubicBezTo>
                    <a:pt x="151" y="151"/>
                    <a:pt x="154" y="151"/>
                    <a:pt x="155" y="152"/>
                  </a:cubicBezTo>
                  <a:cubicBezTo>
                    <a:pt x="156" y="152"/>
                    <a:pt x="156" y="152"/>
                    <a:pt x="156" y="152"/>
                  </a:cubicBezTo>
                  <a:close/>
                  <a:moveTo>
                    <a:pt x="138" y="16"/>
                  </a:moveTo>
                  <a:cubicBezTo>
                    <a:pt x="138" y="125"/>
                    <a:pt x="138" y="125"/>
                    <a:pt x="138" y="125"/>
                  </a:cubicBezTo>
                  <a:cubicBezTo>
                    <a:pt x="137" y="125"/>
                    <a:pt x="137" y="126"/>
                    <a:pt x="137" y="126"/>
                  </a:cubicBezTo>
                  <a:cubicBezTo>
                    <a:pt x="136" y="127"/>
                    <a:pt x="136" y="129"/>
                    <a:pt x="136" y="132"/>
                  </a:cubicBezTo>
                  <a:cubicBezTo>
                    <a:pt x="137" y="131"/>
                    <a:pt x="137" y="130"/>
                    <a:pt x="138" y="130"/>
                  </a:cubicBezTo>
                  <a:cubicBezTo>
                    <a:pt x="138" y="149"/>
                    <a:pt x="138" y="149"/>
                    <a:pt x="138" y="149"/>
                  </a:cubicBezTo>
                  <a:cubicBezTo>
                    <a:pt x="136" y="150"/>
                    <a:pt x="133" y="151"/>
                    <a:pt x="131" y="152"/>
                  </a:cubicBezTo>
                  <a:cubicBezTo>
                    <a:pt x="128" y="152"/>
                    <a:pt x="127" y="153"/>
                    <a:pt x="127" y="154"/>
                  </a:cubicBezTo>
                  <a:cubicBezTo>
                    <a:pt x="126" y="155"/>
                    <a:pt x="126" y="157"/>
                    <a:pt x="126" y="159"/>
                  </a:cubicBezTo>
                  <a:cubicBezTo>
                    <a:pt x="124" y="161"/>
                    <a:pt x="123" y="163"/>
                    <a:pt x="121" y="163"/>
                  </a:cubicBezTo>
                  <a:cubicBezTo>
                    <a:pt x="120" y="163"/>
                    <a:pt x="118" y="162"/>
                    <a:pt x="117" y="160"/>
                  </a:cubicBezTo>
                  <a:cubicBezTo>
                    <a:pt x="117" y="39"/>
                    <a:pt x="117" y="39"/>
                    <a:pt x="117" y="39"/>
                  </a:cubicBezTo>
                  <a:cubicBezTo>
                    <a:pt x="118" y="39"/>
                    <a:pt x="119" y="39"/>
                    <a:pt x="120" y="39"/>
                  </a:cubicBezTo>
                  <a:cubicBezTo>
                    <a:pt x="123" y="40"/>
                    <a:pt x="126" y="39"/>
                    <a:pt x="128" y="38"/>
                  </a:cubicBezTo>
                  <a:cubicBezTo>
                    <a:pt x="130" y="35"/>
                    <a:pt x="131" y="33"/>
                    <a:pt x="132" y="29"/>
                  </a:cubicBezTo>
                  <a:cubicBezTo>
                    <a:pt x="134" y="25"/>
                    <a:pt x="136" y="20"/>
                    <a:pt x="138" y="16"/>
                  </a:cubicBezTo>
                  <a:cubicBezTo>
                    <a:pt x="138" y="16"/>
                    <a:pt x="138" y="16"/>
                    <a:pt x="138" y="16"/>
                  </a:cubicBezTo>
                  <a:close/>
                  <a:moveTo>
                    <a:pt x="138" y="178"/>
                  </a:moveTo>
                  <a:cubicBezTo>
                    <a:pt x="138" y="193"/>
                    <a:pt x="138" y="193"/>
                    <a:pt x="138" y="193"/>
                  </a:cubicBezTo>
                  <a:cubicBezTo>
                    <a:pt x="137" y="192"/>
                    <a:pt x="136" y="191"/>
                    <a:pt x="136" y="191"/>
                  </a:cubicBezTo>
                  <a:cubicBezTo>
                    <a:pt x="135" y="191"/>
                    <a:pt x="133" y="191"/>
                    <a:pt x="131" y="191"/>
                  </a:cubicBezTo>
                  <a:cubicBezTo>
                    <a:pt x="126" y="193"/>
                    <a:pt x="122" y="195"/>
                    <a:pt x="117" y="196"/>
                  </a:cubicBezTo>
                  <a:cubicBezTo>
                    <a:pt x="117" y="185"/>
                    <a:pt x="117" y="185"/>
                    <a:pt x="117" y="185"/>
                  </a:cubicBezTo>
                  <a:cubicBezTo>
                    <a:pt x="122" y="183"/>
                    <a:pt x="128" y="182"/>
                    <a:pt x="135" y="180"/>
                  </a:cubicBezTo>
                  <a:cubicBezTo>
                    <a:pt x="136" y="179"/>
                    <a:pt x="137" y="178"/>
                    <a:pt x="138" y="178"/>
                  </a:cubicBezTo>
                  <a:close/>
                  <a:moveTo>
                    <a:pt x="138" y="233"/>
                  </a:moveTo>
                  <a:cubicBezTo>
                    <a:pt x="138" y="274"/>
                    <a:pt x="138" y="274"/>
                    <a:pt x="138" y="274"/>
                  </a:cubicBezTo>
                  <a:cubicBezTo>
                    <a:pt x="134" y="267"/>
                    <a:pt x="128" y="262"/>
                    <a:pt x="122" y="258"/>
                  </a:cubicBezTo>
                  <a:cubicBezTo>
                    <a:pt x="120" y="257"/>
                    <a:pt x="118" y="257"/>
                    <a:pt x="117" y="256"/>
                  </a:cubicBezTo>
                  <a:cubicBezTo>
                    <a:pt x="117" y="238"/>
                    <a:pt x="117" y="238"/>
                    <a:pt x="117" y="238"/>
                  </a:cubicBezTo>
                  <a:cubicBezTo>
                    <a:pt x="117" y="238"/>
                    <a:pt x="117" y="238"/>
                    <a:pt x="117" y="238"/>
                  </a:cubicBezTo>
                  <a:cubicBezTo>
                    <a:pt x="120" y="239"/>
                    <a:pt x="122" y="239"/>
                    <a:pt x="125" y="239"/>
                  </a:cubicBezTo>
                  <a:cubicBezTo>
                    <a:pt x="129" y="239"/>
                    <a:pt x="132" y="239"/>
                    <a:pt x="134" y="238"/>
                  </a:cubicBezTo>
                  <a:cubicBezTo>
                    <a:pt x="136" y="238"/>
                    <a:pt x="137" y="236"/>
                    <a:pt x="138" y="233"/>
                  </a:cubicBezTo>
                  <a:close/>
                  <a:moveTo>
                    <a:pt x="117" y="223"/>
                  </a:moveTo>
                  <a:cubicBezTo>
                    <a:pt x="117" y="219"/>
                    <a:pt x="117" y="219"/>
                    <a:pt x="117" y="219"/>
                  </a:cubicBezTo>
                  <a:cubicBezTo>
                    <a:pt x="117" y="220"/>
                    <a:pt x="117" y="221"/>
                    <a:pt x="117" y="223"/>
                  </a:cubicBezTo>
                  <a:close/>
                  <a:moveTo>
                    <a:pt x="117" y="39"/>
                  </a:moveTo>
                  <a:cubicBezTo>
                    <a:pt x="117" y="160"/>
                    <a:pt x="117" y="160"/>
                    <a:pt x="117" y="160"/>
                  </a:cubicBezTo>
                  <a:cubicBezTo>
                    <a:pt x="116" y="160"/>
                    <a:pt x="116" y="160"/>
                    <a:pt x="116" y="160"/>
                  </a:cubicBezTo>
                  <a:cubicBezTo>
                    <a:pt x="113" y="157"/>
                    <a:pt x="110" y="155"/>
                    <a:pt x="109" y="152"/>
                  </a:cubicBezTo>
                  <a:cubicBezTo>
                    <a:pt x="108" y="150"/>
                    <a:pt x="107" y="148"/>
                    <a:pt x="107" y="145"/>
                  </a:cubicBezTo>
                  <a:cubicBezTo>
                    <a:pt x="105" y="141"/>
                    <a:pt x="103" y="140"/>
                    <a:pt x="102" y="140"/>
                  </a:cubicBezTo>
                  <a:cubicBezTo>
                    <a:pt x="101" y="139"/>
                    <a:pt x="99" y="140"/>
                    <a:pt x="96" y="142"/>
                  </a:cubicBezTo>
                  <a:cubicBezTo>
                    <a:pt x="92" y="147"/>
                    <a:pt x="87" y="152"/>
                    <a:pt x="83" y="156"/>
                  </a:cubicBezTo>
                  <a:cubicBezTo>
                    <a:pt x="78" y="160"/>
                    <a:pt x="74" y="164"/>
                    <a:pt x="72" y="168"/>
                  </a:cubicBezTo>
                  <a:cubicBezTo>
                    <a:pt x="70" y="170"/>
                    <a:pt x="68" y="170"/>
                    <a:pt x="66" y="170"/>
                  </a:cubicBezTo>
                  <a:cubicBezTo>
                    <a:pt x="65" y="170"/>
                    <a:pt x="63" y="169"/>
                    <a:pt x="62" y="168"/>
                  </a:cubicBezTo>
                  <a:cubicBezTo>
                    <a:pt x="58" y="164"/>
                    <a:pt x="56" y="162"/>
                    <a:pt x="55" y="159"/>
                  </a:cubicBezTo>
                  <a:cubicBezTo>
                    <a:pt x="54" y="156"/>
                    <a:pt x="54" y="153"/>
                    <a:pt x="53" y="149"/>
                  </a:cubicBezTo>
                  <a:cubicBezTo>
                    <a:pt x="52" y="146"/>
                    <a:pt x="52" y="142"/>
                    <a:pt x="52" y="141"/>
                  </a:cubicBezTo>
                  <a:cubicBezTo>
                    <a:pt x="52" y="138"/>
                    <a:pt x="54" y="136"/>
                    <a:pt x="57" y="132"/>
                  </a:cubicBezTo>
                  <a:cubicBezTo>
                    <a:pt x="59" y="128"/>
                    <a:pt x="61" y="125"/>
                    <a:pt x="62" y="122"/>
                  </a:cubicBezTo>
                  <a:cubicBezTo>
                    <a:pt x="62" y="119"/>
                    <a:pt x="63" y="116"/>
                    <a:pt x="64" y="112"/>
                  </a:cubicBezTo>
                  <a:cubicBezTo>
                    <a:pt x="63" y="109"/>
                    <a:pt x="62" y="106"/>
                    <a:pt x="60" y="105"/>
                  </a:cubicBezTo>
                  <a:cubicBezTo>
                    <a:pt x="57" y="104"/>
                    <a:pt x="55" y="105"/>
                    <a:pt x="52" y="109"/>
                  </a:cubicBezTo>
                  <a:cubicBezTo>
                    <a:pt x="50" y="110"/>
                    <a:pt x="48" y="111"/>
                    <a:pt x="47" y="112"/>
                  </a:cubicBezTo>
                  <a:cubicBezTo>
                    <a:pt x="46" y="113"/>
                    <a:pt x="44" y="113"/>
                    <a:pt x="43" y="113"/>
                  </a:cubicBezTo>
                  <a:cubicBezTo>
                    <a:pt x="38" y="109"/>
                    <a:pt x="35" y="104"/>
                    <a:pt x="34" y="101"/>
                  </a:cubicBezTo>
                  <a:cubicBezTo>
                    <a:pt x="34" y="97"/>
                    <a:pt x="35" y="92"/>
                    <a:pt x="37" y="86"/>
                  </a:cubicBezTo>
                  <a:cubicBezTo>
                    <a:pt x="37" y="83"/>
                    <a:pt x="38" y="80"/>
                    <a:pt x="39" y="79"/>
                  </a:cubicBezTo>
                  <a:cubicBezTo>
                    <a:pt x="40" y="77"/>
                    <a:pt x="43" y="76"/>
                    <a:pt x="47" y="74"/>
                  </a:cubicBezTo>
                  <a:cubicBezTo>
                    <a:pt x="53" y="68"/>
                    <a:pt x="60" y="62"/>
                    <a:pt x="67" y="55"/>
                  </a:cubicBezTo>
                  <a:cubicBezTo>
                    <a:pt x="75" y="48"/>
                    <a:pt x="82" y="46"/>
                    <a:pt x="89" y="47"/>
                  </a:cubicBezTo>
                  <a:cubicBezTo>
                    <a:pt x="95" y="53"/>
                    <a:pt x="97" y="60"/>
                    <a:pt x="95" y="68"/>
                  </a:cubicBezTo>
                  <a:cubicBezTo>
                    <a:pt x="94" y="76"/>
                    <a:pt x="89" y="81"/>
                    <a:pt x="79" y="83"/>
                  </a:cubicBezTo>
                  <a:cubicBezTo>
                    <a:pt x="76" y="84"/>
                    <a:pt x="73" y="86"/>
                    <a:pt x="71" y="89"/>
                  </a:cubicBezTo>
                  <a:cubicBezTo>
                    <a:pt x="69" y="91"/>
                    <a:pt x="70" y="94"/>
                    <a:pt x="73" y="97"/>
                  </a:cubicBezTo>
                  <a:cubicBezTo>
                    <a:pt x="76" y="103"/>
                    <a:pt x="79" y="109"/>
                    <a:pt x="80" y="113"/>
                  </a:cubicBezTo>
                  <a:cubicBezTo>
                    <a:pt x="81" y="118"/>
                    <a:pt x="81" y="123"/>
                    <a:pt x="82" y="129"/>
                  </a:cubicBezTo>
                  <a:cubicBezTo>
                    <a:pt x="82" y="131"/>
                    <a:pt x="83" y="132"/>
                    <a:pt x="85" y="133"/>
                  </a:cubicBezTo>
                  <a:cubicBezTo>
                    <a:pt x="86" y="133"/>
                    <a:pt x="88" y="133"/>
                    <a:pt x="90" y="132"/>
                  </a:cubicBezTo>
                  <a:cubicBezTo>
                    <a:pt x="101" y="125"/>
                    <a:pt x="101" y="125"/>
                    <a:pt x="101" y="125"/>
                  </a:cubicBezTo>
                  <a:cubicBezTo>
                    <a:pt x="103" y="123"/>
                    <a:pt x="104" y="120"/>
                    <a:pt x="103" y="118"/>
                  </a:cubicBezTo>
                  <a:cubicBezTo>
                    <a:pt x="103" y="115"/>
                    <a:pt x="103" y="113"/>
                    <a:pt x="103" y="111"/>
                  </a:cubicBezTo>
                  <a:cubicBezTo>
                    <a:pt x="102" y="108"/>
                    <a:pt x="103" y="106"/>
                    <a:pt x="103" y="104"/>
                  </a:cubicBezTo>
                  <a:cubicBezTo>
                    <a:pt x="104" y="102"/>
                    <a:pt x="105" y="100"/>
                    <a:pt x="107" y="97"/>
                  </a:cubicBezTo>
                  <a:cubicBezTo>
                    <a:pt x="108" y="90"/>
                    <a:pt x="108" y="82"/>
                    <a:pt x="108" y="75"/>
                  </a:cubicBezTo>
                  <a:cubicBezTo>
                    <a:pt x="107" y="67"/>
                    <a:pt x="107" y="59"/>
                    <a:pt x="107" y="51"/>
                  </a:cubicBezTo>
                  <a:cubicBezTo>
                    <a:pt x="107" y="47"/>
                    <a:pt x="108" y="43"/>
                    <a:pt x="110" y="41"/>
                  </a:cubicBezTo>
                  <a:cubicBezTo>
                    <a:pt x="111" y="39"/>
                    <a:pt x="113" y="39"/>
                    <a:pt x="117" y="39"/>
                  </a:cubicBezTo>
                  <a:close/>
                  <a:moveTo>
                    <a:pt x="117" y="185"/>
                  </a:moveTo>
                  <a:cubicBezTo>
                    <a:pt x="117" y="196"/>
                    <a:pt x="117" y="196"/>
                    <a:pt x="117" y="196"/>
                  </a:cubicBezTo>
                  <a:cubicBezTo>
                    <a:pt x="117" y="197"/>
                    <a:pt x="116" y="197"/>
                    <a:pt x="116" y="197"/>
                  </a:cubicBezTo>
                  <a:cubicBezTo>
                    <a:pt x="111" y="198"/>
                    <a:pt x="105" y="200"/>
                    <a:pt x="100" y="201"/>
                  </a:cubicBezTo>
                  <a:cubicBezTo>
                    <a:pt x="98" y="201"/>
                    <a:pt x="96" y="202"/>
                    <a:pt x="95" y="202"/>
                  </a:cubicBezTo>
                  <a:cubicBezTo>
                    <a:pt x="95" y="203"/>
                    <a:pt x="95" y="204"/>
                    <a:pt x="95" y="206"/>
                  </a:cubicBezTo>
                  <a:cubicBezTo>
                    <a:pt x="96" y="208"/>
                    <a:pt x="97" y="211"/>
                    <a:pt x="97" y="213"/>
                  </a:cubicBezTo>
                  <a:cubicBezTo>
                    <a:pt x="97" y="215"/>
                    <a:pt x="98" y="218"/>
                    <a:pt x="100" y="220"/>
                  </a:cubicBezTo>
                  <a:cubicBezTo>
                    <a:pt x="102" y="220"/>
                    <a:pt x="103" y="219"/>
                    <a:pt x="105" y="219"/>
                  </a:cubicBezTo>
                  <a:cubicBezTo>
                    <a:pt x="107" y="218"/>
                    <a:pt x="109" y="217"/>
                    <a:pt x="111" y="217"/>
                  </a:cubicBezTo>
                  <a:cubicBezTo>
                    <a:pt x="113" y="216"/>
                    <a:pt x="115" y="217"/>
                    <a:pt x="117" y="218"/>
                  </a:cubicBezTo>
                  <a:cubicBezTo>
                    <a:pt x="117" y="218"/>
                    <a:pt x="117" y="218"/>
                    <a:pt x="117" y="219"/>
                  </a:cubicBezTo>
                  <a:cubicBezTo>
                    <a:pt x="117" y="223"/>
                    <a:pt x="117" y="223"/>
                    <a:pt x="117" y="223"/>
                  </a:cubicBezTo>
                  <a:cubicBezTo>
                    <a:pt x="117" y="223"/>
                    <a:pt x="116" y="224"/>
                    <a:pt x="116" y="224"/>
                  </a:cubicBezTo>
                  <a:cubicBezTo>
                    <a:pt x="114" y="225"/>
                    <a:pt x="113" y="227"/>
                    <a:pt x="112" y="228"/>
                  </a:cubicBezTo>
                  <a:cubicBezTo>
                    <a:pt x="111" y="229"/>
                    <a:pt x="111" y="231"/>
                    <a:pt x="111" y="234"/>
                  </a:cubicBezTo>
                  <a:cubicBezTo>
                    <a:pt x="113" y="236"/>
                    <a:pt x="114" y="237"/>
                    <a:pt x="117" y="238"/>
                  </a:cubicBezTo>
                  <a:cubicBezTo>
                    <a:pt x="117" y="256"/>
                    <a:pt x="117" y="256"/>
                    <a:pt x="117" y="256"/>
                  </a:cubicBezTo>
                  <a:cubicBezTo>
                    <a:pt x="112" y="253"/>
                    <a:pt x="107" y="251"/>
                    <a:pt x="102" y="248"/>
                  </a:cubicBezTo>
                  <a:cubicBezTo>
                    <a:pt x="99" y="246"/>
                    <a:pt x="96" y="246"/>
                    <a:pt x="92" y="247"/>
                  </a:cubicBezTo>
                  <a:cubicBezTo>
                    <a:pt x="88" y="248"/>
                    <a:pt x="85" y="250"/>
                    <a:pt x="83" y="253"/>
                  </a:cubicBezTo>
                  <a:cubicBezTo>
                    <a:pt x="81" y="256"/>
                    <a:pt x="78" y="258"/>
                    <a:pt x="75" y="260"/>
                  </a:cubicBezTo>
                  <a:cubicBezTo>
                    <a:pt x="72" y="262"/>
                    <a:pt x="69" y="263"/>
                    <a:pt x="66" y="263"/>
                  </a:cubicBezTo>
                  <a:cubicBezTo>
                    <a:pt x="65" y="261"/>
                    <a:pt x="63" y="258"/>
                    <a:pt x="61" y="256"/>
                  </a:cubicBezTo>
                  <a:cubicBezTo>
                    <a:pt x="60" y="253"/>
                    <a:pt x="58" y="251"/>
                    <a:pt x="57" y="249"/>
                  </a:cubicBezTo>
                  <a:cubicBezTo>
                    <a:pt x="57" y="246"/>
                    <a:pt x="56" y="243"/>
                    <a:pt x="57" y="241"/>
                  </a:cubicBezTo>
                  <a:cubicBezTo>
                    <a:pt x="57" y="239"/>
                    <a:pt x="57" y="236"/>
                    <a:pt x="57" y="234"/>
                  </a:cubicBezTo>
                  <a:cubicBezTo>
                    <a:pt x="56" y="230"/>
                    <a:pt x="55" y="228"/>
                    <a:pt x="55" y="226"/>
                  </a:cubicBezTo>
                  <a:cubicBezTo>
                    <a:pt x="54" y="225"/>
                    <a:pt x="55" y="223"/>
                    <a:pt x="56" y="220"/>
                  </a:cubicBezTo>
                  <a:cubicBezTo>
                    <a:pt x="56" y="218"/>
                    <a:pt x="56" y="216"/>
                    <a:pt x="55" y="216"/>
                  </a:cubicBezTo>
                  <a:cubicBezTo>
                    <a:pt x="53" y="215"/>
                    <a:pt x="52" y="215"/>
                    <a:pt x="52" y="215"/>
                  </a:cubicBezTo>
                  <a:cubicBezTo>
                    <a:pt x="44" y="217"/>
                    <a:pt x="38" y="219"/>
                    <a:pt x="32" y="221"/>
                  </a:cubicBezTo>
                  <a:cubicBezTo>
                    <a:pt x="25" y="224"/>
                    <a:pt x="19" y="226"/>
                    <a:pt x="12" y="229"/>
                  </a:cubicBezTo>
                  <a:cubicBezTo>
                    <a:pt x="8" y="230"/>
                    <a:pt x="5" y="230"/>
                    <a:pt x="3" y="229"/>
                  </a:cubicBezTo>
                  <a:cubicBezTo>
                    <a:pt x="1" y="228"/>
                    <a:pt x="1" y="225"/>
                    <a:pt x="0" y="220"/>
                  </a:cubicBezTo>
                  <a:cubicBezTo>
                    <a:pt x="0" y="216"/>
                    <a:pt x="0" y="212"/>
                    <a:pt x="2" y="208"/>
                  </a:cubicBezTo>
                  <a:cubicBezTo>
                    <a:pt x="3" y="205"/>
                    <a:pt x="7" y="203"/>
                    <a:pt x="13" y="203"/>
                  </a:cubicBezTo>
                  <a:cubicBezTo>
                    <a:pt x="15" y="204"/>
                    <a:pt x="18" y="204"/>
                    <a:pt x="20" y="203"/>
                  </a:cubicBezTo>
                  <a:cubicBezTo>
                    <a:pt x="23" y="201"/>
                    <a:pt x="25" y="200"/>
                    <a:pt x="28" y="198"/>
                  </a:cubicBezTo>
                  <a:cubicBezTo>
                    <a:pt x="34" y="198"/>
                    <a:pt x="38" y="197"/>
                    <a:pt x="43" y="195"/>
                  </a:cubicBezTo>
                  <a:cubicBezTo>
                    <a:pt x="47" y="192"/>
                    <a:pt x="51" y="190"/>
                    <a:pt x="56" y="187"/>
                  </a:cubicBezTo>
                  <a:cubicBezTo>
                    <a:pt x="60" y="186"/>
                    <a:pt x="62" y="186"/>
                    <a:pt x="62" y="187"/>
                  </a:cubicBezTo>
                  <a:cubicBezTo>
                    <a:pt x="62" y="189"/>
                    <a:pt x="61" y="192"/>
                    <a:pt x="57" y="195"/>
                  </a:cubicBezTo>
                  <a:cubicBezTo>
                    <a:pt x="57" y="196"/>
                    <a:pt x="56" y="197"/>
                    <a:pt x="56" y="198"/>
                  </a:cubicBezTo>
                  <a:cubicBezTo>
                    <a:pt x="56" y="199"/>
                    <a:pt x="57" y="199"/>
                    <a:pt x="58" y="199"/>
                  </a:cubicBezTo>
                  <a:cubicBezTo>
                    <a:pt x="71" y="196"/>
                    <a:pt x="84" y="193"/>
                    <a:pt x="96" y="190"/>
                  </a:cubicBezTo>
                  <a:cubicBezTo>
                    <a:pt x="103" y="189"/>
                    <a:pt x="109" y="187"/>
                    <a:pt x="117" y="185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grpSp>
          <p:nvGrpSpPr>
            <p:cNvPr id="3" name="组合 2333"/>
            <p:cNvGrpSpPr/>
            <p:nvPr/>
          </p:nvGrpSpPr>
          <p:grpSpPr>
            <a:xfrm>
              <a:off x="3372574" y="5063358"/>
              <a:ext cx="973137" cy="1147763"/>
              <a:chOff x="150813" y="552450"/>
              <a:chExt cx="973137" cy="1147763"/>
            </a:xfrm>
            <a:solidFill>
              <a:srgbClr val="FFFF00"/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6" name="Freeform 1324"/>
              <p:cNvSpPr>
                <a:spLocks/>
              </p:cNvSpPr>
              <p:nvPr/>
            </p:nvSpPr>
            <p:spPr bwMode="auto">
              <a:xfrm>
                <a:off x="681038" y="638175"/>
                <a:ext cx="442912" cy="1062038"/>
              </a:xfrm>
              <a:custGeom>
                <a:avLst/>
                <a:gdLst/>
                <a:ahLst/>
                <a:cxnLst>
                  <a:cxn ang="0">
                    <a:pos x="118" y="130"/>
                  </a:cxn>
                  <a:cxn ang="0">
                    <a:pos x="114" y="127"/>
                  </a:cxn>
                  <a:cxn ang="0">
                    <a:pos x="81" y="126"/>
                  </a:cxn>
                  <a:cxn ang="0">
                    <a:pos x="48" y="131"/>
                  </a:cxn>
                  <a:cxn ang="0">
                    <a:pos x="42" y="131"/>
                  </a:cxn>
                  <a:cxn ang="0">
                    <a:pos x="39" y="126"/>
                  </a:cxn>
                  <a:cxn ang="0">
                    <a:pos x="37" y="86"/>
                  </a:cxn>
                  <a:cxn ang="0">
                    <a:pos x="42" y="66"/>
                  </a:cxn>
                  <a:cxn ang="0">
                    <a:pos x="39" y="51"/>
                  </a:cxn>
                  <a:cxn ang="0">
                    <a:pos x="40" y="38"/>
                  </a:cxn>
                  <a:cxn ang="0">
                    <a:pos x="51" y="31"/>
                  </a:cxn>
                  <a:cxn ang="0">
                    <a:pos x="63" y="27"/>
                  </a:cxn>
                  <a:cxn ang="0">
                    <a:pos x="71" y="17"/>
                  </a:cxn>
                  <a:cxn ang="0">
                    <a:pos x="64" y="7"/>
                  </a:cxn>
                  <a:cxn ang="0">
                    <a:pos x="43" y="0"/>
                  </a:cxn>
                  <a:cxn ang="0">
                    <a:pos x="36" y="2"/>
                  </a:cxn>
                  <a:cxn ang="0">
                    <a:pos x="31" y="5"/>
                  </a:cxn>
                  <a:cxn ang="0">
                    <a:pos x="1" y="10"/>
                  </a:cxn>
                  <a:cxn ang="0">
                    <a:pos x="0" y="9"/>
                  </a:cxn>
                  <a:cxn ang="0">
                    <a:pos x="0" y="65"/>
                  </a:cxn>
                  <a:cxn ang="0">
                    <a:pos x="2" y="65"/>
                  </a:cxn>
                  <a:cxn ang="0">
                    <a:pos x="1" y="66"/>
                  </a:cxn>
                  <a:cxn ang="0">
                    <a:pos x="0" y="67"/>
                  </a:cxn>
                  <a:cxn ang="0">
                    <a:pos x="0" y="68"/>
                  </a:cxn>
                  <a:cxn ang="0">
                    <a:pos x="0" y="94"/>
                  </a:cxn>
                  <a:cxn ang="0">
                    <a:pos x="2" y="94"/>
                  </a:cxn>
                  <a:cxn ang="0">
                    <a:pos x="7" y="103"/>
                  </a:cxn>
                  <a:cxn ang="0">
                    <a:pos x="0" y="114"/>
                  </a:cxn>
                  <a:cxn ang="0">
                    <a:pos x="0" y="130"/>
                  </a:cxn>
                  <a:cxn ang="0">
                    <a:pos x="4" y="134"/>
                  </a:cxn>
                  <a:cxn ang="0">
                    <a:pos x="0" y="141"/>
                  </a:cxn>
                  <a:cxn ang="0">
                    <a:pos x="0" y="166"/>
                  </a:cxn>
                  <a:cxn ang="0">
                    <a:pos x="4" y="167"/>
                  </a:cxn>
                  <a:cxn ang="0">
                    <a:pos x="7" y="176"/>
                  </a:cxn>
                  <a:cxn ang="0">
                    <a:pos x="6" y="195"/>
                  </a:cxn>
                  <a:cxn ang="0">
                    <a:pos x="8" y="213"/>
                  </a:cxn>
                  <a:cxn ang="0">
                    <a:pos x="7" y="245"/>
                  </a:cxn>
                  <a:cxn ang="0">
                    <a:pos x="16" y="276"/>
                  </a:cxn>
                  <a:cxn ang="0">
                    <a:pos x="24" y="283"/>
                  </a:cxn>
                  <a:cxn ang="0">
                    <a:pos x="33" y="274"/>
                  </a:cxn>
                  <a:cxn ang="0">
                    <a:pos x="38" y="236"/>
                  </a:cxn>
                  <a:cxn ang="0">
                    <a:pos x="39" y="197"/>
                  </a:cxn>
                  <a:cxn ang="0">
                    <a:pos x="38" y="183"/>
                  </a:cxn>
                  <a:cxn ang="0">
                    <a:pos x="39" y="169"/>
                  </a:cxn>
                  <a:cxn ang="0">
                    <a:pos x="39" y="162"/>
                  </a:cxn>
                  <a:cxn ang="0">
                    <a:pos x="46" y="158"/>
                  </a:cxn>
                  <a:cxn ang="0">
                    <a:pos x="116" y="143"/>
                  </a:cxn>
                  <a:cxn ang="0">
                    <a:pos x="118" y="142"/>
                  </a:cxn>
                  <a:cxn ang="0">
                    <a:pos x="118" y="130"/>
                  </a:cxn>
                </a:cxnLst>
                <a:rect l="0" t="0" r="r" b="b"/>
                <a:pathLst>
                  <a:path w="118" h="283">
                    <a:moveTo>
                      <a:pt x="118" y="130"/>
                    </a:moveTo>
                    <a:cubicBezTo>
                      <a:pt x="117" y="129"/>
                      <a:pt x="116" y="128"/>
                      <a:pt x="114" y="127"/>
                    </a:cubicBezTo>
                    <a:cubicBezTo>
                      <a:pt x="102" y="126"/>
                      <a:pt x="91" y="125"/>
                      <a:pt x="81" y="126"/>
                    </a:cubicBezTo>
                    <a:cubicBezTo>
                      <a:pt x="70" y="126"/>
                      <a:pt x="60" y="128"/>
                      <a:pt x="48" y="131"/>
                    </a:cubicBezTo>
                    <a:cubicBezTo>
                      <a:pt x="46" y="132"/>
                      <a:pt x="44" y="132"/>
                      <a:pt x="42" y="131"/>
                    </a:cubicBezTo>
                    <a:cubicBezTo>
                      <a:pt x="41" y="131"/>
                      <a:pt x="40" y="130"/>
                      <a:pt x="39" y="126"/>
                    </a:cubicBezTo>
                    <a:cubicBezTo>
                      <a:pt x="37" y="86"/>
                      <a:pt x="37" y="86"/>
                      <a:pt x="37" y="86"/>
                    </a:cubicBezTo>
                    <a:cubicBezTo>
                      <a:pt x="42" y="66"/>
                      <a:pt x="42" y="66"/>
                      <a:pt x="42" y="66"/>
                    </a:cubicBezTo>
                    <a:cubicBezTo>
                      <a:pt x="41" y="61"/>
                      <a:pt x="40" y="56"/>
                      <a:pt x="39" y="51"/>
                    </a:cubicBezTo>
                    <a:cubicBezTo>
                      <a:pt x="39" y="47"/>
                      <a:pt x="39" y="42"/>
                      <a:pt x="40" y="38"/>
                    </a:cubicBezTo>
                    <a:cubicBezTo>
                      <a:pt x="42" y="34"/>
                      <a:pt x="46" y="32"/>
                      <a:pt x="51" y="31"/>
                    </a:cubicBezTo>
                    <a:cubicBezTo>
                      <a:pt x="55" y="29"/>
                      <a:pt x="59" y="28"/>
                      <a:pt x="63" y="27"/>
                    </a:cubicBezTo>
                    <a:cubicBezTo>
                      <a:pt x="68" y="24"/>
                      <a:pt x="71" y="20"/>
                      <a:pt x="71" y="17"/>
                    </a:cubicBezTo>
                    <a:cubicBezTo>
                      <a:pt x="72" y="13"/>
                      <a:pt x="70" y="9"/>
                      <a:pt x="64" y="7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0" y="0"/>
                      <a:pt x="38" y="0"/>
                      <a:pt x="36" y="2"/>
                    </a:cubicBezTo>
                    <a:cubicBezTo>
                      <a:pt x="35" y="3"/>
                      <a:pt x="33" y="4"/>
                      <a:pt x="31" y="5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0" y="10"/>
                      <a:pt x="0" y="9"/>
                      <a:pt x="0" y="9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2" y="65"/>
                      <a:pt x="2" y="65"/>
                      <a:pt x="2" y="65"/>
                    </a:cubicBezTo>
                    <a:cubicBezTo>
                      <a:pt x="3" y="65"/>
                      <a:pt x="2" y="65"/>
                      <a:pt x="1" y="66"/>
                    </a:cubicBezTo>
                    <a:cubicBezTo>
                      <a:pt x="1" y="67"/>
                      <a:pt x="0" y="67"/>
                      <a:pt x="0" y="67"/>
                    </a:cubicBezTo>
                    <a:cubicBezTo>
                      <a:pt x="0" y="67"/>
                      <a:pt x="0" y="67"/>
                      <a:pt x="0" y="68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2" y="94"/>
                      <a:pt x="2" y="94"/>
                      <a:pt x="2" y="94"/>
                    </a:cubicBezTo>
                    <a:cubicBezTo>
                      <a:pt x="6" y="95"/>
                      <a:pt x="7" y="98"/>
                      <a:pt x="7" y="103"/>
                    </a:cubicBezTo>
                    <a:cubicBezTo>
                      <a:pt x="7" y="108"/>
                      <a:pt x="4" y="112"/>
                      <a:pt x="0" y="114"/>
                    </a:cubicBezTo>
                    <a:cubicBezTo>
                      <a:pt x="0" y="130"/>
                      <a:pt x="0" y="130"/>
                      <a:pt x="0" y="130"/>
                    </a:cubicBezTo>
                    <a:cubicBezTo>
                      <a:pt x="2" y="130"/>
                      <a:pt x="4" y="132"/>
                      <a:pt x="4" y="134"/>
                    </a:cubicBezTo>
                    <a:cubicBezTo>
                      <a:pt x="4" y="137"/>
                      <a:pt x="3" y="140"/>
                      <a:pt x="0" y="141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2" y="166"/>
                      <a:pt x="3" y="166"/>
                      <a:pt x="4" y="167"/>
                    </a:cubicBezTo>
                    <a:cubicBezTo>
                      <a:pt x="5" y="169"/>
                      <a:pt x="6" y="172"/>
                      <a:pt x="7" y="176"/>
                    </a:cubicBezTo>
                    <a:cubicBezTo>
                      <a:pt x="6" y="182"/>
                      <a:pt x="5" y="188"/>
                      <a:pt x="6" y="195"/>
                    </a:cubicBezTo>
                    <a:cubicBezTo>
                      <a:pt x="6" y="200"/>
                      <a:pt x="7" y="207"/>
                      <a:pt x="8" y="213"/>
                    </a:cubicBezTo>
                    <a:cubicBezTo>
                      <a:pt x="7" y="224"/>
                      <a:pt x="7" y="235"/>
                      <a:pt x="7" y="245"/>
                    </a:cubicBezTo>
                    <a:cubicBezTo>
                      <a:pt x="7" y="255"/>
                      <a:pt x="10" y="265"/>
                      <a:pt x="16" y="276"/>
                    </a:cubicBezTo>
                    <a:cubicBezTo>
                      <a:pt x="18" y="281"/>
                      <a:pt x="21" y="283"/>
                      <a:pt x="24" y="283"/>
                    </a:cubicBezTo>
                    <a:cubicBezTo>
                      <a:pt x="28" y="283"/>
                      <a:pt x="31" y="279"/>
                      <a:pt x="33" y="274"/>
                    </a:cubicBezTo>
                    <a:cubicBezTo>
                      <a:pt x="35" y="260"/>
                      <a:pt x="37" y="247"/>
                      <a:pt x="38" y="236"/>
                    </a:cubicBezTo>
                    <a:cubicBezTo>
                      <a:pt x="39" y="223"/>
                      <a:pt x="39" y="211"/>
                      <a:pt x="39" y="197"/>
                    </a:cubicBezTo>
                    <a:cubicBezTo>
                      <a:pt x="38" y="192"/>
                      <a:pt x="38" y="187"/>
                      <a:pt x="38" y="183"/>
                    </a:cubicBezTo>
                    <a:cubicBezTo>
                      <a:pt x="37" y="178"/>
                      <a:pt x="38" y="174"/>
                      <a:pt x="39" y="169"/>
                    </a:cubicBezTo>
                    <a:cubicBezTo>
                      <a:pt x="38" y="167"/>
                      <a:pt x="38" y="164"/>
                      <a:pt x="39" y="162"/>
                    </a:cubicBezTo>
                    <a:cubicBezTo>
                      <a:pt x="40" y="160"/>
                      <a:pt x="42" y="159"/>
                      <a:pt x="46" y="158"/>
                    </a:cubicBezTo>
                    <a:cubicBezTo>
                      <a:pt x="116" y="143"/>
                      <a:pt x="116" y="143"/>
                      <a:pt x="116" y="143"/>
                    </a:cubicBezTo>
                    <a:cubicBezTo>
                      <a:pt x="116" y="143"/>
                      <a:pt x="117" y="142"/>
                      <a:pt x="118" y="142"/>
                    </a:cubicBezTo>
                    <a:lnTo>
                      <a:pt x="118" y="13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7" name="Freeform 1325"/>
              <p:cNvSpPr>
                <a:spLocks/>
              </p:cNvSpPr>
              <p:nvPr/>
            </p:nvSpPr>
            <p:spPr bwMode="auto">
              <a:xfrm>
                <a:off x="642938" y="623888"/>
                <a:ext cx="38100" cy="388938"/>
              </a:xfrm>
              <a:custGeom>
                <a:avLst/>
                <a:gdLst/>
                <a:ahLst/>
                <a:cxnLst>
                  <a:cxn ang="0">
                    <a:pos x="10" y="13"/>
                  </a:cxn>
                  <a:cxn ang="0">
                    <a:pos x="10" y="69"/>
                  </a:cxn>
                  <a:cxn ang="0">
                    <a:pos x="10" y="69"/>
                  </a:cxn>
                  <a:cxn ang="0">
                    <a:pos x="7" y="71"/>
                  </a:cxn>
                  <a:cxn ang="0">
                    <a:pos x="10" y="72"/>
                  </a:cxn>
                  <a:cxn ang="0">
                    <a:pos x="10" y="98"/>
                  </a:cxn>
                  <a:cxn ang="0">
                    <a:pos x="9" y="99"/>
                  </a:cxn>
                  <a:cxn ang="0">
                    <a:pos x="0" y="104"/>
                  </a:cxn>
                  <a:cxn ang="0">
                    <a:pos x="0" y="61"/>
                  </a:cxn>
                  <a:cxn ang="0">
                    <a:pos x="0" y="60"/>
                  </a:cxn>
                  <a:cxn ang="0">
                    <a:pos x="1" y="57"/>
                  </a:cxn>
                  <a:cxn ang="0">
                    <a:pos x="0" y="55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10" y="13"/>
                  </a:cxn>
                </a:cxnLst>
                <a:rect l="0" t="0" r="r" b="b"/>
                <a:pathLst>
                  <a:path w="10" h="104">
                    <a:moveTo>
                      <a:pt x="10" y="13"/>
                    </a:moveTo>
                    <a:cubicBezTo>
                      <a:pt x="10" y="69"/>
                      <a:pt x="10" y="69"/>
                      <a:pt x="10" y="69"/>
                    </a:cubicBezTo>
                    <a:cubicBezTo>
                      <a:pt x="10" y="69"/>
                      <a:pt x="10" y="69"/>
                      <a:pt x="10" y="69"/>
                    </a:cubicBezTo>
                    <a:cubicBezTo>
                      <a:pt x="8" y="69"/>
                      <a:pt x="7" y="70"/>
                      <a:pt x="7" y="71"/>
                    </a:cubicBezTo>
                    <a:cubicBezTo>
                      <a:pt x="7" y="72"/>
                      <a:pt x="8" y="72"/>
                      <a:pt x="10" y="72"/>
                    </a:cubicBezTo>
                    <a:cubicBezTo>
                      <a:pt x="10" y="98"/>
                      <a:pt x="10" y="98"/>
                      <a:pt x="10" y="98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5" y="101"/>
                      <a:pt x="2" y="102"/>
                      <a:pt x="0" y="104"/>
                    </a:cubicBezTo>
                    <a:cubicBezTo>
                      <a:pt x="0" y="61"/>
                      <a:pt x="0" y="61"/>
                      <a:pt x="0" y="61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1" y="59"/>
                      <a:pt x="2" y="58"/>
                      <a:pt x="1" y="57"/>
                    </a:cubicBezTo>
                    <a:cubicBezTo>
                      <a:pt x="1" y="56"/>
                      <a:pt x="1" y="55"/>
                      <a:pt x="0" y="5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5"/>
                      <a:pt x="6" y="9"/>
                      <a:pt x="10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8" name="Freeform 1326"/>
              <p:cNvSpPr>
                <a:spLocks/>
              </p:cNvSpPr>
              <p:nvPr/>
            </p:nvSpPr>
            <p:spPr bwMode="auto">
              <a:xfrm>
                <a:off x="642938" y="1065213"/>
                <a:ext cx="38100" cy="68263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0" y="16"/>
                  </a:cxn>
                  <a:cxn ang="0">
                    <a:pos x="6" y="16"/>
                  </a:cxn>
                  <a:cxn ang="0">
                    <a:pos x="0" y="18"/>
                  </a:cxn>
                  <a:cxn ang="0">
                    <a:pos x="0" y="1"/>
                  </a:cxn>
                  <a:cxn ang="0">
                    <a:pos x="10" y="0"/>
                  </a:cxn>
                  <a:cxn ang="0">
                    <a:pos x="10" y="0"/>
                  </a:cxn>
                </a:cxnLst>
                <a:rect l="0" t="0" r="r" b="b"/>
                <a:pathLst>
                  <a:path w="10" h="18">
                    <a:moveTo>
                      <a:pt x="10" y="0"/>
                    </a:moveTo>
                    <a:cubicBezTo>
                      <a:pt x="10" y="16"/>
                      <a:pt x="10" y="16"/>
                      <a:pt x="10" y="16"/>
                    </a:cubicBezTo>
                    <a:cubicBezTo>
                      <a:pt x="9" y="16"/>
                      <a:pt x="8" y="16"/>
                      <a:pt x="6" y="16"/>
                    </a:cubicBezTo>
                    <a:cubicBezTo>
                      <a:pt x="4" y="16"/>
                      <a:pt x="2" y="17"/>
                      <a:pt x="0" y="18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3" y="0"/>
                      <a:pt x="6" y="0"/>
                      <a:pt x="10" y="0"/>
                    </a:cubicBezTo>
                    <a:cubicBezTo>
                      <a:pt x="10" y="0"/>
                      <a:pt x="10" y="0"/>
                      <a:pt x="1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9" name="Freeform 1327"/>
              <p:cNvSpPr>
                <a:spLocks/>
              </p:cNvSpPr>
              <p:nvPr/>
            </p:nvSpPr>
            <p:spPr bwMode="auto">
              <a:xfrm>
                <a:off x="642938" y="1166813"/>
                <a:ext cx="38100" cy="10160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0" y="25"/>
                  </a:cxn>
                  <a:cxn ang="0">
                    <a:pos x="7" y="26"/>
                  </a:cxn>
                  <a:cxn ang="0">
                    <a:pos x="0" y="27"/>
                  </a:cxn>
                  <a:cxn ang="0">
                    <a:pos x="0" y="4"/>
                  </a:cxn>
                  <a:cxn ang="0">
                    <a:pos x="9" y="1"/>
                  </a:cxn>
                  <a:cxn ang="0">
                    <a:pos x="10" y="0"/>
                  </a:cxn>
                </a:cxnLst>
                <a:rect l="0" t="0" r="r" b="b"/>
                <a:pathLst>
                  <a:path w="10" h="27">
                    <a:moveTo>
                      <a:pt x="10" y="0"/>
                    </a:moveTo>
                    <a:cubicBezTo>
                      <a:pt x="10" y="25"/>
                      <a:pt x="10" y="25"/>
                      <a:pt x="10" y="25"/>
                    </a:cubicBezTo>
                    <a:cubicBezTo>
                      <a:pt x="9" y="25"/>
                      <a:pt x="8" y="26"/>
                      <a:pt x="7" y="26"/>
                    </a:cubicBezTo>
                    <a:cubicBezTo>
                      <a:pt x="5" y="26"/>
                      <a:pt x="2" y="26"/>
                      <a:pt x="0" y="27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9" y="1"/>
                      <a:pt x="9" y="1"/>
                      <a:pt x="9" y="1"/>
                    </a:cubicBezTo>
                    <a:cubicBezTo>
                      <a:pt x="9" y="1"/>
                      <a:pt x="10" y="1"/>
                      <a:pt x="1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0" name="Freeform 1328"/>
              <p:cNvSpPr>
                <a:spLocks/>
              </p:cNvSpPr>
              <p:nvPr/>
            </p:nvSpPr>
            <p:spPr bwMode="auto">
              <a:xfrm>
                <a:off x="398463" y="552450"/>
                <a:ext cx="244475" cy="319088"/>
              </a:xfrm>
              <a:custGeom>
                <a:avLst/>
                <a:gdLst/>
                <a:ahLst/>
                <a:cxnLst>
                  <a:cxn ang="0">
                    <a:pos x="65" y="19"/>
                  </a:cxn>
                  <a:cxn ang="0">
                    <a:pos x="65" y="74"/>
                  </a:cxn>
                  <a:cxn ang="0">
                    <a:pos x="64" y="74"/>
                  </a:cxn>
                  <a:cxn ang="0">
                    <a:pos x="46" y="78"/>
                  </a:cxn>
                  <a:cxn ang="0">
                    <a:pos x="27" y="83"/>
                  </a:cxn>
                  <a:cxn ang="0">
                    <a:pos x="19" y="85"/>
                  </a:cxn>
                  <a:cxn ang="0">
                    <a:pos x="11" y="83"/>
                  </a:cxn>
                  <a:cxn ang="0">
                    <a:pos x="1" y="65"/>
                  </a:cxn>
                  <a:cxn ang="0">
                    <a:pos x="4" y="46"/>
                  </a:cxn>
                  <a:cxn ang="0">
                    <a:pos x="16" y="32"/>
                  </a:cxn>
                  <a:cxn ang="0">
                    <a:pos x="28" y="18"/>
                  </a:cxn>
                  <a:cxn ang="0">
                    <a:pos x="33" y="7"/>
                  </a:cxn>
                  <a:cxn ang="0">
                    <a:pos x="46" y="0"/>
                  </a:cxn>
                  <a:cxn ang="0">
                    <a:pos x="51" y="0"/>
                  </a:cxn>
                  <a:cxn ang="0">
                    <a:pos x="54" y="6"/>
                  </a:cxn>
                  <a:cxn ang="0">
                    <a:pos x="65" y="19"/>
                  </a:cxn>
                </a:cxnLst>
                <a:rect l="0" t="0" r="r" b="b"/>
                <a:pathLst>
                  <a:path w="65" h="85">
                    <a:moveTo>
                      <a:pt x="65" y="19"/>
                    </a:moveTo>
                    <a:cubicBezTo>
                      <a:pt x="65" y="74"/>
                      <a:pt x="65" y="74"/>
                      <a:pt x="65" y="74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57" y="75"/>
                      <a:pt x="52" y="77"/>
                      <a:pt x="46" y="78"/>
                    </a:cubicBezTo>
                    <a:cubicBezTo>
                      <a:pt x="40" y="79"/>
                      <a:pt x="33" y="81"/>
                      <a:pt x="27" y="83"/>
                    </a:cubicBezTo>
                    <a:cubicBezTo>
                      <a:pt x="24" y="84"/>
                      <a:pt x="22" y="85"/>
                      <a:pt x="19" y="85"/>
                    </a:cubicBezTo>
                    <a:cubicBezTo>
                      <a:pt x="17" y="85"/>
                      <a:pt x="15" y="84"/>
                      <a:pt x="11" y="83"/>
                    </a:cubicBezTo>
                    <a:cubicBezTo>
                      <a:pt x="5" y="77"/>
                      <a:pt x="2" y="71"/>
                      <a:pt x="1" y="65"/>
                    </a:cubicBezTo>
                    <a:cubicBezTo>
                      <a:pt x="0" y="59"/>
                      <a:pt x="1" y="52"/>
                      <a:pt x="4" y="46"/>
                    </a:cubicBezTo>
                    <a:cubicBezTo>
                      <a:pt x="8" y="41"/>
                      <a:pt x="12" y="36"/>
                      <a:pt x="16" y="32"/>
                    </a:cubicBezTo>
                    <a:cubicBezTo>
                      <a:pt x="21" y="28"/>
                      <a:pt x="25" y="23"/>
                      <a:pt x="28" y="18"/>
                    </a:cubicBezTo>
                    <a:cubicBezTo>
                      <a:pt x="29" y="12"/>
                      <a:pt x="31" y="8"/>
                      <a:pt x="33" y="7"/>
                    </a:cubicBezTo>
                    <a:cubicBezTo>
                      <a:pt x="36" y="6"/>
                      <a:pt x="40" y="4"/>
                      <a:pt x="46" y="0"/>
                    </a:cubicBezTo>
                    <a:cubicBezTo>
                      <a:pt x="49" y="0"/>
                      <a:pt x="50" y="0"/>
                      <a:pt x="51" y="0"/>
                    </a:cubicBezTo>
                    <a:cubicBezTo>
                      <a:pt x="52" y="1"/>
                      <a:pt x="53" y="3"/>
                      <a:pt x="54" y="6"/>
                    </a:cubicBezTo>
                    <a:cubicBezTo>
                      <a:pt x="58" y="10"/>
                      <a:pt x="61" y="14"/>
                      <a:pt x="65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1" name="Freeform 1329"/>
              <p:cNvSpPr>
                <a:spLocks/>
              </p:cNvSpPr>
              <p:nvPr/>
            </p:nvSpPr>
            <p:spPr bwMode="auto">
              <a:xfrm>
                <a:off x="409575" y="852488"/>
                <a:ext cx="233362" cy="341313"/>
              </a:xfrm>
              <a:custGeom>
                <a:avLst/>
                <a:gdLst/>
                <a:ahLst/>
                <a:cxnLst>
                  <a:cxn ang="0">
                    <a:pos x="62" y="0"/>
                  </a:cxn>
                  <a:cxn ang="0">
                    <a:pos x="43" y="14"/>
                  </a:cxn>
                  <a:cxn ang="0">
                    <a:pos x="24" y="23"/>
                  </a:cxn>
                  <a:cxn ang="0">
                    <a:pos x="16" y="26"/>
                  </a:cxn>
                  <a:cxn ang="0">
                    <a:pos x="10" y="28"/>
                  </a:cxn>
                  <a:cxn ang="0">
                    <a:pos x="5" y="30"/>
                  </a:cxn>
                  <a:cxn ang="0">
                    <a:pos x="5" y="36"/>
                  </a:cxn>
                  <a:cxn ang="0">
                    <a:pos x="1" y="40"/>
                  </a:cxn>
                  <a:cxn ang="0">
                    <a:pos x="3" y="45"/>
                  </a:cxn>
                  <a:cxn ang="0">
                    <a:pos x="17" y="53"/>
                  </a:cxn>
                  <a:cxn ang="0">
                    <a:pos x="30" y="49"/>
                  </a:cxn>
                  <a:cxn ang="0">
                    <a:pos x="35" y="49"/>
                  </a:cxn>
                  <a:cxn ang="0">
                    <a:pos x="35" y="54"/>
                  </a:cxn>
                  <a:cxn ang="0">
                    <a:pos x="23" y="66"/>
                  </a:cxn>
                  <a:cxn ang="0">
                    <a:pos x="10" y="73"/>
                  </a:cxn>
                  <a:cxn ang="0">
                    <a:pos x="4" y="85"/>
                  </a:cxn>
                  <a:cxn ang="0">
                    <a:pos x="15" y="91"/>
                  </a:cxn>
                  <a:cxn ang="0">
                    <a:pos x="42" y="81"/>
                  </a:cxn>
                  <a:cxn ang="0">
                    <a:pos x="62" y="75"/>
                  </a:cxn>
                  <a:cxn ang="0">
                    <a:pos x="62" y="58"/>
                  </a:cxn>
                  <a:cxn ang="0">
                    <a:pos x="59" y="59"/>
                  </a:cxn>
                  <a:cxn ang="0">
                    <a:pos x="47" y="61"/>
                  </a:cxn>
                  <a:cxn ang="0">
                    <a:pos x="44" y="59"/>
                  </a:cxn>
                  <a:cxn ang="0">
                    <a:pos x="45" y="54"/>
                  </a:cxn>
                  <a:cxn ang="0">
                    <a:pos x="58" y="45"/>
                  </a:cxn>
                  <a:cxn ang="0">
                    <a:pos x="62" y="43"/>
                  </a:cxn>
                  <a:cxn ang="0">
                    <a:pos x="62" y="0"/>
                  </a:cxn>
                </a:cxnLst>
                <a:rect l="0" t="0" r="r" b="b"/>
                <a:pathLst>
                  <a:path w="62" h="91">
                    <a:moveTo>
                      <a:pt x="62" y="0"/>
                    </a:moveTo>
                    <a:cubicBezTo>
                      <a:pt x="54" y="6"/>
                      <a:pt x="48" y="10"/>
                      <a:pt x="43" y="14"/>
                    </a:cubicBezTo>
                    <a:cubicBezTo>
                      <a:pt x="37" y="17"/>
                      <a:pt x="31" y="21"/>
                      <a:pt x="24" y="23"/>
                    </a:cubicBezTo>
                    <a:cubicBezTo>
                      <a:pt x="21" y="25"/>
                      <a:pt x="19" y="26"/>
                      <a:pt x="16" y="26"/>
                    </a:cubicBezTo>
                    <a:cubicBezTo>
                      <a:pt x="15" y="27"/>
                      <a:pt x="12" y="27"/>
                      <a:pt x="10" y="28"/>
                    </a:cubicBezTo>
                    <a:cubicBezTo>
                      <a:pt x="7" y="29"/>
                      <a:pt x="5" y="29"/>
                      <a:pt x="5" y="30"/>
                    </a:cubicBezTo>
                    <a:cubicBezTo>
                      <a:pt x="5" y="31"/>
                      <a:pt x="5" y="33"/>
                      <a:pt x="5" y="36"/>
                    </a:cubicBezTo>
                    <a:cubicBezTo>
                      <a:pt x="3" y="37"/>
                      <a:pt x="2" y="39"/>
                      <a:pt x="1" y="40"/>
                    </a:cubicBezTo>
                    <a:cubicBezTo>
                      <a:pt x="0" y="41"/>
                      <a:pt x="1" y="43"/>
                      <a:pt x="3" y="45"/>
                    </a:cubicBezTo>
                    <a:cubicBezTo>
                      <a:pt x="8" y="50"/>
                      <a:pt x="13" y="53"/>
                      <a:pt x="17" y="53"/>
                    </a:cubicBezTo>
                    <a:cubicBezTo>
                      <a:pt x="21" y="53"/>
                      <a:pt x="25" y="52"/>
                      <a:pt x="30" y="49"/>
                    </a:cubicBezTo>
                    <a:cubicBezTo>
                      <a:pt x="32" y="48"/>
                      <a:pt x="34" y="48"/>
                      <a:pt x="35" y="49"/>
                    </a:cubicBezTo>
                    <a:cubicBezTo>
                      <a:pt x="36" y="50"/>
                      <a:pt x="36" y="51"/>
                      <a:pt x="35" y="54"/>
                    </a:cubicBezTo>
                    <a:cubicBezTo>
                      <a:pt x="31" y="58"/>
                      <a:pt x="27" y="63"/>
                      <a:pt x="23" y="66"/>
                    </a:cubicBezTo>
                    <a:cubicBezTo>
                      <a:pt x="19" y="70"/>
                      <a:pt x="14" y="73"/>
                      <a:pt x="10" y="73"/>
                    </a:cubicBezTo>
                    <a:cubicBezTo>
                      <a:pt x="4" y="77"/>
                      <a:pt x="2" y="81"/>
                      <a:pt x="4" y="85"/>
                    </a:cubicBezTo>
                    <a:cubicBezTo>
                      <a:pt x="6" y="89"/>
                      <a:pt x="10" y="91"/>
                      <a:pt x="15" y="91"/>
                    </a:cubicBezTo>
                    <a:cubicBezTo>
                      <a:pt x="25" y="87"/>
                      <a:pt x="34" y="83"/>
                      <a:pt x="42" y="81"/>
                    </a:cubicBezTo>
                    <a:cubicBezTo>
                      <a:pt x="48" y="79"/>
                      <a:pt x="55" y="77"/>
                      <a:pt x="62" y="75"/>
                    </a:cubicBezTo>
                    <a:cubicBezTo>
                      <a:pt x="62" y="58"/>
                      <a:pt x="62" y="58"/>
                      <a:pt x="62" y="58"/>
                    </a:cubicBezTo>
                    <a:cubicBezTo>
                      <a:pt x="61" y="58"/>
                      <a:pt x="60" y="59"/>
                      <a:pt x="59" y="59"/>
                    </a:cubicBezTo>
                    <a:cubicBezTo>
                      <a:pt x="55" y="60"/>
                      <a:pt x="51" y="60"/>
                      <a:pt x="47" y="61"/>
                    </a:cubicBezTo>
                    <a:cubicBezTo>
                      <a:pt x="44" y="60"/>
                      <a:pt x="44" y="60"/>
                      <a:pt x="44" y="59"/>
                    </a:cubicBezTo>
                    <a:cubicBezTo>
                      <a:pt x="43" y="58"/>
                      <a:pt x="44" y="56"/>
                      <a:pt x="45" y="54"/>
                    </a:cubicBezTo>
                    <a:cubicBezTo>
                      <a:pt x="50" y="51"/>
                      <a:pt x="54" y="48"/>
                      <a:pt x="58" y="45"/>
                    </a:cubicBezTo>
                    <a:cubicBezTo>
                      <a:pt x="59" y="45"/>
                      <a:pt x="60" y="44"/>
                      <a:pt x="62" y="43"/>
                    </a:cubicBezTo>
                    <a:cubicBezTo>
                      <a:pt x="62" y="0"/>
                      <a:pt x="62" y="0"/>
                      <a:pt x="6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2" name="Freeform 1330"/>
              <p:cNvSpPr>
                <a:spLocks/>
              </p:cNvSpPr>
              <p:nvPr/>
            </p:nvSpPr>
            <p:spPr bwMode="auto">
              <a:xfrm>
                <a:off x="222250" y="1182688"/>
                <a:ext cx="420687" cy="209550"/>
              </a:xfrm>
              <a:custGeom>
                <a:avLst/>
                <a:gdLst/>
                <a:ahLst/>
                <a:cxnLst>
                  <a:cxn ang="0">
                    <a:pos x="112" y="0"/>
                  </a:cxn>
                  <a:cxn ang="0">
                    <a:pos x="112" y="23"/>
                  </a:cxn>
                  <a:cxn ang="0">
                    <a:pos x="64" y="34"/>
                  </a:cxn>
                  <a:cxn ang="0">
                    <a:pos x="9" y="54"/>
                  </a:cxn>
                  <a:cxn ang="0">
                    <a:pos x="0" y="56"/>
                  </a:cxn>
                  <a:cxn ang="0">
                    <a:pos x="0" y="22"/>
                  </a:cxn>
                  <a:cxn ang="0">
                    <a:pos x="1" y="21"/>
                  </a:cxn>
                  <a:cxn ang="0">
                    <a:pos x="13" y="22"/>
                  </a:cxn>
                  <a:cxn ang="0">
                    <a:pos x="20" y="24"/>
                  </a:cxn>
                  <a:cxn ang="0">
                    <a:pos x="31" y="22"/>
                  </a:cxn>
                  <a:cxn ang="0">
                    <a:pos x="43" y="19"/>
                  </a:cxn>
                  <a:cxn ang="0">
                    <a:pos x="112" y="0"/>
                  </a:cxn>
                </a:cxnLst>
                <a:rect l="0" t="0" r="r" b="b"/>
                <a:pathLst>
                  <a:path w="112" h="56">
                    <a:moveTo>
                      <a:pt x="112" y="0"/>
                    </a:moveTo>
                    <a:cubicBezTo>
                      <a:pt x="112" y="23"/>
                      <a:pt x="112" y="23"/>
                      <a:pt x="112" y="23"/>
                    </a:cubicBezTo>
                    <a:cubicBezTo>
                      <a:pt x="95" y="26"/>
                      <a:pt x="79" y="29"/>
                      <a:pt x="64" y="34"/>
                    </a:cubicBezTo>
                    <a:cubicBezTo>
                      <a:pt x="47" y="39"/>
                      <a:pt x="29" y="46"/>
                      <a:pt x="9" y="54"/>
                    </a:cubicBezTo>
                    <a:cubicBezTo>
                      <a:pt x="6" y="55"/>
                      <a:pt x="2" y="56"/>
                      <a:pt x="0" y="56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2"/>
                      <a:pt x="1" y="21"/>
                      <a:pt x="1" y="21"/>
                    </a:cubicBezTo>
                    <a:cubicBezTo>
                      <a:pt x="4" y="20"/>
                      <a:pt x="8" y="20"/>
                      <a:pt x="13" y="22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4" y="23"/>
                      <a:pt x="28" y="23"/>
                      <a:pt x="31" y="22"/>
                    </a:cubicBezTo>
                    <a:cubicBezTo>
                      <a:pt x="35" y="21"/>
                      <a:pt x="38" y="20"/>
                      <a:pt x="43" y="19"/>
                    </a:cubicBezTo>
                    <a:cubicBezTo>
                      <a:pt x="112" y="0"/>
                      <a:pt x="112" y="0"/>
                      <a:pt x="1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3" name="Freeform 1331"/>
              <p:cNvSpPr>
                <a:spLocks/>
              </p:cNvSpPr>
              <p:nvPr/>
            </p:nvSpPr>
            <p:spPr bwMode="auto">
              <a:xfrm>
                <a:off x="150813" y="1265238"/>
                <a:ext cx="71437" cy="127000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19" y="34"/>
                  </a:cxn>
                  <a:cxn ang="0">
                    <a:pos x="15" y="34"/>
                  </a:cxn>
                  <a:cxn ang="0">
                    <a:pos x="2" y="28"/>
                  </a:cxn>
                  <a:cxn ang="0">
                    <a:pos x="1" y="16"/>
                  </a:cxn>
                  <a:cxn ang="0">
                    <a:pos x="9" y="6"/>
                  </a:cxn>
                  <a:cxn ang="0">
                    <a:pos x="19" y="0"/>
                  </a:cxn>
                </a:cxnLst>
                <a:rect l="0" t="0" r="r" b="b"/>
                <a:pathLst>
                  <a:path w="19" h="34">
                    <a:moveTo>
                      <a:pt x="19" y="0"/>
                    </a:moveTo>
                    <a:cubicBezTo>
                      <a:pt x="19" y="34"/>
                      <a:pt x="19" y="34"/>
                      <a:pt x="19" y="34"/>
                    </a:cubicBezTo>
                    <a:cubicBezTo>
                      <a:pt x="17" y="34"/>
                      <a:pt x="16" y="34"/>
                      <a:pt x="15" y="34"/>
                    </a:cubicBezTo>
                    <a:cubicBezTo>
                      <a:pt x="11" y="34"/>
                      <a:pt x="7" y="32"/>
                      <a:pt x="2" y="28"/>
                    </a:cubicBezTo>
                    <a:cubicBezTo>
                      <a:pt x="0" y="25"/>
                      <a:pt x="0" y="21"/>
                      <a:pt x="1" y="16"/>
                    </a:cubicBezTo>
                    <a:cubicBezTo>
                      <a:pt x="2" y="11"/>
                      <a:pt x="5" y="8"/>
                      <a:pt x="9" y="6"/>
                    </a:cubicBezTo>
                    <a:cubicBezTo>
                      <a:pt x="13" y="3"/>
                      <a:pt x="16" y="1"/>
                      <a:pt x="1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</p:grpSp>
        <p:grpSp>
          <p:nvGrpSpPr>
            <p:cNvPr id="5" name="组合 2344"/>
            <p:cNvGrpSpPr/>
            <p:nvPr/>
          </p:nvGrpSpPr>
          <p:grpSpPr>
            <a:xfrm>
              <a:off x="1983371" y="5083202"/>
              <a:ext cx="1017589" cy="1108075"/>
              <a:chOff x="-7938" y="3175"/>
              <a:chExt cx="1017589" cy="1108075"/>
            </a:xfrm>
            <a:solidFill>
              <a:srgbClr val="FFFF00"/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15" name="Freeform 1336"/>
              <p:cNvSpPr>
                <a:spLocks/>
              </p:cNvSpPr>
              <p:nvPr/>
            </p:nvSpPr>
            <p:spPr bwMode="auto">
              <a:xfrm>
                <a:off x="941388" y="387350"/>
                <a:ext cx="68263" cy="77788"/>
              </a:xfrm>
              <a:custGeom>
                <a:avLst/>
                <a:gdLst/>
                <a:ahLst/>
                <a:cxnLst>
                  <a:cxn ang="0">
                    <a:pos x="0" y="21"/>
                  </a:cxn>
                  <a:cxn ang="0">
                    <a:pos x="0" y="0"/>
                  </a:cxn>
                  <a:cxn ang="0">
                    <a:pos x="12" y="3"/>
                  </a:cxn>
                  <a:cxn ang="0">
                    <a:pos x="18" y="9"/>
                  </a:cxn>
                  <a:cxn ang="0">
                    <a:pos x="11" y="15"/>
                  </a:cxn>
                  <a:cxn ang="0">
                    <a:pos x="0" y="21"/>
                  </a:cxn>
                </a:cxnLst>
                <a:rect l="0" t="0" r="r" b="b"/>
                <a:pathLst>
                  <a:path w="18" h="21">
                    <a:moveTo>
                      <a:pt x="0" y="2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8" y="1"/>
                      <a:pt x="12" y="3"/>
                    </a:cubicBezTo>
                    <a:cubicBezTo>
                      <a:pt x="16" y="4"/>
                      <a:pt x="18" y="6"/>
                      <a:pt x="18" y="9"/>
                    </a:cubicBezTo>
                    <a:cubicBezTo>
                      <a:pt x="17" y="11"/>
                      <a:pt x="15" y="14"/>
                      <a:pt x="11" y="15"/>
                    </a:cubicBezTo>
                    <a:cubicBezTo>
                      <a:pt x="7" y="17"/>
                      <a:pt x="3" y="19"/>
                      <a:pt x="0" y="2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6" name="Freeform 1337"/>
              <p:cNvSpPr>
                <a:spLocks/>
              </p:cNvSpPr>
              <p:nvPr/>
            </p:nvSpPr>
            <p:spPr bwMode="auto">
              <a:xfrm>
                <a:off x="479425" y="187325"/>
                <a:ext cx="49213" cy="7937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12" y="7"/>
                  </a:cxn>
                  <a:cxn ang="0">
                    <a:pos x="9" y="16"/>
                  </a:cxn>
                  <a:cxn ang="0">
                    <a:pos x="0" y="21"/>
                  </a:cxn>
                  <a:cxn ang="0">
                    <a:pos x="0" y="0"/>
                  </a:cxn>
                </a:cxnLst>
                <a:rect l="0" t="0" r="r" b="b"/>
                <a:pathLst>
                  <a:path w="13" h="21">
                    <a:moveTo>
                      <a:pt x="0" y="0"/>
                    </a:moveTo>
                    <a:cubicBezTo>
                      <a:pt x="2" y="0"/>
                      <a:pt x="3" y="0"/>
                      <a:pt x="5" y="1"/>
                    </a:cubicBezTo>
                    <a:cubicBezTo>
                      <a:pt x="8" y="2"/>
                      <a:pt x="11" y="4"/>
                      <a:pt x="12" y="7"/>
                    </a:cubicBezTo>
                    <a:cubicBezTo>
                      <a:pt x="13" y="9"/>
                      <a:pt x="12" y="12"/>
                      <a:pt x="9" y="16"/>
                    </a:cubicBezTo>
                    <a:cubicBezTo>
                      <a:pt x="6" y="17"/>
                      <a:pt x="3" y="20"/>
                      <a:pt x="0" y="21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7" name="Freeform 1338"/>
              <p:cNvSpPr>
                <a:spLocks/>
              </p:cNvSpPr>
              <p:nvPr/>
            </p:nvSpPr>
            <p:spPr bwMode="auto">
              <a:xfrm>
                <a:off x="479425" y="319088"/>
                <a:ext cx="19050" cy="603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5"/>
                  </a:cxn>
                  <a:cxn ang="0">
                    <a:pos x="1" y="15"/>
                  </a:cxn>
                  <a:cxn ang="0">
                    <a:pos x="0" y="16"/>
                  </a:cxn>
                  <a:cxn ang="0">
                    <a:pos x="0" y="0"/>
                  </a:cxn>
                </a:cxnLst>
                <a:rect l="0" t="0" r="r" b="b"/>
                <a:pathLst>
                  <a:path w="5" h="16">
                    <a:moveTo>
                      <a:pt x="0" y="0"/>
                    </a:moveTo>
                    <a:cubicBezTo>
                      <a:pt x="2" y="1"/>
                      <a:pt x="3" y="2"/>
                      <a:pt x="5" y="5"/>
                    </a:cubicBezTo>
                    <a:cubicBezTo>
                      <a:pt x="5" y="9"/>
                      <a:pt x="3" y="12"/>
                      <a:pt x="1" y="15"/>
                    </a:cubicBezTo>
                    <a:cubicBezTo>
                      <a:pt x="0" y="15"/>
                      <a:pt x="0" y="16"/>
                      <a:pt x="0" y="16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8" name="Freeform 1339"/>
              <p:cNvSpPr>
                <a:spLocks/>
              </p:cNvSpPr>
              <p:nvPr/>
            </p:nvSpPr>
            <p:spPr bwMode="auto">
              <a:xfrm>
                <a:off x="479425" y="544513"/>
                <a:ext cx="26988" cy="523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7" y="5"/>
                  </a:cxn>
                  <a:cxn ang="0">
                    <a:pos x="5" y="10"/>
                  </a:cxn>
                  <a:cxn ang="0">
                    <a:pos x="0" y="14"/>
                  </a:cxn>
                  <a:cxn ang="0">
                    <a:pos x="0" y="0"/>
                  </a:cxn>
                </a:cxnLst>
                <a:rect l="0" t="0" r="r" b="b"/>
                <a:pathLst>
                  <a:path w="7" h="14">
                    <a:moveTo>
                      <a:pt x="0" y="0"/>
                    </a:moveTo>
                    <a:cubicBezTo>
                      <a:pt x="1" y="0"/>
                      <a:pt x="3" y="1"/>
                      <a:pt x="5" y="1"/>
                    </a:cubicBezTo>
                    <a:cubicBezTo>
                      <a:pt x="7" y="3"/>
                      <a:pt x="7" y="4"/>
                      <a:pt x="7" y="5"/>
                    </a:cubicBezTo>
                    <a:cubicBezTo>
                      <a:pt x="7" y="6"/>
                      <a:pt x="6" y="8"/>
                      <a:pt x="5" y="10"/>
                    </a:cubicBezTo>
                    <a:cubicBezTo>
                      <a:pt x="3" y="11"/>
                      <a:pt x="2" y="12"/>
                      <a:pt x="0" y="14"/>
                    </a:cubicBezTo>
                    <a:cubicBezTo>
                      <a:pt x="0" y="0"/>
                      <a:pt x="0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9" name="Freeform 1340"/>
              <p:cNvSpPr>
                <a:spLocks/>
              </p:cNvSpPr>
              <p:nvPr/>
            </p:nvSpPr>
            <p:spPr bwMode="auto">
              <a:xfrm>
                <a:off x="479425" y="123825"/>
                <a:ext cx="461963" cy="987425"/>
              </a:xfrm>
              <a:custGeom>
                <a:avLst/>
                <a:gdLst/>
                <a:ahLst/>
                <a:cxnLst>
                  <a:cxn ang="0">
                    <a:pos x="115" y="70"/>
                  </a:cxn>
                  <a:cxn ang="0">
                    <a:pos x="64" y="90"/>
                  </a:cxn>
                  <a:cxn ang="0">
                    <a:pos x="55" y="89"/>
                  </a:cxn>
                  <a:cxn ang="0">
                    <a:pos x="44" y="44"/>
                  </a:cxn>
                  <a:cxn ang="0">
                    <a:pos x="59" y="35"/>
                  </a:cxn>
                  <a:cxn ang="0">
                    <a:pos x="88" y="41"/>
                  </a:cxn>
                  <a:cxn ang="0">
                    <a:pos x="103" y="31"/>
                  </a:cxn>
                  <a:cxn ang="0">
                    <a:pos x="87" y="3"/>
                  </a:cxn>
                  <a:cxn ang="0">
                    <a:pos x="80" y="2"/>
                  </a:cxn>
                  <a:cxn ang="0">
                    <a:pos x="68" y="18"/>
                  </a:cxn>
                  <a:cxn ang="0">
                    <a:pos x="41" y="41"/>
                  </a:cxn>
                  <a:cxn ang="0">
                    <a:pos x="31" y="49"/>
                  </a:cxn>
                  <a:cxn ang="0">
                    <a:pos x="24" y="61"/>
                  </a:cxn>
                  <a:cxn ang="0">
                    <a:pos x="23" y="69"/>
                  </a:cxn>
                  <a:cxn ang="0">
                    <a:pos x="23" y="96"/>
                  </a:cxn>
                  <a:cxn ang="0">
                    <a:pos x="18" y="130"/>
                  </a:cxn>
                  <a:cxn ang="0">
                    <a:pos x="9" y="157"/>
                  </a:cxn>
                  <a:cxn ang="0">
                    <a:pos x="2" y="146"/>
                  </a:cxn>
                  <a:cxn ang="0">
                    <a:pos x="0" y="176"/>
                  </a:cxn>
                  <a:cxn ang="0">
                    <a:pos x="8" y="179"/>
                  </a:cxn>
                  <a:cxn ang="0">
                    <a:pos x="17" y="182"/>
                  </a:cxn>
                  <a:cxn ang="0">
                    <a:pos x="27" y="197"/>
                  </a:cxn>
                  <a:cxn ang="0">
                    <a:pos x="34" y="191"/>
                  </a:cxn>
                  <a:cxn ang="0">
                    <a:pos x="44" y="174"/>
                  </a:cxn>
                  <a:cxn ang="0">
                    <a:pos x="52" y="157"/>
                  </a:cxn>
                  <a:cxn ang="0">
                    <a:pos x="63" y="123"/>
                  </a:cxn>
                  <a:cxn ang="0">
                    <a:pos x="80" y="113"/>
                  </a:cxn>
                  <a:cxn ang="0">
                    <a:pos x="78" y="167"/>
                  </a:cxn>
                  <a:cxn ang="0">
                    <a:pos x="73" y="219"/>
                  </a:cxn>
                  <a:cxn ang="0">
                    <a:pos x="75" y="234"/>
                  </a:cxn>
                  <a:cxn ang="0">
                    <a:pos x="81" y="250"/>
                  </a:cxn>
                  <a:cxn ang="0">
                    <a:pos x="102" y="263"/>
                  </a:cxn>
                  <a:cxn ang="0">
                    <a:pos x="111" y="247"/>
                  </a:cxn>
                  <a:cxn ang="0">
                    <a:pos x="108" y="192"/>
                  </a:cxn>
                  <a:cxn ang="0">
                    <a:pos x="113" y="109"/>
                  </a:cxn>
                  <a:cxn ang="0">
                    <a:pos x="118" y="93"/>
                  </a:cxn>
                  <a:cxn ang="0">
                    <a:pos x="123" y="70"/>
                  </a:cxn>
                </a:cxnLst>
                <a:rect l="0" t="0" r="r" b="b"/>
                <a:pathLst>
                  <a:path w="123" h="263">
                    <a:moveTo>
                      <a:pt x="123" y="70"/>
                    </a:moveTo>
                    <a:cubicBezTo>
                      <a:pt x="120" y="70"/>
                      <a:pt x="117" y="70"/>
                      <a:pt x="115" y="70"/>
                    </a:cubicBezTo>
                    <a:cubicBezTo>
                      <a:pt x="108" y="71"/>
                      <a:pt x="101" y="73"/>
                      <a:pt x="94" y="77"/>
                    </a:cubicBezTo>
                    <a:cubicBezTo>
                      <a:pt x="64" y="90"/>
                      <a:pt x="64" y="90"/>
                      <a:pt x="64" y="90"/>
                    </a:cubicBezTo>
                    <a:cubicBezTo>
                      <a:pt x="63" y="92"/>
                      <a:pt x="61" y="93"/>
                      <a:pt x="60" y="93"/>
                    </a:cubicBezTo>
                    <a:cubicBezTo>
                      <a:pt x="59" y="93"/>
                      <a:pt x="57" y="91"/>
                      <a:pt x="55" y="89"/>
                    </a:cubicBezTo>
                    <a:cubicBezTo>
                      <a:pt x="53" y="81"/>
                      <a:pt x="50" y="73"/>
                      <a:pt x="48" y="66"/>
                    </a:cubicBezTo>
                    <a:cubicBezTo>
                      <a:pt x="46" y="59"/>
                      <a:pt x="45" y="52"/>
                      <a:pt x="44" y="44"/>
                    </a:cubicBezTo>
                    <a:cubicBezTo>
                      <a:pt x="45" y="41"/>
                      <a:pt x="47" y="39"/>
                      <a:pt x="50" y="38"/>
                    </a:cubicBezTo>
                    <a:cubicBezTo>
                      <a:pt x="53" y="37"/>
                      <a:pt x="56" y="36"/>
                      <a:pt x="59" y="35"/>
                    </a:cubicBezTo>
                    <a:cubicBezTo>
                      <a:pt x="65" y="34"/>
                      <a:pt x="70" y="33"/>
                      <a:pt x="74" y="34"/>
                    </a:cubicBezTo>
                    <a:cubicBezTo>
                      <a:pt x="78" y="35"/>
                      <a:pt x="82" y="37"/>
                      <a:pt x="88" y="41"/>
                    </a:cubicBezTo>
                    <a:cubicBezTo>
                      <a:pt x="92" y="43"/>
                      <a:pt x="96" y="44"/>
                      <a:pt x="100" y="41"/>
                    </a:cubicBezTo>
                    <a:cubicBezTo>
                      <a:pt x="103" y="39"/>
                      <a:pt x="104" y="36"/>
                      <a:pt x="103" y="31"/>
                    </a:cubicBezTo>
                    <a:cubicBezTo>
                      <a:pt x="101" y="26"/>
                      <a:pt x="98" y="21"/>
                      <a:pt x="96" y="17"/>
                    </a:cubicBezTo>
                    <a:cubicBezTo>
                      <a:pt x="94" y="12"/>
                      <a:pt x="91" y="8"/>
                      <a:pt x="87" y="3"/>
                    </a:cubicBezTo>
                    <a:cubicBezTo>
                      <a:pt x="87" y="1"/>
                      <a:pt x="85" y="0"/>
                      <a:pt x="84" y="0"/>
                    </a:cubicBezTo>
                    <a:cubicBezTo>
                      <a:pt x="82" y="0"/>
                      <a:pt x="81" y="1"/>
                      <a:pt x="80" y="2"/>
                    </a:cubicBezTo>
                    <a:cubicBezTo>
                      <a:pt x="79" y="6"/>
                      <a:pt x="78" y="9"/>
                      <a:pt x="76" y="11"/>
                    </a:cubicBezTo>
                    <a:cubicBezTo>
                      <a:pt x="74" y="13"/>
                      <a:pt x="71" y="16"/>
                      <a:pt x="68" y="18"/>
                    </a:cubicBezTo>
                    <a:cubicBezTo>
                      <a:pt x="63" y="20"/>
                      <a:pt x="58" y="24"/>
                      <a:pt x="54" y="27"/>
                    </a:cubicBezTo>
                    <a:cubicBezTo>
                      <a:pt x="50" y="31"/>
                      <a:pt x="45" y="35"/>
                      <a:pt x="41" y="41"/>
                    </a:cubicBezTo>
                    <a:cubicBezTo>
                      <a:pt x="39" y="42"/>
                      <a:pt x="37" y="43"/>
                      <a:pt x="36" y="44"/>
                    </a:cubicBezTo>
                    <a:cubicBezTo>
                      <a:pt x="34" y="45"/>
                      <a:pt x="32" y="47"/>
                      <a:pt x="31" y="49"/>
                    </a:cubicBezTo>
                    <a:cubicBezTo>
                      <a:pt x="29" y="51"/>
                      <a:pt x="28" y="53"/>
                      <a:pt x="27" y="55"/>
                    </a:cubicBezTo>
                    <a:cubicBezTo>
                      <a:pt x="27" y="57"/>
                      <a:pt x="26" y="58"/>
                      <a:pt x="24" y="61"/>
                    </a:cubicBezTo>
                    <a:cubicBezTo>
                      <a:pt x="23" y="62"/>
                      <a:pt x="22" y="62"/>
                      <a:pt x="22" y="64"/>
                    </a:cubicBezTo>
                    <a:cubicBezTo>
                      <a:pt x="22" y="66"/>
                      <a:pt x="22" y="67"/>
                      <a:pt x="23" y="69"/>
                    </a:cubicBezTo>
                    <a:cubicBezTo>
                      <a:pt x="25" y="73"/>
                      <a:pt x="25" y="77"/>
                      <a:pt x="25" y="82"/>
                    </a:cubicBezTo>
                    <a:cubicBezTo>
                      <a:pt x="25" y="87"/>
                      <a:pt x="24" y="92"/>
                      <a:pt x="23" y="96"/>
                    </a:cubicBezTo>
                    <a:cubicBezTo>
                      <a:pt x="19" y="107"/>
                      <a:pt x="19" y="107"/>
                      <a:pt x="19" y="107"/>
                    </a:cubicBezTo>
                    <a:cubicBezTo>
                      <a:pt x="20" y="115"/>
                      <a:pt x="20" y="122"/>
                      <a:pt x="18" y="130"/>
                    </a:cubicBezTo>
                    <a:cubicBezTo>
                      <a:pt x="17" y="138"/>
                      <a:pt x="15" y="145"/>
                      <a:pt x="13" y="153"/>
                    </a:cubicBezTo>
                    <a:cubicBezTo>
                      <a:pt x="12" y="156"/>
                      <a:pt x="11" y="157"/>
                      <a:pt x="9" y="157"/>
                    </a:cubicBezTo>
                    <a:cubicBezTo>
                      <a:pt x="7" y="156"/>
                      <a:pt x="5" y="155"/>
                      <a:pt x="5" y="152"/>
                    </a:cubicBezTo>
                    <a:cubicBezTo>
                      <a:pt x="3" y="150"/>
                      <a:pt x="3" y="149"/>
                      <a:pt x="2" y="146"/>
                    </a:cubicBezTo>
                    <a:cubicBezTo>
                      <a:pt x="1" y="146"/>
                      <a:pt x="1" y="145"/>
                      <a:pt x="0" y="144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2" y="177"/>
                      <a:pt x="3" y="178"/>
                      <a:pt x="4" y="178"/>
                    </a:cubicBezTo>
                    <a:cubicBezTo>
                      <a:pt x="5" y="179"/>
                      <a:pt x="7" y="179"/>
                      <a:pt x="8" y="179"/>
                    </a:cubicBezTo>
                    <a:cubicBezTo>
                      <a:pt x="11" y="177"/>
                      <a:pt x="13" y="176"/>
                      <a:pt x="14" y="177"/>
                    </a:cubicBezTo>
                    <a:cubicBezTo>
                      <a:pt x="15" y="178"/>
                      <a:pt x="16" y="180"/>
                      <a:pt x="17" y="182"/>
                    </a:cubicBezTo>
                    <a:cubicBezTo>
                      <a:pt x="18" y="184"/>
                      <a:pt x="19" y="187"/>
                      <a:pt x="21" y="190"/>
                    </a:cubicBezTo>
                    <a:cubicBezTo>
                      <a:pt x="22" y="193"/>
                      <a:pt x="24" y="196"/>
                      <a:pt x="27" y="197"/>
                    </a:cubicBezTo>
                    <a:cubicBezTo>
                      <a:pt x="29" y="197"/>
                      <a:pt x="31" y="197"/>
                      <a:pt x="31" y="195"/>
                    </a:cubicBezTo>
                    <a:cubicBezTo>
                      <a:pt x="32" y="194"/>
                      <a:pt x="33" y="192"/>
                      <a:pt x="34" y="191"/>
                    </a:cubicBezTo>
                    <a:cubicBezTo>
                      <a:pt x="35" y="187"/>
                      <a:pt x="36" y="184"/>
                      <a:pt x="37" y="182"/>
                    </a:cubicBezTo>
                    <a:cubicBezTo>
                      <a:pt x="38" y="179"/>
                      <a:pt x="41" y="176"/>
                      <a:pt x="44" y="174"/>
                    </a:cubicBezTo>
                    <a:cubicBezTo>
                      <a:pt x="45" y="170"/>
                      <a:pt x="46" y="168"/>
                      <a:pt x="47" y="165"/>
                    </a:cubicBezTo>
                    <a:cubicBezTo>
                      <a:pt x="49" y="162"/>
                      <a:pt x="51" y="160"/>
                      <a:pt x="52" y="157"/>
                    </a:cubicBezTo>
                    <a:cubicBezTo>
                      <a:pt x="58" y="136"/>
                      <a:pt x="58" y="136"/>
                      <a:pt x="58" y="136"/>
                    </a:cubicBezTo>
                    <a:cubicBezTo>
                      <a:pt x="59" y="131"/>
                      <a:pt x="60" y="127"/>
                      <a:pt x="63" y="123"/>
                    </a:cubicBezTo>
                    <a:cubicBezTo>
                      <a:pt x="65" y="120"/>
                      <a:pt x="69" y="117"/>
                      <a:pt x="75" y="115"/>
                    </a:cubicBezTo>
                    <a:cubicBezTo>
                      <a:pt x="77" y="113"/>
                      <a:pt x="79" y="113"/>
                      <a:pt x="80" y="113"/>
                    </a:cubicBezTo>
                    <a:cubicBezTo>
                      <a:pt x="81" y="114"/>
                      <a:pt x="81" y="116"/>
                      <a:pt x="81" y="118"/>
                    </a:cubicBezTo>
                    <a:cubicBezTo>
                      <a:pt x="79" y="136"/>
                      <a:pt x="78" y="152"/>
                      <a:pt x="78" y="167"/>
                    </a:cubicBezTo>
                    <a:cubicBezTo>
                      <a:pt x="78" y="182"/>
                      <a:pt x="77" y="198"/>
                      <a:pt x="77" y="215"/>
                    </a:cubicBezTo>
                    <a:cubicBezTo>
                      <a:pt x="76" y="216"/>
                      <a:pt x="75" y="218"/>
                      <a:pt x="73" y="219"/>
                    </a:cubicBezTo>
                    <a:cubicBezTo>
                      <a:pt x="72" y="220"/>
                      <a:pt x="71" y="222"/>
                      <a:pt x="70" y="224"/>
                    </a:cubicBezTo>
                    <a:cubicBezTo>
                      <a:pt x="71" y="227"/>
                      <a:pt x="73" y="231"/>
                      <a:pt x="75" y="234"/>
                    </a:cubicBezTo>
                    <a:cubicBezTo>
                      <a:pt x="77" y="238"/>
                      <a:pt x="78" y="242"/>
                      <a:pt x="79" y="246"/>
                    </a:cubicBezTo>
                    <a:cubicBezTo>
                      <a:pt x="81" y="250"/>
                      <a:pt x="81" y="250"/>
                      <a:pt x="81" y="250"/>
                    </a:cubicBezTo>
                    <a:cubicBezTo>
                      <a:pt x="83" y="254"/>
                      <a:pt x="87" y="258"/>
                      <a:pt x="90" y="260"/>
                    </a:cubicBezTo>
                    <a:cubicBezTo>
                      <a:pt x="94" y="262"/>
                      <a:pt x="98" y="263"/>
                      <a:pt x="102" y="263"/>
                    </a:cubicBezTo>
                    <a:cubicBezTo>
                      <a:pt x="104" y="262"/>
                      <a:pt x="106" y="259"/>
                      <a:pt x="108" y="256"/>
                    </a:cubicBezTo>
                    <a:cubicBezTo>
                      <a:pt x="110" y="252"/>
                      <a:pt x="110" y="249"/>
                      <a:pt x="111" y="247"/>
                    </a:cubicBezTo>
                    <a:cubicBezTo>
                      <a:pt x="110" y="237"/>
                      <a:pt x="110" y="228"/>
                      <a:pt x="109" y="219"/>
                    </a:cubicBezTo>
                    <a:cubicBezTo>
                      <a:pt x="108" y="211"/>
                      <a:pt x="108" y="202"/>
                      <a:pt x="108" y="192"/>
                    </a:cubicBezTo>
                    <a:cubicBezTo>
                      <a:pt x="108" y="178"/>
                      <a:pt x="108" y="164"/>
                      <a:pt x="109" y="150"/>
                    </a:cubicBezTo>
                    <a:cubicBezTo>
                      <a:pt x="110" y="137"/>
                      <a:pt x="111" y="123"/>
                      <a:pt x="113" y="109"/>
                    </a:cubicBezTo>
                    <a:cubicBezTo>
                      <a:pt x="111" y="108"/>
                      <a:pt x="111" y="108"/>
                      <a:pt x="111" y="108"/>
                    </a:cubicBezTo>
                    <a:cubicBezTo>
                      <a:pt x="111" y="99"/>
                      <a:pt x="113" y="95"/>
                      <a:pt x="118" y="93"/>
                    </a:cubicBezTo>
                    <a:cubicBezTo>
                      <a:pt x="120" y="92"/>
                      <a:pt x="121" y="91"/>
                      <a:pt x="123" y="91"/>
                    </a:cubicBezTo>
                    <a:cubicBezTo>
                      <a:pt x="123" y="70"/>
                      <a:pt x="123" y="70"/>
                      <a:pt x="123" y="7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0" name="Freeform 1341"/>
              <p:cNvSpPr>
                <a:spLocks/>
              </p:cNvSpPr>
              <p:nvPr/>
            </p:nvSpPr>
            <p:spPr bwMode="auto">
              <a:xfrm>
                <a:off x="479425" y="60325"/>
                <a:ext cx="26988" cy="71438"/>
              </a:xfrm>
              <a:custGeom>
                <a:avLst/>
                <a:gdLst/>
                <a:ahLst/>
                <a:cxnLst>
                  <a:cxn ang="0">
                    <a:pos x="0" y="19"/>
                  </a:cxn>
                  <a:cxn ang="0">
                    <a:pos x="0" y="0"/>
                  </a:cxn>
                  <a:cxn ang="0">
                    <a:pos x="3" y="3"/>
                  </a:cxn>
                  <a:cxn ang="0">
                    <a:pos x="4" y="16"/>
                  </a:cxn>
                  <a:cxn ang="0">
                    <a:pos x="0" y="19"/>
                  </a:cxn>
                </a:cxnLst>
                <a:rect l="0" t="0" r="r" b="b"/>
                <a:pathLst>
                  <a:path w="7" h="19">
                    <a:moveTo>
                      <a:pt x="0" y="19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2" y="2"/>
                      <a:pt x="3" y="3"/>
                    </a:cubicBezTo>
                    <a:cubicBezTo>
                      <a:pt x="7" y="8"/>
                      <a:pt x="7" y="12"/>
                      <a:pt x="4" y="16"/>
                    </a:cubicBezTo>
                    <a:cubicBezTo>
                      <a:pt x="3" y="17"/>
                      <a:pt x="1" y="19"/>
                      <a:pt x="0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1" name="Freeform 1342"/>
              <p:cNvSpPr>
                <a:spLocks/>
              </p:cNvSpPr>
              <p:nvPr/>
            </p:nvSpPr>
            <p:spPr bwMode="auto">
              <a:xfrm>
                <a:off x="-7938" y="184150"/>
                <a:ext cx="487363" cy="762000"/>
              </a:xfrm>
              <a:custGeom>
                <a:avLst/>
                <a:gdLst/>
                <a:ahLst/>
                <a:cxnLst>
                  <a:cxn ang="0">
                    <a:pos x="122" y="0"/>
                  </a:cxn>
                  <a:cxn ang="0">
                    <a:pos x="130" y="22"/>
                  </a:cxn>
                  <a:cxn ang="0">
                    <a:pos x="110" y="32"/>
                  </a:cxn>
                  <a:cxn ang="0">
                    <a:pos x="99" y="41"/>
                  </a:cxn>
                  <a:cxn ang="0">
                    <a:pos x="102" y="45"/>
                  </a:cxn>
                  <a:cxn ang="0">
                    <a:pos x="119" y="36"/>
                  </a:cxn>
                  <a:cxn ang="0">
                    <a:pos x="130" y="36"/>
                  </a:cxn>
                  <a:cxn ang="0">
                    <a:pos x="121" y="62"/>
                  </a:cxn>
                  <a:cxn ang="0">
                    <a:pos x="122" y="69"/>
                  </a:cxn>
                  <a:cxn ang="0">
                    <a:pos x="121" y="83"/>
                  </a:cxn>
                  <a:cxn ang="0">
                    <a:pos x="122" y="93"/>
                  </a:cxn>
                  <a:cxn ang="0">
                    <a:pos x="130" y="96"/>
                  </a:cxn>
                  <a:cxn ang="0">
                    <a:pos x="123" y="114"/>
                  </a:cxn>
                  <a:cxn ang="0">
                    <a:pos x="108" y="157"/>
                  </a:cxn>
                  <a:cxn ang="0">
                    <a:pos x="103" y="202"/>
                  </a:cxn>
                  <a:cxn ang="0">
                    <a:pos x="85" y="178"/>
                  </a:cxn>
                  <a:cxn ang="0">
                    <a:pos x="65" y="180"/>
                  </a:cxn>
                  <a:cxn ang="0">
                    <a:pos x="52" y="196"/>
                  </a:cxn>
                  <a:cxn ang="0">
                    <a:pos x="43" y="177"/>
                  </a:cxn>
                  <a:cxn ang="0">
                    <a:pos x="45" y="160"/>
                  </a:cxn>
                  <a:cxn ang="0">
                    <a:pos x="61" y="158"/>
                  </a:cxn>
                  <a:cxn ang="0">
                    <a:pos x="74" y="153"/>
                  </a:cxn>
                  <a:cxn ang="0">
                    <a:pos x="80" y="156"/>
                  </a:cxn>
                  <a:cxn ang="0">
                    <a:pos x="87" y="169"/>
                  </a:cxn>
                  <a:cxn ang="0">
                    <a:pos x="96" y="136"/>
                  </a:cxn>
                  <a:cxn ang="0">
                    <a:pos x="88" y="132"/>
                  </a:cxn>
                  <a:cxn ang="0">
                    <a:pos x="47" y="148"/>
                  </a:cxn>
                  <a:cxn ang="0">
                    <a:pos x="14" y="164"/>
                  </a:cxn>
                  <a:cxn ang="0">
                    <a:pos x="2" y="163"/>
                  </a:cxn>
                  <a:cxn ang="0">
                    <a:pos x="16" y="137"/>
                  </a:cxn>
                  <a:cxn ang="0">
                    <a:pos x="19" y="140"/>
                  </a:cxn>
                  <a:cxn ang="0">
                    <a:pos x="27" y="143"/>
                  </a:cxn>
                  <a:cxn ang="0">
                    <a:pos x="94" y="116"/>
                  </a:cxn>
                  <a:cxn ang="0">
                    <a:pos x="100" y="104"/>
                  </a:cxn>
                  <a:cxn ang="0">
                    <a:pos x="92" y="100"/>
                  </a:cxn>
                  <a:cxn ang="0">
                    <a:pos x="67" y="111"/>
                  </a:cxn>
                  <a:cxn ang="0">
                    <a:pos x="63" y="108"/>
                  </a:cxn>
                  <a:cxn ang="0">
                    <a:pos x="65" y="94"/>
                  </a:cxn>
                  <a:cxn ang="0">
                    <a:pos x="69" y="90"/>
                  </a:cxn>
                  <a:cxn ang="0">
                    <a:pos x="111" y="54"/>
                  </a:cxn>
                  <a:cxn ang="0">
                    <a:pos x="107" y="50"/>
                  </a:cxn>
                  <a:cxn ang="0">
                    <a:pos x="80" y="77"/>
                  </a:cxn>
                  <a:cxn ang="0">
                    <a:pos x="64" y="82"/>
                  </a:cxn>
                  <a:cxn ang="0">
                    <a:pos x="70" y="57"/>
                  </a:cxn>
                  <a:cxn ang="0">
                    <a:pos x="78" y="46"/>
                  </a:cxn>
                  <a:cxn ang="0">
                    <a:pos x="75" y="39"/>
                  </a:cxn>
                  <a:cxn ang="0">
                    <a:pos x="52" y="36"/>
                  </a:cxn>
                  <a:cxn ang="0">
                    <a:pos x="53" y="28"/>
                  </a:cxn>
                </a:cxnLst>
                <a:rect l="0" t="0" r="r" b="b"/>
                <a:pathLst>
                  <a:path w="130" h="203">
                    <a:moveTo>
                      <a:pt x="110" y="2"/>
                    </a:moveTo>
                    <a:cubicBezTo>
                      <a:pt x="114" y="1"/>
                      <a:pt x="118" y="1"/>
                      <a:pt x="122" y="0"/>
                    </a:cubicBezTo>
                    <a:cubicBezTo>
                      <a:pt x="124" y="0"/>
                      <a:pt x="127" y="0"/>
                      <a:pt x="130" y="1"/>
                    </a:cubicBezTo>
                    <a:cubicBezTo>
                      <a:pt x="130" y="22"/>
                      <a:pt x="130" y="22"/>
                      <a:pt x="130" y="22"/>
                    </a:cubicBezTo>
                    <a:cubicBezTo>
                      <a:pt x="128" y="23"/>
                      <a:pt x="126" y="24"/>
                      <a:pt x="124" y="25"/>
                    </a:cubicBezTo>
                    <a:cubicBezTo>
                      <a:pt x="119" y="28"/>
                      <a:pt x="115" y="30"/>
                      <a:pt x="110" y="32"/>
                    </a:cubicBezTo>
                    <a:cubicBezTo>
                      <a:pt x="107" y="32"/>
                      <a:pt x="106" y="33"/>
                      <a:pt x="104" y="35"/>
                    </a:cubicBezTo>
                    <a:cubicBezTo>
                      <a:pt x="102" y="36"/>
                      <a:pt x="100" y="38"/>
                      <a:pt x="99" y="41"/>
                    </a:cubicBezTo>
                    <a:cubicBezTo>
                      <a:pt x="98" y="43"/>
                      <a:pt x="97" y="44"/>
                      <a:pt x="98" y="45"/>
                    </a:cubicBezTo>
                    <a:cubicBezTo>
                      <a:pt x="99" y="46"/>
                      <a:pt x="100" y="46"/>
                      <a:pt x="102" y="45"/>
                    </a:cubicBezTo>
                    <a:cubicBezTo>
                      <a:pt x="105" y="43"/>
                      <a:pt x="108" y="41"/>
                      <a:pt x="111" y="39"/>
                    </a:cubicBezTo>
                    <a:cubicBezTo>
                      <a:pt x="114" y="38"/>
                      <a:pt x="117" y="37"/>
                      <a:pt x="119" y="36"/>
                    </a:cubicBezTo>
                    <a:cubicBezTo>
                      <a:pt x="122" y="34"/>
                      <a:pt x="125" y="34"/>
                      <a:pt x="128" y="35"/>
                    </a:cubicBezTo>
                    <a:cubicBezTo>
                      <a:pt x="129" y="35"/>
                      <a:pt x="129" y="35"/>
                      <a:pt x="130" y="36"/>
                    </a:cubicBezTo>
                    <a:cubicBezTo>
                      <a:pt x="130" y="52"/>
                      <a:pt x="130" y="52"/>
                      <a:pt x="130" y="52"/>
                    </a:cubicBezTo>
                    <a:cubicBezTo>
                      <a:pt x="128" y="55"/>
                      <a:pt x="124" y="59"/>
                      <a:pt x="121" y="62"/>
                    </a:cubicBezTo>
                    <a:cubicBezTo>
                      <a:pt x="119" y="64"/>
                      <a:pt x="119" y="65"/>
                      <a:pt x="119" y="65"/>
                    </a:cubicBezTo>
                    <a:cubicBezTo>
                      <a:pt x="119" y="66"/>
                      <a:pt x="120" y="68"/>
                      <a:pt x="122" y="69"/>
                    </a:cubicBezTo>
                    <a:cubicBezTo>
                      <a:pt x="126" y="71"/>
                      <a:pt x="128" y="73"/>
                      <a:pt x="128" y="75"/>
                    </a:cubicBezTo>
                    <a:cubicBezTo>
                      <a:pt x="127" y="78"/>
                      <a:pt x="125" y="80"/>
                      <a:pt x="121" y="83"/>
                    </a:cubicBezTo>
                    <a:cubicBezTo>
                      <a:pt x="118" y="85"/>
                      <a:pt x="117" y="87"/>
                      <a:pt x="117" y="89"/>
                    </a:cubicBezTo>
                    <a:cubicBezTo>
                      <a:pt x="117" y="91"/>
                      <a:pt x="119" y="93"/>
                      <a:pt x="122" y="93"/>
                    </a:cubicBezTo>
                    <a:cubicBezTo>
                      <a:pt x="124" y="93"/>
                      <a:pt x="126" y="94"/>
                      <a:pt x="128" y="95"/>
                    </a:cubicBezTo>
                    <a:cubicBezTo>
                      <a:pt x="129" y="95"/>
                      <a:pt x="129" y="95"/>
                      <a:pt x="130" y="96"/>
                    </a:cubicBezTo>
                    <a:cubicBezTo>
                      <a:pt x="130" y="110"/>
                      <a:pt x="130" y="110"/>
                      <a:pt x="130" y="110"/>
                    </a:cubicBezTo>
                    <a:cubicBezTo>
                      <a:pt x="128" y="111"/>
                      <a:pt x="125" y="112"/>
                      <a:pt x="123" y="114"/>
                    </a:cubicBezTo>
                    <a:cubicBezTo>
                      <a:pt x="119" y="116"/>
                      <a:pt x="116" y="118"/>
                      <a:pt x="113" y="121"/>
                    </a:cubicBezTo>
                    <a:cubicBezTo>
                      <a:pt x="110" y="133"/>
                      <a:pt x="109" y="145"/>
                      <a:pt x="108" y="157"/>
                    </a:cubicBezTo>
                    <a:cubicBezTo>
                      <a:pt x="108" y="168"/>
                      <a:pt x="109" y="180"/>
                      <a:pt x="110" y="192"/>
                    </a:cubicBezTo>
                    <a:cubicBezTo>
                      <a:pt x="110" y="199"/>
                      <a:pt x="107" y="203"/>
                      <a:pt x="103" y="202"/>
                    </a:cubicBezTo>
                    <a:cubicBezTo>
                      <a:pt x="100" y="202"/>
                      <a:pt x="96" y="199"/>
                      <a:pt x="92" y="193"/>
                    </a:cubicBezTo>
                    <a:cubicBezTo>
                      <a:pt x="92" y="186"/>
                      <a:pt x="89" y="181"/>
                      <a:pt x="85" y="178"/>
                    </a:cubicBezTo>
                    <a:cubicBezTo>
                      <a:pt x="81" y="174"/>
                      <a:pt x="76" y="173"/>
                      <a:pt x="70" y="174"/>
                    </a:cubicBezTo>
                    <a:cubicBezTo>
                      <a:pt x="68" y="176"/>
                      <a:pt x="66" y="177"/>
                      <a:pt x="65" y="180"/>
                    </a:cubicBezTo>
                    <a:cubicBezTo>
                      <a:pt x="64" y="183"/>
                      <a:pt x="64" y="185"/>
                      <a:pt x="63" y="188"/>
                    </a:cubicBezTo>
                    <a:cubicBezTo>
                      <a:pt x="59" y="194"/>
                      <a:pt x="56" y="196"/>
                      <a:pt x="52" y="196"/>
                    </a:cubicBezTo>
                    <a:cubicBezTo>
                      <a:pt x="49" y="195"/>
                      <a:pt x="46" y="192"/>
                      <a:pt x="45" y="187"/>
                    </a:cubicBezTo>
                    <a:cubicBezTo>
                      <a:pt x="44" y="184"/>
                      <a:pt x="43" y="180"/>
                      <a:pt x="43" y="177"/>
                    </a:cubicBezTo>
                    <a:cubicBezTo>
                      <a:pt x="44" y="173"/>
                      <a:pt x="43" y="170"/>
                      <a:pt x="42" y="166"/>
                    </a:cubicBezTo>
                    <a:cubicBezTo>
                      <a:pt x="42" y="163"/>
                      <a:pt x="43" y="161"/>
                      <a:pt x="45" y="160"/>
                    </a:cubicBezTo>
                    <a:cubicBezTo>
                      <a:pt x="47" y="158"/>
                      <a:pt x="49" y="158"/>
                      <a:pt x="52" y="158"/>
                    </a:cubicBezTo>
                    <a:cubicBezTo>
                      <a:pt x="55" y="158"/>
                      <a:pt x="59" y="158"/>
                      <a:pt x="61" y="158"/>
                    </a:cubicBezTo>
                    <a:cubicBezTo>
                      <a:pt x="64" y="158"/>
                      <a:pt x="68" y="156"/>
                      <a:pt x="72" y="154"/>
                    </a:cubicBezTo>
                    <a:cubicBezTo>
                      <a:pt x="73" y="153"/>
                      <a:pt x="74" y="153"/>
                      <a:pt x="74" y="153"/>
                    </a:cubicBezTo>
                    <a:cubicBezTo>
                      <a:pt x="75" y="152"/>
                      <a:pt x="77" y="152"/>
                      <a:pt x="78" y="153"/>
                    </a:cubicBezTo>
                    <a:cubicBezTo>
                      <a:pt x="80" y="154"/>
                      <a:pt x="81" y="155"/>
                      <a:pt x="80" y="156"/>
                    </a:cubicBezTo>
                    <a:cubicBezTo>
                      <a:pt x="80" y="158"/>
                      <a:pt x="80" y="159"/>
                      <a:pt x="80" y="161"/>
                    </a:cubicBezTo>
                    <a:cubicBezTo>
                      <a:pt x="80" y="166"/>
                      <a:pt x="82" y="169"/>
                      <a:pt x="87" y="169"/>
                    </a:cubicBezTo>
                    <a:cubicBezTo>
                      <a:pt x="93" y="170"/>
                      <a:pt x="96" y="167"/>
                      <a:pt x="96" y="162"/>
                    </a:cubicBezTo>
                    <a:cubicBezTo>
                      <a:pt x="96" y="136"/>
                      <a:pt x="96" y="136"/>
                      <a:pt x="96" y="136"/>
                    </a:cubicBezTo>
                    <a:cubicBezTo>
                      <a:pt x="96" y="133"/>
                      <a:pt x="96" y="130"/>
                      <a:pt x="94" y="130"/>
                    </a:cubicBezTo>
                    <a:cubicBezTo>
                      <a:pt x="92" y="130"/>
                      <a:pt x="91" y="130"/>
                      <a:pt x="88" y="132"/>
                    </a:cubicBezTo>
                    <a:cubicBezTo>
                      <a:pt x="81" y="135"/>
                      <a:pt x="74" y="139"/>
                      <a:pt x="68" y="141"/>
                    </a:cubicBezTo>
                    <a:cubicBezTo>
                      <a:pt x="61" y="144"/>
                      <a:pt x="54" y="146"/>
                      <a:pt x="47" y="148"/>
                    </a:cubicBezTo>
                    <a:cubicBezTo>
                      <a:pt x="41" y="152"/>
                      <a:pt x="36" y="154"/>
                      <a:pt x="30" y="157"/>
                    </a:cubicBezTo>
                    <a:cubicBezTo>
                      <a:pt x="25" y="160"/>
                      <a:pt x="20" y="162"/>
                      <a:pt x="14" y="164"/>
                    </a:cubicBezTo>
                    <a:cubicBezTo>
                      <a:pt x="12" y="164"/>
                      <a:pt x="10" y="165"/>
                      <a:pt x="8" y="165"/>
                    </a:cubicBezTo>
                    <a:cubicBezTo>
                      <a:pt x="5" y="165"/>
                      <a:pt x="4" y="165"/>
                      <a:pt x="2" y="163"/>
                    </a:cubicBezTo>
                    <a:cubicBezTo>
                      <a:pt x="0" y="159"/>
                      <a:pt x="1" y="154"/>
                      <a:pt x="4" y="149"/>
                    </a:cubicBezTo>
                    <a:cubicBezTo>
                      <a:pt x="6" y="145"/>
                      <a:pt x="10" y="141"/>
                      <a:pt x="16" y="137"/>
                    </a:cubicBezTo>
                    <a:cubicBezTo>
                      <a:pt x="17" y="137"/>
                      <a:pt x="17" y="137"/>
                      <a:pt x="17" y="137"/>
                    </a:cubicBezTo>
                    <a:cubicBezTo>
                      <a:pt x="18" y="138"/>
                      <a:pt x="18" y="139"/>
                      <a:pt x="19" y="140"/>
                    </a:cubicBezTo>
                    <a:cubicBezTo>
                      <a:pt x="19" y="142"/>
                      <a:pt x="20" y="143"/>
                      <a:pt x="22" y="144"/>
                    </a:cubicBezTo>
                    <a:cubicBezTo>
                      <a:pt x="23" y="144"/>
                      <a:pt x="25" y="144"/>
                      <a:pt x="27" y="143"/>
                    </a:cubicBezTo>
                    <a:cubicBezTo>
                      <a:pt x="38" y="139"/>
                      <a:pt x="49" y="135"/>
                      <a:pt x="59" y="131"/>
                    </a:cubicBezTo>
                    <a:cubicBezTo>
                      <a:pt x="70" y="126"/>
                      <a:pt x="82" y="121"/>
                      <a:pt x="94" y="116"/>
                    </a:cubicBezTo>
                    <a:cubicBezTo>
                      <a:pt x="96" y="114"/>
                      <a:pt x="98" y="112"/>
                      <a:pt x="99" y="111"/>
                    </a:cubicBezTo>
                    <a:cubicBezTo>
                      <a:pt x="99" y="109"/>
                      <a:pt x="100" y="106"/>
                      <a:pt x="100" y="104"/>
                    </a:cubicBezTo>
                    <a:cubicBezTo>
                      <a:pt x="100" y="102"/>
                      <a:pt x="99" y="100"/>
                      <a:pt x="98" y="99"/>
                    </a:cubicBezTo>
                    <a:cubicBezTo>
                      <a:pt x="97" y="98"/>
                      <a:pt x="95" y="99"/>
                      <a:pt x="92" y="100"/>
                    </a:cubicBezTo>
                    <a:cubicBezTo>
                      <a:pt x="88" y="103"/>
                      <a:pt x="83" y="105"/>
                      <a:pt x="79" y="106"/>
                    </a:cubicBezTo>
                    <a:cubicBezTo>
                      <a:pt x="75" y="108"/>
                      <a:pt x="71" y="109"/>
                      <a:pt x="67" y="111"/>
                    </a:cubicBezTo>
                    <a:cubicBezTo>
                      <a:pt x="65" y="111"/>
                      <a:pt x="64" y="111"/>
                      <a:pt x="63" y="110"/>
                    </a:cubicBezTo>
                    <a:cubicBezTo>
                      <a:pt x="62" y="110"/>
                      <a:pt x="62" y="109"/>
                      <a:pt x="63" y="108"/>
                    </a:cubicBezTo>
                    <a:cubicBezTo>
                      <a:pt x="64" y="105"/>
                      <a:pt x="64" y="103"/>
                      <a:pt x="64" y="101"/>
                    </a:cubicBezTo>
                    <a:cubicBezTo>
                      <a:pt x="64" y="99"/>
                      <a:pt x="64" y="97"/>
                      <a:pt x="65" y="94"/>
                    </a:cubicBezTo>
                    <a:cubicBezTo>
                      <a:pt x="65" y="93"/>
                      <a:pt x="65" y="92"/>
                      <a:pt x="66" y="91"/>
                    </a:cubicBezTo>
                    <a:cubicBezTo>
                      <a:pt x="67" y="90"/>
                      <a:pt x="68" y="90"/>
                      <a:pt x="69" y="90"/>
                    </a:cubicBezTo>
                    <a:cubicBezTo>
                      <a:pt x="77" y="88"/>
                      <a:pt x="84" y="84"/>
                      <a:pt x="92" y="77"/>
                    </a:cubicBezTo>
                    <a:cubicBezTo>
                      <a:pt x="100" y="70"/>
                      <a:pt x="106" y="62"/>
                      <a:pt x="111" y="54"/>
                    </a:cubicBezTo>
                    <a:cubicBezTo>
                      <a:pt x="112" y="52"/>
                      <a:pt x="112" y="50"/>
                      <a:pt x="111" y="49"/>
                    </a:cubicBezTo>
                    <a:cubicBezTo>
                      <a:pt x="111" y="49"/>
                      <a:pt x="110" y="49"/>
                      <a:pt x="107" y="50"/>
                    </a:cubicBezTo>
                    <a:cubicBezTo>
                      <a:pt x="102" y="53"/>
                      <a:pt x="97" y="57"/>
                      <a:pt x="92" y="62"/>
                    </a:cubicBezTo>
                    <a:cubicBezTo>
                      <a:pt x="87" y="67"/>
                      <a:pt x="83" y="72"/>
                      <a:pt x="80" y="77"/>
                    </a:cubicBezTo>
                    <a:cubicBezTo>
                      <a:pt x="78" y="80"/>
                      <a:pt x="75" y="82"/>
                      <a:pt x="72" y="83"/>
                    </a:cubicBezTo>
                    <a:cubicBezTo>
                      <a:pt x="69" y="84"/>
                      <a:pt x="67" y="83"/>
                      <a:pt x="64" y="82"/>
                    </a:cubicBezTo>
                    <a:cubicBezTo>
                      <a:pt x="62" y="79"/>
                      <a:pt x="62" y="74"/>
                      <a:pt x="63" y="69"/>
                    </a:cubicBezTo>
                    <a:cubicBezTo>
                      <a:pt x="65" y="64"/>
                      <a:pt x="67" y="60"/>
                      <a:pt x="70" y="57"/>
                    </a:cubicBezTo>
                    <a:cubicBezTo>
                      <a:pt x="72" y="55"/>
                      <a:pt x="73" y="53"/>
                      <a:pt x="74" y="51"/>
                    </a:cubicBezTo>
                    <a:cubicBezTo>
                      <a:pt x="76" y="50"/>
                      <a:pt x="77" y="49"/>
                      <a:pt x="78" y="46"/>
                    </a:cubicBezTo>
                    <a:cubicBezTo>
                      <a:pt x="79" y="44"/>
                      <a:pt x="80" y="42"/>
                      <a:pt x="80" y="41"/>
                    </a:cubicBezTo>
                    <a:cubicBezTo>
                      <a:pt x="79" y="39"/>
                      <a:pt x="78" y="39"/>
                      <a:pt x="75" y="39"/>
                    </a:cubicBezTo>
                    <a:cubicBezTo>
                      <a:pt x="70" y="39"/>
                      <a:pt x="67" y="39"/>
                      <a:pt x="63" y="39"/>
                    </a:cubicBezTo>
                    <a:cubicBezTo>
                      <a:pt x="59" y="39"/>
                      <a:pt x="56" y="38"/>
                      <a:pt x="52" y="36"/>
                    </a:cubicBezTo>
                    <a:cubicBezTo>
                      <a:pt x="48" y="33"/>
                      <a:pt x="46" y="31"/>
                      <a:pt x="47" y="30"/>
                    </a:cubicBezTo>
                    <a:cubicBezTo>
                      <a:pt x="48" y="29"/>
                      <a:pt x="50" y="28"/>
                      <a:pt x="53" y="28"/>
                    </a:cubicBezTo>
                    <a:cubicBezTo>
                      <a:pt x="110" y="2"/>
                      <a:pt x="110" y="2"/>
                      <a:pt x="110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2" name="Freeform 1343"/>
              <p:cNvSpPr>
                <a:spLocks/>
              </p:cNvSpPr>
              <p:nvPr/>
            </p:nvSpPr>
            <p:spPr bwMode="auto">
              <a:xfrm>
                <a:off x="319088" y="3175"/>
                <a:ext cx="160338" cy="147638"/>
              </a:xfrm>
              <a:custGeom>
                <a:avLst/>
                <a:gdLst/>
                <a:ahLst/>
                <a:cxnLst>
                  <a:cxn ang="0">
                    <a:pos x="43" y="15"/>
                  </a:cxn>
                  <a:cxn ang="0">
                    <a:pos x="43" y="34"/>
                  </a:cxn>
                  <a:cxn ang="0">
                    <a:pos x="33" y="39"/>
                  </a:cxn>
                  <a:cxn ang="0">
                    <a:pos x="20" y="39"/>
                  </a:cxn>
                  <a:cxn ang="0">
                    <a:pos x="7" y="36"/>
                  </a:cxn>
                  <a:cxn ang="0">
                    <a:pos x="3" y="32"/>
                  </a:cxn>
                  <a:cxn ang="0">
                    <a:pos x="4" y="27"/>
                  </a:cxn>
                  <a:cxn ang="0">
                    <a:pos x="1" y="14"/>
                  </a:cxn>
                  <a:cxn ang="0">
                    <a:pos x="5" y="1"/>
                  </a:cxn>
                  <a:cxn ang="0">
                    <a:pos x="8" y="0"/>
                  </a:cxn>
                  <a:cxn ang="0">
                    <a:pos x="11" y="0"/>
                  </a:cxn>
                  <a:cxn ang="0">
                    <a:pos x="28" y="4"/>
                  </a:cxn>
                  <a:cxn ang="0">
                    <a:pos x="43" y="15"/>
                  </a:cxn>
                </a:cxnLst>
                <a:rect l="0" t="0" r="r" b="b"/>
                <a:pathLst>
                  <a:path w="43" h="39">
                    <a:moveTo>
                      <a:pt x="43" y="15"/>
                    </a:moveTo>
                    <a:cubicBezTo>
                      <a:pt x="43" y="34"/>
                      <a:pt x="43" y="34"/>
                      <a:pt x="43" y="34"/>
                    </a:cubicBezTo>
                    <a:cubicBezTo>
                      <a:pt x="40" y="36"/>
                      <a:pt x="37" y="38"/>
                      <a:pt x="33" y="39"/>
                    </a:cubicBezTo>
                    <a:cubicBezTo>
                      <a:pt x="29" y="39"/>
                      <a:pt x="24" y="39"/>
                      <a:pt x="20" y="39"/>
                    </a:cubicBezTo>
                    <a:cubicBezTo>
                      <a:pt x="16" y="38"/>
                      <a:pt x="12" y="37"/>
                      <a:pt x="7" y="36"/>
                    </a:cubicBezTo>
                    <a:cubicBezTo>
                      <a:pt x="5" y="35"/>
                      <a:pt x="4" y="34"/>
                      <a:pt x="3" y="32"/>
                    </a:cubicBezTo>
                    <a:cubicBezTo>
                      <a:pt x="2" y="31"/>
                      <a:pt x="2" y="29"/>
                      <a:pt x="4" y="27"/>
                    </a:cubicBezTo>
                    <a:cubicBezTo>
                      <a:pt x="4" y="23"/>
                      <a:pt x="4" y="18"/>
                      <a:pt x="1" y="14"/>
                    </a:cubicBezTo>
                    <a:cubicBezTo>
                      <a:pt x="0" y="9"/>
                      <a:pt x="0" y="5"/>
                      <a:pt x="5" y="1"/>
                    </a:cubicBezTo>
                    <a:cubicBezTo>
                      <a:pt x="6" y="1"/>
                      <a:pt x="7" y="0"/>
                      <a:pt x="8" y="0"/>
                    </a:cubicBezTo>
                    <a:cubicBezTo>
                      <a:pt x="9" y="0"/>
                      <a:pt x="10" y="0"/>
                      <a:pt x="11" y="0"/>
                    </a:cubicBezTo>
                    <a:cubicBezTo>
                      <a:pt x="17" y="0"/>
                      <a:pt x="23" y="1"/>
                      <a:pt x="28" y="4"/>
                    </a:cubicBezTo>
                    <a:cubicBezTo>
                      <a:pt x="33" y="6"/>
                      <a:pt x="38" y="10"/>
                      <a:pt x="43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3" name="Freeform 1344"/>
              <p:cNvSpPr>
                <a:spLocks/>
              </p:cNvSpPr>
              <p:nvPr/>
            </p:nvSpPr>
            <p:spPr bwMode="auto">
              <a:xfrm>
                <a:off x="431800" y="660400"/>
                <a:ext cx="47625" cy="123825"/>
              </a:xfrm>
              <a:custGeom>
                <a:avLst/>
                <a:gdLst/>
                <a:ahLst/>
                <a:cxnLst>
                  <a:cxn ang="0">
                    <a:pos x="13" y="1"/>
                  </a:cxn>
                  <a:cxn ang="0">
                    <a:pos x="10" y="0"/>
                  </a:cxn>
                  <a:cxn ang="0">
                    <a:pos x="3" y="2"/>
                  </a:cxn>
                  <a:cxn ang="0">
                    <a:pos x="1" y="8"/>
                  </a:cxn>
                  <a:cxn ang="0">
                    <a:pos x="4" y="21"/>
                  </a:cxn>
                  <a:cxn ang="0">
                    <a:pos x="12" y="32"/>
                  </a:cxn>
                  <a:cxn ang="0">
                    <a:pos x="13" y="33"/>
                  </a:cxn>
                  <a:cxn ang="0">
                    <a:pos x="13" y="1"/>
                  </a:cxn>
                </a:cxnLst>
                <a:rect l="0" t="0" r="r" b="b"/>
                <a:pathLst>
                  <a:path w="13" h="33">
                    <a:moveTo>
                      <a:pt x="13" y="1"/>
                    </a:moveTo>
                    <a:cubicBezTo>
                      <a:pt x="12" y="1"/>
                      <a:pt x="11" y="0"/>
                      <a:pt x="10" y="0"/>
                    </a:cubicBezTo>
                    <a:cubicBezTo>
                      <a:pt x="8" y="0"/>
                      <a:pt x="6" y="1"/>
                      <a:pt x="3" y="2"/>
                    </a:cubicBezTo>
                    <a:cubicBezTo>
                      <a:pt x="1" y="3"/>
                      <a:pt x="0" y="6"/>
                      <a:pt x="1" y="8"/>
                    </a:cubicBezTo>
                    <a:cubicBezTo>
                      <a:pt x="2" y="13"/>
                      <a:pt x="3" y="17"/>
                      <a:pt x="4" y="21"/>
                    </a:cubicBezTo>
                    <a:cubicBezTo>
                      <a:pt x="5" y="25"/>
                      <a:pt x="7" y="29"/>
                      <a:pt x="12" y="32"/>
                    </a:cubicBezTo>
                    <a:cubicBezTo>
                      <a:pt x="12" y="33"/>
                      <a:pt x="13" y="33"/>
                      <a:pt x="13" y="33"/>
                    </a:cubicBezTo>
                    <a:lnTo>
                      <a:pt x="13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</p:grpSp>
        <p:grpSp>
          <p:nvGrpSpPr>
            <p:cNvPr id="14" name="组合 2356"/>
            <p:cNvGrpSpPr/>
            <p:nvPr/>
          </p:nvGrpSpPr>
          <p:grpSpPr>
            <a:xfrm>
              <a:off x="4717325" y="5116539"/>
              <a:ext cx="993776" cy="1041401"/>
              <a:chOff x="-3175" y="-3175"/>
              <a:chExt cx="993776" cy="1041401"/>
            </a:xfrm>
            <a:solidFill>
              <a:srgbClr val="FFFF00"/>
            </a:solidFill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grpSpPr>
          <p:sp>
            <p:nvSpPr>
              <p:cNvPr id="25" name="Freeform 1349"/>
              <p:cNvSpPr>
                <a:spLocks/>
              </p:cNvSpPr>
              <p:nvPr/>
            </p:nvSpPr>
            <p:spPr bwMode="auto">
              <a:xfrm>
                <a:off x="750888" y="779463"/>
                <a:ext cx="239713" cy="258763"/>
              </a:xfrm>
              <a:custGeom>
                <a:avLst/>
                <a:gdLst/>
                <a:ahLst/>
                <a:cxnLst>
                  <a:cxn ang="0">
                    <a:pos x="0" y="29"/>
                  </a:cxn>
                  <a:cxn ang="0">
                    <a:pos x="0" y="1"/>
                  </a:cxn>
                  <a:cxn ang="0">
                    <a:pos x="24" y="3"/>
                  </a:cxn>
                  <a:cxn ang="0">
                    <a:pos x="51" y="18"/>
                  </a:cxn>
                  <a:cxn ang="0">
                    <a:pos x="60" y="34"/>
                  </a:cxn>
                  <a:cxn ang="0">
                    <a:pos x="64" y="49"/>
                  </a:cxn>
                  <a:cxn ang="0">
                    <a:pos x="63" y="55"/>
                  </a:cxn>
                  <a:cxn ang="0">
                    <a:pos x="59" y="61"/>
                  </a:cxn>
                  <a:cxn ang="0">
                    <a:pos x="47" y="68"/>
                  </a:cxn>
                  <a:cxn ang="0">
                    <a:pos x="34" y="64"/>
                  </a:cxn>
                  <a:cxn ang="0">
                    <a:pos x="20" y="53"/>
                  </a:cxn>
                  <a:cxn ang="0">
                    <a:pos x="9" y="39"/>
                  </a:cxn>
                  <a:cxn ang="0">
                    <a:pos x="0" y="29"/>
                  </a:cxn>
                </a:cxnLst>
                <a:rect l="0" t="0" r="r" b="b"/>
                <a:pathLst>
                  <a:path w="64" h="69">
                    <a:moveTo>
                      <a:pt x="0" y="29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8" y="0"/>
                      <a:pt x="16" y="0"/>
                      <a:pt x="24" y="3"/>
                    </a:cubicBezTo>
                    <a:cubicBezTo>
                      <a:pt x="32" y="6"/>
                      <a:pt x="41" y="11"/>
                      <a:pt x="51" y="18"/>
                    </a:cubicBezTo>
                    <a:cubicBezTo>
                      <a:pt x="56" y="24"/>
                      <a:pt x="58" y="29"/>
                      <a:pt x="60" y="34"/>
                    </a:cubicBezTo>
                    <a:cubicBezTo>
                      <a:pt x="61" y="39"/>
                      <a:pt x="63" y="44"/>
                      <a:pt x="64" y="49"/>
                    </a:cubicBezTo>
                    <a:cubicBezTo>
                      <a:pt x="64" y="51"/>
                      <a:pt x="64" y="53"/>
                      <a:pt x="63" y="55"/>
                    </a:cubicBezTo>
                    <a:cubicBezTo>
                      <a:pt x="62" y="58"/>
                      <a:pt x="61" y="60"/>
                      <a:pt x="59" y="61"/>
                    </a:cubicBezTo>
                    <a:cubicBezTo>
                      <a:pt x="54" y="66"/>
                      <a:pt x="50" y="68"/>
                      <a:pt x="47" y="68"/>
                    </a:cubicBezTo>
                    <a:cubicBezTo>
                      <a:pt x="43" y="69"/>
                      <a:pt x="39" y="67"/>
                      <a:pt x="34" y="64"/>
                    </a:cubicBezTo>
                    <a:cubicBezTo>
                      <a:pt x="29" y="60"/>
                      <a:pt x="24" y="57"/>
                      <a:pt x="20" y="53"/>
                    </a:cubicBezTo>
                    <a:cubicBezTo>
                      <a:pt x="16" y="49"/>
                      <a:pt x="12" y="44"/>
                      <a:pt x="9" y="39"/>
                    </a:cubicBezTo>
                    <a:cubicBezTo>
                      <a:pt x="6" y="35"/>
                      <a:pt x="4" y="33"/>
                      <a:pt x="0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6" name="Freeform 1350"/>
              <p:cNvSpPr>
                <a:spLocks/>
              </p:cNvSpPr>
              <p:nvPr/>
            </p:nvSpPr>
            <p:spPr bwMode="auto">
              <a:xfrm>
                <a:off x="750888" y="146050"/>
                <a:ext cx="206375" cy="457200"/>
              </a:xfrm>
              <a:custGeom>
                <a:avLst/>
                <a:gdLst/>
                <a:ahLst/>
                <a:cxnLst>
                  <a:cxn ang="0">
                    <a:pos x="0" y="122"/>
                  </a:cxn>
                  <a:cxn ang="0">
                    <a:pos x="0" y="93"/>
                  </a:cxn>
                  <a:cxn ang="0">
                    <a:pos x="6" y="90"/>
                  </a:cxn>
                  <a:cxn ang="0">
                    <a:pos x="20" y="82"/>
                  </a:cxn>
                  <a:cxn ang="0">
                    <a:pos x="22" y="74"/>
                  </a:cxn>
                  <a:cxn ang="0">
                    <a:pos x="22" y="67"/>
                  </a:cxn>
                  <a:cxn ang="0">
                    <a:pos x="20" y="64"/>
                  </a:cxn>
                  <a:cxn ang="0">
                    <a:pos x="16" y="67"/>
                  </a:cxn>
                  <a:cxn ang="0">
                    <a:pos x="4" y="80"/>
                  </a:cxn>
                  <a:cxn ang="0">
                    <a:pos x="0" y="84"/>
                  </a:cxn>
                  <a:cxn ang="0">
                    <a:pos x="0" y="62"/>
                  </a:cxn>
                  <a:cxn ang="0">
                    <a:pos x="4" y="58"/>
                  </a:cxn>
                  <a:cxn ang="0">
                    <a:pos x="6" y="37"/>
                  </a:cxn>
                  <a:cxn ang="0">
                    <a:pos x="0" y="40"/>
                  </a:cxn>
                  <a:cxn ang="0">
                    <a:pos x="0" y="28"/>
                  </a:cxn>
                  <a:cxn ang="0">
                    <a:pos x="4" y="21"/>
                  </a:cxn>
                  <a:cxn ang="0">
                    <a:pos x="0" y="16"/>
                  </a:cxn>
                  <a:cxn ang="0">
                    <a:pos x="0" y="0"/>
                  </a:cxn>
                  <a:cxn ang="0">
                    <a:pos x="11" y="13"/>
                  </a:cxn>
                  <a:cxn ang="0">
                    <a:pos x="27" y="26"/>
                  </a:cxn>
                  <a:cxn ang="0">
                    <a:pos x="34" y="36"/>
                  </a:cxn>
                  <a:cxn ang="0">
                    <a:pos x="32" y="49"/>
                  </a:cxn>
                  <a:cxn ang="0">
                    <a:pos x="42" y="70"/>
                  </a:cxn>
                  <a:cxn ang="0">
                    <a:pos x="45" y="74"/>
                  </a:cxn>
                  <a:cxn ang="0">
                    <a:pos x="50" y="78"/>
                  </a:cxn>
                  <a:cxn ang="0">
                    <a:pos x="55" y="83"/>
                  </a:cxn>
                  <a:cxn ang="0">
                    <a:pos x="52" y="91"/>
                  </a:cxn>
                  <a:cxn ang="0">
                    <a:pos x="16" y="116"/>
                  </a:cxn>
                  <a:cxn ang="0">
                    <a:pos x="0" y="122"/>
                  </a:cxn>
                </a:cxnLst>
                <a:rect l="0" t="0" r="r" b="b"/>
                <a:pathLst>
                  <a:path w="55" h="122">
                    <a:moveTo>
                      <a:pt x="0" y="122"/>
                    </a:moveTo>
                    <a:cubicBezTo>
                      <a:pt x="0" y="93"/>
                      <a:pt x="0" y="93"/>
                      <a:pt x="0" y="93"/>
                    </a:cubicBezTo>
                    <a:cubicBezTo>
                      <a:pt x="2" y="92"/>
                      <a:pt x="4" y="91"/>
                      <a:pt x="6" y="90"/>
                    </a:cubicBezTo>
                    <a:cubicBezTo>
                      <a:pt x="10" y="88"/>
                      <a:pt x="15" y="85"/>
                      <a:pt x="20" y="82"/>
                    </a:cubicBezTo>
                    <a:cubicBezTo>
                      <a:pt x="21" y="79"/>
                      <a:pt x="22" y="77"/>
                      <a:pt x="22" y="74"/>
                    </a:cubicBezTo>
                    <a:cubicBezTo>
                      <a:pt x="22" y="72"/>
                      <a:pt x="22" y="69"/>
                      <a:pt x="22" y="67"/>
                    </a:cubicBezTo>
                    <a:cubicBezTo>
                      <a:pt x="20" y="64"/>
                      <a:pt x="20" y="64"/>
                      <a:pt x="20" y="64"/>
                    </a:cubicBezTo>
                    <a:cubicBezTo>
                      <a:pt x="16" y="67"/>
                      <a:pt x="16" y="67"/>
                      <a:pt x="16" y="67"/>
                    </a:cubicBezTo>
                    <a:cubicBezTo>
                      <a:pt x="12" y="72"/>
                      <a:pt x="8" y="76"/>
                      <a:pt x="4" y="80"/>
                    </a:cubicBezTo>
                    <a:cubicBezTo>
                      <a:pt x="3" y="81"/>
                      <a:pt x="1" y="83"/>
                      <a:pt x="0" y="84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1" y="61"/>
                      <a:pt x="2" y="60"/>
                      <a:pt x="4" y="58"/>
                    </a:cubicBezTo>
                    <a:cubicBezTo>
                      <a:pt x="14" y="46"/>
                      <a:pt x="15" y="39"/>
                      <a:pt x="6" y="37"/>
                    </a:cubicBezTo>
                    <a:cubicBezTo>
                      <a:pt x="4" y="38"/>
                      <a:pt x="2" y="39"/>
                      <a:pt x="0" y="4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4" y="26"/>
                      <a:pt x="6" y="24"/>
                      <a:pt x="4" y="21"/>
                    </a:cubicBezTo>
                    <a:cubicBezTo>
                      <a:pt x="3" y="19"/>
                      <a:pt x="1" y="18"/>
                      <a:pt x="0" y="1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4"/>
                      <a:pt x="8" y="9"/>
                      <a:pt x="11" y="13"/>
                    </a:cubicBezTo>
                    <a:cubicBezTo>
                      <a:pt x="16" y="17"/>
                      <a:pt x="21" y="22"/>
                      <a:pt x="27" y="26"/>
                    </a:cubicBezTo>
                    <a:cubicBezTo>
                      <a:pt x="32" y="29"/>
                      <a:pt x="34" y="33"/>
                      <a:pt x="34" y="36"/>
                    </a:cubicBezTo>
                    <a:cubicBezTo>
                      <a:pt x="34" y="40"/>
                      <a:pt x="33" y="44"/>
                      <a:pt x="32" y="49"/>
                    </a:cubicBezTo>
                    <a:cubicBezTo>
                      <a:pt x="42" y="70"/>
                      <a:pt x="42" y="70"/>
                      <a:pt x="42" y="70"/>
                    </a:cubicBezTo>
                    <a:cubicBezTo>
                      <a:pt x="42" y="72"/>
                      <a:pt x="43" y="74"/>
                      <a:pt x="45" y="74"/>
                    </a:cubicBezTo>
                    <a:cubicBezTo>
                      <a:pt x="46" y="75"/>
                      <a:pt x="48" y="76"/>
                      <a:pt x="50" y="78"/>
                    </a:cubicBezTo>
                    <a:cubicBezTo>
                      <a:pt x="53" y="78"/>
                      <a:pt x="55" y="80"/>
                      <a:pt x="55" y="83"/>
                    </a:cubicBezTo>
                    <a:cubicBezTo>
                      <a:pt x="55" y="85"/>
                      <a:pt x="54" y="87"/>
                      <a:pt x="52" y="91"/>
                    </a:cubicBezTo>
                    <a:cubicBezTo>
                      <a:pt x="40" y="102"/>
                      <a:pt x="28" y="111"/>
                      <a:pt x="16" y="116"/>
                    </a:cubicBezTo>
                    <a:cubicBezTo>
                      <a:pt x="11" y="118"/>
                      <a:pt x="6" y="120"/>
                      <a:pt x="0" y="1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7" name="Freeform 1351"/>
              <p:cNvSpPr>
                <a:spLocks/>
              </p:cNvSpPr>
              <p:nvPr/>
            </p:nvSpPr>
            <p:spPr bwMode="auto">
              <a:xfrm>
                <a:off x="374650" y="-3175"/>
                <a:ext cx="376238" cy="966788"/>
              </a:xfrm>
              <a:custGeom>
                <a:avLst/>
                <a:gdLst/>
                <a:ahLst/>
                <a:cxnLst>
                  <a:cxn ang="0">
                    <a:pos x="100" y="56"/>
                  </a:cxn>
                  <a:cxn ang="0">
                    <a:pos x="92" y="48"/>
                  </a:cxn>
                  <a:cxn ang="0">
                    <a:pos x="87" y="52"/>
                  </a:cxn>
                  <a:cxn ang="0">
                    <a:pos x="88" y="72"/>
                  </a:cxn>
                  <a:cxn ang="0">
                    <a:pos x="100" y="68"/>
                  </a:cxn>
                  <a:cxn ang="0">
                    <a:pos x="95" y="82"/>
                  </a:cxn>
                  <a:cxn ang="0">
                    <a:pos x="78" y="104"/>
                  </a:cxn>
                  <a:cxn ang="0">
                    <a:pos x="76" y="122"/>
                  </a:cxn>
                  <a:cxn ang="0">
                    <a:pos x="100" y="102"/>
                  </a:cxn>
                  <a:cxn ang="0">
                    <a:pos x="91" y="133"/>
                  </a:cxn>
                  <a:cxn ang="0">
                    <a:pos x="92" y="137"/>
                  </a:cxn>
                  <a:cxn ang="0">
                    <a:pos x="100" y="162"/>
                  </a:cxn>
                  <a:cxn ang="0">
                    <a:pos x="69" y="178"/>
                  </a:cxn>
                  <a:cxn ang="0">
                    <a:pos x="66" y="204"/>
                  </a:cxn>
                  <a:cxn ang="0">
                    <a:pos x="51" y="232"/>
                  </a:cxn>
                  <a:cxn ang="0">
                    <a:pos x="27" y="255"/>
                  </a:cxn>
                  <a:cxn ang="0">
                    <a:pos x="0" y="252"/>
                  </a:cxn>
                  <a:cxn ang="0">
                    <a:pos x="20" y="225"/>
                  </a:cxn>
                  <a:cxn ang="0">
                    <a:pos x="30" y="198"/>
                  </a:cxn>
                  <a:cxn ang="0">
                    <a:pos x="24" y="194"/>
                  </a:cxn>
                  <a:cxn ang="0">
                    <a:pos x="0" y="197"/>
                  </a:cxn>
                  <a:cxn ang="0">
                    <a:pos x="4" y="164"/>
                  </a:cxn>
                  <a:cxn ang="0">
                    <a:pos x="18" y="159"/>
                  </a:cxn>
                  <a:cxn ang="0">
                    <a:pos x="36" y="155"/>
                  </a:cxn>
                  <a:cxn ang="0">
                    <a:pos x="48" y="129"/>
                  </a:cxn>
                  <a:cxn ang="0">
                    <a:pos x="48" y="111"/>
                  </a:cxn>
                  <a:cxn ang="0">
                    <a:pos x="34" y="113"/>
                  </a:cxn>
                  <a:cxn ang="0">
                    <a:pos x="16" y="115"/>
                  </a:cxn>
                  <a:cxn ang="0">
                    <a:pos x="9" y="104"/>
                  </a:cxn>
                  <a:cxn ang="0">
                    <a:pos x="17" y="96"/>
                  </a:cxn>
                  <a:cxn ang="0">
                    <a:pos x="28" y="96"/>
                  </a:cxn>
                  <a:cxn ang="0">
                    <a:pos x="51" y="83"/>
                  </a:cxn>
                  <a:cxn ang="0">
                    <a:pos x="65" y="13"/>
                  </a:cxn>
                  <a:cxn ang="0">
                    <a:pos x="78" y="3"/>
                  </a:cxn>
                  <a:cxn ang="0">
                    <a:pos x="96" y="21"/>
                  </a:cxn>
                  <a:cxn ang="0">
                    <a:pos x="96" y="34"/>
                  </a:cxn>
                  <a:cxn ang="0">
                    <a:pos x="100" y="40"/>
                  </a:cxn>
                </a:cxnLst>
                <a:rect l="0" t="0" r="r" b="b"/>
                <a:pathLst>
                  <a:path w="100" h="258">
                    <a:moveTo>
                      <a:pt x="100" y="40"/>
                    </a:moveTo>
                    <a:cubicBezTo>
                      <a:pt x="100" y="56"/>
                      <a:pt x="100" y="56"/>
                      <a:pt x="100" y="56"/>
                    </a:cubicBezTo>
                    <a:cubicBezTo>
                      <a:pt x="99" y="53"/>
                      <a:pt x="97" y="52"/>
                      <a:pt x="95" y="49"/>
                    </a:cubicBezTo>
                    <a:cubicBezTo>
                      <a:pt x="92" y="48"/>
                      <a:pt x="92" y="48"/>
                      <a:pt x="92" y="48"/>
                    </a:cubicBezTo>
                    <a:cubicBezTo>
                      <a:pt x="91" y="48"/>
                      <a:pt x="90" y="48"/>
                      <a:pt x="89" y="49"/>
                    </a:cubicBezTo>
                    <a:cubicBezTo>
                      <a:pt x="89" y="49"/>
                      <a:pt x="88" y="50"/>
                      <a:pt x="87" y="52"/>
                    </a:cubicBezTo>
                    <a:cubicBezTo>
                      <a:pt x="85" y="65"/>
                      <a:pt x="85" y="65"/>
                      <a:pt x="85" y="65"/>
                    </a:cubicBezTo>
                    <a:cubicBezTo>
                      <a:pt x="85" y="69"/>
                      <a:pt x="86" y="71"/>
                      <a:pt x="88" y="72"/>
                    </a:cubicBezTo>
                    <a:cubicBezTo>
                      <a:pt x="91" y="72"/>
                      <a:pt x="93" y="71"/>
                      <a:pt x="96" y="69"/>
                    </a:cubicBezTo>
                    <a:cubicBezTo>
                      <a:pt x="97" y="69"/>
                      <a:pt x="99" y="68"/>
                      <a:pt x="100" y="68"/>
                    </a:cubicBezTo>
                    <a:cubicBezTo>
                      <a:pt x="100" y="80"/>
                      <a:pt x="100" y="80"/>
                      <a:pt x="100" y="80"/>
                    </a:cubicBezTo>
                    <a:cubicBezTo>
                      <a:pt x="98" y="81"/>
                      <a:pt x="96" y="81"/>
                      <a:pt x="95" y="82"/>
                    </a:cubicBezTo>
                    <a:cubicBezTo>
                      <a:pt x="91" y="83"/>
                      <a:pt x="87" y="86"/>
                      <a:pt x="83" y="89"/>
                    </a:cubicBezTo>
                    <a:cubicBezTo>
                      <a:pt x="81" y="94"/>
                      <a:pt x="79" y="99"/>
                      <a:pt x="78" y="104"/>
                    </a:cubicBezTo>
                    <a:cubicBezTo>
                      <a:pt x="78" y="109"/>
                      <a:pt x="77" y="114"/>
                      <a:pt x="76" y="119"/>
                    </a:cubicBezTo>
                    <a:cubicBezTo>
                      <a:pt x="76" y="120"/>
                      <a:pt x="76" y="121"/>
                      <a:pt x="76" y="122"/>
                    </a:cubicBezTo>
                    <a:cubicBezTo>
                      <a:pt x="76" y="123"/>
                      <a:pt x="77" y="124"/>
                      <a:pt x="78" y="124"/>
                    </a:cubicBezTo>
                    <a:cubicBezTo>
                      <a:pt x="85" y="119"/>
                      <a:pt x="92" y="112"/>
                      <a:pt x="100" y="102"/>
                    </a:cubicBezTo>
                    <a:cubicBezTo>
                      <a:pt x="100" y="124"/>
                      <a:pt x="100" y="124"/>
                      <a:pt x="100" y="124"/>
                    </a:cubicBezTo>
                    <a:cubicBezTo>
                      <a:pt x="97" y="127"/>
                      <a:pt x="94" y="130"/>
                      <a:pt x="91" y="133"/>
                    </a:cubicBezTo>
                    <a:cubicBezTo>
                      <a:pt x="89" y="135"/>
                      <a:pt x="88" y="136"/>
                      <a:pt x="88" y="137"/>
                    </a:cubicBezTo>
                    <a:cubicBezTo>
                      <a:pt x="88" y="137"/>
                      <a:pt x="90" y="137"/>
                      <a:pt x="92" y="137"/>
                    </a:cubicBezTo>
                    <a:cubicBezTo>
                      <a:pt x="95" y="135"/>
                      <a:pt x="97" y="134"/>
                      <a:pt x="100" y="133"/>
                    </a:cubicBezTo>
                    <a:cubicBezTo>
                      <a:pt x="100" y="162"/>
                      <a:pt x="100" y="162"/>
                      <a:pt x="100" y="162"/>
                    </a:cubicBezTo>
                    <a:cubicBezTo>
                      <a:pt x="93" y="165"/>
                      <a:pt x="86" y="169"/>
                      <a:pt x="79" y="172"/>
                    </a:cubicBezTo>
                    <a:cubicBezTo>
                      <a:pt x="73" y="174"/>
                      <a:pt x="70" y="176"/>
                      <a:pt x="69" y="178"/>
                    </a:cubicBezTo>
                    <a:cubicBezTo>
                      <a:pt x="67" y="180"/>
                      <a:pt x="66" y="184"/>
                      <a:pt x="66" y="189"/>
                    </a:cubicBezTo>
                    <a:cubicBezTo>
                      <a:pt x="67" y="195"/>
                      <a:pt x="66" y="200"/>
                      <a:pt x="66" y="204"/>
                    </a:cubicBezTo>
                    <a:cubicBezTo>
                      <a:pt x="65" y="208"/>
                      <a:pt x="62" y="213"/>
                      <a:pt x="57" y="220"/>
                    </a:cubicBezTo>
                    <a:cubicBezTo>
                      <a:pt x="55" y="224"/>
                      <a:pt x="53" y="228"/>
                      <a:pt x="51" y="232"/>
                    </a:cubicBezTo>
                    <a:cubicBezTo>
                      <a:pt x="49" y="237"/>
                      <a:pt x="45" y="241"/>
                      <a:pt x="41" y="245"/>
                    </a:cubicBezTo>
                    <a:cubicBezTo>
                      <a:pt x="36" y="250"/>
                      <a:pt x="32" y="253"/>
                      <a:pt x="27" y="255"/>
                    </a:cubicBezTo>
                    <a:cubicBezTo>
                      <a:pt x="22" y="256"/>
                      <a:pt x="17" y="257"/>
                      <a:pt x="12" y="258"/>
                    </a:cubicBezTo>
                    <a:cubicBezTo>
                      <a:pt x="0" y="252"/>
                      <a:pt x="0" y="252"/>
                      <a:pt x="0" y="252"/>
                    </a:cubicBezTo>
                    <a:cubicBezTo>
                      <a:pt x="0" y="238"/>
                      <a:pt x="0" y="238"/>
                      <a:pt x="0" y="238"/>
                    </a:cubicBezTo>
                    <a:cubicBezTo>
                      <a:pt x="20" y="225"/>
                      <a:pt x="20" y="225"/>
                      <a:pt x="20" y="225"/>
                    </a:cubicBezTo>
                    <a:cubicBezTo>
                      <a:pt x="23" y="220"/>
                      <a:pt x="25" y="215"/>
                      <a:pt x="26" y="211"/>
                    </a:cubicBezTo>
                    <a:cubicBezTo>
                      <a:pt x="27" y="207"/>
                      <a:pt x="29" y="202"/>
                      <a:pt x="30" y="198"/>
                    </a:cubicBezTo>
                    <a:cubicBezTo>
                      <a:pt x="30" y="195"/>
                      <a:pt x="30" y="194"/>
                      <a:pt x="29" y="194"/>
                    </a:cubicBezTo>
                    <a:cubicBezTo>
                      <a:pt x="27" y="193"/>
                      <a:pt x="26" y="193"/>
                      <a:pt x="24" y="194"/>
                    </a:cubicBezTo>
                    <a:cubicBezTo>
                      <a:pt x="8" y="197"/>
                      <a:pt x="8" y="197"/>
                      <a:pt x="8" y="197"/>
                    </a:cubicBezTo>
                    <a:cubicBezTo>
                      <a:pt x="5" y="197"/>
                      <a:pt x="2" y="197"/>
                      <a:pt x="0" y="197"/>
                    </a:cubicBezTo>
                    <a:cubicBezTo>
                      <a:pt x="0" y="171"/>
                      <a:pt x="0" y="171"/>
                      <a:pt x="0" y="171"/>
                    </a:cubicBezTo>
                    <a:cubicBezTo>
                      <a:pt x="1" y="167"/>
                      <a:pt x="2" y="165"/>
                      <a:pt x="4" y="164"/>
                    </a:cubicBezTo>
                    <a:cubicBezTo>
                      <a:pt x="5" y="163"/>
                      <a:pt x="8" y="162"/>
                      <a:pt x="13" y="161"/>
                    </a:cubicBezTo>
                    <a:cubicBezTo>
                      <a:pt x="15" y="160"/>
                      <a:pt x="16" y="160"/>
                      <a:pt x="18" y="159"/>
                    </a:cubicBezTo>
                    <a:cubicBezTo>
                      <a:pt x="19" y="158"/>
                      <a:pt x="21" y="159"/>
                      <a:pt x="22" y="160"/>
                    </a:cubicBezTo>
                    <a:cubicBezTo>
                      <a:pt x="26" y="160"/>
                      <a:pt x="31" y="158"/>
                      <a:pt x="36" y="155"/>
                    </a:cubicBezTo>
                    <a:cubicBezTo>
                      <a:pt x="42" y="151"/>
                      <a:pt x="45" y="148"/>
                      <a:pt x="45" y="144"/>
                    </a:cubicBezTo>
                    <a:cubicBezTo>
                      <a:pt x="46" y="139"/>
                      <a:pt x="47" y="134"/>
                      <a:pt x="48" y="129"/>
                    </a:cubicBezTo>
                    <a:cubicBezTo>
                      <a:pt x="48" y="124"/>
                      <a:pt x="49" y="119"/>
                      <a:pt x="49" y="115"/>
                    </a:cubicBezTo>
                    <a:cubicBezTo>
                      <a:pt x="49" y="113"/>
                      <a:pt x="49" y="112"/>
                      <a:pt x="48" y="111"/>
                    </a:cubicBezTo>
                    <a:cubicBezTo>
                      <a:pt x="48" y="111"/>
                      <a:pt x="46" y="111"/>
                      <a:pt x="45" y="111"/>
                    </a:cubicBezTo>
                    <a:cubicBezTo>
                      <a:pt x="41" y="113"/>
                      <a:pt x="37" y="113"/>
                      <a:pt x="34" y="113"/>
                    </a:cubicBezTo>
                    <a:cubicBezTo>
                      <a:pt x="31" y="112"/>
                      <a:pt x="27" y="113"/>
                      <a:pt x="22" y="115"/>
                    </a:cubicBezTo>
                    <a:cubicBezTo>
                      <a:pt x="19" y="115"/>
                      <a:pt x="17" y="115"/>
                      <a:pt x="16" y="115"/>
                    </a:cubicBezTo>
                    <a:cubicBezTo>
                      <a:pt x="15" y="114"/>
                      <a:pt x="13" y="113"/>
                      <a:pt x="13" y="110"/>
                    </a:cubicBezTo>
                    <a:cubicBezTo>
                      <a:pt x="10" y="107"/>
                      <a:pt x="9" y="105"/>
                      <a:pt x="9" y="104"/>
                    </a:cubicBezTo>
                    <a:cubicBezTo>
                      <a:pt x="9" y="102"/>
                      <a:pt x="10" y="101"/>
                      <a:pt x="13" y="100"/>
                    </a:cubicBezTo>
                    <a:cubicBezTo>
                      <a:pt x="15" y="99"/>
                      <a:pt x="16" y="97"/>
                      <a:pt x="17" y="96"/>
                    </a:cubicBezTo>
                    <a:cubicBezTo>
                      <a:pt x="17" y="95"/>
                      <a:pt x="18" y="95"/>
                      <a:pt x="20" y="95"/>
                    </a:cubicBezTo>
                    <a:cubicBezTo>
                      <a:pt x="28" y="96"/>
                      <a:pt x="28" y="96"/>
                      <a:pt x="28" y="96"/>
                    </a:cubicBezTo>
                    <a:cubicBezTo>
                      <a:pt x="32" y="94"/>
                      <a:pt x="36" y="92"/>
                      <a:pt x="40" y="90"/>
                    </a:cubicBezTo>
                    <a:cubicBezTo>
                      <a:pt x="44" y="89"/>
                      <a:pt x="48" y="86"/>
                      <a:pt x="51" y="83"/>
                    </a:cubicBezTo>
                    <a:cubicBezTo>
                      <a:pt x="54" y="70"/>
                      <a:pt x="55" y="59"/>
                      <a:pt x="55" y="48"/>
                    </a:cubicBezTo>
                    <a:cubicBezTo>
                      <a:pt x="55" y="37"/>
                      <a:pt x="59" y="25"/>
                      <a:pt x="65" y="13"/>
                    </a:cubicBezTo>
                    <a:cubicBezTo>
                      <a:pt x="66" y="10"/>
                      <a:pt x="68" y="8"/>
                      <a:pt x="70" y="7"/>
                    </a:cubicBezTo>
                    <a:cubicBezTo>
                      <a:pt x="73" y="6"/>
                      <a:pt x="76" y="4"/>
                      <a:pt x="78" y="3"/>
                    </a:cubicBezTo>
                    <a:cubicBezTo>
                      <a:pt x="85" y="0"/>
                      <a:pt x="91" y="1"/>
                      <a:pt x="94" y="5"/>
                    </a:cubicBezTo>
                    <a:cubicBezTo>
                      <a:pt x="98" y="9"/>
                      <a:pt x="98" y="15"/>
                      <a:pt x="96" y="21"/>
                    </a:cubicBezTo>
                    <a:cubicBezTo>
                      <a:pt x="96" y="24"/>
                      <a:pt x="96" y="26"/>
                      <a:pt x="95" y="28"/>
                    </a:cubicBezTo>
                    <a:cubicBezTo>
                      <a:pt x="95" y="29"/>
                      <a:pt x="95" y="31"/>
                      <a:pt x="96" y="34"/>
                    </a:cubicBezTo>
                    <a:cubicBezTo>
                      <a:pt x="97" y="38"/>
                      <a:pt x="97" y="38"/>
                      <a:pt x="97" y="38"/>
                    </a:cubicBezTo>
                    <a:cubicBezTo>
                      <a:pt x="98" y="39"/>
                      <a:pt x="99" y="39"/>
                      <a:pt x="100" y="4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8" name="Freeform 1352"/>
              <p:cNvSpPr>
                <a:spLocks/>
              </p:cNvSpPr>
              <p:nvPr/>
            </p:nvSpPr>
            <p:spPr bwMode="auto">
              <a:xfrm>
                <a:off x="682625" y="784225"/>
                <a:ext cx="68263" cy="104775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4" y="1"/>
                  </a:cxn>
                  <a:cxn ang="0">
                    <a:pos x="5" y="4"/>
                  </a:cxn>
                  <a:cxn ang="0">
                    <a:pos x="9" y="20"/>
                  </a:cxn>
                  <a:cxn ang="0">
                    <a:pos x="18" y="28"/>
                  </a:cxn>
                  <a:cxn ang="0">
                    <a:pos x="18" y="0"/>
                  </a:cxn>
                </a:cxnLst>
                <a:rect l="0" t="0" r="r" b="b"/>
                <a:pathLst>
                  <a:path w="18" h="28">
                    <a:moveTo>
                      <a:pt x="18" y="0"/>
                    </a:moveTo>
                    <a:cubicBezTo>
                      <a:pt x="17" y="0"/>
                      <a:pt x="16" y="1"/>
                      <a:pt x="14" y="1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0" y="8"/>
                      <a:pt x="1" y="14"/>
                      <a:pt x="9" y="20"/>
                    </a:cubicBezTo>
                    <a:cubicBezTo>
                      <a:pt x="12" y="23"/>
                      <a:pt x="15" y="25"/>
                      <a:pt x="18" y="28"/>
                    </a:cubicBezTo>
                    <a:cubicBezTo>
                      <a:pt x="18" y="0"/>
                      <a:pt x="18" y="0"/>
                      <a:pt x="1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9" name="Freeform 1353"/>
              <p:cNvSpPr>
                <a:spLocks/>
              </p:cNvSpPr>
              <p:nvPr/>
            </p:nvSpPr>
            <p:spPr bwMode="auto">
              <a:xfrm>
                <a:off x="374650" y="319088"/>
                <a:ext cx="41275" cy="74613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1" y="19"/>
                  </a:cxn>
                  <a:cxn ang="0">
                    <a:pos x="8" y="14"/>
                  </a:cxn>
                  <a:cxn ang="0">
                    <a:pos x="9" y="4"/>
                  </a:cxn>
                  <a:cxn ang="0">
                    <a:pos x="2" y="1"/>
                  </a:cxn>
                  <a:cxn ang="0">
                    <a:pos x="0" y="1"/>
                  </a:cxn>
                  <a:cxn ang="0">
                    <a:pos x="0" y="20"/>
                  </a:cxn>
                </a:cxnLst>
                <a:rect l="0" t="0" r="r" b="b"/>
                <a:pathLst>
                  <a:path w="11" h="20">
                    <a:moveTo>
                      <a:pt x="0" y="20"/>
                    </a:moveTo>
                    <a:cubicBezTo>
                      <a:pt x="0" y="20"/>
                      <a:pt x="1" y="19"/>
                      <a:pt x="1" y="19"/>
                    </a:cubicBezTo>
                    <a:cubicBezTo>
                      <a:pt x="3" y="17"/>
                      <a:pt x="5" y="15"/>
                      <a:pt x="8" y="14"/>
                    </a:cubicBezTo>
                    <a:cubicBezTo>
                      <a:pt x="10" y="10"/>
                      <a:pt x="11" y="7"/>
                      <a:pt x="9" y="4"/>
                    </a:cubicBezTo>
                    <a:cubicBezTo>
                      <a:pt x="8" y="2"/>
                      <a:pt x="6" y="0"/>
                      <a:pt x="2" y="1"/>
                    </a:cubicBezTo>
                    <a:cubicBezTo>
                      <a:pt x="1" y="1"/>
                      <a:pt x="0" y="1"/>
                      <a:pt x="0" y="1"/>
                    </a:cubicBezTo>
                    <a:lnTo>
                      <a:pt x="0" y="2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0" name="Freeform 1354"/>
              <p:cNvSpPr>
                <a:spLocks/>
              </p:cNvSpPr>
              <p:nvPr/>
            </p:nvSpPr>
            <p:spPr bwMode="auto">
              <a:xfrm>
                <a:off x="-3175" y="85725"/>
                <a:ext cx="377825" cy="952500"/>
              </a:xfrm>
              <a:custGeom>
                <a:avLst/>
                <a:gdLst/>
                <a:ahLst/>
                <a:cxnLst>
                  <a:cxn ang="0">
                    <a:pos x="101" y="63"/>
                  </a:cxn>
                  <a:cxn ang="0">
                    <a:pos x="101" y="82"/>
                  </a:cxn>
                  <a:cxn ang="0">
                    <a:pos x="97" y="86"/>
                  </a:cxn>
                  <a:cxn ang="0">
                    <a:pos x="90" y="91"/>
                  </a:cxn>
                  <a:cxn ang="0">
                    <a:pos x="83" y="97"/>
                  </a:cxn>
                  <a:cxn ang="0">
                    <a:pos x="82" y="103"/>
                  </a:cxn>
                  <a:cxn ang="0">
                    <a:pos x="82" y="108"/>
                  </a:cxn>
                  <a:cxn ang="0">
                    <a:pos x="77" y="140"/>
                  </a:cxn>
                  <a:cxn ang="0">
                    <a:pos x="75" y="171"/>
                  </a:cxn>
                  <a:cxn ang="0">
                    <a:pos x="76" y="174"/>
                  </a:cxn>
                  <a:cxn ang="0">
                    <a:pos x="79" y="173"/>
                  </a:cxn>
                  <a:cxn ang="0">
                    <a:pos x="85" y="171"/>
                  </a:cxn>
                  <a:cxn ang="0">
                    <a:pos x="87" y="177"/>
                  </a:cxn>
                  <a:cxn ang="0">
                    <a:pos x="85" y="204"/>
                  </a:cxn>
                  <a:cxn ang="0">
                    <a:pos x="81" y="232"/>
                  </a:cxn>
                  <a:cxn ang="0">
                    <a:pos x="75" y="240"/>
                  </a:cxn>
                  <a:cxn ang="0">
                    <a:pos x="73" y="249"/>
                  </a:cxn>
                  <a:cxn ang="0">
                    <a:pos x="66" y="253"/>
                  </a:cxn>
                  <a:cxn ang="0">
                    <a:pos x="58" y="247"/>
                  </a:cxn>
                  <a:cxn ang="0">
                    <a:pos x="53" y="234"/>
                  </a:cxn>
                  <a:cxn ang="0">
                    <a:pos x="44" y="220"/>
                  </a:cxn>
                  <a:cxn ang="0">
                    <a:pos x="44" y="201"/>
                  </a:cxn>
                  <a:cxn ang="0">
                    <a:pos x="45" y="159"/>
                  </a:cxn>
                  <a:cxn ang="0">
                    <a:pos x="48" y="116"/>
                  </a:cxn>
                  <a:cxn ang="0">
                    <a:pos x="48" y="113"/>
                  </a:cxn>
                  <a:cxn ang="0">
                    <a:pos x="47" y="114"/>
                  </a:cxn>
                  <a:cxn ang="0">
                    <a:pos x="43" y="120"/>
                  </a:cxn>
                  <a:cxn ang="0">
                    <a:pos x="41" y="126"/>
                  </a:cxn>
                  <a:cxn ang="0">
                    <a:pos x="38" y="136"/>
                  </a:cxn>
                  <a:cxn ang="0">
                    <a:pos x="31" y="143"/>
                  </a:cxn>
                  <a:cxn ang="0">
                    <a:pos x="16" y="145"/>
                  </a:cxn>
                  <a:cxn ang="0">
                    <a:pos x="0" y="140"/>
                  </a:cxn>
                  <a:cxn ang="0">
                    <a:pos x="0" y="139"/>
                  </a:cxn>
                  <a:cxn ang="0">
                    <a:pos x="0" y="98"/>
                  </a:cxn>
                  <a:cxn ang="0">
                    <a:pos x="0" y="97"/>
                  </a:cxn>
                  <a:cxn ang="0">
                    <a:pos x="3" y="85"/>
                  </a:cxn>
                  <a:cxn ang="0">
                    <a:pos x="11" y="75"/>
                  </a:cxn>
                  <a:cxn ang="0">
                    <a:pos x="18" y="64"/>
                  </a:cxn>
                  <a:cxn ang="0">
                    <a:pos x="29" y="62"/>
                  </a:cxn>
                  <a:cxn ang="0">
                    <a:pos x="31" y="67"/>
                  </a:cxn>
                  <a:cxn ang="0">
                    <a:pos x="32" y="72"/>
                  </a:cxn>
                  <a:cxn ang="0">
                    <a:pos x="39" y="82"/>
                  </a:cxn>
                  <a:cxn ang="0">
                    <a:pos x="40" y="93"/>
                  </a:cxn>
                  <a:cxn ang="0">
                    <a:pos x="44" y="98"/>
                  </a:cxn>
                  <a:cxn ang="0">
                    <a:pos x="50" y="94"/>
                  </a:cxn>
                  <a:cxn ang="0">
                    <a:pos x="52" y="81"/>
                  </a:cxn>
                  <a:cxn ang="0">
                    <a:pos x="54" y="69"/>
                  </a:cxn>
                  <a:cxn ang="0">
                    <a:pos x="57" y="41"/>
                  </a:cxn>
                  <a:cxn ang="0">
                    <a:pos x="59" y="13"/>
                  </a:cxn>
                  <a:cxn ang="0">
                    <a:pos x="60" y="6"/>
                  </a:cxn>
                  <a:cxn ang="0">
                    <a:pos x="65" y="2"/>
                  </a:cxn>
                  <a:cxn ang="0">
                    <a:pos x="80" y="2"/>
                  </a:cxn>
                  <a:cxn ang="0">
                    <a:pos x="87" y="15"/>
                  </a:cxn>
                  <a:cxn ang="0">
                    <a:pos x="86" y="23"/>
                  </a:cxn>
                  <a:cxn ang="0">
                    <a:pos x="87" y="32"/>
                  </a:cxn>
                  <a:cxn ang="0">
                    <a:pos x="86" y="52"/>
                  </a:cxn>
                  <a:cxn ang="0">
                    <a:pos x="90" y="62"/>
                  </a:cxn>
                  <a:cxn ang="0">
                    <a:pos x="101" y="63"/>
                  </a:cxn>
                </a:cxnLst>
                <a:rect l="0" t="0" r="r" b="b"/>
                <a:pathLst>
                  <a:path w="101" h="254">
                    <a:moveTo>
                      <a:pt x="101" y="63"/>
                    </a:moveTo>
                    <a:cubicBezTo>
                      <a:pt x="101" y="82"/>
                      <a:pt x="101" y="82"/>
                      <a:pt x="101" y="82"/>
                    </a:cubicBezTo>
                    <a:cubicBezTo>
                      <a:pt x="99" y="84"/>
                      <a:pt x="98" y="85"/>
                      <a:pt x="97" y="86"/>
                    </a:cubicBezTo>
                    <a:cubicBezTo>
                      <a:pt x="95" y="88"/>
                      <a:pt x="92" y="89"/>
                      <a:pt x="90" y="91"/>
                    </a:cubicBezTo>
                    <a:cubicBezTo>
                      <a:pt x="87" y="92"/>
                      <a:pt x="85" y="94"/>
                      <a:pt x="83" y="97"/>
                    </a:cubicBezTo>
                    <a:cubicBezTo>
                      <a:pt x="82" y="99"/>
                      <a:pt x="82" y="101"/>
                      <a:pt x="82" y="103"/>
                    </a:cubicBezTo>
                    <a:cubicBezTo>
                      <a:pt x="82" y="105"/>
                      <a:pt x="82" y="107"/>
                      <a:pt x="82" y="108"/>
                    </a:cubicBezTo>
                    <a:cubicBezTo>
                      <a:pt x="80" y="119"/>
                      <a:pt x="78" y="130"/>
                      <a:pt x="77" y="140"/>
                    </a:cubicBezTo>
                    <a:cubicBezTo>
                      <a:pt x="76" y="149"/>
                      <a:pt x="76" y="160"/>
                      <a:pt x="75" y="171"/>
                    </a:cubicBezTo>
                    <a:cubicBezTo>
                      <a:pt x="76" y="172"/>
                      <a:pt x="76" y="173"/>
                      <a:pt x="76" y="174"/>
                    </a:cubicBezTo>
                    <a:cubicBezTo>
                      <a:pt x="77" y="175"/>
                      <a:pt x="78" y="174"/>
                      <a:pt x="79" y="173"/>
                    </a:cubicBezTo>
                    <a:cubicBezTo>
                      <a:pt x="82" y="171"/>
                      <a:pt x="83" y="170"/>
                      <a:pt x="85" y="171"/>
                    </a:cubicBezTo>
                    <a:cubicBezTo>
                      <a:pt x="86" y="172"/>
                      <a:pt x="87" y="174"/>
                      <a:pt x="87" y="177"/>
                    </a:cubicBezTo>
                    <a:cubicBezTo>
                      <a:pt x="88" y="186"/>
                      <a:pt x="87" y="195"/>
                      <a:pt x="85" y="204"/>
                    </a:cubicBezTo>
                    <a:cubicBezTo>
                      <a:pt x="82" y="213"/>
                      <a:pt x="81" y="222"/>
                      <a:pt x="81" y="232"/>
                    </a:cubicBezTo>
                    <a:cubicBezTo>
                      <a:pt x="79" y="235"/>
                      <a:pt x="77" y="238"/>
                      <a:pt x="75" y="240"/>
                    </a:cubicBezTo>
                    <a:cubicBezTo>
                      <a:pt x="74" y="242"/>
                      <a:pt x="73" y="245"/>
                      <a:pt x="73" y="249"/>
                    </a:cubicBezTo>
                    <a:cubicBezTo>
                      <a:pt x="71" y="252"/>
                      <a:pt x="68" y="254"/>
                      <a:pt x="66" y="253"/>
                    </a:cubicBezTo>
                    <a:cubicBezTo>
                      <a:pt x="63" y="253"/>
                      <a:pt x="60" y="251"/>
                      <a:pt x="58" y="247"/>
                    </a:cubicBezTo>
                    <a:cubicBezTo>
                      <a:pt x="56" y="242"/>
                      <a:pt x="54" y="237"/>
                      <a:pt x="53" y="234"/>
                    </a:cubicBezTo>
                    <a:cubicBezTo>
                      <a:pt x="51" y="229"/>
                      <a:pt x="48" y="225"/>
                      <a:pt x="44" y="220"/>
                    </a:cubicBezTo>
                    <a:cubicBezTo>
                      <a:pt x="44" y="201"/>
                      <a:pt x="44" y="201"/>
                      <a:pt x="44" y="201"/>
                    </a:cubicBezTo>
                    <a:cubicBezTo>
                      <a:pt x="44" y="187"/>
                      <a:pt x="44" y="173"/>
                      <a:pt x="45" y="159"/>
                    </a:cubicBezTo>
                    <a:cubicBezTo>
                      <a:pt x="46" y="146"/>
                      <a:pt x="47" y="132"/>
                      <a:pt x="48" y="116"/>
                    </a:cubicBezTo>
                    <a:cubicBezTo>
                      <a:pt x="48" y="115"/>
                      <a:pt x="48" y="114"/>
                      <a:pt x="48" y="113"/>
                    </a:cubicBezTo>
                    <a:cubicBezTo>
                      <a:pt x="48" y="113"/>
                      <a:pt x="47" y="113"/>
                      <a:pt x="47" y="114"/>
                    </a:cubicBezTo>
                    <a:cubicBezTo>
                      <a:pt x="45" y="116"/>
                      <a:pt x="44" y="118"/>
                      <a:pt x="43" y="120"/>
                    </a:cubicBezTo>
                    <a:cubicBezTo>
                      <a:pt x="42" y="122"/>
                      <a:pt x="41" y="124"/>
                      <a:pt x="41" y="126"/>
                    </a:cubicBezTo>
                    <a:cubicBezTo>
                      <a:pt x="40" y="129"/>
                      <a:pt x="39" y="132"/>
                      <a:pt x="38" y="136"/>
                    </a:cubicBezTo>
                    <a:cubicBezTo>
                      <a:pt x="36" y="139"/>
                      <a:pt x="34" y="141"/>
                      <a:pt x="31" y="143"/>
                    </a:cubicBezTo>
                    <a:cubicBezTo>
                      <a:pt x="27" y="144"/>
                      <a:pt x="21" y="145"/>
                      <a:pt x="16" y="145"/>
                    </a:cubicBezTo>
                    <a:cubicBezTo>
                      <a:pt x="10" y="144"/>
                      <a:pt x="5" y="142"/>
                      <a:pt x="0" y="140"/>
                    </a:cubicBezTo>
                    <a:cubicBezTo>
                      <a:pt x="0" y="140"/>
                      <a:pt x="0" y="140"/>
                      <a:pt x="0" y="139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98"/>
                      <a:pt x="0" y="97"/>
                      <a:pt x="0" y="97"/>
                    </a:cubicBezTo>
                    <a:cubicBezTo>
                      <a:pt x="1" y="92"/>
                      <a:pt x="2" y="88"/>
                      <a:pt x="3" y="85"/>
                    </a:cubicBezTo>
                    <a:cubicBezTo>
                      <a:pt x="3" y="82"/>
                      <a:pt x="6" y="78"/>
                      <a:pt x="11" y="75"/>
                    </a:cubicBezTo>
                    <a:cubicBezTo>
                      <a:pt x="13" y="70"/>
                      <a:pt x="15" y="67"/>
                      <a:pt x="18" y="64"/>
                    </a:cubicBezTo>
                    <a:cubicBezTo>
                      <a:pt x="21" y="62"/>
                      <a:pt x="25" y="61"/>
                      <a:pt x="29" y="62"/>
                    </a:cubicBezTo>
                    <a:cubicBezTo>
                      <a:pt x="30" y="63"/>
                      <a:pt x="30" y="65"/>
                      <a:pt x="31" y="67"/>
                    </a:cubicBezTo>
                    <a:cubicBezTo>
                      <a:pt x="31" y="69"/>
                      <a:pt x="31" y="71"/>
                      <a:pt x="32" y="72"/>
                    </a:cubicBezTo>
                    <a:cubicBezTo>
                      <a:pt x="36" y="76"/>
                      <a:pt x="38" y="80"/>
                      <a:pt x="39" y="82"/>
                    </a:cubicBezTo>
                    <a:cubicBezTo>
                      <a:pt x="39" y="85"/>
                      <a:pt x="40" y="88"/>
                      <a:pt x="40" y="93"/>
                    </a:cubicBezTo>
                    <a:cubicBezTo>
                      <a:pt x="40" y="96"/>
                      <a:pt x="41" y="98"/>
                      <a:pt x="44" y="98"/>
                    </a:cubicBezTo>
                    <a:cubicBezTo>
                      <a:pt x="46" y="98"/>
                      <a:pt x="48" y="97"/>
                      <a:pt x="50" y="94"/>
                    </a:cubicBezTo>
                    <a:cubicBezTo>
                      <a:pt x="51" y="89"/>
                      <a:pt x="51" y="85"/>
                      <a:pt x="52" y="81"/>
                    </a:cubicBezTo>
                    <a:cubicBezTo>
                      <a:pt x="53" y="77"/>
                      <a:pt x="54" y="73"/>
                      <a:pt x="54" y="69"/>
                    </a:cubicBezTo>
                    <a:cubicBezTo>
                      <a:pt x="55" y="59"/>
                      <a:pt x="56" y="50"/>
                      <a:pt x="57" y="41"/>
                    </a:cubicBezTo>
                    <a:cubicBezTo>
                      <a:pt x="58" y="32"/>
                      <a:pt x="59" y="23"/>
                      <a:pt x="59" y="13"/>
                    </a:cubicBezTo>
                    <a:cubicBezTo>
                      <a:pt x="58" y="10"/>
                      <a:pt x="59" y="7"/>
                      <a:pt x="60" y="6"/>
                    </a:cubicBezTo>
                    <a:cubicBezTo>
                      <a:pt x="61" y="4"/>
                      <a:pt x="63" y="3"/>
                      <a:pt x="65" y="2"/>
                    </a:cubicBezTo>
                    <a:cubicBezTo>
                      <a:pt x="71" y="0"/>
                      <a:pt x="77" y="0"/>
                      <a:pt x="80" y="2"/>
                    </a:cubicBezTo>
                    <a:cubicBezTo>
                      <a:pt x="84" y="4"/>
                      <a:pt x="86" y="8"/>
                      <a:pt x="87" y="15"/>
                    </a:cubicBezTo>
                    <a:cubicBezTo>
                      <a:pt x="87" y="18"/>
                      <a:pt x="87" y="20"/>
                      <a:pt x="86" y="23"/>
                    </a:cubicBezTo>
                    <a:cubicBezTo>
                      <a:pt x="86" y="25"/>
                      <a:pt x="87" y="29"/>
                      <a:pt x="87" y="32"/>
                    </a:cubicBezTo>
                    <a:cubicBezTo>
                      <a:pt x="86" y="52"/>
                      <a:pt x="86" y="52"/>
                      <a:pt x="86" y="52"/>
                    </a:cubicBezTo>
                    <a:cubicBezTo>
                      <a:pt x="85" y="57"/>
                      <a:pt x="86" y="61"/>
                      <a:pt x="90" y="62"/>
                    </a:cubicBezTo>
                    <a:cubicBezTo>
                      <a:pt x="94" y="63"/>
                      <a:pt x="97" y="63"/>
                      <a:pt x="101" y="6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1" name="Freeform 1355"/>
              <p:cNvSpPr>
                <a:spLocks/>
              </p:cNvSpPr>
              <p:nvPr/>
            </p:nvSpPr>
            <p:spPr bwMode="auto">
              <a:xfrm>
                <a:off x="333375" y="638175"/>
                <a:ext cx="41275" cy="96838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10" y="2"/>
                  </a:cxn>
                  <a:cxn ang="0">
                    <a:pos x="3" y="9"/>
                  </a:cxn>
                  <a:cxn ang="0">
                    <a:pos x="0" y="17"/>
                  </a:cxn>
                  <a:cxn ang="0">
                    <a:pos x="8" y="25"/>
                  </a:cxn>
                  <a:cxn ang="0">
                    <a:pos x="11" y="26"/>
                  </a:cxn>
                  <a:cxn ang="0">
                    <a:pos x="11" y="0"/>
                  </a:cxn>
                </a:cxnLst>
                <a:rect l="0" t="0" r="r" b="b"/>
                <a:pathLst>
                  <a:path w="11" h="26">
                    <a:moveTo>
                      <a:pt x="11" y="0"/>
                    </a:moveTo>
                    <a:cubicBezTo>
                      <a:pt x="10" y="1"/>
                      <a:pt x="10" y="1"/>
                      <a:pt x="10" y="2"/>
                    </a:cubicBezTo>
                    <a:cubicBezTo>
                      <a:pt x="8" y="4"/>
                      <a:pt x="5" y="7"/>
                      <a:pt x="3" y="9"/>
                    </a:cubicBezTo>
                    <a:cubicBezTo>
                      <a:pt x="1" y="11"/>
                      <a:pt x="0" y="14"/>
                      <a:pt x="0" y="17"/>
                    </a:cubicBezTo>
                    <a:cubicBezTo>
                      <a:pt x="2" y="21"/>
                      <a:pt x="5" y="24"/>
                      <a:pt x="8" y="25"/>
                    </a:cubicBezTo>
                    <a:cubicBezTo>
                      <a:pt x="9" y="26"/>
                      <a:pt x="10" y="26"/>
                      <a:pt x="11" y="26"/>
                    </a:cubicBezTo>
                    <a:cubicBezTo>
                      <a:pt x="11" y="0"/>
                      <a:pt x="11" y="0"/>
                      <a:pt x="1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32" name="Freeform 1356"/>
              <p:cNvSpPr>
                <a:spLocks/>
              </p:cNvSpPr>
              <p:nvPr/>
            </p:nvSpPr>
            <p:spPr bwMode="auto">
              <a:xfrm>
                <a:off x="349250" y="889000"/>
                <a:ext cx="25400" cy="5238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5" y="1"/>
                  </a:cxn>
                  <a:cxn ang="0">
                    <a:pos x="0" y="6"/>
                  </a:cxn>
                  <a:cxn ang="0">
                    <a:pos x="3" y="12"/>
                  </a:cxn>
                  <a:cxn ang="0">
                    <a:pos x="7" y="14"/>
                  </a:cxn>
                  <a:cxn ang="0">
                    <a:pos x="7" y="0"/>
                  </a:cxn>
                </a:cxnLst>
                <a:rect l="0" t="0" r="r" b="b"/>
                <a:pathLst>
                  <a:path w="7" h="14">
                    <a:moveTo>
                      <a:pt x="7" y="0"/>
                    </a:moveTo>
                    <a:cubicBezTo>
                      <a:pt x="5" y="1"/>
                      <a:pt x="5" y="1"/>
                      <a:pt x="5" y="1"/>
                    </a:cubicBezTo>
                    <a:cubicBezTo>
                      <a:pt x="2" y="2"/>
                      <a:pt x="1" y="4"/>
                      <a:pt x="0" y="6"/>
                    </a:cubicBezTo>
                    <a:cubicBezTo>
                      <a:pt x="0" y="8"/>
                      <a:pt x="1" y="10"/>
                      <a:pt x="3" y="12"/>
                    </a:cubicBezTo>
                    <a:cubicBezTo>
                      <a:pt x="7" y="14"/>
                      <a:pt x="7" y="14"/>
                      <a:pt x="7" y="14"/>
                    </a:cubicBezTo>
                    <a:cubicBezTo>
                      <a:pt x="7" y="0"/>
                      <a:pt x="7" y="0"/>
                      <a:pt x="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scene3d>
                <a:camera prst="orthographicFront"/>
                <a:lightRig rig="threePt" dir="t"/>
              </a:scene3d>
              <a:sp3d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24" name="组合 35"/>
          <p:cNvGrpSpPr>
            <a:grpSpLocks/>
          </p:cNvGrpSpPr>
          <p:nvPr/>
        </p:nvGrpSpPr>
        <p:grpSpPr bwMode="auto">
          <a:xfrm>
            <a:off x="7316788" y="6440488"/>
            <a:ext cx="1587500" cy="268287"/>
            <a:chOff x="1303754" y="3901073"/>
            <a:chExt cx="4254084" cy="719053"/>
          </a:xfrm>
        </p:grpSpPr>
        <p:sp>
          <p:nvSpPr>
            <p:cNvPr id="14368" name="Freeform 1286"/>
            <p:cNvSpPr>
              <a:spLocks noEditPoints="1"/>
            </p:cNvSpPr>
            <p:nvPr/>
          </p:nvSpPr>
          <p:spPr bwMode="auto">
            <a:xfrm>
              <a:off x="1303754" y="4028240"/>
              <a:ext cx="1743075" cy="539750"/>
            </a:xfrm>
            <a:custGeom>
              <a:avLst/>
              <a:gdLst>
                <a:gd name="T0" fmla="*/ 420 w 465"/>
                <a:gd name="T1" fmla="*/ 114 h 144"/>
                <a:gd name="T2" fmla="*/ 465 w 465"/>
                <a:gd name="T3" fmla="*/ 61 h 144"/>
                <a:gd name="T4" fmla="*/ 465 w 465"/>
                <a:gd name="T5" fmla="*/ 14 h 144"/>
                <a:gd name="T6" fmla="*/ 417 w 465"/>
                <a:gd name="T7" fmla="*/ 53 h 144"/>
                <a:gd name="T8" fmla="*/ 417 w 465"/>
                <a:gd name="T9" fmla="*/ 36 h 144"/>
                <a:gd name="T10" fmla="*/ 417 w 465"/>
                <a:gd name="T11" fmla="*/ 102 h 144"/>
                <a:gd name="T12" fmla="*/ 399 w 465"/>
                <a:gd name="T13" fmla="*/ 127 h 144"/>
                <a:gd name="T14" fmla="*/ 395 w 465"/>
                <a:gd name="T15" fmla="*/ 105 h 144"/>
                <a:gd name="T16" fmla="*/ 402 w 465"/>
                <a:gd name="T17" fmla="*/ 134 h 144"/>
                <a:gd name="T18" fmla="*/ 394 w 465"/>
                <a:gd name="T19" fmla="*/ 0 h 144"/>
                <a:gd name="T20" fmla="*/ 385 w 465"/>
                <a:gd name="T21" fmla="*/ 36 h 144"/>
                <a:gd name="T22" fmla="*/ 395 w 465"/>
                <a:gd name="T23" fmla="*/ 101 h 144"/>
                <a:gd name="T24" fmla="*/ 395 w 465"/>
                <a:gd name="T25" fmla="*/ 130 h 144"/>
                <a:gd name="T26" fmla="*/ 375 w 465"/>
                <a:gd name="T27" fmla="*/ 133 h 144"/>
                <a:gd name="T28" fmla="*/ 375 w 465"/>
                <a:gd name="T29" fmla="*/ 53 h 144"/>
                <a:gd name="T30" fmla="*/ 372 w 465"/>
                <a:gd name="T31" fmla="*/ 114 h 144"/>
                <a:gd name="T32" fmla="*/ 371 w 465"/>
                <a:gd name="T33" fmla="*/ 131 h 144"/>
                <a:gd name="T34" fmla="*/ 371 w 465"/>
                <a:gd name="T35" fmla="*/ 110 h 144"/>
                <a:gd name="T36" fmla="*/ 367 w 465"/>
                <a:gd name="T37" fmla="*/ 132 h 144"/>
                <a:gd name="T38" fmla="*/ 371 w 465"/>
                <a:gd name="T39" fmla="*/ 102 h 144"/>
                <a:gd name="T40" fmla="*/ 363 w 465"/>
                <a:gd name="T41" fmla="*/ 52 h 144"/>
                <a:gd name="T42" fmla="*/ 350 w 465"/>
                <a:gd name="T43" fmla="*/ 4 h 144"/>
                <a:gd name="T44" fmla="*/ 350 w 465"/>
                <a:gd name="T45" fmla="*/ 16 h 144"/>
                <a:gd name="T46" fmla="*/ 317 w 465"/>
                <a:gd name="T47" fmla="*/ 86 h 144"/>
                <a:gd name="T48" fmla="*/ 346 w 465"/>
                <a:gd name="T49" fmla="*/ 16 h 144"/>
                <a:gd name="T50" fmla="*/ 333 w 465"/>
                <a:gd name="T51" fmla="*/ 116 h 144"/>
                <a:gd name="T52" fmla="*/ 350 w 465"/>
                <a:gd name="T53" fmla="*/ 111 h 144"/>
                <a:gd name="T54" fmla="*/ 276 w 465"/>
                <a:gd name="T55" fmla="*/ 104 h 144"/>
                <a:gd name="T56" fmla="*/ 299 w 465"/>
                <a:gd name="T57" fmla="*/ 104 h 144"/>
                <a:gd name="T58" fmla="*/ 264 w 465"/>
                <a:gd name="T59" fmla="*/ 134 h 144"/>
                <a:gd name="T60" fmla="*/ 260 w 465"/>
                <a:gd name="T61" fmla="*/ 44 h 144"/>
                <a:gd name="T62" fmla="*/ 260 w 465"/>
                <a:gd name="T63" fmla="*/ 11 h 144"/>
                <a:gd name="T64" fmla="*/ 260 w 465"/>
                <a:gd name="T65" fmla="*/ 0 h 144"/>
                <a:gd name="T66" fmla="*/ 260 w 465"/>
                <a:gd name="T67" fmla="*/ 78 h 144"/>
                <a:gd name="T68" fmla="*/ 260 w 465"/>
                <a:gd name="T69" fmla="*/ 102 h 144"/>
                <a:gd name="T70" fmla="*/ 252 w 465"/>
                <a:gd name="T71" fmla="*/ 132 h 144"/>
                <a:gd name="T72" fmla="*/ 240 w 465"/>
                <a:gd name="T73" fmla="*/ 104 h 144"/>
                <a:gd name="T74" fmla="*/ 230 w 465"/>
                <a:gd name="T75" fmla="*/ 86 h 144"/>
                <a:gd name="T76" fmla="*/ 181 w 465"/>
                <a:gd name="T77" fmla="*/ 25 h 144"/>
                <a:gd name="T78" fmla="*/ 231 w 465"/>
                <a:gd name="T79" fmla="*/ 114 h 144"/>
                <a:gd name="T80" fmla="*/ 229 w 465"/>
                <a:gd name="T81" fmla="*/ 106 h 144"/>
                <a:gd name="T82" fmla="*/ 116 w 465"/>
                <a:gd name="T83" fmla="*/ 105 h 144"/>
                <a:gd name="T84" fmla="*/ 116 w 465"/>
                <a:gd name="T85" fmla="*/ 134 h 144"/>
                <a:gd name="T86" fmla="*/ 193 w 465"/>
                <a:gd name="T87" fmla="*/ 94 h 144"/>
                <a:gd name="T88" fmla="*/ 212 w 465"/>
                <a:gd name="T89" fmla="*/ 133 h 144"/>
                <a:gd name="T90" fmla="*/ 155 w 465"/>
                <a:gd name="T91" fmla="*/ 102 h 144"/>
                <a:gd name="T92" fmla="*/ 116 w 465"/>
                <a:gd name="T93" fmla="*/ 105 h 144"/>
                <a:gd name="T94" fmla="*/ 116 w 465"/>
                <a:gd name="T95" fmla="*/ 134 h 144"/>
                <a:gd name="T96" fmla="*/ 109 w 465"/>
                <a:gd name="T97" fmla="*/ 106 h 144"/>
                <a:gd name="T98" fmla="*/ 83 w 465"/>
                <a:gd name="T99" fmla="*/ 105 h 144"/>
                <a:gd name="T100" fmla="*/ 83 w 465"/>
                <a:gd name="T101" fmla="*/ 134 h 144"/>
                <a:gd name="T102" fmla="*/ 83 w 465"/>
                <a:gd name="T103" fmla="*/ 131 h 144"/>
                <a:gd name="T104" fmla="*/ 69 w 465"/>
                <a:gd name="T105" fmla="*/ 102 h 144"/>
                <a:gd name="T106" fmla="*/ 54 w 465"/>
                <a:gd name="T107" fmla="*/ 116 h 144"/>
                <a:gd name="T108" fmla="*/ 49 w 465"/>
                <a:gd name="T109" fmla="*/ 101 h 144"/>
                <a:gd name="T110" fmla="*/ 58 w 465"/>
                <a:gd name="T111" fmla="*/ 134 h 144"/>
                <a:gd name="T112" fmla="*/ 46 w 465"/>
                <a:gd name="T113" fmla="*/ 102 h 144"/>
                <a:gd name="T114" fmla="*/ 49 w 465"/>
                <a:gd name="T115" fmla="*/ 130 h 144"/>
                <a:gd name="T116" fmla="*/ 7 w 465"/>
                <a:gd name="T117" fmla="*/ 132 h 144"/>
                <a:gd name="T118" fmla="*/ 25 w 465"/>
                <a:gd name="T119" fmla="*/ 111 h 144"/>
                <a:gd name="T120" fmla="*/ 25 w 465"/>
                <a:gd name="T121" fmla="*/ 114 h 14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465"/>
                <a:gd name="T184" fmla="*/ 0 h 144"/>
                <a:gd name="T185" fmla="*/ 465 w 465"/>
                <a:gd name="T186" fmla="*/ 144 h 14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465" h="144">
                  <a:moveTo>
                    <a:pt x="417" y="134"/>
                  </a:moveTo>
                  <a:cubicBezTo>
                    <a:pt x="417" y="102"/>
                    <a:pt x="417" y="102"/>
                    <a:pt x="417" y="102"/>
                  </a:cubicBezTo>
                  <a:cubicBezTo>
                    <a:pt x="420" y="102"/>
                    <a:pt x="420" y="102"/>
                    <a:pt x="420" y="102"/>
                  </a:cubicBezTo>
                  <a:cubicBezTo>
                    <a:pt x="420" y="106"/>
                    <a:pt x="420" y="106"/>
                    <a:pt x="420" y="106"/>
                  </a:cubicBezTo>
                  <a:cubicBezTo>
                    <a:pt x="420" y="104"/>
                    <a:pt x="421" y="103"/>
                    <a:pt x="423" y="102"/>
                  </a:cubicBezTo>
                  <a:cubicBezTo>
                    <a:pt x="424" y="102"/>
                    <a:pt x="426" y="102"/>
                    <a:pt x="428" y="101"/>
                  </a:cubicBezTo>
                  <a:cubicBezTo>
                    <a:pt x="428" y="106"/>
                    <a:pt x="428" y="106"/>
                    <a:pt x="428" y="106"/>
                  </a:cubicBezTo>
                  <a:cubicBezTo>
                    <a:pt x="428" y="106"/>
                    <a:pt x="427" y="106"/>
                    <a:pt x="427" y="106"/>
                  </a:cubicBezTo>
                  <a:cubicBezTo>
                    <a:pt x="422" y="106"/>
                    <a:pt x="420" y="109"/>
                    <a:pt x="420" y="114"/>
                  </a:cubicBezTo>
                  <a:cubicBezTo>
                    <a:pt x="420" y="132"/>
                    <a:pt x="420" y="132"/>
                    <a:pt x="420" y="132"/>
                  </a:cubicBezTo>
                  <a:cubicBezTo>
                    <a:pt x="420" y="133"/>
                    <a:pt x="420" y="134"/>
                    <a:pt x="420" y="134"/>
                  </a:cubicBezTo>
                  <a:cubicBezTo>
                    <a:pt x="417" y="134"/>
                    <a:pt x="417" y="134"/>
                    <a:pt x="417" y="134"/>
                  </a:cubicBezTo>
                  <a:close/>
                  <a:moveTo>
                    <a:pt x="417" y="61"/>
                  </a:moveTo>
                  <a:cubicBezTo>
                    <a:pt x="436" y="61"/>
                    <a:pt x="436" y="61"/>
                    <a:pt x="436" y="61"/>
                  </a:cubicBezTo>
                  <a:cubicBezTo>
                    <a:pt x="436" y="134"/>
                    <a:pt x="436" y="134"/>
                    <a:pt x="436" y="134"/>
                  </a:cubicBezTo>
                  <a:cubicBezTo>
                    <a:pt x="449" y="134"/>
                    <a:pt x="449" y="134"/>
                    <a:pt x="449" y="134"/>
                  </a:cubicBezTo>
                  <a:cubicBezTo>
                    <a:pt x="449" y="61"/>
                    <a:pt x="449" y="61"/>
                    <a:pt x="449" y="61"/>
                  </a:cubicBezTo>
                  <a:cubicBezTo>
                    <a:pt x="465" y="61"/>
                    <a:pt x="465" y="61"/>
                    <a:pt x="465" y="61"/>
                  </a:cubicBezTo>
                  <a:cubicBezTo>
                    <a:pt x="465" y="53"/>
                    <a:pt x="465" y="53"/>
                    <a:pt x="465" y="53"/>
                  </a:cubicBezTo>
                  <a:cubicBezTo>
                    <a:pt x="449" y="53"/>
                    <a:pt x="449" y="53"/>
                    <a:pt x="449" y="53"/>
                  </a:cubicBezTo>
                  <a:cubicBezTo>
                    <a:pt x="449" y="44"/>
                    <a:pt x="449" y="44"/>
                    <a:pt x="449" y="44"/>
                  </a:cubicBezTo>
                  <a:cubicBezTo>
                    <a:pt x="465" y="44"/>
                    <a:pt x="465" y="44"/>
                    <a:pt x="465" y="44"/>
                  </a:cubicBezTo>
                  <a:cubicBezTo>
                    <a:pt x="465" y="36"/>
                    <a:pt x="465" y="36"/>
                    <a:pt x="465" y="36"/>
                  </a:cubicBezTo>
                  <a:cubicBezTo>
                    <a:pt x="449" y="36"/>
                    <a:pt x="449" y="36"/>
                    <a:pt x="449" y="36"/>
                  </a:cubicBezTo>
                  <a:cubicBezTo>
                    <a:pt x="449" y="21"/>
                    <a:pt x="449" y="21"/>
                    <a:pt x="449" y="21"/>
                  </a:cubicBezTo>
                  <a:cubicBezTo>
                    <a:pt x="465" y="21"/>
                    <a:pt x="465" y="21"/>
                    <a:pt x="465" y="21"/>
                  </a:cubicBezTo>
                  <a:cubicBezTo>
                    <a:pt x="465" y="14"/>
                    <a:pt x="465" y="14"/>
                    <a:pt x="465" y="14"/>
                  </a:cubicBezTo>
                  <a:cubicBezTo>
                    <a:pt x="417" y="14"/>
                    <a:pt x="417" y="14"/>
                    <a:pt x="417" y="14"/>
                  </a:cubicBezTo>
                  <a:cubicBezTo>
                    <a:pt x="417" y="21"/>
                    <a:pt x="417" y="21"/>
                    <a:pt x="417" y="21"/>
                  </a:cubicBezTo>
                  <a:cubicBezTo>
                    <a:pt x="436" y="21"/>
                    <a:pt x="436" y="21"/>
                    <a:pt x="436" y="21"/>
                  </a:cubicBezTo>
                  <a:cubicBezTo>
                    <a:pt x="436" y="36"/>
                    <a:pt x="436" y="36"/>
                    <a:pt x="436" y="36"/>
                  </a:cubicBezTo>
                  <a:cubicBezTo>
                    <a:pt x="417" y="36"/>
                    <a:pt x="417" y="36"/>
                    <a:pt x="417" y="36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36" y="44"/>
                    <a:pt x="436" y="44"/>
                    <a:pt x="436" y="44"/>
                  </a:cubicBezTo>
                  <a:cubicBezTo>
                    <a:pt x="436" y="53"/>
                    <a:pt x="436" y="53"/>
                    <a:pt x="436" y="53"/>
                  </a:cubicBezTo>
                  <a:cubicBezTo>
                    <a:pt x="417" y="53"/>
                    <a:pt x="417" y="53"/>
                    <a:pt x="417" y="53"/>
                  </a:cubicBezTo>
                  <a:cubicBezTo>
                    <a:pt x="417" y="61"/>
                    <a:pt x="417" y="61"/>
                    <a:pt x="417" y="61"/>
                  </a:cubicBezTo>
                  <a:close/>
                  <a:moveTo>
                    <a:pt x="417" y="14"/>
                  </a:moveTo>
                  <a:cubicBezTo>
                    <a:pt x="417" y="21"/>
                    <a:pt x="417" y="21"/>
                    <a:pt x="417" y="21"/>
                  </a:cubicBezTo>
                  <a:cubicBezTo>
                    <a:pt x="395" y="21"/>
                    <a:pt x="395" y="21"/>
                    <a:pt x="395" y="21"/>
                  </a:cubicBezTo>
                  <a:cubicBezTo>
                    <a:pt x="395" y="0"/>
                    <a:pt x="395" y="0"/>
                    <a:pt x="395" y="0"/>
                  </a:cubicBezTo>
                  <a:cubicBezTo>
                    <a:pt x="408" y="0"/>
                    <a:pt x="408" y="0"/>
                    <a:pt x="408" y="0"/>
                  </a:cubicBezTo>
                  <a:cubicBezTo>
                    <a:pt x="408" y="14"/>
                    <a:pt x="408" y="14"/>
                    <a:pt x="408" y="14"/>
                  </a:cubicBezTo>
                  <a:cubicBezTo>
                    <a:pt x="417" y="14"/>
                    <a:pt x="417" y="14"/>
                    <a:pt x="417" y="14"/>
                  </a:cubicBezTo>
                  <a:close/>
                  <a:moveTo>
                    <a:pt x="417" y="36"/>
                  </a:moveTo>
                  <a:cubicBezTo>
                    <a:pt x="417" y="44"/>
                    <a:pt x="417" y="44"/>
                    <a:pt x="417" y="44"/>
                  </a:cubicBezTo>
                  <a:cubicBezTo>
                    <a:pt x="399" y="44"/>
                    <a:pt x="399" y="44"/>
                    <a:pt x="399" y="44"/>
                  </a:cubicBezTo>
                  <a:cubicBezTo>
                    <a:pt x="399" y="53"/>
                    <a:pt x="399" y="53"/>
                    <a:pt x="399" y="53"/>
                  </a:cubicBezTo>
                  <a:cubicBezTo>
                    <a:pt x="417" y="53"/>
                    <a:pt x="417" y="53"/>
                    <a:pt x="417" y="53"/>
                  </a:cubicBezTo>
                  <a:cubicBezTo>
                    <a:pt x="417" y="61"/>
                    <a:pt x="417" y="61"/>
                    <a:pt x="417" y="61"/>
                  </a:cubicBezTo>
                  <a:cubicBezTo>
                    <a:pt x="395" y="61"/>
                    <a:pt x="395" y="61"/>
                    <a:pt x="395" y="61"/>
                  </a:cubicBezTo>
                  <a:cubicBezTo>
                    <a:pt x="395" y="36"/>
                    <a:pt x="395" y="36"/>
                    <a:pt x="395" y="36"/>
                  </a:cubicBezTo>
                  <a:cubicBezTo>
                    <a:pt x="417" y="36"/>
                    <a:pt x="417" y="36"/>
                    <a:pt x="417" y="36"/>
                  </a:cubicBezTo>
                  <a:close/>
                  <a:moveTo>
                    <a:pt x="417" y="102"/>
                  </a:moveTo>
                  <a:cubicBezTo>
                    <a:pt x="417" y="134"/>
                    <a:pt x="417" y="134"/>
                    <a:pt x="417" y="134"/>
                  </a:cubicBezTo>
                  <a:cubicBezTo>
                    <a:pt x="413" y="134"/>
                    <a:pt x="413" y="134"/>
                    <a:pt x="413" y="134"/>
                  </a:cubicBezTo>
                  <a:cubicBezTo>
                    <a:pt x="414" y="134"/>
                    <a:pt x="414" y="133"/>
                    <a:pt x="414" y="132"/>
                  </a:cubicBezTo>
                  <a:cubicBezTo>
                    <a:pt x="414" y="104"/>
                    <a:pt x="414" y="104"/>
                    <a:pt x="414" y="104"/>
                  </a:cubicBezTo>
                  <a:cubicBezTo>
                    <a:pt x="414" y="103"/>
                    <a:pt x="414" y="102"/>
                    <a:pt x="413" y="102"/>
                  </a:cubicBezTo>
                  <a:cubicBezTo>
                    <a:pt x="417" y="102"/>
                    <a:pt x="417" y="102"/>
                    <a:pt x="417" y="102"/>
                  </a:cubicBezTo>
                  <a:close/>
                  <a:moveTo>
                    <a:pt x="395" y="134"/>
                  </a:moveTo>
                  <a:cubicBezTo>
                    <a:pt x="395" y="130"/>
                    <a:pt x="395" y="130"/>
                    <a:pt x="395" y="130"/>
                  </a:cubicBezTo>
                  <a:cubicBezTo>
                    <a:pt x="397" y="130"/>
                    <a:pt x="398" y="129"/>
                    <a:pt x="399" y="127"/>
                  </a:cubicBezTo>
                  <a:cubicBezTo>
                    <a:pt x="399" y="126"/>
                    <a:pt x="400" y="125"/>
                    <a:pt x="400" y="123"/>
                  </a:cubicBezTo>
                  <a:cubicBezTo>
                    <a:pt x="400" y="115"/>
                    <a:pt x="400" y="115"/>
                    <a:pt x="400" y="115"/>
                  </a:cubicBezTo>
                  <a:cubicBezTo>
                    <a:pt x="399" y="115"/>
                    <a:pt x="399" y="116"/>
                    <a:pt x="398" y="116"/>
                  </a:cubicBezTo>
                  <a:cubicBezTo>
                    <a:pt x="398" y="116"/>
                    <a:pt x="397" y="116"/>
                    <a:pt x="395" y="117"/>
                  </a:cubicBezTo>
                  <a:cubicBezTo>
                    <a:pt x="395" y="114"/>
                    <a:pt x="395" y="114"/>
                    <a:pt x="395" y="114"/>
                  </a:cubicBezTo>
                  <a:cubicBezTo>
                    <a:pt x="397" y="113"/>
                    <a:pt x="398" y="113"/>
                    <a:pt x="399" y="112"/>
                  </a:cubicBezTo>
                  <a:cubicBezTo>
                    <a:pt x="399" y="111"/>
                    <a:pt x="400" y="110"/>
                    <a:pt x="400" y="109"/>
                  </a:cubicBezTo>
                  <a:cubicBezTo>
                    <a:pt x="400" y="108"/>
                    <a:pt x="399" y="107"/>
                    <a:pt x="398" y="106"/>
                  </a:cubicBezTo>
                  <a:cubicBezTo>
                    <a:pt x="397" y="105"/>
                    <a:pt x="397" y="105"/>
                    <a:pt x="395" y="105"/>
                  </a:cubicBezTo>
                  <a:cubicBezTo>
                    <a:pt x="395" y="101"/>
                    <a:pt x="395" y="101"/>
                    <a:pt x="395" y="101"/>
                  </a:cubicBezTo>
                  <a:cubicBezTo>
                    <a:pt x="399" y="101"/>
                    <a:pt x="402" y="102"/>
                    <a:pt x="403" y="103"/>
                  </a:cubicBezTo>
                  <a:cubicBezTo>
                    <a:pt x="405" y="105"/>
                    <a:pt x="406" y="106"/>
                    <a:pt x="406" y="109"/>
                  </a:cubicBezTo>
                  <a:cubicBezTo>
                    <a:pt x="406" y="128"/>
                    <a:pt x="406" y="128"/>
                    <a:pt x="406" y="128"/>
                  </a:cubicBezTo>
                  <a:cubicBezTo>
                    <a:pt x="406" y="130"/>
                    <a:pt x="407" y="130"/>
                    <a:pt x="408" y="130"/>
                  </a:cubicBezTo>
                  <a:cubicBezTo>
                    <a:pt x="408" y="130"/>
                    <a:pt x="409" y="130"/>
                    <a:pt x="410" y="130"/>
                  </a:cubicBezTo>
                  <a:cubicBezTo>
                    <a:pt x="410" y="133"/>
                    <a:pt x="410" y="133"/>
                    <a:pt x="410" y="133"/>
                  </a:cubicBezTo>
                  <a:cubicBezTo>
                    <a:pt x="408" y="134"/>
                    <a:pt x="407" y="135"/>
                    <a:pt x="405" y="135"/>
                  </a:cubicBezTo>
                  <a:cubicBezTo>
                    <a:pt x="404" y="135"/>
                    <a:pt x="403" y="134"/>
                    <a:pt x="402" y="134"/>
                  </a:cubicBezTo>
                  <a:cubicBezTo>
                    <a:pt x="401" y="133"/>
                    <a:pt x="400" y="132"/>
                    <a:pt x="400" y="130"/>
                  </a:cubicBezTo>
                  <a:cubicBezTo>
                    <a:pt x="399" y="131"/>
                    <a:pt x="398" y="132"/>
                    <a:pt x="396" y="133"/>
                  </a:cubicBezTo>
                  <a:cubicBezTo>
                    <a:pt x="396" y="133"/>
                    <a:pt x="396" y="134"/>
                    <a:pt x="395" y="134"/>
                  </a:cubicBezTo>
                  <a:close/>
                  <a:moveTo>
                    <a:pt x="395" y="0"/>
                  </a:moveTo>
                  <a:cubicBezTo>
                    <a:pt x="395" y="21"/>
                    <a:pt x="395" y="21"/>
                    <a:pt x="395" y="21"/>
                  </a:cubicBezTo>
                  <a:cubicBezTo>
                    <a:pt x="385" y="21"/>
                    <a:pt x="385" y="21"/>
                    <a:pt x="385" y="21"/>
                  </a:cubicBezTo>
                  <a:cubicBezTo>
                    <a:pt x="385" y="14"/>
                    <a:pt x="385" y="14"/>
                    <a:pt x="385" y="14"/>
                  </a:cubicBezTo>
                  <a:cubicBezTo>
                    <a:pt x="394" y="14"/>
                    <a:pt x="394" y="14"/>
                    <a:pt x="394" y="14"/>
                  </a:cubicBezTo>
                  <a:cubicBezTo>
                    <a:pt x="394" y="0"/>
                    <a:pt x="394" y="0"/>
                    <a:pt x="394" y="0"/>
                  </a:cubicBezTo>
                  <a:cubicBezTo>
                    <a:pt x="395" y="0"/>
                    <a:pt x="395" y="0"/>
                    <a:pt x="395" y="0"/>
                  </a:cubicBezTo>
                  <a:close/>
                  <a:moveTo>
                    <a:pt x="395" y="36"/>
                  </a:moveTo>
                  <a:cubicBezTo>
                    <a:pt x="395" y="61"/>
                    <a:pt x="395" y="61"/>
                    <a:pt x="395" y="61"/>
                  </a:cubicBezTo>
                  <a:cubicBezTo>
                    <a:pt x="375" y="61"/>
                    <a:pt x="375" y="61"/>
                    <a:pt x="375" y="61"/>
                  </a:cubicBezTo>
                  <a:cubicBezTo>
                    <a:pt x="375" y="53"/>
                    <a:pt x="375" y="53"/>
                    <a:pt x="375" y="53"/>
                  </a:cubicBezTo>
                  <a:cubicBezTo>
                    <a:pt x="385" y="53"/>
                    <a:pt x="385" y="53"/>
                    <a:pt x="385" y="53"/>
                  </a:cubicBezTo>
                  <a:cubicBezTo>
                    <a:pt x="385" y="44"/>
                    <a:pt x="385" y="44"/>
                    <a:pt x="385" y="44"/>
                  </a:cubicBezTo>
                  <a:cubicBezTo>
                    <a:pt x="385" y="40"/>
                    <a:pt x="385" y="40"/>
                    <a:pt x="385" y="40"/>
                  </a:cubicBezTo>
                  <a:cubicBezTo>
                    <a:pt x="385" y="36"/>
                    <a:pt x="385" y="36"/>
                    <a:pt x="385" y="36"/>
                  </a:cubicBezTo>
                  <a:cubicBezTo>
                    <a:pt x="395" y="36"/>
                    <a:pt x="395" y="36"/>
                    <a:pt x="395" y="36"/>
                  </a:cubicBezTo>
                  <a:close/>
                  <a:moveTo>
                    <a:pt x="395" y="101"/>
                  </a:moveTo>
                  <a:cubicBezTo>
                    <a:pt x="395" y="105"/>
                    <a:pt x="395" y="105"/>
                    <a:pt x="395" y="105"/>
                  </a:cubicBezTo>
                  <a:cubicBezTo>
                    <a:pt x="395" y="105"/>
                    <a:pt x="395" y="105"/>
                    <a:pt x="394" y="105"/>
                  </a:cubicBezTo>
                  <a:cubicBezTo>
                    <a:pt x="392" y="105"/>
                    <a:pt x="391" y="105"/>
                    <a:pt x="390" y="105"/>
                  </a:cubicBezTo>
                  <a:cubicBezTo>
                    <a:pt x="389" y="106"/>
                    <a:pt x="387" y="107"/>
                    <a:pt x="386" y="108"/>
                  </a:cubicBezTo>
                  <a:cubicBezTo>
                    <a:pt x="384" y="104"/>
                    <a:pt x="384" y="104"/>
                    <a:pt x="384" y="104"/>
                  </a:cubicBezTo>
                  <a:cubicBezTo>
                    <a:pt x="387" y="103"/>
                    <a:pt x="388" y="102"/>
                    <a:pt x="390" y="102"/>
                  </a:cubicBezTo>
                  <a:cubicBezTo>
                    <a:pt x="392" y="102"/>
                    <a:pt x="394" y="101"/>
                    <a:pt x="395" y="101"/>
                  </a:cubicBezTo>
                  <a:cubicBezTo>
                    <a:pt x="395" y="101"/>
                    <a:pt x="395" y="101"/>
                    <a:pt x="395" y="101"/>
                  </a:cubicBezTo>
                  <a:close/>
                  <a:moveTo>
                    <a:pt x="395" y="114"/>
                  </a:moveTo>
                  <a:cubicBezTo>
                    <a:pt x="395" y="117"/>
                    <a:pt x="395" y="117"/>
                    <a:pt x="395" y="117"/>
                  </a:cubicBezTo>
                  <a:cubicBezTo>
                    <a:pt x="395" y="117"/>
                    <a:pt x="394" y="117"/>
                    <a:pt x="393" y="118"/>
                  </a:cubicBezTo>
                  <a:cubicBezTo>
                    <a:pt x="391" y="118"/>
                    <a:pt x="390" y="119"/>
                    <a:pt x="389" y="121"/>
                  </a:cubicBezTo>
                  <a:cubicBezTo>
                    <a:pt x="388" y="122"/>
                    <a:pt x="387" y="123"/>
                    <a:pt x="387" y="125"/>
                  </a:cubicBezTo>
                  <a:cubicBezTo>
                    <a:pt x="387" y="126"/>
                    <a:pt x="388" y="128"/>
                    <a:pt x="389" y="129"/>
                  </a:cubicBezTo>
                  <a:cubicBezTo>
                    <a:pt x="390" y="130"/>
                    <a:pt x="391" y="130"/>
                    <a:pt x="393" y="130"/>
                  </a:cubicBezTo>
                  <a:cubicBezTo>
                    <a:pt x="394" y="130"/>
                    <a:pt x="395" y="130"/>
                    <a:pt x="395" y="130"/>
                  </a:cubicBezTo>
                  <a:cubicBezTo>
                    <a:pt x="395" y="134"/>
                    <a:pt x="395" y="134"/>
                    <a:pt x="395" y="134"/>
                  </a:cubicBezTo>
                  <a:cubicBezTo>
                    <a:pt x="394" y="134"/>
                    <a:pt x="392" y="135"/>
                    <a:pt x="390" y="135"/>
                  </a:cubicBezTo>
                  <a:cubicBezTo>
                    <a:pt x="387" y="135"/>
                    <a:pt x="386" y="134"/>
                    <a:pt x="384" y="133"/>
                  </a:cubicBezTo>
                  <a:cubicBezTo>
                    <a:pt x="382" y="131"/>
                    <a:pt x="381" y="129"/>
                    <a:pt x="381" y="126"/>
                  </a:cubicBezTo>
                  <a:cubicBezTo>
                    <a:pt x="381" y="122"/>
                    <a:pt x="383" y="119"/>
                    <a:pt x="385" y="118"/>
                  </a:cubicBezTo>
                  <a:cubicBezTo>
                    <a:pt x="386" y="117"/>
                    <a:pt x="387" y="116"/>
                    <a:pt x="388" y="116"/>
                  </a:cubicBezTo>
                  <a:cubicBezTo>
                    <a:pt x="390" y="115"/>
                    <a:pt x="392" y="115"/>
                    <a:pt x="395" y="114"/>
                  </a:cubicBezTo>
                  <a:cubicBezTo>
                    <a:pt x="395" y="114"/>
                    <a:pt x="395" y="114"/>
                    <a:pt x="395" y="114"/>
                  </a:cubicBezTo>
                  <a:close/>
                  <a:moveTo>
                    <a:pt x="375" y="133"/>
                  </a:moveTo>
                  <a:cubicBezTo>
                    <a:pt x="375" y="129"/>
                    <a:pt x="375" y="129"/>
                    <a:pt x="375" y="129"/>
                  </a:cubicBezTo>
                  <a:cubicBezTo>
                    <a:pt x="375" y="129"/>
                    <a:pt x="376" y="128"/>
                    <a:pt x="376" y="128"/>
                  </a:cubicBezTo>
                  <a:cubicBezTo>
                    <a:pt x="377" y="132"/>
                    <a:pt x="377" y="132"/>
                    <a:pt x="377" y="132"/>
                  </a:cubicBezTo>
                  <a:cubicBezTo>
                    <a:pt x="376" y="132"/>
                    <a:pt x="375" y="133"/>
                    <a:pt x="375" y="133"/>
                  </a:cubicBezTo>
                  <a:close/>
                  <a:moveTo>
                    <a:pt x="375" y="117"/>
                  </a:moveTo>
                  <a:cubicBezTo>
                    <a:pt x="375" y="105"/>
                    <a:pt x="375" y="105"/>
                    <a:pt x="375" y="105"/>
                  </a:cubicBezTo>
                  <a:cubicBezTo>
                    <a:pt x="377" y="108"/>
                    <a:pt x="379" y="112"/>
                    <a:pt x="379" y="117"/>
                  </a:cubicBezTo>
                  <a:lnTo>
                    <a:pt x="375" y="117"/>
                  </a:lnTo>
                  <a:close/>
                  <a:moveTo>
                    <a:pt x="375" y="53"/>
                  </a:moveTo>
                  <a:cubicBezTo>
                    <a:pt x="375" y="61"/>
                    <a:pt x="375" y="61"/>
                    <a:pt x="375" y="61"/>
                  </a:cubicBezTo>
                  <a:cubicBezTo>
                    <a:pt x="371" y="61"/>
                    <a:pt x="371" y="61"/>
                    <a:pt x="371" y="61"/>
                  </a:cubicBezTo>
                  <a:cubicBezTo>
                    <a:pt x="371" y="53"/>
                    <a:pt x="371" y="53"/>
                    <a:pt x="371" y="53"/>
                  </a:cubicBezTo>
                  <a:cubicBezTo>
                    <a:pt x="375" y="53"/>
                    <a:pt x="375" y="53"/>
                    <a:pt x="375" y="53"/>
                  </a:cubicBezTo>
                  <a:close/>
                  <a:moveTo>
                    <a:pt x="375" y="105"/>
                  </a:moveTo>
                  <a:cubicBezTo>
                    <a:pt x="375" y="117"/>
                    <a:pt x="375" y="117"/>
                    <a:pt x="375" y="117"/>
                  </a:cubicBezTo>
                  <a:cubicBezTo>
                    <a:pt x="371" y="117"/>
                    <a:pt x="371" y="117"/>
                    <a:pt x="371" y="117"/>
                  </a:cubicBezTo>
                  <a:cubicBezTo>
                    <a:pt x="371" y="114"/>
                    <a:pt x="371" y="114"/>
                    <a:pt x="371" y="114"/>
                  </a:cubicBezTo>
                  <a:cubicBezTo>
                    <a:pt x="372" y="114"/>
                    <a:pt x="372" y="114"/>
                    <a:pt x="372" y="114"/>
                  </a:cubicBezTo>
                  <a:cubicBezTo>
                    <a:pt x="372" y="113"/>
                    <a:pt x="371" y="112"/>
                    <a:pt x="371" y="111"/>
                  </a:cubicBezTo>
                  <a:cubicBezTo>
                    <a:pt x="371" y="102"/>
                    <a:pt x="371" y="102"/>
                    <a:pt x="371" y="102"/>
                  </a:cubicBezTo>
                  <a:cubicBezTo>
                    <a:pt x="373" y="103"/>
                    <a:pt x="374" y="104"/>
                    <a:pt x="375" y="105"/>
                  </a:cubicBezTo>
                  <a:cubicBezTo>
                    <a:pt x="375" y="105"/>
                    <a:pt x="375" y="105"/>
                    <a:pt x="375" y="105"/>
                  </a:cubicBezTo>
                  <a:close/>
                  <a:moveTo>
                    <a:pt x="375" y="129"/>
                  </a:moveTo>
                  <a:cubicBezTo>
                    <a:pt x="375" y="133"/>
                    <a:pt x="375" y="133"/>
                    <a:pt x="375" y="133"/>
                  </a:cubicBezTo>
                  <a:cubicBezTo>
                    <a:pt x="374" y="134"/>
                    <a:pt x="373" y="134"/>
                    <a:pt x="371" y="134"/>
                  </a:cubicBezTo>
                  <a:cubicBezTo>
                    <a:pt x="371" y="134"/>
                    <a:pt x="371" y="134"/>
                    <a:pt x="371" y="134"/>
                  </a:cubicBezTo>
                  <a:cubicBezTo>
                    <a:pt x="371" y="131"/>
                    <a:pt x="371" y="131"/>
                    <a:pt x="371" y="131"/>
                  </a:cubicBezTo>
                  <a:cubicBezTo>
                    <a:pt x="373" y="130"/>
                    <a:pt x="374" y="130"/>
                    <a:pt x="375" y="129"/>
                  </a:cubicBezTo>
                  <a:close/>
                  <a:moveTo>
                    <a:pt x="371" y="53"/>
                  </a:moveTo>
                  <a:cubicBezTo>
                    <a:pt x="371" y="61"/>
                    <a:pt x="371" y="61"/>
                    <a:pt x="371" y="61"/>
                  </a:cubicBezTo>
                  <a:cubicBezTo>
                    <a:pt x="371" y="61"/>
                    <a:pt x="371" y="61"/>
                    <a:pt x="371" y="61"/>
                  </a:cubicBezTo>
                  <a:cubicBezTo>
                    <a:pt x="371" y="53"/>
                    <a:pt x="371" y="53"/>
                    <a:pt x="371" y="53"/>
                  </a:cubicBezTo>
                  <a:cubicBezTo>
                    <a:pt x="371" y="53"/>
                    <a:pt x="371" y="53"/>
                    <a:pt x="371" y="53"/>
                  </a:cubicBezTo>
                  <a:close/>
                  <a:moveTo>
                    <a:pt x="371" y="102"/>
                  </a:moveTo>
                  <a:cubicBezTo>
                    <a:pt x="371" y="111"/>
                    <a:pt x="371" y="111"/>
                    <a:pt x="371" y="111"/>
                  </a:cubicBezTo>
                  <a:cubicBezTo>
                    <a:pt x="371" y="110"/>
                    <a:pt x="371" y="110"/>
                    <a:pt x="371" y="110"/>
                  </a:cubicBezTo>
                  <a:cubicBezTo>
                    <a:pt x="371" y="108"/>
                    <a:pt x="370" y="106"/>
                    <a:pt x="368" y="106"/>
                  </a:cubicBezTo>
                  <a:cubicBezTo>
                    <a:pt x="367" y="105"/>
                    <a:pt x="366" y="104"/>
                    <a:pt x="364" y="104"/>
                  </a:cubicBezTo>
                  <a:cubicBezTo>
                    <a:pt x="362" y="104"/>
                    <a:pt x="360" y="105"/>
                    <a:pt x="359" y="107"/>
                  </a:cubicBezTo>
                  <a:cubicBezTo>
                    <a:pt x="358" y="109"/>
                    <a:pt x="357" y="111"/>
                    <a:pt x="356" y="114"/>
                  </a:cubicBezTo>
                  <a:cubicBezTo>
                    <a:pt x="371" y="114"/>
                    <a:pt x="371" y="114"/>
                    <a:pt x="371" y="114"/>
                  </a:cubicBezTo>
                  <a:cubicBezTo>
                    <a:pt x="371" y="117"/>
                    <a:pt x="371" y="117"/>
                    <a:pt x="371" y="117"/>
                  </a:cubicBezTo>
                  <a:cubicBezTo>
                    <a:pt x="356" y="117"/>
                    <a:pt x="356" y="117"/>
                    <a:pt x="356" y="117"/>
                  </a:cubicBezTo>
                  <a:cubicBezTo>
                    <a:pt x="356" y="120"/>
                    <a:pt x="357" y="123"/>
                    <a:pt x="358" y="126"/>
                  </a:cubicBezTo>
                  <a:cubicBezTo>
                    <a:pt x="359" y="130"/>
                    <a:pt x="362" y="132"/>
                    <a:pt x="367" y="132"/>
                  </a:cubicBezTo>
                  <a:cubicBezTo>
                    <a:pt x="368" y="132"/>
                    <a:pt x="370" y="131"/>
                    <a:pt x="371" y="131"/>
                  </a:cubicBezTo>
                  <a:cubicBezTo>
                    <a:pt x="371" y="134"/>
                    <a:pt x="371" y="134"/>
                    <a:pt x="371" y="134"/>
                  </a:cubicBezTo>
                  <a:cubicBezTo>
                    <a:pt x="370" y="134"/>
                    <a:pt x="368" y="135"/>
                    <a:pt x="366" y="135"/>
                  </a:cubicBezTo>
                  <a:cubicBezTo>
                    <a:pt x="360" y="135"/>
                    <a:pt x="356" y="133"/>
                    <a:pt x="354" y="130"/>
                  </a:cubicBezTo>
                  <a:cubicBezTo>
                    <a:pt x="352" y="129"/>
                    <a:pt x="351" y="127"/>
                    <a:pt x="350" y="125"/>
                  </a:cubicBezTo>
                  <a:cubicBezTo>
                    <a:pt x="350" y="111"/>
                    <a:pt x="350" y="111"/>
                    <a:pt x="350" y="111"/>
                  </a:cubicBezTo>
                  <a:cubicBezTo>
                    <a:pt x="351" y="109"/>
                    <a:pt x="353" y="107"/>
                    <a:pt x="354" y="106"/>
                  </a:cubicBezTo>
                  <a:cubicBezTo>
                    <a:pt x="357" y="102"/>
                    <a:pt x="360" y="101"/>
                    <a:pt x="365" y="101"/>
                  </a:cubicBezTo>
                  <a:cubicBezTo>
                    <a:pt x="367" y="101"/>
                    <a:pt x="370" y="102"/>
                    <a:pt x="371" y="102"/>
                  </a:cubicBezTo>
                  <a:close/>
                  <a:moveTo>
                    <a:pt x="350" y="94"/>
                  </a:moveTo>
                  <a:cubicBezTo>
                    <a:pt x="350" y="93"/>
                    <a:pt x="350" y="93"/>
                    <a:pt x="350" y="93"/>
                  </a:cubicBezTo>
                  <a:cubicBezTo>
                    <a:pt x="352" y="93"/>
                    <a:pt x="352" y="93"/>
                    <a:pt x="352" y="93"/>
                  </a:cubicBezTo>
                  <a:cubicBezTo>
                    <a:pt x="351" y="93"/>
                    <a:pt x="351" y="94"/>
                    <a:pt x="351" y="94"/>
                  </a:cubicBezTo>
                  <a:cubicBezTo>
                    <a:pt x="350" y="94"/>
                    <a:pt x="350" y="94"/>
                    <a:pt x="350" y="94"/>
                  </a:cubicBezTo>
                  <a:close/>
                  <a:moveTo>
                    <a:pt x="350" y="52"/>
                  </a:moveTo>
                  <a:cubicBezTo>
                    <a:pt x="350" y="44"/>
                    <a:pt x="350" y="44"/>
                    <a:pt x="350" y="44"/>
                  </a:cubicBezTo>
                  <a:cubicBezTo>
                    <a:pt x="363" y="44"/>
                    <a:pt x="363" y="44"/>
                    <a:pt x="363" y="44"/>
                  </a:cubicBezTo>
                  <a:cubicBezTo>
                    <a:pt x="363" y="52"/>
                    <a:pt x="363" y="52"/>
                    <a:pt x="363" y="52"/>
                  </a:cubicBezTo>
                  <a:cubicBezTo>
                    <a:pt x="350" y="52"/>
                    <a:pt x="350" y="52"/>
                    <a:pt x="350" y="52"/>
                  </a:cubicBezTo>
                  <a:close/>
                  <a:moveTo>
                    <a:pt x="350" y="33"/>
                  </a:moveTo>
                  <a:cubicBezTo>
                    <a:pt x="350" y="16"/>
                    <a:pt x="350" y="16"/>
                    <a:pt x="350" y="16"/>
                  </a:cubicBezTo>
                  <a:cubicBezTo>
                    <a:pt x="360" y="16"/>
                    <a:pt x="360" y="16"/>
                    <a:pt x="360" y="16"/>
                  </a:cubicBezTo>
                  <a:cubicBezTo>
                    <a:pt x="360" y="27"/>
                    <a:pt x="360" y="27"/>
                    <a:pt x="360" y="27"/>
                  </a:cubicBezTo>
                  <a:cubicBezTo>
                    <a:pt x="360" y="33"/>
                    <a:pt x="360" y="33"/>
                    <a:pt x="360" y="33"/>
                  </a:cubicBezTo>
                  <a:cubicBezTo>
                    <a:pt x="350" y="33"/>
                    <a:pt x="350" y="33"/>
                    <a:pt x="350" y="33"/>
                  </a:cubicBezTo>
                  <a:close/>
                  <a:moveTo>
                    <a:pt x="350" y="12"/>
                  </a:moveTo>
                  <a:cubicBezTo>
                    <a:pt x="350" y="4"/>
                    <a:pt x="350" y="4"/>
                    <a:pt x="350" y="4"/>
                  </a:cubicBezTo>
                  <a:cubicBezTo>
                    <a:pt x="360" y="4"/>
                    <a:pt x="360" y="4"/>
                    <a:pt x="360" y="4"/>
                  </a:cubicBezTo>
                  <a:cubicBezTo>
                    <a:pt x="360" y="12"/>
                    <a:pt x="360" y="12"/>
                    <a:pt x="360" y="12"/>
                  </a:cubicBezTo>
                  <a:lnTo>
                    <a:pt x="350" y="12"/>
                  </a:lnTo>
                  <a:close/>
                  <a:moveTo>
                    <a:pt x="350" y="4"/>
                  </a:moveTo>
                  <a:cubicBezTo>
                    <a:pt x="350" y="12"/>
                    <a:pt x="350" y="12"/>
                    <a:pt x="350" y="12"/>
                  </a:cubicBezTo>
                  <a:cubicBezTo>
                    <a:pt x="277" y="12"/>
                    <a:pt x="277" y="12"/>
                    <a:pt x="277" y="12"/>
                  </a:cubicBezTo>
                  <a:cubicBezTo>
                    <a:pt x="277" y="4"/>
                    <a:pt x="277" y="4"/>
                    <a:pt x="277" y="4"/>
                  </a:cubicBezTo>
                  <a:cubicBezTo>
                    <a:pt x="350" y="4"/>
                    <a:pt x="350" y="4"/>
                    <a:pt x="350" y="4"/>
                  </a:cubicBezTo>
                  <a:close/>
                  <a:moveTo>
                    <a:pt x="350" y="16"/>
                  </a:moveTo>
                  <a:cubicBezTo>
                    <a:pt x="350" y="33"/>
                    <a:pt x="350" y="33"/>
                    <a:pt x="350" y="33"/>
                  </a:cubicBezTo>
                  <a:cubicBezTo>
                    <a:pt x="346" y="33"/>
                    <a:pt x="346" y="33"/>
                    <a:pt x="346" y="33"/>
                  </a:cubicBezTo>
                  <a:cubicBezTo>
                    <a:pt x="331" y="33"/>
                    <a:pt x="331" y="33"/>
                    <a:pt x="331" y="33"/>
                  </a:cubicBezTo>
                  <a:cubicBezTo>
                    <a:pt x="331" y="44"/>
                    <a:pt x="331" y="44"/>
                    <a:pt x="331" y="44"/>
                  </a:cubicBezTo>
                  <a:cubicBezTo>
                    <a:pt x="350" y="44"/>
                    <a:pt x="350" y="44"/>
                    <a:pt x="350" y="44"/>
                  </a:cubicBezTo>
                  <a:cubicBezTo>
                    <a:pt x="350" y="52"/>
                    <a:pt x="350" y="52"/>
                    <a:pt x="350" y="52"/>
                  </a:cubicBezTo>
                  <a:cubicBezTo>
                    <a:pt x="331" y="52"/>
                    <a:pt x="331" y="52"/>
                    <a:pt x="331" y="52"/>
                  </a:cubicBezTo>
                  <a:cubicBezTo>
                    <a:pt x="331" y="86"/>
                    <a:pt x="331" y="86"/>
                    <a:pt x="331" y="86"/>
                  </a:cubicBezTo>
                  <a:cubicBezTo>
                    <a:pt x="317" y="86"/>
                    <a:pt x="317" y="86"/>
                    <a:pt x="317" y="86"/>
                  </a:cubicBezTo>
                  <a:cubicBezTo>
                    <a:pt x="317" y="52"/>
                    <a:pt x="317" y="52"/>
                    <a:pt x="317" y="52"/>
                  </a:cubicBezTo>
                  <a:cubicBezTo>
                    <a:pt x="279" y="52"/>
                    <a:pt x="279" y="52"/>
                    <a:pt x="279" y="52"/>
                  </a:cubicBezTo>
                  <a:cubicBezTo>
                    <a:pt x="279" y="44"/>
                    <a:pt x="279" y="44"/>
                    <a:pt x="279" y="44"/>
                  </a:cubicBezTo>
                  <a:cubicBezTo>
                    <a:pt x="317" y="44"/>
                    <a:pt x="317" y="44"/>
                    <a:pt x="317" y="44"/>
                  </a:cubicBezTo>
                  <a:cubicBezTo>
                    <a:pt x="317" y="33"/>
                    <a:pt x="317" y="33"/>
                    <a:pt x="317" y="33"/>
                  </a:cubicBezTo>
                  <a:cubicBezTo>
                    <a:pt x="317" y="28"/>
                    <a:pt x="317" y="28"/>
                    <a:pt x="317" y="28"/>
                  </a:cubicBezTo>
                  <a:cubicBezTo>
                    <a:pt x="317" y="27"/>
                    <a:pt x="317" y="27"/>
                    <a:pt x="317" y="27"/>
                  </a:cubicBezTo>
                  <a:cubicBezTo>
                    <a:pt x="346" y="27"/>
                    <a:pt x="346" y="27"/>
                    <a:pt x="346" y="27"/>
                  </a:cubicBezTo>
                  <a:cubicBezTo>
                    <a:pt x="346" y="16"/>
                    <a:pt x="346" y="16"/>
                    <a:pt x="346" y="16"/>
                  </a:cubicBezTo>
                  <a:cubicBezTo>
                    <a:pt x="350" y="16"/>
                    <a:pt x="350" y="16"/>
                    <a:pt x="350" y="16"/>
                  </a:cubicBezTo>
                  <a:close/>
                  <a:moveTo>
                    <a:pt x="350" y="93"/>
                  </a:moveTo>
                  <a:cubicBezTo>
                    <a:pt x="350" y="94"/>
                    <a:pt x="350" y="94"/>
                    <a:pt x="350" y="94"/>
                  </a:cubicBezTo>
                  <a:cubicBezTo>
                    <a:pt x="340" y="116"/>
                    <a:pt x="340" y="116"/>
                    <a:pt x="340" y="116"/>
                  </a:cubicBezTo>
                  <a:cubicBezTo>
                    <a:pt x="340" y="132"/>
                    <a:pt x="340" y="132"/>
                    <a:pt x="340" y="132"/>
                  </a:cubicBezTo>
                  <a:cubicBezTo>
                    <a:pt x="340" y="133"/>
                    <a:pt x="340" y="134"/>
                    <a:pt x="340" y="134"/>
                  </a:cubicBezTo>
                  <a:cubicBezTo>
                    <a:pt x="333" y="134"/>
                    <a:pt x="333" y="134"/>
                    <a:pt x="333" y="134"/>
                  </a:cubicBezTo>
                  <a:cubicBezTo>
                    <a:pt x="333" y="134"/>
                    <a:pt x="333" y="133"/>
                    <a:pt x="333" y="132"/>
                  </a:cubicBezTo>
                  <a:cubicBezTo>
                    <a:pt x="333" y="116"/>
                    <a:pt x="333" y="116"/>
                    <a:pt x="333" y="116"/>
                  </a:cubicBezTo>
                  <a:cubicBezTo>
                    <a:pt x="322" y="94"/>
                    <a:pt x="322" y="94"/>
                    <a:pt x="322" y="94"/>
                  </a:cubicBezTo>
                  <a:cubicBezTo>
                    <a:pt x="322" y="94"/>
                    <a:pt x="322" y="93"/>
                    <a:pt x="322" y="93"/>
                  </a:cubicBezTo>
                  <a:cubicBezTo>
                    <a:pt x="330" y="93"/>
                    <a:pt x="330" y="93"/>
                    <a:pt x="330" y="93"/>
                  </a:cubicBezTo>
                  <a:cubicBezTo>
                    <a:pt x="330" y="93"/>
                    <a:pt x="330" y="94"/>
                    <a:pt x="330" y="95"/>
                  </a:cubicBezTo>
                  <a:cubicBezTo>
                    <a:pt x="338" y="112"/>
                    <a:pt x="338" y="112"/>
                    <a:pt x="338" y="112"/>
                  </a:cubicBezTo>
                  <a:cubicBezTo>
                    <a:pt x="347" y="94"/>
                    <a:pt x="347" y="94"/>
                    <a:pt x="347" y="94"/>
                  </a:cubicBezTo>
                  <a:cubicBezTo>
                    <a:pt x="347" y="94"/>
                    <a:pt x="348" y="93"/>
                    <a:pt x="348" y="93"/>
                  </a:cubicBezTo>
                  <a:cubicBezTo>
                    <a:pt x="350" y="93"/>
                    <a:pt x="350" y="93"/>
                    <a:pt x="350" y="93"/>
                  </a:cubicBezTo>
                  <a:close/>
                  <a:moveTo>
                    <a:pt x="350" y="111"/>
                  </a:moveTo>
                  <a:cubicBezTo>
                    <a:pt x="350" y="113"/>
                    <a:pt x="350" y="115"/>
                    <a:pt x="350" y="118"/>
                  </a:cubicBezTo>
                  <a:cubicBezTo>
                    <a:pt x="350" y="121"/>
                    <a:pt x="350" y="123"/>
                    <a:pt x="350" y="125"/>
                  </a:cubicBezTo>
                  <a:cubicBezTo>
                    <a:pt x="350" y="111"/>
                    <a:pt x="350" y="111"/>
                    <a:pt x="350" y="111"/>
                  </a:cubicBezTo>
                  <a:close/>
                  <a:moveTo>
                    <a:pt x="260" y="123"/>
                  </a:moveTo>
                  <a:cubicBezTo>
                    <a:pt x="260" y="102"/>
                    <a:pt x="260" y="102"/>
                    <a:pt x="260" y="102"/>
                  </a:cubicBezTo>
                  <a:cubicBezTo>
                    <a:pt x="261" y="102"/>
                    <a:pt x="261" y="102"/>
                    <a:pt x="261" y="102"/>
                  </a:cubicBezTo>
                  <a:cubicBezTo>
                    <a:pt x="261" y="102"/>
                    <a:pt x="261" y="103"/>
                    <a:pt x="262" y="104"/>
                  </a:cubicBezTo>
                  <a:cubicBezTo>
                    <a:pt x="268" y="126"/>
                    <a:pt x="268" y="126"/>
                    <a:pt x="268" y="126"/>
                  </a:cubicBezTo>
                  <a:cubicBezTo>
                    <a:pt x="276" y="104"/>
                    <a:pt x="276" y="104"/>
                    <a:pt x="276" y="104"/>
                  </a:cubicBezTo>
                  <a:cubicBezTo>
                    <a:pt x="276" y="103"/>
                    <a:pt x="276" y="102"/>
                    <a:pt x="276" y="102"/>
                  </a:cubicBezTo>
                  <a:cubicBezTo>
                    <a:pt x="282" y="102"/>
                    <a:pt x="282" y="102"/>
                    <a:pt x="282" y="102"/>
                  </a:cubicBezTo>
                  <a:cubicBezTo>
                    <a:pt x="282" y="102"/>
                    <a:pt x="282" y="103"/>
                    <a:pt x="282" y="104"/>
                  </a:cubicBezTo>
                  <a:cubicBezTo>
                    <a:pt x="289" y="126"/>
                    <a:pt x="289" y="126"/>
                    <a:pt x="289" y="126"/>
                  </a:cubicBezTo>
                  <a:cubicBezTo>
                    <a:pt x="297" y="104"/>
                    <a:pt x="297" y="104"/>
                    <a:pt x="297" y="104"/>
                  </a:cubicBezTo>
                  <a:cubicBezTo>
                    <a:pt x="297" y="103"/>
                    <a:pt x="297" y="103"/>
                    <a:pt x="297" y="102"/>
                  </a:cubicBezTo>
                  <a:cubicBezTo>
                    <a:pt x="297" y="102"/>
                    <a:pt x="297" y="102"/>
                    <a:pt x="297" y="102"/>
                  </a:cubicBezTo>
                  <a:cubicBezTo>
                    <a:pt x="300" y="102"/>
                    <a:pt x="300" y="102"/>
                    <a:pt x="300" y="102"/>
                  </a:cubicBezTo>
                  <a:cubicBezTo>
                    <a:pt x="300" y="102"/>
                    <a:pt x="300" y="103"/>
                    <a:pt x="299" y="104"/>
                  </a:cubicBezTo>
                  <a:cubicBezTo>
                    <a:pt x="290" y="132"/>
                    <a:pt x="290" y="132"/>
                    <a:pt x="290" y="132"/>
                  </a:cubicBezTo>
                  <a:cubicBezTo>
                    <a:pt x="290" y="133"/>
                    <a:pt x="290" y="134"/>
                    <a:pt x="290" y="134"/>
                  </a:cubicBezTo>
                  <a:cubicBezTo>
                    <a:pt x="285" y="134"/>
                    <a:pt x="285" y="134"/>
                    <a:pt x="285" y="134"/>
                  </a:cubicBezTo>
                  <a:cubicBezTo>
                    <a:pt x="285" y="134"/>
                    <a:pt x="285" y="134"/>
                    <a:pt x="285" y="134"/>
                  </a:cubicBezTo>
                  <a:cubicBezTo>
                    <a:pt x="285" y="134"/>
                    <a:pt x="285" y="133"/>
                    <a:pt x="285" y="132"/>
                  </a:cubicBezTo>
                  <a:cubicBezTo>
                    <a:pt x="277" y="109"/>
                    <a:pt x="277" y="109"/>
                    <a:pt x="277" y="109"/>
                  </a:cubicBezTo>
                  <a:cubicBezTo>
                    <a:pt x="269" y="132"/>
                    <a:pt x="269" y="132"/>
                    <a:pt x="269" y="132"/>
                  </a:cubicBezTo>
                  <a:cubicBezTo>
                    <a:pt x="269" y="133"/>
                    <a:pt x="269" y="134"/>
                    <a:pt x="269" y="134"/>
                  </a:cubicBezTo>
                  <a:cubicBezTo>
                    <a:pt x="264" y="134"/>
                    <a:pt x="264" y="134"/>
                    <a:pt x="264" y="134"/>
                  </a:cubicBezTo>
                  <a:cubicBezTo>
                    <a:pt x="264" y="134"/>
                    <a:pt x="264" y="133"/>
                    <a:pt x="264" y="132"/>
                  </a:cubicBezTo>
                  <a:cubicBezTo>
                    <a:pt x="260" y="123"/>
                    <a:pt x="260" y="123"/>
                    <a:pt x="260" y="123"/>
                  </a:cubicBezTo>
                  <a:close/>
                  <a:moveTo>
                    <a:pt x="260" y="86"/>
                  </a:moveTo>
                  <a:cubicBezTo>
                    <a:pt x="260" y="78"/>
                    <a:pt x="260" y="78"/>
                    <a:pt x="260" y="78"/>
                  </a:cubicBezTo>
                  <a:cubicBezTo>
                    <a:pt x="268" y="78"/>
                    <a:pt x="268" y="78"/>
                    <a:pt x="268" y="78"/>
                  </a:cubicBezTo>
                  <a:cubicBezTo>
                    <a:pt x="268" y="86"/>
                    <a:pt x="268" y="86"/>
                    <a:pt x="268" y="86"/>
                  </a:cubicBezTo>
                  <a:cubicBezTo>
                    <a:pt x="260" y="86"/>
                    <a:pt x="260" y="86"/>
                    <a:pt x="260" y="86"/>
                  </a:cubicBezTo>
                  <a:close/>
                  <a:moveTo>
                    <a:pt x="260" y="52"/>
                  </a:moveTo>
                  <a:cubicBezTo>
                    <a:pt x="260" y="44"/>
                    <a:pt x="260" y="44"/>
                    <a:pt x="260" y="44"/>
                  </a:cubicBezTo>
                  <a:cubicBezTo>
                    <a:pt x="268" y="44"/>
                    <a:pt x="268" y="44"/>
                    <a:pt x="268" y="44"/>
                  </a:cubicBezTo>
                  <a:cubicBezTo>
                    <a:pt x="268" y="52"/>
                    <a:pt x="268" y="52"/>
                    <a:pt x="268" y="52"/>
                  </a:cubicBezTo>
                  <a:cubicBezTo>
                    <a:pt x="260" y="52"/>
                    <a:pt x="260" y="52"/>
                    <a:pt x="260" y="52"/>
                  </a:cubicBezTo>
                  <a:close/>
                  <a:moveTo>
                    <a:pt x="260" y="25"/>
                  </a:moveTo>
                  <a:cubicBezTo>
                    <a:pt x="260" y="16"/>
                    <a:pt x="260" y="16"/>
                    <a:pt x="260" y="16"/>
                  </a:cubicBezTo>
                  <a:cubicBezTo>
                    <a:pt x="268" y="16"/>
                    <a:pt x="268" y="16"/>
                    <a:pt x="268" y="16"/>
                  </a:cubicBezTo>
                  <a:cubicBezTo>
                    <a:pt x="268" y="25"/>
                    <a:pt x="268" y="25"/>
                    <a:pt x="268" y="25"/>
                  </a:cubicBezTo>
                  <a:cubicBezTo>
                    <a:pt x="260" y="25"/>
                    <a:pt x="260" y="25"/>
                    <a:pt x="260" y="25"/>
                  </a:cubicBezTo>
                  <a:close/>
                  <a:moveTo>
                    <a:pt x="260" y="11"/>
                  </a:moveTo>
                  <a:cubicBezTo>
                    <a:pt x="260" y="0"/>
                    <a:pt x="260" y="0"/>
                    <a:pt x="260" y="0"/>
                  </a:cubicBezTo>
                  <a:cubicBezTo>
                    <a:pt x="268" y="0"/>
                    <a:pt x="268" y="0"/>
                    <a:pt x="268" y="0"/>
                  </a:cubicBezTo>
                  <a:cubicBezTo>
                    <a:pt x="268" y="11"/>
                    <a:pt x="268" y="11"/>
                    <a:pt x="268" y="11"/>
                  </a:cubicBezTo>
                  <a:lnTo>
                    <a:pt x="260" y="11"/>
                  </a:lnTo>
                  <a:close/>
                  <a:moveTo>
                    <a:pt x="260" y="0"/>
                  </a:moveTo>
                  <a:cubicBezTo>
                    <a:pt x="260" y="11"/>
                    <a:pt x="260" y="11"/>
                    <a:pt x="260" y="11"/>
                  </a:cubicBezTo>
                  <a:cubicBezTo>
                    <a:pt x="254" y="11"/>
                    <a:pt x="254" y="11"/>
                    <a:pt x="254" y="11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260" y="0"/>
                    <a:pt x="260" y="0"/>
                    <a:pt x="260" y="0"/>
                  </a:cubicBezTo>
                  <a:close/>
                  <a:moveTo>
                    <a:pt x="260" y="16"/>
                  </a:moveTo>
                  <a:cubicBezTo>
                    <a:pt x="244" y="16"/>
                    <a:pt x="244" y="16"/>
                    <a:pt x="244" y="16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39" y="0"/>
                    <a:pt x="239" y="0"/>
                    <a:pt x="239" y="0"/>
                  </a:cubicBezTo>
                  <a:cubicBezTo>
                    <a:pt x="239" y="86"/>
                    <a:pt x="239" y="86"/>
                    <a:pt x="239" y="86"/>
                  </a:cubicBezTo>
                  <a:cubicBezTo>
                    <a:pt x="243" y="86"/>
                    <a:pt x="243" y="86"/>
                    <a:pt x="243" y="86"/>
                  </a:cubicBezTo>
                  <a:cubicBezTo>
                    <a:pt x="244" y="86"/>
                    <a:pt x="244" y="86"/>
                    <a:pt x="244" y="86"/>
                  </a:cubicBezTo>
                  <a:cubicBezTo>
                    <a:pt x="260" y="86"/>
                    <a:pt x="260" y="86"/>
                    <a:pt x="260" y="86"/>
                  </a:cubicBezTo>
                  <a:cubicBezTo>
                    <a:pt x="260" y="78"/>
                    <a:pt x="260" y="78"/>
                    <a:pt x="260" y="78"/>
                  </a:cubicBezTo>
                  <a:cubicBezTo>
                    <a:pt x="244" y="78"/>
                    <a:pt x="244" y="78"/>
                    <a:pt x="244" y="78"/>
                  </a:cubicBezTo>
                  <a:cubicBezTo>
                    <a:pt x="244" y="52"/>
                    <a:pt x="244" y="52"/>
                    <a:pt x="244" y="52"/>
                  </a:cubicBezTo>
                  <a:cubicBezTo>
                    <a:pt x="260" y="52"/>
                    <a:pt x="260" y="52"/>
                    <a:pt x="260" y="52"/>
                  </a:cubicBezTo>
                  <a:cubicBezTo>
                    <a:pt x="260" y="44"/>
                    <a:pt x="260" y="44"/>
                    <a:pt x="260" y="44"/>
                  </a:cubicBezTo>
                  <a:cubicBezTo>
                    <a:pt x="244" y="44"/>
                    <a:pt x="244" y="44"/>
                    <a:pt x="244" y="44"/>
                  </a:cubicBezTo>
                  <a:cubicBezTo>
                    <a:pt x="244" y="25"/>
                    <a:pt x="244" y="25"/>
                    <a:pt x="244" y="25"/>
                  </a:cubicBezTo>
                  <a:cubicBezTo>
                    <a:pt x="260" y="25"/>
                    <a:pt x="260" y="25"/>
                    <a:pt x="260" y="25"/>
                  </a:cubicBezTo>
                  <a:cubicBezTo>
                    <a:pt x="260" y="16"/>
                    <a:pt x="260" y="16"/>
                    <a:pt x="260" y="16"/>
                  </a:cubicBezTo>
                  <a:close/>
                  <a:moveTo>
                    <a:pt x="260" y="102"/>
                  </a:moveTo>
                  <a:cubicBezTo>
                    <a:pt x="260" y="123"/>
                    <a:pt x="260" y="123"/>
                    <a:pt x="260" y="123"/>
                  </a:cubicBezTo>
                  <a:cubicBezTo>
                    <a:pt x="255" y="104"/>
                    <a:pt x="255" y="104"/>
                    <a:pt x="255" y="104"/>
                  </a:cubicBezTo>
                  <a:cubicBezTo>
                    <a:pt x="255" y="103"/>
                    <a:pt x="255" y="102"/>
                    <a:pt x="254" y="102"/>
                  </a:cubicBezTo>
                  <a:cubicBezTo>
                    <a:pt x="260" y="102"/>
                    <a:pt x="260" y="102"/>
                    <a:pt x="260" y="102"/>
                  </a:cubicBezTo>
                  <a:close/>
                  <a:moveTo>
                    <a:pt x="239" y="134"/>
                  </a:moveTo>
                  <a:cubicBezTo>
                    <a:pt x="239" y="131"/>
                    <a:pt x="239" y="131"/>
                    <a:pt x="239" y="131"/>
                  </a:cubicBezTo>
                  <a:cubicBezTo>
                    <a:pt x="240" y="132"/>
                    <a:pt x="241" y="132"/>
                    <a:pt x="242" y="132"/>
                  </a:cubicBezTo>
                  <a:cubicBezTo>
                    <a:pt x="245" y="132"/>
                    <a:pt x="248" y="130"/>
                    <a:pt x="251" y="128"/>
                  </a:cubicBezTo>
                  <a:cubicBezTo>
                    <a:pt x="252" y="132"/>
                    <a:pt x="252" y="132"/>
                    <a:pt x="252" y="132"/>
                  </a:cubicBezTo>
                  <a:cubicBezTo>
                    <a:pt x="250" y="133"/>
                    <a:pt x="248" y="134"/>
                    <a:pt x="247" y="134"/>
                  </a:cubicBezTo>
                  <a:cubicBezTo>
                    <a:pt x="245" y="134"/>
                    <a:pt x="243" y="135"/>
                    <a:pt x="241" y="135"/>
                  </a:cubicBezTo>
                  <a:cubicBezTo>
                    <a:pt x="240" y="135"/>
                    <a:pt x="240" y="135"/>
                    <a:pt x="239" y="134"/>
                  </a:cubicBezTo>
                  <a:close/>
                  <a:moveTo>
                    <a:pt x="239" y="117"/>
                  </a:moveTo>
                  <a:cubicBezTo>
                    <a:pt x="239" y="114"/>
                    <a:pt x="239" y="114"/>
                    <a:pt x="239" y="114"/>
                  </a:cubicBezTo>
                  <a:cubicBezTo>
                    <a:pt x="247" y="114"/>
                    <a:pt x="247" y="114"/>
                    <a:pt x="247" y="114"/>
                  </a:cubicBezTo>
                  <a:cubicBezTo>
                    <a:pt x="247" y="112"/>
                    <a:pt x="247" y="111"/>
                    <a:pt x="246" y="110"/>
                  </a:cubicBezTo>
                  <a:cubicBezTo>
                    <a:pt x="246" y="108"/>
                    <a:pt x="244" y="106"/>
                    <a:pt x="244" y="106"/>
                  </a:cubicBezTo>
                  <a:cubicBezTo>
                    <a:pt x="242" y="105"/>
                    <a:pt x="241" y="104"/>
                    <a:pt x="240" y="104"/>
                  </a:cubicBezTo>
                  <a:cubicBezTo>
                    <a:pt x="239" y="104"/>
                    <a:pt x="239" y="104"/>
                    <a:pt x="239" y="104"/>
                  </a:cubicBezTo>
                  <a:cubicBezTo>
                    <a:pt x="239" y="101"/>
                    <a:pt x="239" y="101"/>
                    <a:pt x="239" y="101"/>
                  </a:cubicBezTo>
                  <a:cubicBezTo>
                    <a:pt x="240" y="101"/>
                    <a:pt x="240" y="101"/>
                    <a:pt x="240" y="101"/>
                  </a:cubicBezTo>
                  <a:cubicBezTo>
                    <a:pt x="244" y="101"/>
                    <a:pt x="248" y="102"/>
                    <a:pt x="250" y="105"/>
                  </a:cubicBezTo>
                  <a:cubicBezTo>
                    <a:pt x="252" y="108"/>
                    <a:pt x="253" y="112"/>
                    <a:pt x="254" y="117"/>
                  </a:cubicBezTo>
                  <a:lnTo>
                    <a:pt x="239" y="117"/>
                  </a:lnTo>
                  <a:close/>
                  <a:moveTo>
                    <a:pt x="239" y="0"/>
                  </a:moveTo>
                  <a:cubicBezTo>
                    <a:pt x="239" y="86"/>
                    <a:pt x="239" y="86"/>
                    <a:pt x="239" y="86"/>
                  </a:cubicBezTo>
                  <a:cubicBezTo>
                    <a:pt x="230" y="86"/>
                    <a:pt x="230" y="86"/>
                    <a:pt x="230" y="86"/>
                  </a:cubicBezTo>
                  <a:cubicBezTo>
                    <a:pt x="230" y="52"/>
                    <a:pt x="230" y="52"/>
                    <a:pt x="230" y="52"/>
                  </a:cubicBezTo>
                  <a:cubicBezTo>
                    <a:pt x="208" y="52"/>
                    <a:pt x="208" y="52"/>
                    <a:pt x="208" y="52"/>
                  </a:cubicBezTo>
                  <a:cubicBezTo>
                    <a:pt x="208" y="44"/>
                    <a:pt x="208" y="44"/>
                    <a:pt x="208" y="44"/>
                  </a:cubicBezTo>
                  <a:cubicBezTo>
                    <a:pt x="230" y="44"/>
                    <a:pt x="230" y="44"/>
                    <a:pt x="230" y="44"/>
                  </a:cubicBezTo>
                  <a:cubicBezTo>
                    <a:pt x="230" y="25"/>
                    <a:pt x="230" y="25"/>
                    <a:pt x="230" y="25"/>
                  </a:cubicBezTo>
                  <a:cubicBezTo>
                    <a:pt x="195" y="25"/>
                    <a:pt x="195" y="25"/>
                    <a:pt x="195" y="25"/>
                  </a:cubicBezTo>
                  <a:cubicBezTo>
                    <a:pt x="195" y="86"/>
                    <a:pt x="195" y="86"/>
                    <a:pt x="195" y="86"/>
                  </a:cubicBezTo>
                  <a:cubicBezTo>
                    <a:pt x="181" y="86"/>
                    <a:pt x="181" y="86"/>
                    <a:pt x="181" y="86"/>
                  </a:cubicBezTo>
                  <a:cubicBezTo>
                    <a:pt x="181" y="25"/>
                    <a:pt x="181" y="25"/>
                    <a:pt x="181" y="25"/>
                  </a:cubicBezTo>
                  <a:cubicBezTo>
                    <a:pt x="181" y="16"/>
                    <a:pt x="181" y="16"/>
                    <a:pt x="181" y="16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230" y="16"/>
                    <a:pt x="230" y="16"/>
                    <a:pt x="230" y="16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239" y="0"/>
                    <a:pt x="239" y="0"/>
                    <a:pt x="239" y="0"/>
                  </a:cubicBezTo>
                  <a:close/>
                  <a:moveTo>
                    <a:pt x="239" y="101"/>
                  </a:moveTo>
                  <a:cubicBezTo>
                    <a:pt x="239" y="104"/>
                    <a:pt x="239" y="104"/>
                    <a:pt x="239" y="104"/>
                  </a:cubicBezTo>
                  <a:cubicBezTo>
                    <a:pt x="237" y="104"/>
                    <a:pt x="236" y="105"/>
                    <a:pt x="234" y="107"/>
                  </a:cubicBezTo>
                  <a:cubicBezTo>
                    <a:pt x="233" y="109"/>
                    <a:pt x="232" y="111"/>
                    <a:pt x="231" y="114"/>
                  </a:cubicBezTo>
                  <a:cubicBezTo>
                    <a:pt x="239" y="114"/>
                    <a:pt x="239" y="114"/>
                    <a:pt x="239" y="114"/>
                  </a:cubicBezTo>
                  <a:cubicBezTo>
                    <a:pt x="239" y="117"/>
                    <a:pt x="239" y="117"/>
                    <a:pt x="239" y="117"/>
                  </a:cubicBezTo>
                  <a:cubicBezTo>
                    <a:pt x="231" y="117"/>
                    <a:pt x="231" y="117"/>
                    <a:pt x="231" y="117"/>
                  </a:cubicBezTo>
                  <a:cubicBezTo>
                    <a:pt x="231" y="120"/>
                    <a:pt x="231" y="123"/>
                    <a:pt x="232" y="126"/>
                  </a:cubicBezTo>
                  <a:cubicBezTo>
                    <a:pt x="234" y="129"/>
                    <a:pt x="236" y="131"/>
                    <a:pt x="239" y="131"/>
                  </a:cubicBezTo>
                  <a:cubicBezTo>
                    <a:pt x="239" y="134"/>
                    <a:pt x="239" y="134"/>
                    <a:pt x="239" y="134"/>
                  </a:cubicBezTo>
                  <a:cubicBezTo>
                    <a:pt x="235" y="134"/>
                    <a:pt x="231" y="133"/>
                    <a:pt x="228" y="130"/>
                  </a:cubicBezTo>
                  <a:cubicBezTo>
                    <a:pt x="226" y="127"/>
                    <a:pt x="225" y="123"/>
                    <a:pt x="225" y="118"/>
                  </a:cubicBezTo>
                  <a:cubicBezTo>
                    <a:pt x="225" y="113"/>
                    <a:pt x="226" y="109"/>
                    <a:pt x="229" y="106"/>
                  </a:cubicBezTo>
                  <a:cubicBezTo>
                    <a:pt x="231" y="103"/>
                    <a:pt x="235" y="101"/>
                    <a:pt x="239" y="101"/>
                  </a:cubicBezTo>
                  <a:close/>
                  <a:moveTo>
                    <a:pt x="116" y="134"/>
                  </a:moveTo>
                  <a:cubicBezTo>
                    <a:pt x="116" y="131"/>
                    <a:pt x="116" y="131"/>
                    <a:pt x="116" y="131"/>
                  </a:cubicBezTo>
                  <a:cubicBezTo>
                    <a:pt x="118" y="131"/>
                    <a:pt x="120" y="130"/>
                    <a:pt x="121" y="128"/>
                  </a:cubicBezTo>
                  <a:cubicBezTo>
                    <a:pt x="122" y="126"/>
                    <a:pt x="123" y="122"/>
                    <a:pt x="123" y="118"/>
                  </a:cubicBezTo>
                  <a:cubicBezTo>
                    <a:pt x="123" y="114"/>
                    <a:pt x="122" y="110"/>
                    <a:pt x="121" y="108"/>
                  </a:cubicBezTo>
                  <a:cubicBezTo>
                    <a:pt x="121" y="107"/>
                    <a:pt x="120" y="106"/>
                    <a:pt x="119" y="106"/>
                  </a:cubicBezTo>
                  <a:cubicBezTo>
                    <a:pt x="118" y="106"/>
                    <a:pt x="117" y="105"/>
                    <a:pt x="116" y="105"/>
                  </a:cubicBezTo>
                  <a:cubicBezTo>
                    <a:pt x="116" y="105"/>
                    <a:pt x="116" y="105"/>
                    <a:pt x="116" y="105"/>
                  </a:cubicBezTo>
                  <a:cubicBezTo>
                    <a:pt x="116" y="102"/>
                    <a:pt x="116" y="102"/>
                    <a:pt x="116" y="102"/>
                  </a:cubicBezTo>
                  <a:cubicBezTo>
                    <a:pt x="117" y="101"/>
                    <a:pt x="117" y="101"/>
                    <a:pt x="118" y="101"/>
                  </a:cubicBezTo>
                  <a:cubicBezTo>
                    <a:pt x="121" y="101"/>
                    <a:pt x="124" y="102"/>
                    <a:pt x="126" y="105"/>
                  </a:cubicBezTo>
                  <a:cubicBezTo>
                    <a:pt x="127" y="106"/>
                    <a:pt x="128" y="108"/>
                    <a:pt x="129" y="110"/>
                  </a:cubicBezTo>
                  <a:cubicBezTo>
                    <a:pt x="129" y="112"/>
                    <a:pt x="130" y="115"/>
                    <a:pt x="130" y="118"/>
                  </a:cubicBezTo>
                  <a:cubicBezTo>
                    <a:pt x="130" y="123"/>
                    <a:pt x="129" y="127"/>
                    <a:pt x="126" y="130"/>
                  </a:cubicBezTo>
                  <a:cubicBezTo>
                    <a:pt x="125" y="132"/>
                    <a:pt x="124" y="133"/>
                    <a:pt x="122" y="134"/>
                  </a:cubicBezTo>
                  <a:cubicBezTo>
                    <a:pt x="121" y="134"/>
                    <a:pt x="119" y="135"/>
                    <a:pt x="117" y="135"/>
                  </a:cubicBezTo>
                  <a:cubicBezTo>
                    <a:pt x="117" y="135"/>
                    <a:pt x="116" y="135"/>
                    <a:pt x="116" y="134"/>
                  </a:cubicBezTo>
                  <a:close/>
                  <a:moveTo>
                    <a:pt x="189" y="101"/>
                  </a:moveTo>
                  <a:cubicBezTo>
                    <a:pt x="189" y="132"/>
                    <a:pt x="189" y="132"/>
                    <a:pt x="189" y="132"/>
                  </a:cubicBezTo>
                  <a:cubicBezTo>
                    <a:pt x="189" y="133"/>
                    <a:pt x="189" y="134"/>
                    <a:pt x="189" y="134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186" y="134"/>
                    <a:pt x="186" y="133"/>
                    <a:pt x="186" y="132"/>
                  </a:cubicBezTo>
                  <a:cubicBezTo>
                    <a:pt x="186" y="95"/>
                    <a:pt x="186" y="95"/>
                    <a:pt x="186" y="95"/>
                  </a:cubicBezTo>
                  <a:cubicBezTo>
                    <a:pt x="186" y="94"/>
                    <a:pt x="186" y="93"/>
                    <a:pt x="186" y="93"/>
                  </a:cubicBezTo>
                  <a:cubicBezTo>
                    <a:pt x="192" y="93"/>
                    <a:pt x="192" y="93"/>
                    <a:pt x="192" y="93"/>
                  </a:cubicBezTo>
                  <a:cubicBezTo>
                    <a:pt x="192" y="93"/>
                    <a:pt x="192" y="94"/>
                    <a:pt x="193" y="94"/>
                  </a:cubicBezTo>
                  <a:cubicBezTo>
                    <a:pt x="215" y="126"/>
                    <a:pt x="215" y="126"/>
                    <a:pt x="215" y="126"/>
                  </a:cubicBezTo>
                  <a:cubicBezTo>
                    <a:pt x="215" y="95"/>
                    <a:pt x="215" y="95"/>
                    <a:pt x="215" y="95"/>
                  </a:cubicBezTo>
                  <a:cubicBezTo>
                    <a:pt x="215" y="94"/>
                    <a:pt x="215" y="93"/>
                    <a:pt x="215" y="93"/>
                  </a:cubicBezTo>
                  <a:cubicBezTo>
                    <a:pt x="219" y="93"/>
                    <a:pt x="219" y="93"/>
                    <a:pt x="219" y="93"/>
                  </a:cubicBezTo>
                  <a:cubicBezTo>
                    <a:pt x="219" y="93"/>
                    <a:pt x="219" y="94"/>
                    <a:pt x="219" y="95"/>
                  </a:cubicBezTo>
                  <a:cubicBezTo>
                    <a:pt x="219" y="132"/>
                    <a:pt x="219" y="132"/>
                    <a:pt x="219" y="132"/>
                  </a:cubicBezTo>
                  <a:cubicBezTo>
                    <a:pt x="219" y="133"/>
                    <a:pt x="219" y="134"/>
                    <a:pt x="219" y="134"/>
                  </a:cubicBezTo>
                  <a:cubicBezTo>
                    <a:pt x="213" y="134"/>
                    <a:pt x="213" y="134"/>
                    <a:pt x="213" y="134"/>
                  </a:cubicBezTo>
                  <a:cubicBezTo>
                    <a:pt x="213" y="134"/>
                    <a:pt x="212" y="133"/>
                    <a:pt x="212" y="133"/>
                  </a:cubicBezTo>
                  <a:cubicBezTo>
                    <a:pt x="189" y="101"/>
                    <a:pt x="189" y="101"/>
                    <a:pt x="189" y="101"/>
                  </a:cubicBezTo>
                  <a:close/>
                  <a:moveTo>
                    <a:pt x="142" y="134"/>
                  </a:moveTo>
                  <a:cubicBezTo>
                    <a:pt x="131" y="104"/>
                    <a:pt x="131" y="104"/>
                    <a:pt x="131" y="104"/>
                  </a:cubicBezTo>
                  <a:cubicBezTo>
                    <a:pt x="131" y="103"/>
                    <a:pt x="131" y="103"/>
                    <a:pt x="130" y="102"/>
                  </a:cubicBezTo>
                  <a:cubicBezTo>
                    <a:pt x="137" y="102"/>
                    <a:pt x="137" y="102"/>
                    <a:pt x="137" y="102"/>
                  </a:cubicBezTo>
                  <a:cubicBezTo>
                    <a:pt x="138" y="102"/>
                    <a:pt x="138" y="103"/>
                    <a:pt x="138" y="104"/>
                  </a:cubicBezTo>
                  <a:cubicBezTo>
                    <a:pt x="146" y="126"/>
                    <a:pt x="146" y="126"/>
                    <a:pt x="146" y="126"/>
                  </a:cubicBezTo>
                  <a:cubicBezTo>
                    <a:pt x="154" y="104"/>
                    <a:pt x="154" y="104"/>
                    <a:pt x="154" y="104"/>
                  </a:cubicBezTo>
                  <a:cubicBezTo>
                    <a:pt x="155" y="103"/>
                    <a:pt x="155" y="102"/>
                    <a:pt x="155" y="102"/>
                  </a:cubicBezTo>
                  <a:cubicBezTo>
                    <a:pt x="159" y="102"/>
                    <a:pt x="159" y="102"/>
                    <a:pt x="159" y="102"/>
                  </a:cubicBezTo>
                  <a:cubicBezTo>
                    <a:pt x="158" y="102"/>
                    <a:pt x="158" y="103"/>
                    <a:pt x="158" y="104"/>
                  </a:cubicBezTo>
                  <a:cubicBezTo>
                    <a:pt x="142" y="142"/>
                    <a:pt x="142" y="142"/>
                    <a:pt x="142" y="142"/>
                  </a:cubicBezTo>
                  <a:cubicBezTo>
                    <a:pt x="142" y="143"/>
                    <a:pt x="142" y="143"/>
                    <a:pt x="141" y="144"/>
                  </a:cubicBezTo>
                  <a:cubicBezTo>
                    <a:pt x="137" y="144"/>
                    <a:pt x="137" y="144"/>
                    <a:pt x="137" y="144"/>
                  </a:cubicBezTo>
                  <a:cubicBezTo>
                    <a:pt x="138" y="143"/>
                    <a:pt x="138" y="143"/>
                    <a:pt x="139" y="142"/>
                  </a:cubicBezTo>
                  <a:lnTo>
                    <a:pt x="142" y="134"/>
                  </a:lnTo>
                  <a:close/>
                  <a:moveTo>
                    <a:pt x="116" y="102"/>
                  </a:moveTo>
                  <a:cubicBezTo>
                    <a:pt x="116" y="105"/>
                    <a:pt x="116" y="105"/>
                    <a:pt x="116" y="105"/>
                  </a:cubicBezTo>
                  <a:cubicBezTo>
                    <a:pt x="115" y="105"/>
                    <a:pt x="114" y="106"/>
                    <a:pt x="113" y="106"/>
                  </a:cubicBezTo>
                  <a:cubicBezTo>
                    <a:pt x="112" y="106"/>
                    <a:pt x="111" y="107"/>
                    <a:pt x="110" y="108"/>
                  </a:cubicBezTo>
                  <a:cubicBezTo>
                    <a:pt x="110" y="110"/>
                    <a:pt x="109" y="110"/>
                    <a:pt x="109" y="112"/>
                  </a:cubicBezTo>
                  <a:cubicBezTo>
                    <a:pt x="109" y="114"/>
                    <a:pt x="109" y="116"/>
                    <a:pt x="109" y="118"/>
                  </a:cubicBezTo>
                  <a:cubicBezTo>
                    <a:pt x="109" y="121"/>
                    <a:pt x="109" y="123"/>
                    <a:pt x="109" y="125"/>
                  </a:cubicBezTo>
                  <a:cubicBezTo>
                    <a:pt x="109" y="126"/>
                    <a:pt x="110" y="128"/>
                    <a:pt x="111" y="129"/>
                  </a:cubicBezTo>
                  <a:cubicBezTo>
                    <a:pt x="112" y="130"/>
                    <a:pt x="114" y="131"/>
                    <a:pt x="116" y="131"/>
                  </a:cubicBezTo>
                  <a:cubicBezTo>
                    <a:pt x="116" y="131"/>
                    <a:pt x="116" y="131"/>
                    <a:pt x="116" y="131"/>
                  </a:cubicBezTo>
                  <a:cubicBezTo>
                    <a:pt x="116" y="134"/>
                    <a:pt x="116" y="134"/>
                    <a:pt x="116" y="134"/>
                  </a:cubicBezTo>
                  <a:cubicBezTo>
                    <a:pt x="113" y="134"/>
                    <a:pt x="111" y="133"/>
                    <a:pt x="109" y="130"/>
                  </a:cubicBezTo>
                  <a:cubicBezTo>
                    <a:pt x="109" y="142"/>
                    <a:pt x="109" y="142"/>
                    <a:pt x="109" y="142"/>
                  </a:cubicBezTo>
                  <a:cubicBezTo>
                    <a:pt x="109" y="143"/>
                    <a:pt x="109" y="143"/>
                    <a:pt x="109" y="144"/>
                  </a:cubicBezTo>
                  <a:cubicBezTo>
                    <a:pt x="102" y="144"/>
                    <a:pt x="102" y="144"/>
                    <a:pt x="102" y="144"/>
                  </a:cubicBezTo>
                  <a:cubicBezTo>
                    <a:pt x="102" y="143"/>
                    <a:pt x="102" y="143"/>
                    <a:pt x="102" y="142"/>
                  </a:cubicBezTo>
                  <a:cubicBezTo>
                    <a:pt x="102" y="104"/>
                    <a:pt x="102" y="104"/>
                    <a:pt x="102" y="104"/>
                  </a:cubicBezTo>
                  <a:cubicBezTo>
                    <a:pt x="102" y="103"/>
                    <a:pt x="102" y="102"/>
                    <a:pt x="102" y="102"/>
                  </a:cubicBezTo>
                  <a:cubicBezTo>
                    <a:pt x="109" y="102"/>
                    <a:pt x="109" y="102"/>
                    <a:pt x="109" y="102"/>
                  </a:cubicBezTo>
                  <a:cubicBezTo>
                    <a:pt x="109" y="106"/>
                    <a:pt x="109" y="106"/>
                    <a:pt x="109" y="106"/>
                  </a:cubicBezTo>
                  <a:cubicBezTo>
                    <a:pt x="110" y="104"/>
                    <a:pt x="113" y="102"/>
                    <a:pt x="116" y="102"/>
                  </a:cubicBezTo>
                  <a:close/>
                  <a:moveTo>
                    <a:pt x="83" y="134"/>
                  </a:moveTo>
                  <a:cubicBezTo>
                    <a:pt x="83" y="131"/>
                    <a:pt x="83" y="131"/>
                    <a:pt x="83" y="131"/>
                  </a:cubicBezTo>
                  <a:cubicBezTo>
                    <a:pt x="85" y="131"/>
                    <a:pt x="87" y="130"/>
                    <a:pt x="88" y="128"/>
                  </a:cubicBezTo>
                  <a:cubicBezTo>
                    <a:pt x="89" y="126"/>
                    <a:pt x="90" y="122"/>
                    <a:pt x="90" y="118"/>
                  </a:cubicBezTo>
                  <a:cubicBezTo>
                    <a:pt x="90" y="114"/>
                    <a:pt x="90" y="110"/>
                    <a:pt x="88" y="108"/>
                  </a:cubicBezTo>
                  <a:cubicBezTo>
                    <a:pt x="88" y="107"/>
                    <a:pt x="87" y="106"/>
                    <a:pt x="86" y="106"/>
                  </a:cubicBezTo>
                  <a:cubicBezTo>
                    <a:pt x="85" y="106"/>
                    <a:pt x="84" y="105"/>
                    <a:pt x="83" y="105"/>
                  </a:cubicBezTo>
                  <a:cubicBezTo>
                    <a:pt x="83" y="105"/>
                    <a:pt x="83" y="105"/>
                    <a:pt x="83" y="105"/>
                  </a:cubicBezTo>
                  <a:cubicBezTo>
                    <a:pt x="83" y="102"/>
                    <a:pt x="83" y="102"/>
                    <a:pt x="83" y="102"/>
                  </a:cubicBezTo>
                  <a:cubicBezTo>
                    <a:pt x="84" y="101"/>
                    <a:pt x="84" y="101"/>
                    <a:pt x="85" y="101"/>
                  </a:cubicBezTo>
                  <a:cubicBezTo>
                    <a:pt x="88" y="101"/>
                    <a:pt x="91" y="102"/>
                    <a:pt x="93" y="105"/>
                  </a:cubicBezTo>
                  <a:cubicBezTo>
                    <a:pt x="94" y="106"/>
                    <a:pt x="95" y="108"/>
                    <a:pt x="96" y="110"/>
                  </a:cubicBezTo>
                  <a:cubicBezTo>
                    <a:pt x="97" y="112"/>
                    <a:pt x="97" y="115"/>
                    <a:pt x="97" y="118"/>
                  </a:cubicBezTo>
                  <a:cubicBezTo>
                    <a:pt x="97" y="123"/>
                    <a:pt x="96" y="127"/>
                    <a:pt x="93" y="130"/>
                  </a:cubicBezTo>
                  <a:cubicBezTo>
                    <a:pt x="92" y="132"/>
                    <a:pt x="91" y="133"/>
                    <a:pt x="89" y="134"/>
                  </a:cubicBezTo>
                  <a:cubicBezTo>
                    <a:pt x="88" y="134"/>
                    <a:pt x="86" y="135"/>
                    <a:pt x="84" y="135"/>
                  </a:cubicBezTo>
                  <a:cubicBezTo>
                    <a:pt x="84" y="135"/>
                    <a:pt x="83" y="135"/>
                    <a:pt x="83" y="134"/>
                  </a:cubicBezTo>
                  <a:close/>
                  <a:moveTo>
                    <a:pt x="83" y="102"/>
                  </a:moveTo>
                  <a:cubicBezTo>
                    <a:pt x="83" y="105"/>
                    <a:pt x="83" y="105"/>
                    <a:pt x="83" y="105"/>
                  </a:cubicBezTo>
                  <a:cubicBezTo>
                    <a:pt x="82" y="105"/>
                    <a:pt x="81" y="106"/>
                    <a:pt x="80" y="106"/>
                  </a:cubicBezTo>
                  <a:cubicBezTo>
                    <a:pt x="79" y="106"/>
                    <a:pt x="78" y="107"/>
                    <a:pt x="77" y="108"/>
                  </a:cubicBezTo>
                  <a:cubicBezTo>
                    <a:pt x="77" y="110"/>
                    <a:pt x="76" y="110"/>
                    <a:pt x="76" y="112"/>
                  </a:cubicBezTo>
                  <a:cubicBezTo>
                    <a:pt x="76" y="114"/>
                    <a:pt x="76" y="116"/>
                    <a:pt x="76" y="118"/>
                  </a:cubicBezTo>
                  <a:cubicBezTo>
                    <a:pt x="76" y="121"/>
                    <a:pt x="76" y="123"/>
                    <a:pt x="76" y="125"/>
                  </a:cubicBezTo>
                  <a:cubicBezTo>
                    <a:pt x="76" y="126"/>
                    <a:pt x="77" y="128"/>
                    <a:pt x="78" y="129"/>
                  </a:cubicBezTo>
                  <a:cubicBezTo>
                    <a:pt x="79" y="130"/>
                    <a:pt x="81" y="131"/>
                    <a:pt x="83" y="131"/>
                  </a:cubicBezTo>
                  <a:cubicBezTo>
                    <a:pt x="83" y="131"/>
                    <a:pt x="83" y="131"/>
                    <a:pt x="83" y="131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80" y="134"/>
                    <a:pt x="78" y="133"/>
                    <a:pt x="76" y="130"/>
                  </a:cubicBezTo>
                  <a:cubicBezTo>
                    <a:pt x="76" y="142"/>
                    <a:pt x="76" y="142"/>
                    <a:pt x="76" y="142"/>
                  </a:cubicBezTo>
                  <a:cubicBezTo>
                    <a:pt x="76" y="143"/>
                    <a:pt x="76" y="143"/>
                    <a:pt x="76" y="144"/>
                  </a:cubicBezTo>
                  <a:cubicBezTo>
                    <a:pt x="69" y="144"/>
                    <a:pt x="69" y="144"/>
                    <a:pt x="69" y="144"/>
                  </a:cubicBezTo>
                  <a:cubicBezTo>
                    <a:pt x="69" y="143"/>
                    <a:pt x="69" y="143"/>
                    <a:pt x="69" y="14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3"/>
                    <a:pt x="69" y="102"/>
                    <a:pt x="69" y="102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06"/>
                    <a:pt x="76" y="106"/>
                    <a:pt x="76" y="106"/>
                  </a:cubicBezTo>
                  <a:cubicBezTo>
                    <a:pt x="77" y="104"/>
                    <a:pt x="80" y="102"/>
                    <a:pt x="83" y="102"/>
                  </a:cubicBezTo>
                  <a:close/>
                  <a:moveTo>
                    <a:pt x="49" y="134"/>
                  </a:moveTo>
                  <a:cubicBezTo>
                    <a:pt x="49" y="130"/>
                    <a:pt x="49" y="130"/>
                    <a:pt x="49" y="130"/>
                  </a:cubicBezTo>
                  <a:cubicBezTo>
                    <a:pt x="51" y="130"/>
                    <a:pt x="53" y="129"/>
                    <a:pt x="54" y="127"/>
                  </a:cubicBezTo>
                  <a:cubicBezTo>
                    <a:pt x="55" y="126"/>
                    <a:pt x="56" y="125"/>
                    <a:pt x="56" y="123"/>
                  </a:cubicBezTo>
                  <a:cubicBezTo>
                    <a:pt x="56" y="115"/>
                    <a:pt x="56" y="115"/>
                    <a:pt x="56" y="115"/>
                  </a:cubicBezTo>
                  <a:cubicBezTo>
                    <a:pt x="55" y="115"/>
                    <a:pt x="54" y="116"/>
                    <a:pt x="54" y="116"/>
                  </a:cubicBezTo>
                  <a:cubicBezTo>
                    <a:pt x="54" y="116"/>
                    <a:pt x="52" y="117"/>
                    <a:pt x="49" y="118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50" y="114"/>
                    <a:pt x="51" y="114"/>
                    <a:pt x="51" y="114"/>
                  </a:cubicBezTo>
                  <a:cubicBezTo>
                    <a:pt x="53" y="113"/>
                    <a:pt x="54" y="113"/>
                    <a:pt x="55" y="112"/>
                  </a:cubicBezTo>
                  <a:cubicBezTo>
                    <a:pt x="56" y="111"/>
                    <a:pt x="56" y="110"/>
                    <a:pt x="56" y="109"/>
                  </a:cubicBezTo>
                  <a:cubicBezTo>
                    <a:pt x="56" y="108"/>
                    <a:pt x="55" y="107"/>
                    <a:pt x="54" y="106"/>
                  </a:cubicBezTo>
                  <a:cubicBezTo>
                    <a:pt x="53" y="105"/>
                    <a:pt x="51" y="105"/>
                    <a:pt x="50" y="105"/>
                  </a:cubicBezTo>
                  <a:cubicBezTo>
                    <a:pt x="50" y="105"/>
                    <a:pt x="50" y="105"/>
                    <a:pt x="49" y="105"/>
                  </a:cubicBezTo>
                  <a:cubicBezTo>
                    <a:pt x="49" y="101"/>
                    <a:pt x="49" y="101"/>
                    <a:pt x="49" y="101"/>
                  </a:cubicBezTo>
                  <a:cubicBezTo>
                    <a:pt x="50" y="101"/>
                    <a:pt x="51" y="101"/>
                    <a:pt x="51" y="101"/>
                  </a:cubicBezTo>
                  <a:cubicBezTo>
                    <a:pt x="55" y="101"/>
                    <a:pt x="57" y="102"/>
                    <a:pt x="59" y="103"/>
                  </a:cubicBezTo>
                  <a:cubicBezTo>
                    <a:pt x="61" y="105"/>
                    <a:pt x="62" y="106"/>
                    <a:pt x="62" y="109"/>
                  </a:cubicBezTo>
                  <a:cubicBezTo>
                    <a:pt x="62" y="128"/>
                    <a:pt x="62" y="128"/>
                    <a:pt x="62" y="128"/>
                  </a:cubicBezTo>
                  <a:cubicBezTo>
                    <a:pt x="62" y="130"/>
                    <a:pt x="63" y="130"/>
                    <a:pt x="64" y="130"/>
                  </a:cubicBezTo>
                  <a:cubicBezTo>
                    <a:pt x="64" y="130"/>
                    <a:pt x="65" y="130"/>
                    <a:pt x="66" y="130"/>
                  </a:cubicBezTo>
                  <a:cubicBezTo>
                    <a:pt x="66" y="133"/>
                    <a:pt x="66" y="133"/>
                    <a:pt x="66" y="133"/>
                  </a:cubicBezTo>
                  <a:cubicBezTo>
                    <a:pt x="64" y="134"/>
                    <a:pt x="63" y="135"/>
                    <a:pt x="61" y="135"/>
                  </a:cubicBezTo>
                  <a:cubicBezTo>
                    <a:pt x="60" y="135"/>
                    <a:pt x="59" y="134"/>
                    <a:pt x="58" y="134"/>
                  </a:cubicBezTo>
                  <a:cubicBezTo>
                    <a:pt x="57" y="133"/>
                    <a:pt x="56" y="132"/>
                    <a:pt x="56" y="130"/>
                  </a:cubicBezTo>
                  <a:cubicBezTo>
                    <a:pt x="55" y="131"/>
                    <a:pt x="53" y="132"/>
                    <a:pt x="52" y="133"/>
                  </a:cubicBezTo>
                  <a:cubicBezTo>
                    <a:pt x="51" y="134"/>
                    <a:pt x="51" y="134"/>
                    <a:pt x="49" y="134"/>
                  </a:cubicBezTo>
                  <a:close/>
                  <a:moveTo>
                    <a:pt x="49" y="101"/>
                  </a:move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7" y="105"/>
                    <a:pt x="46" y="105"/>
                  </a:cubicBezTo>
                  <a:cubicBezTo>
                    <a:pt x="44" y="106"/>
                    <a:pt x="43" y="107"/>
                    <a:pt x="41" y="108"/>
                  </a:cubicBezTo>
                  <a:cubicBezTo>
                    <a:pt x="40" y="104"/>
                    <a:pt x="40" y="104"/>
                    <a:pt x="40" y="104"/>
                  </a:cubicBezTo>
                  <a:cubicBezTo>
                    <a:pt x="43" y="103"/>
                    <a:pt x="44" y="102"/>
                    <a:pt x="46" y="102"/>
                  </a:cubicBezTo>
                  <a:cubicBezTo>
                    <a:pt x="47" y="102"/>
                    <a:pt x="48" y="102"/>
                    <a:pt x="49" y="101"/>
                  </a:cubicBezTo>
                  <a:close/>
                  <a:moveTo>
                    <a:pt x="49" y="114"/>
                  </a:moveTo>
                  <a:cubicBezTo>
                    <a:pt x="49" y="118"/>
                    <a:pt x="49" y="118"/>
                    <a:pt x="49" y="118"/>
                  </a:cubicBezTo>
                  <a:cubicBezTo>
                    <a:pt x="49" y="118"/>
                    <a:pt x="49" y="118"/>
                    <a:pt x="49" y="118"/>
                  </a:cubicBezTo>
                  <a:cubicBezTo>
                    <a:pt x="47" y="118"/>
                    <a:pt x="45" y="119"/>
                    <a:pt x="44" y="121"/>
                  </a:cubicBezTo>
                  <a:cubicBezTo>
                    <a:pt x="43" y="122"/>
                    <a:pt x="43" y="123"/>
                    <a:pt x="43" y="125"/>
                  </a:cubicBezTo>
                  <a:cubicBezTo>
                    <a:pt x="43" y="126"/>
                    <a:pt x="43" y="128"/>
                    <a:pt x="45" y="129"/>
                  </a:cubicBezTo>
                  <a:cubicBezTo>
                    <a:pt x="46" y="130"/>
                    <a:pt x="47" y="130"/>
                    <a:pt x="48" y="130"/>
                  </a:cubicBezTo>
                  <a:cubicBezTo>
                    <a:pt x="49" y="130"/>
                    <a:pt x="49" y="130"/>
                    <a:pt x="49" y="130"/>
                  </a:cubicBezTo>
                  <a:cubicBezTo>
                    <a:pt x="49" y="134"/>
                    <a:pt x="49" y="134"/>
                    <a:pt x="49" y="134"/>
                  </a:cubicBezTo>
                  <a:cubicBezTo>
                    <a:pt x="48" y="134"/>
                    <a:pt x="47" y="135"/>
                    <a:pt x="46" y="135"/>
                  </a:cubicBezTo>
                  <a:cubicBezTo>
                    <a:pt x="43" y="135"/>
                    <a:pt x="41" y="134"/>
                    <a:pt x="40" y="133"/>
                  </a:cubicBezTo>
                  <a:cubicBezTo>
                    <a:pt x="38" y="131"/>
                    <a:pt x="37" y="129"/>
                    <a:pt x="37" y="126"/>
                  </a:cubicBezTo>
                  <a:cubicBezTo>
                    <a:pt x="37" y="122"/>
                    <a:pt x="39" y="119"/>
                    <a:pt x="41" y="118"/>
                  </a:cubicBezTo>
                  <a:cubicBezTo>
                    <a:pt x="42" y="117"/>
                    <a:pt x="43" y="116"/>
                    <a:pt x="44" y="116"/>
                  </a:cubicBezTo>
                  <a:cubicBezTo>
                    <a:pt x="45" y="116"/>
                    <a:pt x="47" y="115"/>
                    <a:pt x="49" y="114"/>
                  </a:cubicBezTo>
                  <a:close/>
                  <a:moveTo>
                    <a:pt x="7" y="114"/>
                  </a:moveTo>
                  <a:cubicBezTo>
                    <a:pt x="7" y="132"/>
                    <a:pt x="7" y="132"/>
                    <a:pt x="7" y="132"/>
                  </a:cubicBezTo>
                  <a:cubicBezTo>
                    <a:pt x="7" y="133"/>
                    <a:pt x="7" y="134"/>
                    <a:pt x="7" y="134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0" y="134"/>
                    <a:pt x="0" y="133"/>
                    <a:pt x="0" y="132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4"/>
                    <a:pt x="0" y="93"/>
                    <a:pt x="0" y="93"/>
                  </a:cubicBezTo>
                  <a:cubicBezTo>
                    <a:pt x="7" y="93"/>
                    <a:pt x="7" y="93"/>
                    <a:pt x="7" y="93"/>
                  </a:cubicBezTo>
                  <a:cubicBezTo>
                    <a:pt x="7" y="93"/>
                    <a:pt x="7" y="94"/>
                    <a:pt x="7" y="95"/>
                  </a:cubicBezTo>
                  <a:cubicBezTo>
                    <a:pt x="7" y="111"/>
                    <a:pt x="7" y="111"/>
                    <a:pt x="7" y="111"/>
                  </a:cubicBezTo>
                  <a:cubicBezTo>
                    <a:pt x="25" y="111"/>
                    <a:pt x="25" y="111"/>
                    <a:pt x="25" y="11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5" y="94"/>
                    <a:pt x="25" y="93"/>
                    <a:pt x="25" y="93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32" y="93"/>
                    <a:pt x="32" y="94"/>
                    <a:pt x="32" y="95"/>
                  </a:cubicBezTo>
                  <a:cubicBezTo>
                    <a:pt x="32" y="132"/>
                    <a:pt x="32" y="132"/>
                    <a:pt x="32" y="132"/>
                  </a:cubicBezTo>
                  <a:cubicBezTo>
                    <a:pt x="32" y="133"/>
                    <a:pt x="32" y="134"/>
                    <a:pt x="32" y="134"/>
                  </a:cubicBezTo>
                  <a:cubicBezTo>
                    <a:pt x="25" y="134"/>
                    <a:pt x="25" y="134"/>
                    <a:pt x="25" y="134"/>
                  </a:cubicBezTo>
                  <a:cubicBezTo>
                    <a:pt x="25" y="134"/>
                    <a:pt x="25" y="133"/>
                    <a:pt x="25" y="132"/>
                  </a:cubicBezTo>
                  <a:cubicBezTo>
                    <a:pt x="25" y="114"/>
                    <a:pt x="25" y="114"/>
                    <a:pt x="25" y="114"/>
                  </a:cubicBezTo>
                  <a:lnTo>
                    <a:pt x="7" y="1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4369" name="Freeform 1292"/>
            <p:cNvSpPr>
              <a:spLocks/>
            </p:cNvSpPr>
            <p:nvPr/>
          </p:nvSpPr>
          <p:spPr bwMode="auto">
            <a:xfrm>
              <a:off x="5032375" y="3901073"/>
              <a:ext cx="525463" cy="692150"/>
            </a:xfrm>
            <a:custGeom>
              <a:avLst/>
              <a:gdLst>
                <a:gd name="T0" fmla="*/ 128 w 140"/>
                <a:gd name="T1" fmla="*/ 121 h 185"/>
                <a:gd name="T2" fmla="*/ 121 w 140"/>
                <a:gd name="T3" fmla="*/ 117 h 185"/>
                <a:gd name="T4" fmla="*/ 108 w 140"/>
                <a:gd name="T5" fmla="*/ 109 h 185"/>
                <a:gd name="T6" fmla="*/ 107 w 140"/>
                <a:gd name="T7" fmla="*/ 133 h 185"/>
                <a:gd name="T8" fmla="*/ 103 w 140"/>
                <a:gd name="T9" fmla="*/ 138 h 185"/>
                <a:gd name="T10" fmla="*/ 82 w 140"/>
                <a:gd name="T11" fmla="*/ 148 h 185"/>
                <a:gd name="T12" fmla="*/ 74 w 140"/>
                <a:gd name="T13" fmla="*/ 148 h 185"/>
                <a:gd name="T14" fmla="*/ 68 w 140"/>
                <a:gd name="T15" fmla="*/ 148 h 185"/>
                <a:gd name="T16" fmla="*/ 49 w 140"/>
                <a:gd name="T17" fmla="*/ 149 h 185"/>
                <a:gd name="T18" fmla="*/ 62 w 140"/>
                <a:gd name="T19" fmla="*/ 127 h 185"/>
                <a:gd name="T20" fmla="*/ 73 w 140"/>
                <a:gd name="T21" fmla="*/ 116 h 185"/>
                <a:gd name="T22" fmla="*/ 84 w 140"/>
                <a:gd name="T23" fmla="*/ 110 h 185"/>
                <a:gd name="T24" fmla="*/ 99 w 140"/>
                <a:gd name="T25" fmla="*/ 103 h 185"/>
                <a:gd name="T26" fmla="*/ 115 w 140"/>
                <a:gd name="T27" fmla="*/ 79 h 185"/>
                <a:gd name="T28" fmla="*/ 123 w 140"/>
                <a:gd name="T29" fmla="*/ 66 h 185"/>
                <a:gd name="T30" fmla="*/ 129 w 140"/>
                <a:gd name="T31" fmla="*/ 61 h 185"/>
                <a:gd name="T32" fmla="*/ 132 w 140"/>
                <a:gd name="T33" fmla="*/ 46 h 185"/>
                <a:gd name="T34" fmla="*/ 132 w 140"/>
                <a:gd name="T35" fmla="*/ 36 h 185"/>
                <a:gd name="T36" fmla="*/ 125 w 140"/>
                <a:gd name="T37" fmla="*/ 22 h 185"/>
                <a:gd name="T38" fmla="*/ 112 w 140"/>
                <a:gd name="T39" fmla="*/ 11 h 185"/>
                <a:gd name="T40" fmla="*/ 107 w 140"/>
                <a:gd name="T41" fmla="*/ 7 h 185"/>
                <a:gd name="T42" fmla="*/ 97 w 140"/>
                <a:gd name="T43" fmla="*/ 3 h 185"/>
                <a:gd name="T44" fmla="*/ 86 w 140"/>
                <a:gd name="T45" fmla="*/ 4 h 185"/>
                <a:gd name="T46" fmla="*/ 84 w 140"/>
                <a:gd name="T47" fmla="*/ 2 h 185"/>
                <a:gd name="T48" fmla="*/ 75 w 140"/>
                <a:gd name="T49" fmla="*/ 3 h 185"/>
                <a:gd name="T50" fmla="*/ 70 w 140"/>
                <a:gd name="T51" fmla="*/ 7 h 185"/>
                <a:gd name="T52" fmla="*/ 60 w 140"/>
                <a:gd name="T53" fmla="*/ 1 h 185"/>
                <a:gd name="T54" fmla="*/ 61 w 140"/>
                <a:gd name="T55" fmla="*/ 5 h 185"/>
                <a:gd name="T56" fmla="*/ 74 w 140"/>
                <a:gd name="T57" fmla="*/ 12 h 185"/>
                <a:gd name="T58" fmla="*/ 82 w 140"/>
                <a:gd name="T59" fmla="*/ 20 h 185"/>
                <a:gd name="T60" fmla="*/ 89 w 140"/>
                <a:gd name="T61" fmla="*/ 44 h 185"/>
                <a:gd name="T62" fmla="*/ 78 w 140"/>
                <a:gd name="T63" fmla="*/ 58 h 185"/>
                <a:gd name="T64" fmla="*/ 74 w 140"/>
                <a:gd name="T65" fmla="*/ 64 h 185"/>
                <a:gd name="T66" fmla="*/ 62 w 140"/>
                <a:gd name="T67" fmla="*/ 67 h 185"/>
                <a:gd name="T68" fmla="*/ 49 w 140"/>
                <a:gd name="T69" fmla="*/ 61 h 185"/>
                <a:gd name="T70" fmla="*/ 44 w 140"/>
                <a:gd name="T71" fmla="*/ 38 h 185"/>
                <a:gd name="T72" fmla="*/ 52 w 140"/>
                <a:gd name="T73" fmla="*/ 23 h 185"/>
                <a:gd name="T74" fmla="*/ 58 w 140"/>
                <a:gd name="T75" fmla="*/ 7 h 185"/>
                <a:gd name="T76" fmla="*/ 49 w 140"/>
                <a:gd name="T77" fmla="*/ 16 h 185"/>
                <a:gd name="T78" fmla="*/ 50 w 140"/>
                <a:gd name="T79" fmla="*/ 9 h 185"/>
                <a:gd name="T80" fmla="*/ 41 w 140"/>
                <a:gd name="T81" fmla="*/ 12 h 185"/>
                <a:gd name="T82" fmla="*/ 46 w 140"/>
                <a:gd name="T83" fmla="*/ 2 h 185"/>
                <a:gd name="T84" fmla="*/ 27 w 140"/>
                <a:gd name="T85" fmla="*/ 16 h 185"/>
                <a:gd name="T86" fmla="*/ 21 w 140"/>
                <a:gd name="T87" fmla="*/ 22 h 185"/>
                <a:gd name="T88" fmla="*/ 15 w 140"/>
                <a:gd name="T89" fmla="*/ 35 h 185"/>
                <a:gd name="T90" fmla="*/ 11 w 140"/>
                <a:gd name="T91" fmla="*/ 53 h 185"/>
                <a:gd name="T92" fmla="*/ 18 w 140"/>
                <a:gd name="T93" fmla="*/ 65 h 185"/>
                <a:gd name="T94" fmla="*/ 39 w 140"/>
                <a:gd name="T95" fmla="*/ 79 h 185"/>
                <a:gd name="T96" fmla="*/ 48 w 140"/>
                <a:gd name="T97" fmla="*/ 82 h 185"/>
                <a:gd name="T98" fmla="*/ 44 w 140"/>
                <a:gd name="T99" fmla="*/ 89 h 185"/>
                <a:gd name="T100" fmla="*/ 37 w 140"/>
                <a:gd name="T101" fmla="*/ 97 h 185"/>
                <a:gd name="T102" fmla="*/ 26 w 140"/>
                <a:gd name="T103" fmla="*/ 101 h 185"/>
                <a:gd name="T104" fmla="*/ 14 w 140"/>
                <a:gd name="T105" fmla="*/ 111 h 185"/>
                <a:gd name="T106" fmla="*/ 6 w 140"/>
                <a:gd name="T107" fmla="*/ 121 h 185"/>
                <a:gd name="T108" fmla="*/ 10 w 140"/>
                <a:gd name="T109" fmla="*/ 157 h 185"/>
                <a:gd name="T110" fmla="*/ 20 w 140"/>
                <a:gd name="T111" fmla="*/ 166 h 185"/>
                <a:gd name="T112" fmla="*/ 32 w 140"/>
                <a:gd name="T113" fmla="*/ 172 h 185"/>
                <a:gd name="T114" fmla="*/ 55 w 140"/>
                <a:gd name="T115" fmla="*/ 180 h 185"/>
                <a:gd name="T116" fmla="*/ 80 w 140"/>
                <a:gd name="T117" fmla="*/ 181 h 185"/>
                <a:gd name="T118" fmla="*/ 106 w 140"/>
                <a:gd name="T119" fmla="*/ 182 h 185"/>
                <a:gd name="T120" fmla="*/ 116 w 140"/>
                <a:gd name="T121" fmla="*/ 177 h 185"/>
                <a:gd name="T122" fmla="*/ 131 w 140"/>
                <a:gd name="T123" fmla="*/ 170 h 185"/>
                <a:gd name="T124" fmla="*/ 137 w 140"/>
                <a:gd name="T125" fmla="*/ 158 h 18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40"/>
                <a:gd name="T190" fmla="*/ 0 h 185"/>
                <a:gd name="T191" fmla="*/ 140 w 140"/>
                <a:gd name="T192" fmla="*/ 185 h 185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40" h="185">
                  <a:moveTo>
                    <a:pt x="139" y="141"/>
                  </a:moveTo>
                  <a:cubicBezTo>
                    <a:pt x="140" y="137"/>
                    <a:pt x="133" y="132"/>
                    <a:pt x="131" y="127"/>
                  </a:cubicBezTo>
                  <a:cubicBezTo>
                    <a:pt x="131" y="126"/>
                    <a:pt x="131" y="126"/>
                    <a:pt x="131" y="126"/>
                  </a:cubicBezTo>
                  <a:cubicBezTo>
                    <a:pt x="131" y="126"/>
                    <a:pt x="131" y="126"/>
                    <a:pt x="130" y="126"/>
                  </a:cubicBezTo>
                  <a:cubicBezTo>
                    <a:pt x="130" y="125"/>
                    <a:pt x="130" y="123"/>
                    <a:pt x="130" y="122"/>
                  </a:cubicBezTo>
                  <a:cubicBezTo>
                    <a:pt x="129" y="122"/>
                    <a:pt x="128" y="122"/>
                    <a:pt x="128" y="121"/>
                  </a:cubicBezTo>
                  <a:cubicBezTo>
                    <a:pt x="128" y="121"/>
                    <a:pt x="128" y="121"/>
                    <a:pt x="128" y="121"/>
                  </a:cubicBezTo>
                  <a:cubicBezTo>
                    <a:pt x="128" y="120"/>
                    <a:pt x="127" y="119"/>
                    <a:pt x="126" y="118"/>
                  </a:cubicBezTo>
                  <a:cubicBezTo>
                    <a:pt x="126" y="118"/>
                    <a:pt x="126" y="118"/>
                    <a:pt x="126" y="118"/>
                  </a:cubicBezTo>
                  <a:cubicBezTo>
                    <a:pt x="125" y="119"/>
                    <a:pt x="126" y="120"/>
                    <a:pt x="126" y="121"/>
                  </a:cubicBezTo>
                  <a:cubicBezTo>
                    <a:pt x="125" y="121"/>
                    <a:pt x="122" y="120"/>
                    <a:pt x="122" y="119"/>
                  </a:cubicBezTo>
                  <a:cubicBezTo>
                    <a:pt x="120" y="118"/>
                    <a:pt x="122" y="119"/>
                    <a:pt x="121" y="117"/>
                  </a:cubicBezTo>
                  <a:cubicBezTo>
                    <a:pt x="120" y="116"/>
                    <a:pt x="120" y="117"/>
                    <a:pt x="119" y="118"/>
                  </a:cubicBezTo>
                  <a:cubicBezTo>
                    <a:pt x="119" y="118"/>
                    <a:pt x="115" y="110"/>
                    <a:pt x="114" y="109"/>
                  </a:cubicBezTo>
                  <a:cubicBezTo>
                    <a:pt x="113" y="109"/>
                    <a:pt x="111" y="109"/>
                    <a:pt x="111" y="109"/>
                  </a:cubicBezTo>
                  <a:cubicBezTo>
                    <a:pt x="111" y="109"/>
                    <a:pt x="112" y="111"/>
                    <a:pt x="110" y="110"/>
                  </a:cubicBezTo>
                  <a:cubicBezTo>
                    <a:pt x="110" y="110"/>
                    <a:pt x="108" y="110"/>
                    <a:pt x="108" y="109"/>
                  </a:cubicBezTo>
                  <a:cubicBezTo>
                    <a:pt x="108" y="109"/>
                    <a:pt x="108" y="109"/>
                    <a:pt x="108" y="109"/>
                  </a:cubicBezTo>
                  <a:cubicBezTo>
                    <a:pt x="107" y="108"/>
                    <a:pt x="105" y="109"/>
                    <a:pt x="104" y="109"/>
                  </a:cubicBezTo>
                  <a:cubicBezTo>
                    <a:pt x="104" y="112"/>
                    <a:pt x="107" y="126"/>
                    <a:pt x="104" y="129"/>
                  </a:cubicBezTo>
                  <a:cubicBezTo>
                    <a:pt x="104" y="131"/>
                    <a:pt x="104" y="131"/>
                    <a:pt x="105" y="131"/>
                  </a:cubicBezTo>
                  <a:cubicBezTo>
                    <a:pt x="105" y="131"/>
                    <a:pt x="106" y="131"/>
                    <a:pt x="106" y="131"/>
                  </a:cubicBezTo>
                  <a:cubicBezTo>
                    <a:pt x="106" y="132"/>
                    <a:pt x="106" y="133"/>
                    <a:pt x="106" y="134"/>
                  </a:cubicBezTo>
                  <a:cubicBezTo>
                    <a:pt x="107" y="134"/>
                    <a:pt x="107" y="133"/>
                    <a:pt x="107" y="133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7" y="134"/>
                    <a:pt x="107" y="134"/>
                    <a:pt x="107" y="135"/>
                  </a:cubicBezTo>
                  <a:cubicBezTo>
                    <a:pt x="107" y="135"/>
                    <a:pt x="106" y="135"/>
                    <a:pt x="106" y="135"/>
                  </a:cubicBezTo>
                  <a:cubicBezTo>
                    <a:pt x="106" y="135"/>
                    <a:pt x="105" y="135"/>
                    <a:pt x="105" y="135"/>
                  </a:cubicBezTo>
                  <a:cubicBezTo>
                    <a:pt x="106" y="134"/>
                    <a:pt x="106" y="134"/>
                    <a:pt x="105" y="133"/>
                  </a:cubicBezTo>
                  <a:cubicBezTo>
                    <a:pt x="102" y="134"/>
                    <a:pt x="104" y="136"/>
                    <a:pt x="103" y="138"/>
                  </a:cubicBezTo>
                  <a:cubicBezTo>
                    <a:pt x="103" y="139"/>
                    <a:pt x="102" y="141"/>
                    <a:pt x="101" y="141"/>
                  </a:cubicBezTo>
                  <a:cubicBezTo>
                    <a:pt x="100" y="144"/>
                    <a:pt x="95" y="144"/>
                    <a:pt x="93" y="145"/>
                  </a:cubicBezTo>
                  <a:cubicBezTo>
                    <a:pt x="92" y="145"/>
                    <a:pt x="92" y="145"/>
                    <a:pt x="92" y="144"/>
                  </a:cubicBezTo>
                  <a:cubicBezTo>
                    <a:pt x="90" y="143"/>
                    <a:pt x="88" y="146"/>
                    <a:pt x="86" y="147"/>
                  </a:cubicBezTo>
                  <a:cubicBezTo>
                    <a:pt x="86" y="147"/>
                    <a:pt x="86" y="146"/>
                    <a:pt x="86" y="146"/>
                  </a:cubicBezTo>
                  <a:cubicBezTo>
                    <a:pt x="84" y="146"/>
                    <a:pt x="83" y="147"/>
                    <a:pt x="82" y="148"/>
                  </a:cubicBezTo>
                  <a:cubicBezTo>
                    <a:pt x="81" y="148"/>
                    <a:pt x="81" y="147"/>
                    <a:pt x="81" y="147"/>
                  </a:cubicBezTo>
                  <a:cubicBezTo>
                    <a:pt x="80" y="147"/>
                    <a:pt x="81" y="146"/>
                    <a:pt x="80" y="147"/>
                  </a:cubicBezTo>
                  <a:cubicBezTo>
                    <a:pt x="79" y="147"/>
                    <a:pt x="80" y="147"/>
                    <a:pt x="79" y="148"/>
                  </a:cubicBezTo>
                  <a:cubicBezTo>
                    <a:pt x="78" y="149"/>
                    <a:pt x="78" y="147"/>
                    <a:pt x="76" y="147"/>
                  </a:cubicBezTo>
                  <a:cubicBezTo>
                    <a:pt x="76" y="148"/>
                    <a:pt x="76" y="149"/>
                    <a:pt x="75" y="148"/>
                  </a:cubicBezTo>
                  <a:cubicBezTo>
                    <a:pt x="75" y="148"/>
                    <a:pt x="73" y="148"/>
                    <a:pt x="74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4" y="148"/>
                    <a:pt x="74" y="148"/>
                    <a:pt x="74" y="147"/>
                  </a:cubicBezTo>
                  <a:cubicBezTo>
                    <a:pt x="74" y="147"/>
                    <a:pt x="74" y="147"/>
                    <a:pt x="74" y="147"/>
                  </a:cubicBezTo>
                  <a:cubicBezTo>
                    <a:pt x="73" y="148"/>
                    <a:pt x="73" y="148"/>
                    <a:pt x="74" y="149"/>
                  </a:cubicBezTo>
                  <a:cubicBezTo>
                    <a:pt x="74" y="149"/>
                    <a:pt x="74" y="149"/>
                    <a:pt x="74" y="150"/>
                  </a:cubicBezTo>
                  <a:cubicBezTo>
                    <a:pt x="71" y="150"/>
                    <a:pt x="71" y="149"/>
                    <a:pt x="68" y="148"/>
                  </a:cubicBezTo>
                  <a:cubicBezTo>
                    <a:pt x="68" y="149"/>
                    <a:pt x="68" y="149"/>
                    <a:pt x="68" y="150"/>
                  </a:cubicBezTo>
                  <a:cubicBezTo>
                    <a:pt x="66" y="149"/>
                    <a:pt x="66" y="150"/>
                    <a:pt x="65" y="151"/>
                  </a:cubicBezTo>
                  <a:cubicBezTo>
                    <a:pt x="65" y="150"/>
                    <a:pt x="65" y="151"/>
                    <a:pt x="65" y="150"/>
                  </a:cubicBezTo>
                  <a:cubicBezTo>
                    <a:pt x="63" y="150"/>
                    <a:pt x="61" y="151"/>
                    <a:pt x="60" y="150"/>
                  </a:cubicBezTo>
                  <a:cubicBezTo>
                    <a:pt x="58" y="150"/>
                    <a:pt x="53" y="149"/>
                    <a:pt x="51" y="148"/>
                  </a:cubicBezTo>
                  <a:cubicBezTo>
                    <a:pt x="51" y="148"/>
                    <a:pt x="50" y="149"/>
                    <a:pt x="49" y="149"/>
                  </a:cubicBezTo>
                  <a:cubicBezTo>
                    <a:pt x="48" y="148"/>
                    <a:pt x="48" y="147"/>
                    <a:pt x="46" y="146"/>
                  </a:cubicBezTo>
                  <a:cubicBezTo>
                    <a:pt x="46" y="144"/>
                    <a:pt x="47" y="146"/>
                    <a:pt x="48" y="145"/>
                  </a:cubicBezTo>
                  <a:cubicBezTo>
                    <a:pt x="50" y="142"/>
                    <a:pt x="52" y="137"/>
                    <a:pt x="54" y="135"/>
                  </a:cubicBezTo>
                  <a:cubicBezTo>
                    <a:pt x="55" y="135"/>
                    <a:pt x="56" y="135"/>
                    <a:pt x="57" y="135"/>
                  </a:cubicBezTo>
                  <a:cubicBezTo>
                    <a:pt x="57" y="135"/>
                    <a:pt x="58" y="130"/>
                    <a:pt x="59" y="128"/>
                  </a:cubicBezTo>
                  <a:cubicBezTo>
                    <a:pt x="60" y="128"/>
                    <a:pt x="62" y="128"/>
                    <a:pt x="62" y="127"/>
                  </a:cubicBezTo>
                  <a:cubicBezTo>
                    <a:pt x="63" y="126"/>
                    <a:pt x="63" y="126"/>
                    <a:pt x="63" y="125"/>
                  </a:cubicBezTo>
                  <a:cubicBezTo>
                    <a:pt x="63" y="124"/>
                    <a:pt x="64" y="125"/>
                    <a:pt x="65" y="123"/>
                  </a:cubicBezTo>
                  <a:cubicBezTo>
                    <a:pt x="65" y="123"/>
                    <a:pt x="66" y="123"/>
                    <a:pt x="66" y="123"/>
                  </a:cubicBezTo>
                  <a:cubicBezTo>
                    <a:pt x="66" y="123"/>
                    <a:pt x="66" y="122"/>
                    <a:pt x="66" y="122"/>
                  </a:cubicBezTo>
                  <a:cubicBezTo>
                    <a:pt x="68" y="122"/>
                    <a:pt x="68" y="120"/>
                    <a:pt x="68" y="119"/>
                  </a:cubicBezTo>
                  <a:cubicBezTo>
                    <a:pt x="70" y="120"/>
                    <a:pt x="74" y="118"/>
                    <a:pt x="73" y="116"/>
                  </a:cubicBezTo>
                  <a:cubicBezTo>
                    <a:pt x="74" y="116"/>
                    <a:pt x="74" y="116"/>
                    <a:pt x="75" y="116"/>
                  </a:cubicBezTo>
                  <a:cubicBezTo>
                    <a:pt x="75" y="116"/>
                    <a:pt x="75" y="115"/>
                    <a:pt x="75" y="115"/>
                  </a:cubicBezTo>
                  <a:cubicBezTo>
                    <a:pt x="76" y="114"/>
                    <a:pt x="78" y="114"/>
                    <a:pt x="79" y="113"/>
                  </a:cubicBezTo>
                  <a:cubicBezTo>
                    <a:pt x="79" y="113"/>
                    <a:pt x="79" y="112"/>
                    <a:pt x="80" y="111"/>
                  </a:cubicBezTo>
                  <a:cubicBezTo>
                    <a:pt x="81" y="111"/>
                    <a:pt x="81" y="111"/>
                    <a:pt x="81" y="111"/>
                  </a:cubicBezTo>
                  <a:cubicBezTo>
                    <a:pt x="82" y="111"/>
                    <a:pt x="83" y="111"/>
                    <a:pt x="84" y="110"/>
                  </a:cubicBezTo>
                  <a:cubicBezTo>
                    <a:pt x="84" y="108"/>
                    <a:pt x="84" y="107"/>
                    <a:pt x="85" y="105"/>
                  </a:cubicBezTo>
                  <a:cubicBezTo>
                    <a:pt x="86" y="105"/>
                    <a:pt x="87" y="105"/>
                    <a:pt x="88" y="106"/>
                  </a:cubicBezTo>
                  <a:cubicBezTo>
                    <a:pt x="88" y="105"/>
                    <a:pt x="88" y="105"/>
                    <a:pt x="88" y="104"/>
                  </a:cubicBezTo>
                  <a:cubicBezTo>
                    <a:pt x="89" y="104"/>
                    <a:pt x="90" y="105"/>
                    <a:pt x="91" y="105"/>
                  </a:cubicBezTo>
                  <a:cubicBezTo>
                    <a:pt x="92" y="105"/>
                    <a:pt x="93" y="103"/>
                    <a:pt x="94" y="102"/>
                  </a:cubicBezTo>
                  <a:cubicBezTo>
                    <a:pt x="96" y="102"/>
                    <a:pt x="96" y="104"/>
                    <a:pt x="99" y="103"/>
                  </a:cubicBezTo>
                  <a:cubicBezTo>
                    <a:pt x="99" y="103"/>
                    <a:pt x="100" y="102"/>
                    <a:pt x="100" y="102"/>
                  </a:cubicBezTo>
                  <a:cubicBezTo>
                    <a:pt x="103" y="103"/>
                    <a:pt x="104" y="102"/>
                    <a:pt x="107" y="100"/>
                  </a:cubicBezTo>
                  <a:cubicBezTo>
                    <a:pt x="106" y="98"/>
                    <a:pt x="106" y="95"/>
                    <a:pt x="106" y="93"/>
                  </a:cubicBezTo>
                  <a:cubicBezTo>
                    <a:pt x="106" y="92"/>
                    <a:pt x="107" y="91"/>
                    <a:pt x="108" y="90"/>
                  </a:cubicBezTo>
                  <a:cubicBezTo>
                    <a:pt x="108" y="90"/>
                    <a:pt x="107" y="85"/>
                    <a:pt x="107" y="84"/>
                  </a:cubicBezTo>
                  <a:cubicBezTo>
                    <a:pt x="110" y="83"/>
                    <a:pt x="113" y="82"/>
                    <a:pt x="115" y="79"/>
                  </a:cubicBezTo>
                  <a:cubicBezTo>
                    <a:pt x="115" y="78"/>
                    <a:pt x="115" y="77"/>
                    <a:pt x="116" y="75"/>
                  </a:cubicBezTo>
                  <a:cubicBezTo>
                    <a:pt x="116" y="75"/>
                    <a:pt x="117" y="75"/>
                    <a:pt x="117" y="75"/>
                  </a:cubicBezTo>
                  <a:cubicBezTo>
                    <a:pt x="118" y="74"/>
                    <a:pt x="119" y="73"/>
                    <a:pt x="119" y="72"/>
                  </a:cubicBezTo>
                  <a:cubicBezTo>
                    <a:pt x="119" y="72"/>
                    <a:pt x="119" y="72"/>
                    <a:pt x="118" y="72"/>
                  </a:cubicBezTo>
                  <a:cubicBezTo>
                    <a:pt x="118" y="72"/>
                    <a:pt x="118" y="71"/>
                    <a:pt x="118" y="71"/>
                  </a:cubicBezTo>
                  <a:cubicBezTo>
                    <a:pt x="121" y="71"/>
                    <a:pt x="122" y="69"/>
                    <a:pt x="123" y="66"/>
                  </a:cubicBezTo>
                  <a:cubicBezTo>
                    <a:pt x="124" y="66"/>
                    <a:pt x="124" y="66"/>
                    <a:pt x="125" y="66"/>
                  </a:cubicBezTo>
                  <a:cubicBezTo>
                    <a:pt x="125" y="65"/>
                    <a:pt x="125" y="65"/>
                    <a:pt x="125" y="64"/>
                  </a:cubicBezTo>
                  <a:cubicBezTo>
                    <a:pt x="125" y="64"/>
                    <a:pt x="126" y="64"/>
                    <a:pt x="126" y="64"/>
                  </a:cubicBezTo>
                  <a:cubicBezTo>
                    <a:pt x="126" y="64"/>
                    <a:pt x="126" y="63"/>
                    <a:pt x="125" y="63"/>
                  </a:cubicBezTo>
                  <a:cubicBezTo>
                    <a:pt x="128" y="62"/>
                    <a:pt x="127" y="62"/>
                    <a:pt x="128" y="61"/>
                  </a:cubicBezTo>
                  <a:cubicBezTo>
                    <a:pt x="128" y="61"/>
                    <a:pt x="128" y="61"/>
                    <a:pt x="129" y="61"/>
                  </a:cubicBezTo>
                  <a:cubicBezTo>
                    <a:pt x="130" y="59"/>
                    <a:pt x="129" y="58"/>
                    <a:pt x="130" y="55"/>
                  </a:cubicBezTo>
                  <a:cubicBezTo>
                    <a:pt x="130" y="55"/>
                    <a:pt x="131" y="54"/>
                    <a:pt x="132" y="54"/>
                  </a:cubicBezTo>
                  <a:cubicBezTo>
                    <a:pt x="131" y="53"/>
                    <a:pt x="131" y="53"/>
                    <a:pt x="131" y="53"/>
                  </a:cubicBezTo>
                  <a:cubicBezTo>
                    <a:pt x="131" y="52"/>
                    <a:pt x="131" y="50"/>
                    <a:pt x="132" y="49"/>
                  </a:cubicBezTo>
                  <a:cubicBezTo>
                    <a:pt x="132" y="49"/>
                    <a:pt x="132" y="49"/>
                    <a:pt x="133" y="49"/>
                  </a:cubicBezTo>
                  <a:cubicBezTo>
                    <a:pt x="133" y="48"/>
                    <a:pt x="132" y="47"/>
                    <a:pt x="132" y="46"/>
                  </a:cubicBezTo>
                  <a:cubicBezTo>
                    <a:pt x="133" y="45"/>
                    <a:pt x="134" y="45"/>
                    <a:pt x="134" y="44"/>
                  </a:cubicBezTo>
                  <a:cubicBezTo>
                    <a:pt x="134" y="44"/>
                    <a:pt x="132" y="42"/>
                    <a:pt x="132" y="42"/>
                  </a:cubicBezTo>
                  <a:cubicBezTo>
                    <a:pt x="133" y="42"/>
                    <a:pt x="133" y="42"/>
                    <a:pt x="133" y="42"/>
                  </a:cubicBezTo>
                  <a:cubicBezTo>
                    <a:pt x="133" y="41"/>
                    <a:pt x="133" y="39"/>
                    <a:pt x="133" y="38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33" y="37"/>
                    <a:pt x="131" y="36"/>
                    <a:pt x="132" y="36"/>
                  </a:cubicBezTo>
                  <a:cubicBezTo>
                    <a:pt x="132" y="36"/>
                    <a:pt x="132" y="35"/>
                    <a:pt x="132" y="35"/>
                  </a:cubicBezTo>
                  <a:cubicBezTo>
                    <a:pt x="132" y="35"/>
                    <a:pt x="131" y="35"/>
                    <a:pt x="131" y="35"/>
                  </a:cubicBezTo>
                  <a:cubicBezTo>
                    <a:pt x="131" y="35"/>
                    <a:pt x="132" y="33"/>
                    <a:pt x="131" y="31"/>
                  </a:cubicBezTo>
                  <a:cubicBezTo>
                    <a:pt x="131" y="31"/>
                    <a:pt x="129" y="30"/>
                    <a:pt x="129" y="30"/>
                  </a:cubicBezTo>
                  <a:cubicBezTo>
                    <a:pt x="129" y="29"/>
                    <a:pt x="129" y="29"/>
                    <a:pt x="129" y="28"/>
                  </a:cubicBezTo>
                  <a:cubicBezTo>
                    <a:pt x="128" y="26"/>
                    <a:pt x="125" y="24"/>
                    <a:pt x="125" y="22"/>
                  </a:cubicBezTo>
                  <a:cubicBezTo>
                    <a:pt x="124" y="22"/>
                    <a:pt x="124" y="22"/>
                    <a:pt x="123" y="22"/>
                  </a:cubicBezTo>
                  <a:cubicBezTo>
                    <a:pt x="123" y="19"/>
                    <a:pt x="122" y="20"/>
                    <a:pt x="122" y="18"/>
                  </a:cubicBezTo>
                  <a:cubicBezTo>
                    <a:pt x="121" y="18"/>
                    <a:pt x="121" y="18"/>
                    <a:pt x="120" y="18"/>
                  </a:cubicBezTo>
                  <a:cubicBezTo>
                    <a:pt x="119" y="15"/>
                    <a:pt x="117" y="15"/>
                    <a:pt x="115" y="13"/>
                  </a:cubicBezTo>
                  <a:cubicBezTo>
                    <a:pt x="115" y="12"/>
                    <a:pt x="115" y="11"/>
                    <a:pt x="115" y="11"/>
                  </a:cubicBezTo>
                  <a:cubicBezTo>
                    <a:pt x="114" y="11"/>
                    <a:pt x="113" y="11"/>
                    <a:pt x="112" y="11"/>
                  </a:cubicBezTo>
                  <a:cubicBezTo>
                    <a:pt x="112" y="10"/>
                    <a:pt x="112" y="10"/>
                    <a:pt x="112" y="10"/>
                  </a:cubicBezTo>
                  <a:cubicBezTo>
                    <a:pt x="112" y="10"/>
                    <a:pt x="111" y="10"/>
                    <a:pt x="111" y="10"/>
                  </a:cubicBezTo>
                  <a:cubicBezTo>
                    <a:pt x="111" y="10"/>
                    <a:pt x="111" y="9"/>
                    <a:pt x="111" y="9"/>
                  </a:cubicBezTo>
                  <a:cubicBezTo>
                    <a:pt x="111" y="9"/>
                    <a:pt x="111" y="9"/>
                    <a:pt x="110" y="9"/>
                  </a:cubicBezTo>
                  <a:cubicBezTo>
                    <a:pt x="110" y="9"/>
                    <a:pt x="110" y="9"/>
                    <a:pt x="110" y="8"/>
                  </a:cubicBezTo>
                  <a:cubicBezTo>
                    <a:pt x="109" y="8"/>
                    <a:pt x="108" y="8"/>
                    <a:pt x="107" y="7"/>
                  </a:cubicBezTo>
                  <a:cubicBezTo>
                    <a:pt x="107" y="7"/>
                    <a:pt x="107" y="7"/>
                    <a:pt x="107" y="7"/>
                  </a:cubicBezTo>
                  <a:cubicBezTo>
                    <a:pt x="107" y="7"/>
                    <a:pt x="106" y="7"/>
                    <a:pt x="106" y="7"/>
                  </a:cubicBezTo>
                  <a:cubicBezTo>
                    <a:pt x="106" y="7"/>
                    <a:pt x="105" y="6"/>
                    <a:pt x="105" y="6"/>
                  </a:cubicBezTo>
                  <a:cubicBezTo>
                    <a:pt x="104" y="5"/>
                    <a:pt x="103" y="6"/>
                    <a:pt x="102" y="5"/>
                  </a:cubicBezTo>
                  <a:cubicBezTo>
                    <a:pt x="101" y="5"/>
                    <a:pt x="100" y="3"/>
                    <a:pt x="99" y="3"/>
                  </a:cubicBezTo>
                  <a:cubicBezTo>
                    <a:pt x="99" y="3"/>
                    <a:pt x="97" y="3"/>
                    <a:pt x="97" y="3"/>
                  </a:cubicBezTo>
                  <a:cubicBezTo>
                    <a:pt x="96" y="3"/>
                    <a:pt x="96" y="4"/>
                    <a:pt x="96" y="4"/>
                  </a:cubicBezTo>
                  <a:cubicBezTo>
                    <a:pt x="95" y="5"/>
                    <a:pt x="91" y="2"/>
                    <a:pt x="91" y="2"/>
                  </a:cubicBezTo>
                  <a:cubicBezTo>
                    <a:pt x="90" y="1"/>
                    <a:pt x="90" y="2"/>
                    <a:pt x="90" y="2"/>
                  </a:cubicBezTo>
                  <a:cubicBezTo>
                    <a:pt x="89" y="3"/>
                    <a:pt x="88" y="1"/>
                    <a:pt x="87" y="2"/>
                  </a:cubicBezTo>
                  <a:cubicBezTo>
                    <a:pt x="87" y="3"/>
                    <a:pt x="88" y="2"/>
                    <a:pt x="87" y="3"/>
                  </a:cubicBezTo>
                  <a:cubicBezTo>
                    <a:pt x="86" y="5"/>
                    <a:pt x="87" y="3"/>
                    <a:pt x="86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6" y="4"/>
                    <a:pt x="86" y="5"/>
                    <a:pt x="86" y="5"/>
                  </a:cubicBezTo>
                  <a:cubicBezTo>
                    <a:pt x="85" y="6"/>
                    <a:pt x="85" y="6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84" y="5"/>
                    <a:pt x="83" y="3"/>
                    <a:pt x="84" y="2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4" y="1"/>
                    <a:pt x="84" y="2"/>
                    <a:pt x="84" y="1"/>
                  </a:cubicBezTo>
                  <a:cubicBezTo>
                    <a:pt x="81" y="1"/>
                    <a:pt x="83" y="2"/>
                    <a:pt x="82" y="3"/>
                  </a:cubicBezTo>
                  <a:cubicBezTo>
                    <a:pt x="81" y="4"/>
                    <a:pt x="81" y="4"/>
                    <a:pt x="80" y="5"/>
                  </a:cubicBezTo>
                  <a:cubicBezTo>
                    <a:pt x="79" y="4"/>
                    <a:pt x="80" y="4"/>
                    <a:pt x="80" y="3"/>
                  </a:cubicBezTo>
                  <a:cubicBezTo>
                    <a:pt x="79" y="3"/>
                    <a:pt x="77" y="3"/>
                    <a:pt x="77" y="2"/>
                  </a:cubicBezTo>
                  <a:cubicBezTo>
                    <a:pt x="76" y="2"/>
                    <a:pt x="75" y="2"/>
                    <a:pt x="75" y="3"/>
                  </a:cubicBezTo>
                  <a:cubicBezTo>
                    <a:pt x="73" y="3"/>
                    <a:pt x="73" y="3"/>
                    <a:pt x="72" y="2"/>
                  </a:cubicBezTo>
                  <a:cubicBezTo>
                    <a:pt x="72" y="2"/>
                    <a:pt x="71" y="2"/>
                    <a:pt x="71" y="2"/>
                  </a:cubicBezTo>
                  <a:cubicBezTo>
                    <a:pt x="71" y="2"/>
                    <a:pt x="71" y="2"/>
                    <a:pt x="70" y="2"/>
                  </a:cubicBezTo>
                  <a:cubicBezTo>
                    <a:pt x="70" y="5"/>
                    <a:pt x="71" y="5"/>
                    <a:pt x="73" y="5"/>
                  </a:cubicBezTo>
                  <a:cubicBezTo>
                    <a:pt x="72" y="6"/>
                    <a:pt x="72" y="6"/>
                    <a:pt x="72" y="8"/>
                  </a:cubicBezTo>
                  <a:cubicBezTo>
                    <a:pt x="71" y="8"/>
                    <a:pt x="71" y="8"/>
                    <a:pt x="70" y="7"/>
                  </a:cubicBezTo>
                  <a:cubicBezTo>
                    <a:pt x="69" y="7"/>
                    <a:pt x="69" y="6"/>
                    <a:pt x="69" y="5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2"/>
                    <a:pt x="64" y="2"/>
                    <a:pt x="63" y="2"/>
                  </a:cubicBezTo>
                  <a:cubicBezTo>
                    <a:pt x="63" y="2"/>
                    <a:pt x="63" y="2"/>
                    <a:pt x="63" y="1"/>
                  </a:cubicBezTo>
                  <a:cubicBezTo>
                    <a:pt x="62" y="1"/>
                    <a:pt x="61" y="1"/>
                    <a:pt x="61" y="2"/>
                  </a:cubicBezTo>
                  <a:cubicBezTo>
                    <a:pt x="61" y="2"/>
                    <a:pt x="61" y="1"/>
                    <a:pt x="60" y="1"/>
                  </a:cubicBezTo>
                  <a:cubicBezTo>
                    <a:pt x="60" y="2"/>
                    <a:pt x="60" y="1"/>
                    <a:pt x="60" y="2"/>
                  </a:cubicBezTo>
                  <a:cubicBezTo>
                    <a:pt x="59" y="2"/>
                    <a:pt x="58" y="1"/>
                    <a:pt x="57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1"/>
                    <a:pt x="56" y="1"/>
                    <a:pt x="56" y="2"/>
                  </a:cubicBezTo>
                  <a:cubicBezTo>
                    <a:pt x="57" y="2"/>
                    <a:pt x="58" y="2"/>
                    <a:pt x="58" y="2"/>
                  </a:cubicBezTo>
                  <a:cubicBezTo>
                    <a:pt x="59" y="6"/>
                    <a:pt x="59" y="3"/>
                    <a:pt x="61" y="5"/>
                  </a:cubicBezTo>
                  <a:cubicBezTo>
                    <a:pt x="62" y="5"/>
                    <a:pt x="62" y="6"/>
                    <a:pt x="62" y="7"/>
                  </a:cubicBezTo>
                  <a:cubicBezTo>
                    <a:pt x="63" y="7"/>
                    <a:pt x="64" y="7"/>
                    <a:pt x="65" y="7"/>
                  </a:cubicBezTo>
                  <a:cubicBezTo>
                    <a:pt x="66" y="8"/>
                    <a:pt x="67" y="9"/>
                    <a:pt x="67" y="9"/>
                  </a:cubicBezTo>
                  <a:cubicBezTo>
                    <a:pt x="68" y="10"/>
                    <a:pt x="69" y="10"/>
                    <a:pt x="71" y="10"/>
                  </a:cubicBezTo>
                  <a:cubicBezTo>
                    <a:pt x="71" y="11"/>
                    <a:pt x="71" y="11"/>
                    <a:pt x="72" y="12"/>
                  </a:cubicBezTo>
                  <a:cubicBezTo>
                    <a:pt x="72" y="12"/>
                    <a:pt x="73" y="12"/>
                    <a:pt x="74" y="12"/>
                  </a:cubicBezTo>
                  <a:cubicBezTo>
                    <a:pt x="74" y="13"/>
                    <a:pt x="75" y="14"/>
                    <a:pt x="76" y="1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6" y="15"/>
                    <a:pt x="76" y="15"/>
                    <a:pt x="76" y="15"/>
                  </a:cubicBezTo>
                  <a:cubicBezTo>
                    <a:pt x="77" y="16"/>
                    <a:pt x="78" y="17"/>
                    <a:pt x="79" y="17"/>
                  </a:cubicBezTo>
                  <a:cubicBezTo>
                    <a:pt x="80" y="18"/>
                    <a:pt x="80" y="19"/>
                    <a:pt x="80" y="19"/>
                  </a:cubicBezTo>
                  <a:cubicBezTo>
                    <a:pt x="80" y="19"/>
                    <a:pt x="81" y="19"/>
                    <a:pt x="82" y="20"/>
                  </a:cubicBezTo>
                  <a:cubicBezTo>
                    <a:pt x="82" y="20"/>
                    <a:pt x="82" y="21"/>
                    <a:pt x="82" y="22"/>
                  </a:cubicBezTo>
                  <a:cubicBezTo>
                    <a:pt x="83" y="22"/>
                    <a:pt x="86" y="23"/>
                    <a:pt x="87" y="24"/>
                  </a:cubicBezTo>
                  <a:cubicBezTo>
                    <a:pt x="88" y="26"/>
                    <a:pt x="88" y="30"/>
                    <a:pt x="91" y="31"/>
                  </a:cubicBezTo>
                  <a:cubicBezTo>
                    <a:pt x="91" y="33"/>
                    <a:pt x="91" y="36"/>
                    <a:pt x="91" y="36"/>
                  </a:cubicBezTo>
                  <a:cubicBezTo>
                    <a:pt x="91" y="36"/>
                    <a:pt x="90" y="38"/>
                    <a:pt x="90" y="38"/>
                  </a:cubicBezTo>
                  <a:cubicBezTo>
                    <a:pt x="90" y="39"/>
                    <a:pt x="90" y="42"/>
                    <a:pt x="89" y="44"/>
                  </a:cubicBezTo>
                  <a:cubicBezTo>
                    <a:pt x="89" y="45"/>
                    <a:pt x="87" y="46"/>
                    <a:pt x="87" y="48"/>
                  </a:cubicBezTo>
                  <a:cubicBezTo>
                    <a:pt x="87" y="48"/>
                    <a:pt x="87" y="48"/>
                    <a:pt x="86" y="48"/>
                  </a:cubicBezTo>
                  <a:cubicBezTo>
                    <a:pt x="85" y="50"/>
                    <a:pt x="83" y="52"/>
                    <a:pt x="82" y="55"/>
                  </a:cubicBezTo>
                  <a:cubicBezTo>
                    <a:pt x="81" y="55"/>
                    <a:pt x="81" y="55"/>
                    <a:pt x="80" y="55"/>
                  </a:cubicBezTo>
                  <a:cubicBezTo>
                    <a:pt x="80" y="56"/>
                    <a:pt x="81" y="56"/>
                    <a:pt x="80" y="57"/>
                  </a:cubicBezTo>
                  <a:cubicBezTo>
                    <a:pt x="80" y="58"/>
                    <a:pt x="79" y="57"/>
                    <a:pt x="78" y="58"/>
                  </a:cubicBezTo>
                  <a:cubicBezTo>
                    <a:pt x="78" y="59"/>
                    <a:pt x="77" y="61"/>
                    <a:pt x="76" y="61"/>
                  </a:cubicBezTo>
                  <a:cubicBezTo>
                    <a:pt x="76" y="62"/>
                    <a:pt x="75" y="62"/>
                    <a:pt x="74" y="63"/>
                  </a:cubicBezTo>
                  <a:cubicBezTo>
                    <a:pt x="74" y="63"/>
                    <a:pt x="74" y="63"/>
                    <a:pt x="74" y="63"/>
                  </a:cubicBezTo>
                  <a:cubicBezTo>
                    <a:pt x="73" y="63"/>
                    <a:pt x="75" y="63"/>
                    <a:pt x="75" y="63"/>
                  </a:cubicBezTo>
                  <a:cubicBezTo>
                    <a:pt x="75" y="64"/>
                    <a:pt x="75" y="64"/>
                    <a:pt x="74" y="64"/>
                  </a:cubicBezTo>
                  <a:cubicBezTo>
                    <a:pt x="74" y="65"/>
                    <a:pt x="74" y="64"/>
                    <a:pt x="74" y="64"/>
                  </a:cubicBezTo>
                  <a:cubicBezTo>
                    <a:pt x="72" y="65"/>
                    <a:pt x="72" y="66"/>
                    <a:pt x="72" y="67"/>
                  </a:cubicBezTo>
                  <a:cubicBezTo>
                    <a:pt x="70" y="68"/>
                    <a:pt x="69" y="67"/>
                    <a:pt x="68" y="69"/>
                  </a:cubicBezTo>
                  <a:cubicBezTo>
                    <a:pt x="67" y="69"/>
                    <a:pt x="66" y="68"/>
                    <a:pt x="66" y="68"/>
                  </a:cubicBezTo>
                  <a:cubicBezTo>
                    <a:pt x="66" y="68"/>
                    <a:pt x="66" y="67"/>
                    <a:pt x="66" y="67"/>
                  </a:cubicBezTo>
                  <a:cubicBezTo>
                    <a:pt x="65" y="67"/>
                    <a:pt x="64" y="67"/>
                    <a:pt x="63" y="67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1" y="67"/>
                    <a:pt x="58" y="66"/>
                    <a:pt x="56" y="65"/>
                  </a:cubicBezTo>
                  <a:cubicBezTo>
                    <a:pt x="56" y="65"/>
                    <a:pt x="55" y="64"/>
                    <a:pt x="55" y="64"/>
                  </a:cubicBezTo>
                  <a:cubicBezTo>
                    <a:pt x="53" y="64"/>
                    <a:pt x="52" y="64"/>
                    <a:pt x="51" y="63"/>
                  </a:cubicBezTo>
                  <a:cubicBezTo>
                    <a:pt x="51" y="63"/>
                    <a:pt x="51" y="63"/>
                    <a:pt x="51" y="63"/>
                  </a:cubicBezTo>
                  <a:cubicBezTo>
                    <a:pt x="50" y="62"/>
                    <a:pt x="49" y="62"/>
                    <a:pt x="49" y="62"/>
                  </a:cubicBezTo>
                  <a:cubicBezTo>
                    <a:pt x="49" y="61"/>
                    <a:pt x="49" y="61"/>
                    <a:pt x="49" y="61"/>
                  </a:cubicBezTo>
                  <a:cubicBezTo>
                    <a:pt x="48" y="60"/>
                    <a:pt x="46" y="60"/>
                    <a:pt x="45" y="59"/>
                  </a:cubicBezTo>
                  <a:cubicBezTo>
                    <a:pt x="43" y="58"/>
                    <a:pt x="44" y="57"/>
                    <a:pt x="41" y="55"/>
                  </a:cubicBezTo>
                  <a:cubicBezTo>
                    <a:pt x="41" y="53"/>
                    <a:pt x="40" y="49"/>
                    <a:pt x="40" y="48"/>
                  </a:cubicBezTo>
                  <a:cubicBezTo>
                    <a:pt x="40" y="46"/>
                    <a:pt x="41" y="45"/>
                    <a:pt x="42" y="44"/>
                  </a:cubicBezTo>
                  <a:cubicBezTo>
                    <a:pt x="43" y="41"/>
                    <a:pt x="41" y="40"/>
                    <a:pt x="43" y="38"/>
                  </a:cubicBezTo>
                  <a:cubicBezTo>
                    <a:pt x="43" y="38"/>
                    <a:pt x="44" y="38"/>
                    <a:pt x="44" y="38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5" y="35"/>
                    <a:pt x="45" y="34"/>
                    <a:pt x="46" y="33"/>
                  </a:cubicBezTo>
                  <a:cubicBezTo>
                    <a:pt x="46" y="32"/>
                    <a:pt x="47" y="32"/>
                    <a:pt x="48" y="31"/>
                  </a:cubicBezTo>
                  <a:cubicBezTo>
                    <a:pt x="48" y="30"/>
                    <a:pt x="48" y="28"/>
                    <a:pt x="49" y="27"/>
                  </a:cubicBezTo>
                  <a:cubicBezTo>
                    <a:pt x="49" y="26"/>
                    <a:pt x="52" y="25"/>
                    <a:pt x="52" y="23"/>
                  </a:cubicBezTo>
                  <a:cubicBezTo>
                    <a:pt x="53" y="22"/>
                    <a:pt x="53" y="20"/>
                    <a:pt x="53" y="20"/>
                  </a:cubicBezTo>
                  <a:cubicBezTo>
                    <a:pt x="53" y="19"/>
                    <a:pt x="54" y="18"/>
                    <a:pt x="55" y="18"/>
                  </a:cubicBezTo>
                  <a:cubicBezTo>
                    <a:pt x="55" y="17"/>
                    <a:pt x="55" y="17"/>
                    <a:pt x="55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8" y="14"/>
                    <a:pt x="57" y="10"/>
                    <a:pt x="58" y="8"/>
                  </a:cubicBezTo>
                  <a:cubicBezTo>
                    <a:pt x="58" y="8"/>
                    <a:pt x="58" y="8"/>
                    <a:pt x="58" y="7"/>
                  </a:cubicBezTo>
                  <a:cubicBezTo>
                    <a:pt x="57" y="8"/>
                    <a:pt x="56" y="9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9"/>
                    <a:pt x="55" y="7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5" y="5"/>
                  </a:cubicBezTo>
                  <a:cubicBezTo>
                    <a:pt x="54" y="7"/>
                    <a:pt x="50" y="15"/>
                    <a:pt x="49" y="16"/>
                  </a:cubicBezTo>
                  <a:cubicBezTo>
                    <a:pt x="49" y="16"/>
                    <a:pt x="49" y="16"/>
                    <a:pt x="49" y="17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9" y="12"/>
                    <a:pt x="49" y="14"/>
                    <a:pt x="51" y="11"/>
                  </a:cubicBezTo>
                  <a:cubicBezTo>
                    <a:pt x="51" y="10"/>
                    <a:pt x="51" y="9"/>
                    <a:pt x="51" y="9"/>
                  </a:cubicBezTo>
                  <a:cubicBezTo>
                    <a:pt x="51" y="8"/>
                    <a:pt x="51" y="8"/>
                    <a:pt x="51" y="8"/>
                  </a:cubicBezTo>
                  <a:cubicBezTo>
                    <a:pt x="50" y="8"/>
                    <a:pt x="51" y="8"/>
                    <a:pt x="50" y="9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0" y="9"/>
                    <a:pt x="50" y="8"/>
                    <a:pt x="49" y="7"/>
                  </a:cubicBezTo>
                  <a:cubicBezTo>
                    <a:pt x="49" y="7"/>
                    <a:pt x="49" y="7"/>
                    <a:pt x="48" y="7"/>
                  </a:cubicBezTo>
                  <a:cubicBezTo>
                    <a:pt x="48" y="6"/>
                    <a:pt x="48" y="5"/>
                    <a:pt x="48" y="3"/>
                  </a:cubicBezTo>
                  <a:cubicBezTo>
                    <a:pt x="45" y="5"/>
                    <a:pt x="43" y="9"/>
                    <a:pt x="4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0" y="12"/>
                  </a:cubicBezTo>
                  <a:cubicBezTo>
                    <a:pt x="40" y="9"/>
                    <a:pt x="45" y="5"/>
                    <a:pt x="4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46" y="4"/>
                    <a:pt x="46" y="3"/>
                    <a:pt x="46" y="3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46" y="3"/>
                    <a:pt x="46" y="3"/>
                    <a:pt x="46" y="2"/>
                  </a:cubicBezTo>
                  <a:cubicBezTo>
                    <a:pt x="41" y="3"/>
                    <a:pt x="37" y="5"/>
                    <a:pt x="35" y="8"/>
                  </a:cubicBezTo>
                  <a:cubicBezTo>
                    <a:pt x="35" y="8"/>
                    <a:pt x="34" y="8"/>
                    <a:pt x="33" y="8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1" y="11"/>
                    <a:pt x="29" y="12"/>
                    <a:pt x="29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6"/>
                    <a:pt x="26" y="16"/>
                    <a:pt x="27" y="1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6" y="16"/>
                    <a:pt x="24" y="19"/>
                    <a:pt x="23" y="20"/>
                  </a:cubicBezTo>
                  <a:cubicBezTo>
                    <a:pt x="23" y="20"/>
                    <a:pt x="23" y="20"/>
                    <a:pt x="23" y="19"/>
                  </a:cubicBezTo>
                  <a:cubicBezTo>
                    <a:pt x="22" y="20"/>
                    <a:pt x="22" y="21"/>
                    <a:pt x="22" y="21"/>
                  </a:cubicBezTo>
                  <a:cubicBezTo>
                    <a:pt x="22" y="22"/>
                    <a:pt x="21" y="22"/>
                    <a:pt x="21" y="22"/>
                  </a:cubicBezTo>
                  <a:cubicBezTo>
                    <a:pt x="19" y="23"/>
                    <a:pt x="19" y="25"/>
                    <a:pt x="18" y="26"/>
                  </a:cubicBezTo>
                  <a:cubicBezTo>
                    <a:pt x="18" y="26"/>
                    <a:pt x="17" y="27"/>
                    <a:pt x="17" y="27"/>
                  </a:cubicBezTo>
                  <a:cubicBezTo>
                    <a:pt x="16" y="27"/>
                    <a:pt x="17" y="28"/>
                    <a:pt x="17" y="28"/>
                  </a:cubicBezTo>
                  <a:cubicBezTo>
                    <a:pt x="17" y="29"/>
                    <a:pt x="16" y="31"/>
                    <a:pt x="16" y="31"/>
                  </a:cubicBezTo>
                  <a:cubicBezTo>
                    <a:pt x="16" y="32"/>
                    <a:pt x="16" y="31"/>
                    <a:pt x="17" y="32"/>
                  </a:cubicBezTo>
                  <a:cubicBezTo>
                    <a:pt x="16" y="33"/>
                    <a:pt x="16" y="34"/>
                    <a:pt x="15" y="35"/>
                  </a:cubicBezTo>
                  <a:cubicBezTo>
                    <a:pt x="15" y="35"/>
                    <a:pt x="15" y="36"/>
                    <a:pt x="15" y="36"/>
                  </a:cubicBezTo>
                  <a:cubicBezTo>
                    <a:pt x="14" y="36"/>
                    <a:pt x="14" y="35"/>
                    <a:pt x="13" y="35"/>
                  </a:cubicBezTo>
                  <a:cubicBezTo>
                    <a:pt x="13" y="36"/>
                    <a:pt x="13" y="37"/>
                    <a:pt x="13" y="38"/>
                  </a:cubicBezTo>
                  <a:cubicBezTo>
                    <a:pt x="13" y="38"/>
                    <a:pt x="12" y="38"/>
                    <a:pt x="12" y="38"/>
                  </a:cubicBezTo>
                  <a:cubicBezTo>
                    <a:pt x="12" y="39"/>
                    <a:pt x="12" y="41"/>
                    <a:pt x="12" y="43"/>
                  </a:cubicBezTo>
                  <a:cubicBezTo>
                    <a:pt x="12" y="44"/>
                    <a:pt x="11" y="53"/>
                    <a:pt x="11" y="53"/>
                  </a:cubicBezTo>
                  <a:cubicBezTo>
                    <a:pt x="12" y="55"/>
                    <a:pt x="13" y="56"/>
                    <a:pt x="14" y="58"/>
                  </a:cubicBezTo>
                  <a:cubicBezTo>
                    <a:pt x="14" y="59"/>
                    <a:pt x="14" y="60"/>
                    <a:pt x="14" y="61"/>
                  </a:cubicBezTo>
                  <a:cubicBezTo>
                    <a:pt x="15" y="63"/>
                    <a:pt x="18" y="63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9" y="66"/>
                    <a:pt x="24" y="73"/>
                    <a:pt x="25" y="73"/>
                  </a:cubicBezTo>
                  <a:cubicBezTo>
                    <a:pt x="26" y="73"/>
                    <a:pt x="27" y="73"/>
                    <a:pt x="27" y="73"/>
                  </a:cubicBezTo>
                  <a:cubicBezTo>
                    <a:pt x="28" y="74"/>
                    <a:pt x="27" y="76"/>
                    <a:pt x="29" y="74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30" y="75"/>
                    <a:pt x="30" y="75"/>
                    <a:pt x="29" y="75"/>
                  </a:cubicBezTo>
                  <a:cubicBezTo>
                    <a:pt x="33" y="77"/>
                    <a:pt x="34" y="79"/>
                    <a:pt x="39" y="79"/>
                  </a:cubicBezTo>
                  <a:cubicBezTo>
                    <a:pt x="39" y="79"/>
                    <a:pt x="39" y="80"/>
                    <a:pt x="39" y="80"/>
                  </a:cubicBezTo>
                  <a:cubicBezTo>
                    <a:pt x="41" y="80"/>
                    <a:pt x="40" y="80"/>
                    <a:pt x="42" y="80"/>
                  </a:cubicBezTo>
                  <a:cubicBezTo>
                    <a:pt x="42" y="80"/>
                    <a:pt x="42" y="81"/>
                    <a:pt x="42" y="81"/>
                  </a:cubicBezTo>
                  <a:cubicBezTo>
                    <a:pt x="43" y="81"/>
                    <a:pt x="43" y="81"/>
                    <a:pt x="43" y="80"/>
                  </a:cubicBezTo>
                  <a:cubicBezTo>
                    <a:pt x="44" y="81"/>
                    <a:pt x="44" y="81"/>
                    <a:pt x="45" y="82"/>
                  </a:cubicBezTo>
                  <a:cubicBezTo>
                    <a:pt x="46" y="82"/>
                    <a:pt x="46" y="82"/>
                    <a:pt x="48" y="82"/>
                  </a:cubicBezTo>
                  <a:cubicBezTo>
                    <a:pt x="48" y="82"/>
                    <a:pt x="48" y="82"/>
                    <a:pt x="48" y="82"/>
                  </a:cubicBezTo>
                  <a:cubicBezTo>
                    <a:pt x="48" y="82"/>
                    <a:pt x="48" y="82"/>
                    <a:pt x="48" y="82"/>
                  </a:cubicBezTo>
                  <a:cubicBezTo>
                    <a:pt x="48" y="83"/>
                    <a:pt x="47" y="83"/>
                    <a:pt x="47" y="84"/>
                  </a:cubicBezTo>
                  <a:cubicBezTo>
                    <a:pt x="47" y="84"/>
                    <a:pt x="47" y="85"/>
                    <a:pt x="47" y="85"/>
                  </a:cubicBezTo>
                  <a:cubicBezTo>
                    <a:pt x="47" y="86"/>
                    <a:pt x="45" y="86"/>
                    <a:pt x="45" y="87"/>
                  </a:cubicBezTo>
                  <a:cubicBezTo>
                    <a:pt x="45" y="88"/>
                    <a:pt x="44" y="88"/>
                    <a:pt x="44" y="89"/>
                  </a:cubicBezTo>
                  <a:cubicBezTo>
                    <a:pt x="44" y="89"/>
                    <a:pt x="42" y="90"/>
                    <a:pt x="41" y="90"/>
                  </a:cubicBezTo>
                  <a:cubicBezTo>
                    <a:pt x="41" y="91"/>
                    <a:pt x="41" y="92"/>
                    <a:pt x="41" y="92"/>
                  </a:cubicBezTo>
                  <a:cubicBezTo>
                    <a:pt x="41" y="92"/>
                    <a:pt x="41" y="92"/>
                    <a:pt x="41" y="92"/>
                  </a:cubicBezTo>
                  <a:cubicBezTo>
                    <a:pt x="40" y="93"/>
                    <a:pt x="40" y="94"/>
                    <a:pt x="39" y="94"/>
                  </a:cubicBezTo>
                  <a:cubicBezTo>
                    <a:pt x="39" y="95"/>
                    <a:pt x="38" y="95"/>
                    <a:pt x="37" y="95"/>
                  </a:cubicBezTo>
                  <a:cubicBezTo>
                    <a:pt x="37" y="95"/>
                    <a:pt x="37" y="96"/>
                    <a:pt x="37" y="97"/>
                  </a:cubicBezTo>
                  <a:cubicBezTo>
                    <a:pt x="37" y="97"/>
                    <a:pt x="36" y="97"/>
                    <a:pt x="36" y="97"/>
                  </a:cubicBezTo>
                  <a:cubicBezTo>
                    <a:pt x="36" y="96"/>
                    <a:pt x="36" y="96"/>
                    <a:pt x="36" y="96"/>
                  </a:cubicBezTo>
                  <a:cubicBezTo>
                    <a:pt x="35" y="97"/>
                    <a:pt x="35" y="97"/>
                    <a:pt x="34" y="98"/>
                  </a:cubicBezTo>
                  <a:cubicBezTo>
                    <a:pt x="34" y="99"/>
                    <a:pt x="33" y="97"/>
                    <a:pt x="31" y="98"/>
                  </a:cubicBezTo>
                  <a:cubicBezTo>
                    <a:pt x="30" y="98"/>
                    <a:pt x="29" y="100"/>
                    <a:pt x="28" y="101"/>
                  </a:cubicBezTo>
                  <a:cubicBezTo>
                    <a:pt x="27" y="102"/>
                    <a:pt x="27" y="101"/>
                    <a:pt x="26" y="101"/>
                  </a:cubicBezTo>
                  <a:cubicBezTo>
                    <a:pt x="25" y="102"/>
                    <a:pt x="25" y="103"/>
                    <a:pt x="25" y="104"/>
                  </a:cubicBezTo>
                  <a:cubicBezTo>
                    <a:pt x="24" y="104"/>
                    <a:pt x="23" y="105"/>
                    <a:pt x="22" y="105"/>
                  </a:cubicBezTo>
                  <a:cubicBezTo>
                    <a:pt x="21" y="106"/>
                    <a:pt x="21" y="107"/>
                    <a:pt x="21" y="107"/>
                  </a:cubicBezTo>
                  <a:cubicBezTo>
                    <a:pt x="20" y="108"/>
                    <a:pt x="19" y="108"/>
                    <a:pt x="18" y="108"/>
                  </a:cubicBezTo>
                  <a:cubicBezTo>
                    <a:pt x="17" y="109"/>
                    <a:pt x="16" y="110"/>
                    <a:pt x="15" y="111"/>
                  </a:cubicBezTo>
                  <a:cubicBezTo>
                    <a:pt x="15" y="111"/>
                    <a:pt x="14" y="111"/>
                    <a:pt x="14" y="111"/>
                  </a:cubicBezTo>
                  <a:cubicBezTo>
                    <a:pt x="13" y="111"/>
                    <a:pt x="13" y="112"/>
                    <a:pt x="13" y="113"/>
                  </a:cubicBezTo>
                  <a:cubicBezTo>
                    <a:pt x="12" y="113"/>
                    <a:pt x="11" y="114"/>
                    <a:pt x="11" y="114"/>
                  </a:cubicBezTo>
                  <a:cubicBezTo>
                    <a:pt x="10" y="115"/>
                    <a:pt x="10" y="116"/>
                    <a:pt x="10" y="116"/>
                  </a:cubicBezTo>
                  <a:cubicBezTo>
                    <a:pt x="9" y="117"/>
                    <a:pt x="9" y="117"/>
                    <a:pt x="9" y="117"/>
                  </a:cubicBezTo>
                  <a:cubicBezTo>
                    <a:pt x="8" y="118"/>
                    <a:pt x="8" y="120"/>
                    <a:pt x="7" y="121"/>
                  </a:cubicBezTo>
                  <a:cubicBezTo>
                    <a:pt x="7" y="121"/>
                    <a:pt x="6" y="121"/>
                    <a:pt x="6" y="121"/>
                  </a:cubicBezTo>
                  <a:cubicBezTo>
                    <a:pt x="6" y="121"/>
                    <a:pt x="6" y="122"/>
                    <a:pt x="6" y="123"/>
                  </a:cubicBezTo>
                  <a:cubicBezTo>
                    <a:pt x="4" y="126"/>
                    <a:pt x="0" y="130"/>
                    <a:pt x="2" y="134"/>
                  </a:cubicBezTo>
                  <a:cubicBezTo>
                    <a:pt x="2" y="135"/>
                    <a:pt x="1" y="136"/>
                    <a:pt x="0" y="137"/>
                  </a:cubicBezTo>
                  <a:cubicBezTo>
                    <a:pt x="0" y="139"/>
                    <a:pt x="3" y="146"/>
                    <a:pt x="4" y="146"/>
                  </a:cubicBezTo>
                  <a:cubicBezTo>
                    <a:pt x="3" y="147"/>
                    <a:pt x="3" y="147"/>
                    <a:pt x="3" y="147"/>
                  </a:cubicBezTo>
                  <a:cubicBezTo>
                    <a:pt x="3" y="152"/>
                    <a:pt x="8" y="156"/>
                    <a:pt x="10" y="157"/>
                  </a:cubicBezTo>
                  <a:cubicBezTo>
                    <a:pt x="10" y="157"/>
                    <a:pt x="11" y="157"/>
                    <a:pt x="12" y="157"/>
                  </a:cubicBezTo>
                  <a:cubicBezTo>
                    <a:pt x="10" y="158"/>
                    <a:pt x="13" y="159"/>
                    <a:pt x="13" y="159"/>
                  </a:cubicBezTo>
                  <a:cubicBezTo>
                    <a:pt x="13" y="160"/>
                    <a:pt x="13" y="160"/>
                    <a:pt x="13" y="161"/>
                  </a:cubicBezTo>
                  <a:cubicBezTo>
                    <a:pt x="14" y="159"/>
                    <a:pt x="16" y="162"/>
                    <a:pt x="16" y="162"/>
                  </a:cubicBezTo>
                  <a:cubicBezTo>
                    <a:pt x="18" y="163"/>
                    <a:pt x="20" y="163"/>
                    <a:pt x="20" y="164"/>
                  </a:cubicBezTo>
                  <a:cubicBezTo>
                    <a:pt x="21" y="165"/>
                    <a:pt x="20" y="165"/>
                    <a:pt x="20" y="166"/>
                  </a:cubicBezTo>
                  <a:cubicBezTo>
                    <a:pt x="20" y="166"/>
                    <a:pt x="21" y="167"/>
                    <a:pt x="21" y="168"/>
                  </a:cubicBezTo>
                  <a:cubicBezTo>
                    <a:pt x="22" y="169"/>
                    <a:pt x="25" y="169"/>
                    <a:pt x="27" y="170"/>
                  </a:cubicBezTo>
                  <a:cubicBezTo>
                    <a:pt x="27" y="171"/>
                    <a:pt x="28" y="172"/>
                    <a:pt x="29" y="172"/>
                  </a:cubicBezTo>
                  <a:cubicBezTo>
                    <a:pt x="29" y="172"/>
                    <a:pt x="29" y="173"/>
                    <a:pt x="29" y="173"/>
                  </a:cubicBezTo>
                  <a:cubicBezTo>
                    <a:pt x="30" y="173"/>
                    <a:pt x="31" y="173"/>
                    <a:pt x="32" y="172"/>
                  </a:cubicBezTo>
                  <a:cubicBezTo>
                    <a:pt x="32" y="172"/>
                    <a:pt x="32" y="172"/>
                    <a:pt x="32" y="172"/>
                  </a:cubicBezTo>
                  <a:cubicBezTo>
                    <a:pt x="32" y="173"/>
                    <a:pt x="32" y="173"/>
                    <a:pt x="31" y="174"/>
                  </a:cubicBezTo>
                  <a:cubicBezTo>
                    <a:pt x="32" y="175"/>
                    <a:pt x="32" y="175"/>
                    <a:pt x="32" y="176"/>
                  </a:cubicBezTo>
                  <a:cubicBezTo>
                    <a:pt x="34" y="177"/>
                    <a:pt x="35" y="176"/>
                    <a:pt x="37" y="176"/>
                  </a:cubicBezTo>
                  <a:cubicBezTo>
                    <a:pt x="37" y="177"/>
                    <a:pt x="37" y="177"/>
                    <a:pt x="37" y="177"/>
                  </a:cubicBezTo>
                  <a:cubicBezTo>
                    <a:pt x="42" y="178"/>
                    <a:pt x="47" y="179"/>
                    <a:pt x="51" y="181"/>
                  </a:cubicBezTo>
                  <a:cubicBezTo>
                    <a:pt x="53" y="181"/>
                    <a:pt x="54" y="180"/>
                    <a:pt x="55" y="180"/>
                  </a:cubicBezTo>
                  <a:cubicBezTo>
                    <a:pt x="57" y="181"/>
                    <a:pt x="58" y="182"/>
                    <a:pt x="60" y="182"/>
                  </a:cubicBezTo>
                  <a:cubicBezTo>
                    <a:pt x="61" y="181"/>
                    <a:pt x="63" y="182"/>
                    <a:pt x="64" y="182"/>
                  </a:cubicBezTo>
                  <a:cubicBezTo>
                    <a:pt x="65" y="182"/>
                    <a:pt x="65" y="182"/>
                    <a:pt x="66" y="182"/>
                  </a:cubicBezTo>
                  <a:cubicBezTo>
                    <a:pt x="67" y="182"/>
                    <a:pt x="69" y="184"/>
                    <a:pt x="70" y="183"/>
                  </a:cubicBezTo>
                  <a:cubicBezTo>
                    <a:pt x="70" y="183"/>
                    <a:pt x="70" y="182"/>
                    <a:pt x="70" y="182"/>
                  </a:cubicBezTo>
                  <a:cubicBezTo>
                    <a:pt x="74" y="180"/>
                    <a:pt x="78" y="184"/>
                    <a:pt x="80" y="181"/>
                  </a:cubicBezTo>
                  <a:cubicBezTo>
                    <a:pt x="81" y="181"/>
                    <a:pt x="82" y="182"/>
                    <a:pt x="82" y="182"/>
                  </a:cubicBezTo>
                  <a:cubicBezTo>
                    <a:pt x="84" y="183"/>
                    <a:pt x="85" y="181"/>
                    <a:pt x="87" y="182"/>
                  </a:cubicBezTo>
                  <a:cubicBezTo>
                    <a:pt x="87" y="182"/>
                    <a:pt x="88" y="185"/>
                    <a:pt x="91" y="184"/>
                  </a:cubicBezTo>
                  <a:cubicBezTo>
                    <a:pt x="91" y="184"/>
                    <a:pt x="92" y="182"/>
                    <a:pt x="93" y="182"/>
                  </a:cubicBezTo>
                  <a:cubicBezTo>
                    <a:pt x="94" y="182"/>
                    <a:pt x="97" y="183"/>
                    <a:pt x="100" y="182"/>
                  </a:cubicBezTo>
                  <a:cubicBezTo>
                    <a:pt x="101" y="182"/>
                    <a:pt x="104" y="180"/>
                    <a:pt x="106" y="182"/>
                  </a:cubicBezTo>
                  <a:cubicBezTo>
                    <a:pt x="109" y="182"/>
                    <a:pt x="109" y="182"/>
                    <a:pt x="109" y="181"/>
                  </a:cubicBezTo>
                  <a:cubicBezTo>
                    <a:pt x="110" y="181"/>
                    <a:pt x="110" y="181"/>
                    <a:pt x="111" y="181"/>
                  </a:cubicBezTo>
                  <a:cubicBezTo>
                    <a:pt x="111" y="180"/>
                    <a:pt x="111" y="180"/>
                    <a:pt x="111" y="179"/>
                  </a:cubicBezTo>
                  <a:cubicBezTo>
                    <a:pt x="112" y="179"/>
                    <a:pt x="113" y="179"/>
                    <a:pt x="113" y="178"/>
                  </a:cubicBezTo>
                  <a:cubicBezTo>
                    <a:pt x="114" y="178"/>
                    <a:pt x="114" y="178"/>
                    <a:pt x="114" y="179"/>
                  </a:cubicBezTo>
                  <a:cubicBezTo>
                    <a:pt x="115" y="178"/>
                    <a:pt x="115" y="178"/>
                    <a:pt x="116" y="177"/>
                  </a:cubicBezTo>
                  <a:cubicBezTo>
                    <a:pt x="116" y="177"/>
                    <a:pt x="116" y="177"/>
                    <a:pt x="117" y="177"/>
                  </a:cubicBezTo>
                  <a:cubicBezTo>
                    <a:pt x="119" y="177"/>
                    <a:pt x="118" y="177"/>
                    <a:pt x="118" y="176"/>
                  </a:cubicBezTo>
                  <a:cubicBezTo>
                    <a:pt x="119" y="175"/>
                    <a:pt x="120" y="175"/>
                    <a:pt x="121" y="174"/>
                  </a:cubicBezTo>
                  <a:cubicBezTo>
                    <a:pt x="121" y="174"/>
                    <a:pt x="122" y="175"/>
                    <a:pt x="123" y="174"/>
                  </a:cubicBezTo>
                  <a:cubicBezTo>
                    <a:pt x="123" y="174"/>
                    <a:pt x="123" y="174"/>
                    <a:pt x="123" y="173"/>
                  </a:cubicBezTo>
                  <a:cubicBezTo>
                    <a:pt x="124" y="172"/>
                    <a:pt x="130" y="171"/>
                    <a:pt x="131" y="170"/>
                  </a:cubicBezTo>
                  <a:cubicBezTo>
                    <a:pt x="131" y="169"/>
                    <a:pt x="131" y="169"/>
                    <a:pt x="131" y="169"/>
                  </a:cubicBezTo>
                  <a:cubicBezTo>
                    <a:pt x="132" y="168"/>
                    <a:pt x="133" y="168"/>
                    <a:pt x="133" y="168"/>
                  </a:cubicBezTo>
                  <a:cubicBezTo>
                    <a:pt x="134" y="167"/>
                    <a:pt x="132" y="167"/>
                    <a:pt x="133" y="165"/>
                  </a:cubicBezTo>
                  <a:cubicBezTo>
                    <a:pt x="133" y="164"/>
                    <a:pt x="134" y="165"/>
                    <a:pt x="133" y="164"/>
                  </a:cubicBezTo>
                  <a:cubicBezTo>
                    <a:pt x="134" y="163"/>
                    <a:pt x="134" y="164"/>
                    <a:pt x="134" y="163"/>
                  </a:cubicBezTo>
                  <a:cubicBezTo>
                    <a:pt x="136" y="161"/>
                    <a:pt x="135" y="159"/>
                    <a:pt x="137" y="158"/>
                  </a:cubicBezTo>
                  <a:cubicBezTo>
                    <a:pt x="137" y="156"/>
                    <a:pt x="135" y="155"/>
                    <a:pt x="136" y="154"/>
                  </a:cubicBezTo>
                  <a:cubicBezTo>
                    <a:pt x="136" y="153"/>
                    <a:pt x="137" y="152"/>
                    <a:pt x="137" y="152"/>
                  </a:cubicBezTo>
                  <a:cubicBezTo>
                    <a:pt x="137" y="151"/>
                    <a:pt x="139" y="150"/>
                    <a:pt x="139" y="150"/>
                  </a:cubicBezTo>
                  <a:cubicBezTo>
                    <a:pt x="139" y="148"/>
                    <a:pt x="140" y="146"/>
                    <a:pt x="140" y="145"/>
                  </a:cubicBezTo>
                  <a:cubicBezTo>
                    <a:pt x="140" y="144"/>
                    <a:pt x="140" y="143"/>
                    <a:pt x="139" y="14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4370" name="Freeform 1293"/>
            <p:cNvSpPr>
              <a:spLocks/>
            </p:cNvSpPr>
            <p:nvPr/>
          </p:nvSpPr>
          <p:spPr bwMode="auto">
            <a:xfrm>
              <a:off x="3578225" y="3926473"/>
              <a:ext cx="655638" cy="630238"/>
            </a:xfrm>
            <a:custGeom>
              <a:avLst/>
              <a:gdLst>
                <a:gd name="T0" fmla="*/ 161 w 175"/>
                <a:gd name="T1" fmla="*/ 112 h 168"/>
                <a:gd name="T2" fmla="*/ 142 w 175"/>
                <a:gd name="T3" fmla="*/ 114 h 168"/>
                <a:gd name="T4" fmla="*/ 128 w 175"/>
                <a:gd name="T5" fmla="*/ 114 h 168"/>
                <a:gd name="T6" fmla="*/ 127 w 175"/>
                <a:gd name="T7" fmla="*/ 117 h 168"/>
                <a:gd name="T8" fmla="*/ 114 w 175"/>
                <a:gd name="T9" fmla="*/ 116 h 168"/>
                <a:gd name="T10" fmla="*/ 91 w 175"/>
                <a:gd name="T11" fmla="*/ 119 h 168"/>
                <a:gd name="T12" fmla="*/ 86 w 175"/>
                <a:gd name="T13" fmla="*/ 115 h 168"/>
                <a:gd name="T14" fmla="*/ 94 w 175"/>
                <a:gd name="T15" fmla="*/ 110 h 168"/>
                <a:gd name="T16" fmla="*/ 114 w 175"/>
                <a:gd name="T17" fmla="*/ 98 h 168"/>
                <a:gd name="T18" fmla="*/ 123 w 175"/>
                <a:gd name="T19" fmla="*/ 90 h 168"/>
                <a:gd name="T20" fmla="*/ 134 w 175"/>
                <a:gd name="T21" fmla="*/ 76 h 168"/>
                <a:gd name="T22" fmla="*/ 146 w 175"/>
                <a:gd name="T23" fmla="*/ 57 h 168"/>
                <a:gd name="T24" fmla="*/ 148 w 175"/>
                <a:gd name="T25" fmla="*/ 38 h 168"/>
                <a:gd name="T26" fmla="*/ 137 w 175"/>
                <a:gd name="T27" fmla="*/ 20 h 168"/>
                <a:gd name="T28" fmla="*/ 131 w 175"/>
                <a:gd name="T29" fmla="*/ 25 h 168"/>
                <a:gd name="T30" fmla="*/ 120 w 175"/>
                <a:gd name="T31" fmla="*/ 4 h 168"/>
                <a:gd name="T32" fmla="*/ 108 w 175"/>
                <a:gd name="T33" fmla="*/ 0 h 168"/>
                <a:gd name="T34" fmla="*/ 90 w 175"/>
                <a:gd name="T35" fmla="*/ 1 h 168"/>
                <a:gd name="T36" fmla="*/ 73 w 175"/>
                <a:gd name="T37" fmla="*/ 3 h 168"/>
                <a:gd name="T38" fmla="*/ 51 w 175"/>
                <a:gd name="T39" fmla="*/ 10 h 168"/>
                <a:gd name="T40" fmla="*/ 42 w 175"/>
                <a:gd name="T41" fmla="*/ 13 h 168"/>
                <a:gd name="T42" fmla="*/ 28 w 175"/>
                <a:gd name="T43" fmla="*/ 19 h 168"/>
                <a:gd name="T44" fmla="*/ 18 w 175"/>
                <a:gd name="T45" fmla="*/ 27 h 168"/>
                <a:gd name="T46" fmla="*/ 21 w 175"/>
                <a:gd name="T47" fmla="*/ 38 h 168"/>
                <a:gd name="T48" fmla="*/ 42 w 175"/>
                <a:gd name="T49" fmla="*/ 41 h 168"/>
                <a:gd name="T50" fmla="*/ 49 w 175"/>
                <a:gd name="T51" fmla="*/ 42 h 168"/>
                <a:gd name="T52" fmla="*/ 53 w 175"/>
                <a:gd name="T53" fmla="*/ 43 h 168"/>
                <a:gd name="T54" fmla="*/ 55 w 175"/>
                <a:gd name="T55" fmla="*/ 42 h 168"/>
                <a:gd name="T56" fmla="*/ 66 w 175"/>
                <a:gd name="T57" fmla="*/ 41 h 168"/>
                <a:gd name="T58" fmla="*/ 73 w 175"/>
                <a:gd name="T59" fmla="*/ 42 h 168"/>
                <a:gd name="T60" fmla="*/ 94 w 175"/>
                <a:gd name="T61" fmla="*/ 41 h 168"/>
                <a:gd name="T62" fmla="*/ 111 w 175"/>
                <a:gd name="T63" fmla="*/ 42 h 168"/>
                <a:gd name="T64" fmla="*/ 130 w 175"/>
                <a:gd name="T65" fmla="*/ 35 h 168"/>
                <a:gd name="T66" fmla="*/ 128 w 175"/>
                <a:gd name="T67" fmla="*/ 48 h 168"/>
                <a:gd name="T68" fmla="*/ 122 w 175"/>
                <a:gd name="T69" fmla="*/ 61 h 168"/>
                <a:gd name="T70" fmla="*/ 102 w 175"/>
                <a:gd name="T71" fmla="*/ 81 h 168"/>
                <a:gd name="T72" fmla="*/ 93 w 175"/>
                <a:gd name="T73" fmla="*/ 89 h 168"/>
                <a:gd name="T74" fmla="*/ 83 w 175"/>
                <a:gd name="T75" fmla="*/ 98 h 168"/>
                <a:gd name="T76" fmla="*/ 67 w 175"/>
                <a:gd name="T77" fmla="*/ 109 h 168"/>
                <a:gd name="T78" fmla="*/ 54 w 175"/>
                <a:gd name="T79" fmla="*/ 117 h 168"/>
                <a:gd name="T80" fmla="*/ 42 w 175"/>
                <a:gd name="T81" fmla="*/ 122 h 168"/>
                <a:gd name="T82" fmla="*/ 29 w 175"/>
                <a:gd name="T83" fmla="*/ 126 h 168"/>
                <a:gd name="T84" fmla="*/ 9 w 175"/>
                <a:gd name="T85" fmla="*/ 128 h 168"/>
                <a:gd name="T86" fmla="*/ 5 w 175"/>
                <a:gd name="T87" fmla="*/ 140 h 168"/>
                <a:gd name="T88" fmla="*/ 17 w 175"/>
                <a:gd name="T89" fmla="*/ 153 h 168"/>
                <a:gd name="T90" fmla="*/ 29 w 175"/>
                <a:gd name="T91" fmla="*/ 155 h 168"/>
                <a:gd name="T92" fmla="*/ 36 w 175"/>
                <a:gd name="T93" fmla="*/ 160 h 168"/>
                <a:gd name="T94" fmla="*/ 53 w 175"/>
                <a:gd name="T95" fmla="*/ 164 h 168"/>
                <a:gd name="T96" fmla="*/ 74 w 175"/>
                <a:gd name="T97" fmla="*/ 168 h 168"/>
                <a:gd name="T98" fmla="*/ 93 w 175"/>
                <a:gd name="T99" fmla="*/ 165 h 168"/>
                <a:gd name="T100" fmla="*/ 110 w 175"/>
                <a:gd name="T101" fmla="*/ 162 h 168"/>
                <a:gd name="T102" fmla="*/ 125 w 175"/>
                <a:gd name="T103" fmla="*/ 156 h 168"/>
                <a:gd name="T104" fmla="*/ 138 w 175"/>
                <a:gd name="T105" fmla="*/ 154 h 168"/>
                <a:gd name="T106" fmla="*/ 150 w 175"/>
                <a:gd name="T107" fmla="*/ 149 h 168"/>
                <a:gd name="T108" fmla="*/ 158 w 175"/>
                <a:gd name="T109" fmla="*/ 136 h 168"/>
                <a:gd name="T110" fmla="*/ 167 w 175"/>
                <a:gd name="T111" fmla="*/ 123 h 168"/>
                <a:gd name="T112" fmla="*/ 171 w 175"/>
                <a:gd name="T113" fmla="*/ 115 h 16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75"/>
                <a:gd name="T172" fmla="*/ 0 h 168"/>
                <a:gd name="T173" fmla="*/ 175 w 175"/>
                <a:gd name="T174" fmla="*/ 168 h 16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75" h="168">
                  <a:moveTo>
                    <a:pt x="170" y="112"/>
                  </a:moveTo>
                  <a:cubicBezTo>
                    <a:pt x="170" y="112"/>
                    <a:pt x="170" y="111"/>
                    <a:pt x="170" y="110"/>
                  </a:cubicBezTo>
                  <a:cubicBezTo>
                    <a:pt x="169" y="110"/>
                    <a:pt x="169" y="111"/>
                    <a:pt x="168" y="112"/>
                  </a:cubicBezTo>
                  <a:cubicBezTo>
                    <a:pt x="167" y="112"/>
                    <a:pt x="163" y="111"/>
                    <a:pt x="162" y="112"/>
                  </a:cubicBezTo>
                  <a:cubicBezTo>
                    <a:pt x="162" y="112"/>
                    <a:pt x="160" y="112"/>
                    <a:pt x="161" y="112"/>
                  </a:cubicBezTo>
                  <a:cubicBezTo>
                    <a:pt x="161" y="112"/>
                    <a:pt x="161" y="112"/>
                    <a:pt x="161" y="112"/>
                  </a:cubicBezTo>
                  <a:cubicBezTo>
                    <a:pt x="161" y="112"/>
                    <a:pt x="161" y="113"/>
                    <a:pt x="161" y="113"/>
                  </a:cubicBezTo>
                  <a:cubicBezTo>
                    <a:pt x="159" y="113"/>
                    <a:pt x="159" y="112"/>
                    <a:pt x="158" y="112"/>
                  </a:cubicBezTo>
                  <a:cubicBezTo>
                    <a:pt x="157" y="112"/>
                    <a:pt x="157" y="112"/>
                    <a:pt x="156" y="112"/>
                  </a:cubicBezTo>
                  <a:cubicBezTo>
                    <a:pt x="153" y="112"/>
                    <a:pt x="150" y="112"/>
                    <a:pt x="146" y="112"/>
                  </a:cubicBezTo>
                  <a:cubicBezTo>
                    <a:pt x="146" y="113"/>
                    <a:pt x="146" y="113"/>
                    <a:pt x="146" y="114"/>
                  </a:cubicBezTo>
                  <a:cubicBezTo>
                    <a:pt x="144" y="114"/>
                    <a:pt x="143" y="114"/>
                    <a:pt x="142" y="114"/>
                  </a:cubicBezTo>
                  <a:cubicBezTo>
                    <a:pt x="142" y="114"/>
                    <a:pt x="141" y="113"/>
                    <a:pt x="141" y="113"/>
                  </a:cubicBezTo>
                  <a:cubicBezTo>
                    <a:pt x="141" y="113"/>
                    <a:pt x="140" y="113"/>
                    <a:pt x="139" y="114"/>
                  </a:cubicBezTo>
                  <a:cubicBezTo>
                    <a:pt x="139" y="114"/>
                    <a:pt x="139" y="114"/>
                    <a:pt x="139" y="115"/>
                  </a:cubicBezTo>
                  <a:cubicBezTo>
                    <a:pt x="137" y="114"/>
                    <a:pt x="134" y="113"/>
                    <a:pt x="134" y="113"/>
                  </a:cubicBezTo>
                  <a:cubicBezTo>
                    <a:pt x="133" y="113"/>
                    <a:pt x="132" y="114"/>
                    <a:pt x="132" y="115"/>
                  </a:cubicBezTo>
                  <a:cubicBezTo>
                    <a:pt x="130" y="115"/>
                    <a:pt x="129" y="114"/>
                    <a:pt x="128" y="114"/>
                  </a:cubicBezTo>
                  <a:cubicBezTo>
                    <a:pt x="128" y="114"/>
                    <a:pt x="128" y="114"/>
                    <a:pt x="128" y="114"/>
                  </a:cubicBezTo>
                  <a:cubicBezTo>
                    <a:pt x="128" y="114"/>
                    <a:pt x="128" y="114"/>
                    <a:pt x="128" y="114"/>
                  </a:cubicBezTo>
                  <a:cubicBezTo>
                    <a:pt x="129" y="115"/>
                    <a:pt x="129" y="115"/>
                    <a:pt x="129" y="117"/>
                  </a:cubicBezTo>
                  <a:cubicBezTo>
                    <a:pt x="128" y="117"/>
                    <a:pt x="128" y="117"/>
                    <a:pt x="128" y="117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7"/>
                  </a:cubicBezTo>
                  <a:cubicBezTo>
                    <a:pt x="126" y="117"/>
                    <a:pt x="126" y="116"/>
                    <a:pt x="126" y="114"/>
                  </a:cubicBezTo>
                  <a:cubicBezTo>
                    <a:pt x="124" y="115"/>
                    <a:pt x="122" y="115"/>
                    <a:pt x="120" y="116"/>
                  </a:cubicBezTo>
                  <a:cubicBezTo>
                    <a:pt x="119" y="116"/>
                    <a:pt x="117" y="115"/>
                    <a:pt x="116" y="115"/>
                  </a:cubicBezTo>
                  <a:cubicBezTo>
                    <a:pt x="116" y="115"/>
                    <a:pt x="116" y="116"/>
                    <a:pt x="116" y="116"/>
                  </a:cubicBezTo>
                  <a:cubicBezTo>
                    <a:pt x="116" y="116"/>
                    <a:pt x="115" y="116"/>
                    <a:pt x="114" y="116"/>
                  </a:cubicBezTo>
                  <a:cubicBezTo>
                    <a:pt x="114" y="116"/>
                    <a:pt x="114" y="116"/>
                    <a:pt x="114" y="116"/>
                  </a:cubicBezTo>
                  <a:cubicBezTo>
                    <a:pt x="113" y="117"/>
                    <a:pt x="113" y="115"/>
                    <a:pt x="111" y="116"/>
                  </a:cubicBezTo>
                  <a:cubicBezTo>
                    <a:pt x="110" y="116"/>
                    <a:pt x="109" y="118"/>
                    <a:pt x="108" y="118"/>
                  </a:cubicBezTo>
                  <a:cubicBezTo>
                    <a:pt x="107" y="118"/>
                    <a:pt x="106" y="117"/>
                    <a:pt x="104" y="117"/>
                  </a:cubicBezTo>
                  <a:cubicBezTo>
                    <a:pt x="103" y="118"/>
                    <a:pt x="101" y="117"/>
                    <a:pt x="99" y="117"/>
                  </a:cubicBezTo>
                  <a:cubicBezTo>
                    <a:pt x="97" y="116"/>
                    <a:pt x="95" y="118"/>
                    <a:pt x="92" y="117"/>
                  </a:cubicBezTo>
                  <a:cubicBezTo>
                    <a:pt x="92" y="117"/>
                    <a:pt x="92" y="118"/>
                    <a:pt x="91" y="119"/>
                  </a:cubicBezTo>
                  <a:cubicBezTo>
                    <a:pt x="89" y="118"/>
                    <a:pt x="86" y="119"/>
                    <a:pt x="86" y="120"/>
                  </a:cubicBezTo>
                  <a:cubicBezTo>
                    <a:pt x="86" y="120"/>
                    <a:pt x="86" y="120"/>
                    <a:pt x="85" y="120"/>
                  </a:cubicBezTo>
                  <a:cubicBezTo>
                    <a:pt x="85" y="119"/>
                    <a:pt x="85" y="118"/>
                    <a:pt x="84" y="117"/>
                  </a:cubicBezTo>
                  <a:cubicBezTo>
                    <a:pt x="84" y="116"/>
                    <a:pt x="85" y="116"/>
                    <a:pt x="86" y="116"/>
                  </a:cubicBezTo>
                  <a:cubicBezTo>
                    <a:pt x="86" y="116"/>
                    <a:pt x="86" y="116"/>
                    <a:pt x="86" y="116"/>
                  </a:cubicBezTo>
                  <a:cubicBezTo>
                    <a:pt x="86" y="115"/>
                    <a:pt x="86" y="115"/>
                    <a:pt x="86" y="115"/>
                  </a:cubicBezTo>
                  <a:cubicBezTo>
                    <a:pt x="86" y="115"/>
                    <a:pt x="87" y="115"/>
                    <a:pt x="87" y="115"/>
                  </a:cubicBezTo>
                  <a:cubicBezTo>
                    <a:pt x="88" y="115"/>
                    <a:pt x="88" y="114"/>
                    <a:pt x="88" y="113"/>
                  </a:cubicBezTo>
                  <a:cubicBezTo>
                    <a:pt x="89" y="113"/>
                    <a:pt x="89" y="113"/>
                    <a:pt x="90" y="114"/>
                  </a:cubicBezTo>
                  <a:cubicBezTo>
                    <a:pt x="90" y="113"/>
                    <a:pt x="90" y="113"/>
                    <a:pt x="90" y="112"/>
                  </a:cubicBezTo>
                  <a:cubicBezTo>
                    <a:pt x="91" y="112"/>
                    <a:pt x="93" y="112"/>
                    <a:pt x="94" y="112"/>
                  </a:cubicBezTo>
                  <a:cubicBezTo>
                    <a:pt x="94" y="111"/>
                    <a:pt x="94" y="111"/>
                    <a:pt x="94" y="110"/>
                  </a:cubicBezTo>
                  <a:cubicBezTo>
                    <a:pt x="95" y="109"/>
                    <a:pt x="96" y="109"/>
                    <a:pt x="98" y="109"/>
                  </a:cubicBezTo>
                  <a:cubicBezTo>
                    <a:pt x="97" y="108"/>
                    <a:pt x="98" y="109"/>
                    <a:pt x="97" y="108"/>
                  </a:cubicBezTo>
                  <a:cubicBezTo>
                    <a:pt x="99" y="107"/>
                    <a:pt x="101" y="107"/>
                    <a:pt x="102" y="105"/>
                  </a:cubicBezTo>
                  <a:cubicBezTo>
                    <a:pt x="103" y="105"/>
                    <a:pt x="108" y="102"/>
                    <a:pt x="108" y="102"/>
                  </a:cubicBezTo>
                  <a:cubicBezTo>
                    <a:pt x="109" y="102"/>
                    <a:pt x="110" y="102"/>
                    <a:pt x="110" y="102"/>
                  </a:cubicBezTo>
                  <a:cubicBezTo>
                    <a:pt x="111" y="100"/>
                    <a:pt x="113" y="100"/>
                    <a:pt x="114" y="98"/>
                  </a:cubicBezTo>
                  <a:cubicBezTo>
                    <a:pt x="115" y="98"/>
                    <a:pt x="115" y="97"/>
                    <a:pt x="115" y="97"/>
                  </a:cubicBezTo>
                  <a:cubicBezTo>
                    <a:pt x="116" y="97"/>
                    <a:pt x="116" y="96"/>
                    <a:pt x="116" y="96"/>
                  </a:cubicBezTo>
                  <a:cubicBezTo>
                    <a:pt x="117" y="95"/>
                    <a:pt x="119" y="94"/>
                    <a:pt x="119" y="94"/>
                  </a:cubicBezTo>
                  <a:cubicBezTo>
                    <a:pt x="120" y="93"/>
                    <a:pt x="120" y="93"/>
                    <a:pt x="120" y="92"/>
                  </a:cubicBezTo>
                  <a:cubicBezTo>
                    <a:pt x="121" y="92"/>
                    <a:pt x="122" y="92"/>
                    <a:pt x="123" y="91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89"/>
                    <a:pt x="125" y="88"/>
                    <a:pt x="126" y="88"/>
                  </a:cubicBezTo>
                  <a:cubicBezTo>
                    <a:pt x="127" y="86"/>
                    <a:pt x="126" y="86"/>
                    <a:pt x="126" y="85"/>
                  </a:cubicBezTo>
                  <a:cubicBezTo>
                    <a:pt x="127" y="83"/>
                    <a:pt x="130" y="83"/>
                    <a:pt x="131" y="82"/>
                  </a:cubicBezTo>
                  <a:cubicBezTo>
                    <a:pt x="131" y="81"/>
                    <a:pt x="131" y="80"/>
                    <a:pt x="132" y="80"/>
                  </a:cubicBezTo>
                  <a:cubicBezTo>
                    <a:pt x="132" y="79"/>
                    <a:pt x="134" y="79"/>
                    <a:pt x="134" y="78"/>
                  </a:cubicBezTo>
                  <a:cubicBezTo>
                    <a:pt x="134" y="77"/>
                    <a:pt x="134" y="77"/>
                    <a:pt x="134" y="76"/>
                  </a:cubicBezTo>
                  <a:cubicBezTo>
                    <a:pt x="135" y="75"/>
                    <a:pt x="137" y="74"/>
                    <a:pt x="137" y="73"/>
                  </a:cubicBezTo>
                  <a:cubicBezTo>
                    <a:pt x="138" y="72"/>
                    <a:pt x="140" y="69"/>
                    <a:pt x="141" y="69"/>
                  </a:cubicBezTo>
                  <a:cubicBezTo>
                    <a:pt x="141" y="69"/>
                    <a:pt x="143" y="66"/>
                    <a:pt x="144" y="65"/>
                  </a:cubicBezTo>
                  <a:cubicBezTo>
                    <a:pt x="143" y="63"/>
                    <a:pt x="145" y="63"/>
                    <a:pt x="145" y="61"/>
                  </a:cubicBezTo>
                  <a:cubicBezTo>
                    <a:pt x="145" y="59"/>
                    <a:pt x="146" y="60"/>
                    <a:pt x="146" y="59"/>
                  </a:cubicBezTo>
                  <a:cubicBezTo>
                    <a:pt x="147" y="58"/>
                    <a:pt x="145" y="57"/>
                    <a:pt x="146" y="57"/>
                  </a:cubicBezTo>
                  <a:cubicBezTo>
                    <a:pt x="146" y="55"/>
                    <a:pt x="148" y="53"/>
                    <a:pt x="148" y="52"/>
                  </a:cubicBezTo>
                  <a:cubicBezTo>
                    <a:pt x="148" y="51"/>
                    <a:pt x="147" y="50"/>
                    <a:pt x="148" y="49"/>
                  </a:cubicBezTo>
                  <a:cubicBezTo>
                    <a:pt x="148" y="49"/>
                    <a:pt x="149" y="49"/>
                    <a:pt x="149" y="48"/>
                  </a:cubicBezTo>
                  <a:cubicBezTo>
                    <a:pt x="150" y="47"/>
                    <a:pt x="148" y="42"/>
                    <a:pt x="148" y="41"/>
                  </a:cubicBezTo>
                  <a:cubicBezTo>
                    <a:pt x="147" y="41"/>
                    <a:pt x="148" y="40"/>
                    <a:pt x="148" y="39"/>
                  </a:cubicBezTo>
                  <a:cubicBezTo>
                    <a:pt x="149" y="38"/>
                    <a:pt x="149" y="39"/>
                    <a:pt x="148" y="38"/>
                  </a:cubicBezTo>
                  <a:cubicBezTo>
                    <a:pt x="148" y="36"/>
                    <a:pt x="147" y="37"/>
                    <a:pt x="146" y="36"/>
                  </a:cubicBezTo>
                  <a:cubicBezTo>
                    <a:pt x="145" y="35"/>
                    <a:pt x="145" y="31"/>
                    <a:pt x="145" y="29"/>
                  </a:cubicBezTo>
                  <a:cubicBezTo>
                    <a:pt x="144" y="28"/>
                    <a:pt x="143" y="26"/>
                    <a:pt x="144" y="26"/>
                  </a:cubicBezTo>
                  <a:cubicBezTo>
                    <a:pt x="143" y="25"/>
                    <a:pt x="143" y="25"/>
                    <a:pt x="142" y="24"/>
                  </a:cubicBezTo>
                  <a:cubicBezTo>
                    <a:pt x="142" y="24"/>
                    <a:pt x="142" y="24"/>
                    <a:pt x="141" y="24"/>
                  </a:cubicBezTo>
                  <a:cubicBezTo>
                    <a:pt x="141" y="21"/>
                    <a:pt x="138" y="22"/>
                    <a:pt x="137" y="20"/>
                  </a:cubicBezTo>
                  <a:cubicBezTo>
                    <a:pt x="136" y="21"/>
                    <a:pt x="135" y="21"/>
                    <a:pt x="134" y="22"/>
                  </a:cubicBezTo>
                  <a:cubicBezTo>
                    <a:pt x="134" y="23"/>
                    <a:pt x="134" y="22"/>
                    <a:pt x="134" y="23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4" y="23"/>
                    <a:pt x="134" y="23"/>
                    <a:pt x="133" y="23"/>
                  </a:cubicBezTo>
                  <a:cubicBezTo>
                    <a:pt x="133" y="23"/>
                    <a:pt x="132" y="24"/>
                    <a:pt x="132" y="25"/>
                  </a:cubicBezTo>
                  <a:cubicBezTo>
                    <a:pt x="132" y="25"/>
                    <a:pt x="131" y="25"/>
                    <a:pt x="131" y="25"/>
                  </a:cubicBezTo>
                  <a:cubicBezTo>
                    <a:pt x="130" y="20"/>
                    <a:pt x="131" y="16"/>
                    <a:pt x="130" y="11"/>
                  </a:cubicBezTo>
                  <a:cubicBezTo>
                    <a:pt x="129" y="10"/>
                    <a:pt x="130" y="9"/>
                    <a:pt x="130" y="8"/>
                  </a:cubicBezTo>
                  <a:cubicBezTo>
                    <a:pt x="129" y="6"/>
                    <a:pt x="128" y="8"/>
                    <a:pt x="126" y="7"/>
                  </a:cubicBezTo>
                  <a:cubicBezTo>
                    <a:pt x="125" y="7"/>
                    <a:pt x="124" y="5"/>
                    <a:pt x="123" y="5"/>
                  </a:cubicBezTo>
                  <a:cubicBezTo>
                    <a:pt x="122" y="4"/>
                    <a:pt x="122" y="5"/>
                    <a:pt x="121" y="5"/>
                  </a:cubicBezTo>
                  <a:cubicBezTo>
                    <a:pt x="121" y="5"/>
                    <a:pt x="120" y="4"/>
                    <a:pt x="120" y="4"/>
                  </a:cubicBezTo>
                  <a:cubicBezTo>
                    <a:pt x="118" y="3"/>
                    <a:pt x="119" y="4"/>
                    <a:pt x="117" y="2"/>
                  </a:cubicBezTo>
                  <a:cubicBezTo>
                    <a:pt x="115" y="4"/>
                    <a:pt x="113" y="1"/>
                    <a:pt x="111" y="1"/>
                  </a:cubicBezTo>
                  <a:cubicBezTo>
                    <a:pt x="110" y="1"/>
                    <a:pt x="111" y="2"/>
                    <a:pt x="110" y="2"/>
                  </a:cubicBezTo>
                  <a:cubicBezTo>
                    <a:pt x="110" y="2"/>
                    <a:pt x="109" y="1"/>
                    <a:pt x="108" y="1"/>
                  </a:cubicBezTo>
                  <a:cubicBezTo>
                    <a:pt x="108" y="1"/>
                    <a:pt x="108" y="1"/>
                    <a:pt x="108" y="1"/>
                  </a:cubicBezTo>
                  <a:cubicBezTo>
                    <a:pt x="108" y="1"/>
                    <a:pt x="108" y="0"/>
                    <a:pt x="108" y="0"/>
                  </a:cubicBezTo>
                  <a:cubicBezTo>
                    <a:pt x="107" y="0"/>
                    <a:pt x="107" y="0"/>
                    <a:pt x="106" y="1"/>
                  </a:cubicBezTo>
                  <a:cubicBezTo>
                    <a:pt x="106" y="1"/>
                    <a:pt x="105" y="1"/>
                    <a:pt x="105" y="1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7" y="2"/>
                    <a:pt x="95" y="1"/>
                    <a:pt x="94" y="2"/>
                  </a:cubicBezTo>
                  <a:cubicBezTo>
                    <a:pt x="94" y="2"/>
                    <a:pt x="94" y="2"/>
                    <a:pt x="94" y="2"/>
                  </a:cubicBezTo>
                  <a:cubicBezTo>
                    <a:pt x="95" y="2"/>
                    <a:pt x="89" y="2"/>
                    <a:pt x="90" y="1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8" y="1"/>
                    <a:pt x="87" y="1"/>
                    <a:pt x="86" y="1"/>
                  </a:cubicBezTo>
                  <a:cubicBezTo>
                    <a:pt x="85" y="1"/>
                    <a:pt x="85" y="0"/>
                    <a:pt x="85" y="0"/>
                  </a:cubicBezTo>
                  <a:cubicBezTo>
                    <a:pt x="84" y="0"/>
                    <a:pt x="82" y="2"/>
                    <a:pt x="82" y="2"/>
                  </a:cubicBezTo>
                  <a:cubicBezTo>
                    <a:pt x="81" y="2"/>
                    <a:pt x="80" y="2"/>
                    <a:pt x="79" y="1"/>
                  </a:cubicBezTo>
                  <a:cubicBezTo>
                    <a:pt x="78" y="2"/>
                    <a:pt x="75" y="2"/>
                    <a:pt x="73" y="3"/>
                  </a:cubicBezTo>
                  <a:cubicBezTo>
                    <a:pt x="72" y="3"/>
                    <a:pt x="71" y="3"/>
                    <a:pt x="70" y="3"/>
                  </a:cubicBezTo>
                  <a:cubicBezTo>
                    <a:pt x="70" y="3"/>
                    <a:pt x="67" y="4"/>
                    <a:pt x="66" y="4"/>
                  </a:cubicBezTo>
                  <a:cubicBezTo>
                    <a:pt x="65" y="4"/>
                    <a:pt x="66" y="2"/>
                    <a:pt x="64" y="3"/>
                  </a:cubicBezTo>
                  <a:cubicBezTo>
                    <a:pt x="64" y="3"/>
                    <a:pt x="64" y="4"/>
                    <a:pt x="63" y="4"/>
                  </a:cubicBezTo>
                  <a:cubicBezTo>
                    <a:pt x="59" y="3"/>
                    <a:pt x="54" y="7"/>
                    <a:pt x="51" y="8"/>
                  </a:cubicBezTo>
                  <a:cubicBezTo>
                    <a:pt x="51" y="8"/>
                    <a:pt x="51" y="9"/>
                    <a:pt x="51" y="10"/>
                  </a:cubicBezTo>
                  <a:cubicBezTo>
                    <a:pt x="50" y="10"/>
                    <a:pt x="50" y="11"/>
                    <a:pt x="49" y="11"/>
                  </a:cubicBezTo>
                  <a:cubicBezTo>
                    <a:pt x="49" y="11"/>
                    <a:pt x="48" y="10"/>
                    <a:pt x="48" y="11"/>
                  </a:cubicBezTo>
                  <a:cubicBezTo>
                    <a:pt x="48" y="11"/>
                    <a:pt x="47" y="11"/>
                    <a:pt x="47" y="12"/>
                  </a:cubicBezTo>
                  <a:cubicBezTo>
                    <a:pt x="45" y="13"/>
                    <a:pt x="46" y="11"/>
                    <a:pt x="44" y="13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3"/>
                    <a:pt x="43" y="13"/>
                    <a:pt x="42" y="13"/>
                  </a:cubicBezTo>
                  <a:cubicBezTo>
                    <a:pt x="42" y="14"/>
                    <a:pt x="40" y="14"/>
                    <a:pt x="39" y="14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7" y="16"/>
                    <a:pt x="36" y="17"/>
                    <a:pt x="35" y="17"/>
                  </a:cubicBezTo>
                  <a:cubicBezTo>
                    <a:pt x="34" y="17"/>
                    <a:pt x="34" y="17"/>
                    <a:pt x="33" y="17"/>
                  </a:cubicBezTo>
                  <a:cubicBezTo>
                    <a:pt x="32" y="17"/>
                    <a:pt x="30" y="18"/>
                    <a:pt x="30" y="19"/>
                  </a:cubicBezTo>
                  <a:cubicBezTo>
                    <a:pt x="29" y="19"/>
                    <a:pt x="29" y="19"/>
                    <a:pt x="28" y="19"/>
                  </a:cubicBezTo>
                  <a:cubicBezTo>
                    <a:pt x="28" y="19"/>
                    <a:pt x="27" y="20"/>
                    <a:pt x="27" y="20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4" y="21"/>
                    <a:pt x="24" y="22"/>
                    <a:pt x="24" y="22"/>
                  </a:cubicBezTo>
                  <a:cubicBezTo>
                    <a:pt x="23" y="22"/>
                    <a:pt x="22" y="22"/>
                    <a:pt x="22" y="23"/>
                  </a:cubicBezTo>
                  <a:cubicBezTo>
                    <a:pt x="20" y="23"/>
                    <a:pt x="19" y="25"/>
                    <a:pt x="17" y="25"/>
                  </a:cubicBezTo>
                  <a:cubicBezTo>
                    <a:pt x="17" y="26"/>
                    <a:pt x="17" y="26"/>
                    <a:pt x="18" y="27"/>
                  </a:cubicBezTo>
                  <a:cubicBezTo>
                    <a:pt x="18" y="28"/>
                    <a:pt x="17" y="27"/>
                    <a:pt x="16" y="27"/>
                  </a:cubicBezTo>
                  <a:cubicBezTo>
                    <a:pt x="15" y="30"/>
                    <a:pt x="16" y="33"/>
                    <a:pt x="13" y="34"/>
                  </a:cubicBezTo>
                  <a:cubicBezTo>
                    <a:pt x="13" y="36"/>
                    <a:pt x="14" y="35"/>
                    <a:pt x="16" y="36"/>
                  </a:cubicBezTo>
                  <a:cubicBezTo>
                    <a:pt x="16" y="36"/>
                    <a:pt x="17" y="37"/>
                    <a:pt x="17" y="37"/>
                  </a:cubicBezTo>
                  <a:cubicBezTo>
                    <a:pt x="18" y="37"/>
                    <a:pt x="19" y="37"/>
                    <a:pt x="21" y="37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1" y="39"/>
                    <a:pt x="25" y="40"/>
                    <a:pt x="26" y="40"/>
                  </a:cubicBezTo>
                  <a:cubicBezTo>
                    <a:pt x="27" y="40"/>
                    <a:pt x="28" y="39"/>
                    <a:pt x="28" y="39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30" y="40"/>
                    <a:pt x="38" y="39"/>
                    <a:pt x="38" y="39"/>
                  </a:cubicBezTo>
                  <a:cubicBezTo>
                    <a:pt x="38" y="40"/>
                    <a:pt x="38" y="40"/>
                    <a:pt x="38" y="41"/>
                  </a:cubicBezTo>
                  <a:cubicBezTo>
                    <a:pt x="39" y="40"/>
                    <a:pt x="41" y="41"/>
                    <a:pt x="42" y="41"/>
                  </a:cubicBezTo>
                  <a:cubicBezTo>
                    <a:pt x="43" y="41"/>
                    <a:pt x="44" y="41"/>
                    <a:pt x="45" y="41"/>
                  </a:cubicBezTo>
                  <a:cubicBezTo>
                    <a:pt x="45" y="41"/>
                    <a:pt x="45" y="40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6" y="41"/>
                    <a:pt x="46" y="42"/>
                    <a:pt x="47" y="43"/>
                  </a:cubicBezTo>
                  <a:cubicBezTo>
                    <a:pt x="47" y="43"/>
                    <a:pt x="47" y="43"/>
                    <a:pt x="48" y="43"/>
                  </a:cubicBezTo>
                  <a:cubicBezTo>
                    <a:pt x="48" y="43"/>
                    <a:pt x="48" y="43"/>
                    <a:pt x="49" y="42"/>
                  </a:cubicBezTo>
                  <a:cubicBezTo>
                    <a:pt x="49" y="42"/>
                    <a:pt x="48" y="42"/>
                    <a:pt x="49" y="41"/>
                  </a:cubicBezTo>
                  <a:cubicBezTo>
                    <a:pt x="49" y="41"/>
                    <a:pt x="49" y="40"/>
                    <a:pt x="49" y="40"/>
                  </a:cubicBezTo>
                  <a:cubicBezTo>
                    <a:pt x="50" y="40"/>
                    <a:pt x="50" y="40"/>
                    <a:pt x="51" y="40"/>
                  </a:cubicBezTo>
                  <a:cubicBezTo>
                    <a:pt x="51" y="42"/>
                    <a:pt x="51" y="42"/>
                    <a:pt x="50" y="42"/>
                  </a:cubicBezTo>
                  <a:cubicBezTo>
                    <a:pt x="51" y="43"/>
                    <a:pt x="50" y="42"/>
                    <a:pt x="51" y="43"/>
                  </a:cubicBezTo>
                  <a:cubicBezTo>
                    <a:pt x="52" y="43"/>
                    <a:pt x="52" y="43"/>
                    <a:pt x="53" y="43"/>
                  </a:cubicBezTo>
                  <a:cubicBezTo>
                    <a:pt x="53" y="42"/>
                    <a:pt x="53" y="42"/>
                    <a:pt x="53" y="41"/>
                  </a:cubicBezTo>
                  <a:cubicBezTo>
                    <a:pt x="53" y="41"/>
                    <a:pt x="54" y="41"/>
                    <a:pt x="54" y="41"/>
                  </a:cubicBezTo>
                  <a:cubicBezTo>
                    <a:pt x="54" y="42"/>
                    <a:pt x="54" y="41"/>
                    <a:pt x="54" y="42"/>
                  </a:cubicBezTo>
                  <a:cubicBezTo>
                    <a:pt x="54" y="42"/>
                    <a:pt x="54" y="42"/>
                    <a:pt x="54" y="43"/>
                  </a:cubicBezTo>
                  <a:cubicBezTo>
                    <a:pt x="54" y="43"/>
                    <a:pt x="55" y="43"/>
                    <a:pt x="55" y="43"/>
                  </a:cubicBez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6" y="43"/>
                    <a:pt x="57" y="42"/>
                  </a:cubicBezTo>
                  <a:cubicBezTo>
                    <a:pt x="57" y="42"/>
                    <a:pt x="58" y="41"/>
                    <a:pt x="58" y="41"/>
                  </a:cubicBezTo>
                  <a:cubicBezTo>
                    <a:pt x="59" y="42"/>
                    <a:pt x="59" y="42"/>
                    <a:pt x="59" y="43"/>
                  </a:cubicBezTo>
                  <a:cubicBezTo>
                    <a:pt x="60" y="43"/>
                    <a:pt x="62" y="43"/>
                    <a:pt x="63" y="43"/>
                  </a:cubicBezTo>
                  <a:cubicBezTo>
                    <a:pt x="63" y="43"/>
                    <a:pt x="63" y="42"/>
                    <a:pt x="64" y="42"/>
                  </a:cubicBezTo>
                  <a:cubicBezTo>
                    <a:pt x="64" y="41"/>
                    <a:pt x="65" y="41"/>
                    <a:pt x="66" y="41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6" y="42"/>
                    <a:pt x="66" y="43"/>
                    <a:pt x="66" y="43"/>
                  </a:cubicBezTo>
                  <a:cubicBezTo>
                    <a:pt x="68" y="43"/>
                    <a:pt x="68" y="42"/>
                    <a:pt x="69" y="42"/>
                  </a:cubicBezTo>
                  <a:cubicBezTo>
                    <a:pt x="69" y="43"/>
                    <a:pt x="71" y="43"/>
                    <a:pt x="72" y="43"/>
                  </a:cubicBezTo>
                  <a:cubicBezTo>
                    <a:pt x="72" y="43"/>
                    <a:pt x="73" y="42"/>
                    <a:pt x="73" y="42"/>
                  </a:cubicBezTo>
                  <a:cubicBezTo>
                    <a:pt x="73" y="42"/>
                    <a:pt x="75" y="42"/>
                    <a:pt x="75" y="42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6" y="43"/>
                    <a:pt x="76" y="42"/>
                    <a:pt x="76" y="42"/>
                  </a:cubicBezTo>
                  <a:cubicBezTo>
                    <a:pt x="78" y="42"/>
                    <a:pt x="78" y="43"/>
                    <a:pt x="80" y="43"/>
                  </a:cubicBezTo>
                  <a:cubicBezTo>
                    <a:pt x="83" y="43"/>
                    <a:pt x="89" y="42"/>
                    <a:pt x="92" y="41"/>
                  </a:cubicBezTo>
                  <a:cubicBezTo>
                    <a:pt x="93" y="41"/>
                    <a:pt x="94" y="41"/>
                    <a:pt x="94" y="41"/>
                  </a:cubicBezTo>
                  <a:cubicBezTo>
                    <a:pt x="96" y="42"/>
                    <a:pt x="97" y="41"/>
                    <a:pt x="99" y="41"/>
                  </a:cubicBezTo>
                  <a:cubicBezTo>
                    <a:pt x="99" y="41"/>
                    <a:pt x="101" y="42"/>
                    <a:pt x="101" y="42"/>
                  </a:cubicBezTo>
                  <a:cubicBezTo>
                    <a:pt x="103" y="42"/>
                    <a:pt x="106" y="41"/>
                    <a:pt x="107" y="41"/>
                  </a:cubicBezTo>
                  <a:cubicBezTo>
                    <a:pt x="107" y="42"/>
                    <a:pt x="108" y="42"/>
                    <a:pt x="108" y="42"/>
                  </a:cubicBezTo>
                  <a:cubicBezTo>
                    <a:pt x="109" y="42"/>
                    <a:pt x="110" y="42"/>
                    <a:pt x="110" y="41"/>
                  </a:cubicBezTo>
                  <a:cubicBezTo>
                    <a:pt x="111" y="42"/>
                    <a:pt x="111" y="42"/>
                    <a:pt x="111" y="42"/>
                  </a:cubicBezTo>
                  <a:cubicBezTo>
                    <a:pt x="112" y="42"/>
                    <a:pt x="113" y="41"/>
                    <a:pt x="114" y="41"/>
                  </a:cubicBezTo>
                  <a:cubicBezTo>
                    <a:pt x="118" y="42"/>
                    <a:pt x="123" y="40"/>
                    <a:pt x="126" y="40"/>
                  </a:cubicBezTo>
                  <a:cubicBezTo>
                    <a:pt x="126" y="37"/>
                    <a:pt x="127" y="37"/>
                    <a:pt x="128" y="35"/>
                  </a:cubicBezTo>
                  <a:cubicBezTo>
                    <a:pt x="128" y="36"/>
                    <a:pt x="130" y="35"/>
                    <a:pt x="129" y="35"/>
                  </a:cubicBezTo>
                  <a:cubicBezTo>
                    <a:pt x="129" y="35"/>
                    <a:pt x="129" y="35"/>
                    <a:pt x="129" y="34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31" y="35"/>
                    <a:pt x="131" y="35"/>
                    <a:pt x="131" y="36"/>
                  </a:cubicBezTo>
                  <a:cubicBezTo>
                    <a:pt x="131" y="36"/>
                    <a:pt x="131" y="39"/>
                    <a:pt x="131" y="39"/>
                  </a:cubicBezTo>
                  <a:cubicBezTo>
                    <a:pt x="131" y="40"/>
                    <a:pt x="132" y="40"/>
                    <a:pt x="133" y="40"/>
                  </a:cubicBezTo>
                  <a:cubicBezTo>
                    <a:pt x="133" y="41"/>
                    <a:pt x="133" y="43"/>
                    <a:pt x="132" y="44"/>
                  </a:cubicBezTo>
                  <a:cubicBezTo>
                    <a:pt x="132" y="44"/>
                    <a:pt x="131" y="44"/>
                    <a:pt x="131" y="45"/>
                  </a:cubicBezTo>
                  <a:cubicBezTo>
                    <a:pt x="130" y="46"/>
                    <a:pt x="130" y="47"/>
                    <a:pt x="128" y="48"/>
                  </a:cubicBezTo>
                  <a:cubicBezTo>
                    <a:pt x="128" y="50"/>
                    <a:pt x="128" y="52"/>
                    <a:pt x="127" y="51"/>
                  </a:cubicBezTo>
                  <a:cubicBezTo>
                    <a:pt x="127" y="51"/>
                    <a:pt x="127" y="51"/>
                    <a:pt x="127" y="51"/>
                  </a:cubicBezTo>
                  <a:cubicBezTo>
                    <a:pt x="127" y="51"/>
                    <a:pt x="127" y="51"/>
                    <a:pt x="127" y="51"/>
                  </a:cubicBezTo>
                  <a:cubicBezTo>
                    <a:pt x="126" y="53"/>
                    <a:pt x="124" y="56"/>
                    <a:pt x="125" y="58"/>
                  </a:cubicBezTo>
                  <a:cubicBezTo>
                    <a:pt x="124" y="58"/>
                    <a:pt x="122" y="58"/>
                    <a:pt x="122" y="59"/>
                  </a:cubicBezTo>
                  <a:cubicBezTo>
                    <a:pt x="121" y="60"/>
                    <a:pt x="122" y="61"/>
                    <a:pt x="122" y="61"/>
                  </a:cubicBezTo>
                  <a:cubicBezTo>
                    <a:pt x="121" y="62"/>
                    <a:pt x="120" y="62"/>
                    <a:pt x="120" y="62"/>
                  </a:cubicBezTo>
                  <a:cubicBezTo>
                    <a:pt x="119" y="63"/>
                    <a:pt x="120" y="63"/>
                    <a:pt x="120" y="64"/>
                  </a:cubicBezTo>
                  <a:cubicBezTo>
                    <a:pt x="119" y="65"/>
                    <a:pt x="119" y="64"/>
                    <a:pt x="118" y="65"/>
                  </a:cubicBezTo>
                  <a:cubicBezTo>
                    <a:pt x="117" y="66"/>
                    <a:pt x="116" y="67"/>
                    <a:pt x="115" y="68"/>
                  </a:cubicBezTo>
                  <a:cubicBezTo>
                    <a:pt x="114" y="68"/>
                    <a:pt x="115" y="68"/>
                    <a:pt x="114" y="68"/>
                  </a:cubicBezTo>
                  <a:cubicBezTo>
                    <a:pt x="112" y="74"/>
                    <a:pt x="107" y="77"/>
                    <a:pt x="102" y="81"/>
                  </a:cubicBezTo>
                  <a:cubicBezTo>
                    <a:pt x="102" y="82"/>
                    <a:pt x="102" y="82"/>
                    <a:pt x="101" y="83"/>
                  </a:cubicBezTo>
                  <a:cubicBezTo>
                    <a:pt x="101" y="83"/>
                    <a:pt x="100" y="83"/>
                    <a:pt x="100" y="83"/>
                  </a:cubicBezTo>
                  <a:cubicBezTo>
                    <a:pt x="100" y="83"/>
                    <a:pt x="99" y="85"/>
                    <a:pt x="99" y="85"/>
                  </a:cubicBezTo>
                  <a:cubicBezTo>
                    <a:pt x="98" y="85"/>
                    <a:pt x="97" y="85"/>
                    <a:pt x="96" y="86"/>
                  </a:cubicBezTo>
                  <a:cubicBezTo>
                    <a:pt x="96" y="86"/>
                    <a:pt x="96" y="86"/>
                    <a:pt x="96" y="87"/>
                  </a:cubicBezTo>
                  <a:cubicBezTo>
                    <a:pt x="95" y="87"/>
                    <a:pt x="94" y="88"/>
                    <a:pt x="93" y="89"/>
                  </a:cubicBezTo>
                  <a:cubicBezTo>
                    <a:pt x="93" y="89"/>
                    <a:pt x="93" y="90"/>
                    <a:pt x="93" y="90"/>
                  </a:cubicBezTo>
                  <a:cubicBezTo>
                    <a:pt x="92" y="91"/>
                    <a:pt x="92" y="90"/>
                    <a:pt x="91" y="91"/>
                  </a:cubicBezTo>
                  <a:cubicBezTo>
                    <a:pt x="91" y="91"/>
                    <a:pt x="89" y="95"/>
                    <a:pt x="89" y="96"/>
                  </a:cubicBezTo>
                  <a:cubicBezTo>
                    <a:pt x="88" y="96"/>
                    <a:pt x="86" y="95"/>
                    <a:pt x="86" y="95"/>
                  </a:cubicBezTo>
                  <a:cubicBezTo>
                    <a:pt x="86" y="96"/>
                    <a:pt x="86" y="96"/>
                    <a:pt x="86" y="96"/>
                  </a:cubicBezTo>
                  <a:cubicBezTo>
                    <a:pt x="85" y="96"/>
                    <a:pt x="84" y="98"/>
                    <a:pt x="83" y="98"/>
                  </a:cubicBezTo>
                  <a:cubicBezTo>
                    <a:pt x="82" y="99"/>
                    <a:pt x="81" y="98"/>
                    <a:pt x="80" y="99"/>
                  </a:cubicBezTo>
                  <a:cubicBezTo>
                    <a:pt x="77" y="99"/>
                    <a:pt x="77" y="101"/>
                    <a:pt x="76" y="104"/>
                  </a:cubicBezTo>
                  <a:cubicBezTo>
                    <a:pt x="76" y="104"/>
                    <a:pt x="75" y="103"/>
                    <a:pt x="74" y="104"/>
                  </a:cubicBezTo>
                  <a:cubicBezTo>
                    <a:pt x="73" y="105"/>
                    <a:pt x="75" y="105"/>
                    <a:pt x="73" y="105"/>
                  </a:cubicBezTo>
                  <a:cubicBezTo>
                    <a:pt x="73" y="106"/>
                    <a:pt x="73" y="105"/>
                    <a:pt x="71" y="105"/>
                  </a:cubicBezTo>
                  <a:cubicBezTo>
                    <a:pt x="71" y="107"/>
                    <a:pt x="68" y="109"/>
                    <a:pt x="67" y="109"/>
                  </a:cubicBezTo>
                  <a:cubicBezTo>
                    <a:pt x="67" y="109"/>
                    <a:pt x="67" y="110"/>
                    <a:pt x="67" y="110"/>
                  </a:cubicBezTo>
                  <a:cubicBezTo>
                    <a:pt x="64" y="111"/>
                    <a:pt x="62" y="113"/>
                    <a:pt x="60" y="114"/>
                  </a:cubicBezTo>
                  <a:cubicBezTo>
                    <a:pt x="59" y="115"/>
                    <a:pt x="58" y="114"/>
                    <a:pt x="57" y="115"/>
                  </a:cubicBezTo>
                  <a:cubicBezTo>
                    <a:pt x="57" y="115"/>
                    <a:pt x="57" y="115"/>
                    <a:pt x="57" y="116"/>
                  </a:cubicBezTo>
                  <a:cubicBezTo>
                    <a:pt x="56" y="116"/>
                    <a:pt x="55" y="116"/>
                    <a:pt x="54" y="116"/>
                  </a:cubicBezTo>
                  <a:cubicBezTo>
                    <a:pt x="54" y="116"/>
                    <a:pt x="54" y="117"/>
                    <a:pt x="54" y="117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2" y="118"/>
                    <a:pt x="50" y="117"/>
                    <a:pt x="49" y="118"/>
                  </a:cubicBezTo>
                  <a:cubicBezTo>
                    <a:pt x="48" y="119"/>
                    <a:pt x="48" y="119"/>
                    <a:pt x="48" y="119"/>
                  </a:cubicBezTo>
                  <a:cubicBezTo>
                    <a:pt x="48" y="119"/>
                    <a:pt x="47" y="119"/>
                    <a:pt x="46" y="119"/>
                  </a:cubicBezTo>
                  <a:cubicBezTo>
                    <a:pt x="46" y="120"/>
                    <a:pt x="45" y="121"/>
                    <a:pt x="45" y="121"/>
                  </a:cubicBezTo>
                  <a:cubicBezTo>
                    <a:pt x="44" y="122"/>
                    <a:pt x="43" y="122"/>
                    <a:pt x="42" y="122"/>
                  </a:cubicBezTo>
                  <a:cubicBezTo>
                    <a:pt x="42" y="122"/>
                    <a:pt x="42" y="122"/>
                    <a:pt x="42" y="123"/>
                  </a:cubicBezTo>
                  <a:cubicBezTo>
                    <a:pt x="41" y="123"/>
                    <a:pt x="41" y="123"/>
                    <a:pt x="40" y="123"/>
                  </a:cubicBezTo>
                  <a:cubicBezTo>
                    <a:pt x="40" y="123"/>
                    <a:pt x="38" y="124"/>
                    <a:pt x="38" y="124"/>
                  </a:cubicBezTo>
                  <a:cubicBezTo>
                    <a:pt x="38" y="124"/>
                    <a:pt x="38" y="124"/>
                    <a:pt x="37" y="124"/>
                  </a:cubicBezTo>
                  <a:cubicBezTo>
                    <a:pt x="36" y="124"/>
                    <a:pt x="34" y="125"/>
                    <a:pt x="33" y="126"/>
                  </a:cubicBezTo>
                  <a:cubicBezTo>
                    <a:pt x="31" y="126"/>
                    <a:pt x="30" y="126"/>
                    <a:pt x="29" y="126"/>
                  </a:cubicBezTo>
                  <a:cubicBezTo>
                    <a:pt x="25" y="128"/>
                    <a:pt x="21" y="128"/>
                    <a:pt x="16" y="128"/>
                  </a:cubicBezTo>
                  <a:cubicBezTo>
                    <a:pt x="16" y="128"/>
                    <a:pt x="16" y="127"/>
                    <a:pt x="15" y="127"/>
                  </a:cubicBezTo>
                  <a:cubicBezTo>
                    <a:pt x="14" y="127"/>
                    <a:pt x="15" y="127"/>
                    <a:pt x="14" y="128"/>
                  </a:cubicBezTo>
                  <a:cubicBezTo>
                    <a:pt x="13" y="128"/>
                    <a:pt x="11" y="128"/>
                    <a:pt x="9" y="128"/>
                  </a:cubicBezTo>
                  <a:cubicBezTo>
                    <a:pt x="9" y="128"/>
                    <a:pt x="9" y="129"/>
                    <a:pt x="9" y="129"/>
                  </a:cubicBezTo>
                  <a:cubicBezTo>
                    <a:pt x="9" y="129"/>
                    <a:pt x="9" y="128"/>
                    <a:pt x="9" y="128"/>
                  </a:cubicBezTo>
                  <a:cubicBezTo>
                    <a:pt x="8" y="128"/>
                    <a:pt x="7" y="128"/>
                    <a:pt x="6" y="128"/>
                  </a:cubicBezTo>
                  <a:cubicBezTo>
                    <a:pt x="3" y="128"/>
                    <a:pt x="3" y="129"/>
                    <a:pt x="0" y="129"/>
                  </a:cubicBezTo>
                  <a:cubicBezTo>
                    <a:pt x="1" y="130"/>
                    <a:pt x="1" y="129"/>
                    <a:pt x="0" y="130"/>
                  </a:cubicBezTo>
                  <a:cubicBezTo>
                    <a:pt x="1" y="131"/>
                    <a:pt x="0" y="131"/>
                    <a:pt x="1" y="132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2" y="138"/>
                    <a:pt x="4" y="139"/>
                    <a:pt x="5" y="140"/>
                  </a:cubicBezTo>
                  <a:cubicBezTo>
                    <a:pt x="6" y="141"/>
                    <a:pt x="7" y="145"/>
                    <a:pt x="8" y="145"/>
                  </a:cubicBezTo>
                  <a:cubicBezTo>
                    <a:pt x="8" y="145"/>
                    <a:pt x="9" y="146"/>
                    <a:pt x="10" y="146"/>
                  </a:cubicBezTo>
                  <a:cubicBezTo>
                    <a:pt x="10" y="146"/>
                    <a:pt x="11" y="147"/>
                    <a:pt x="11" y="147"/>
                  </a:cubicBezTo>
                  <a:cubicBezTo>
                    <a:pt x="12" y="147"/>
                    <a:pt x="12" y="147"/>
                    <a:pt x="12" y="147"/>
                  </a:cubicBezTo>
                  <a:cubicBezTo>
                    <a:pt x="14" y="148"/>
                    <a:pt x="14" y="150"/>
                    <a:pt x="15" y="152"/>
                  </a:cubicBezTo>
                  <a:cubicBezTo>
                    <a:pt x="16" y="152"/>
                    <a:pt x="17" y="153"/>
                    <a:pt x="17" y="153"/>
                  </a:cubicBezTo>
                  <a:cubicBezTo>
                    <a:pt x="18" y="153"/>
                    <a:pt x="18" y="152"/>
                    <a:pt x="18" y="152"/>
                  </a:cubicBezTo>
                  <a:cubicBezTo>
                    <a:pt x="19" y="152"/>
                    <a:pt x="22" y="152"/>
                    <a:pt x="23" y="153"/>
                  </a:cubicBezTo>
                  <a:cubicBezTo>
                    <a:pt x="23" y="153"/>
                    <a:pt x="23" y="153"/>
                    <a:pt x="23" y="154"/>
                  </a:cubicBezTo>
                  <a:cubicBezTo>
                    <a:pt x="24" y="154"/>
                    <a:pt x="24" y="153"/>
                    <a:pt x="24" y="153"/>
                  </a:cubicBezTo>
                  <a:cubicBezTo>
                    <a:pt x="25" y="154"/>
                    <a:pt x="27" y="155"/>
                    <a:pt x="28" y="156"/>
                  </a:cubicBezTo>
                  <a:cubicBezTo>
                    <a:pt x="28" y="156"/>
                    <a:pt x="29" y="155"/>
                    <a:pt x="29" y="155"/>
                  </a:cubicBezTo>
                  <a:cubicBezTo>
                    <a:pt x="31" y="156"/>
                    <a:pt x="32" y="157"/>
                    <a:pt x="33" y="158"/>
                  </a:cubicBezTo>
                  <a:cubicBezTo>
                    <a:pt x="33" y="158"/>
                    <a:pt x="33" y="157"/>
                    <a:pt x="34" y="157"/>
                  </a:cubicBezTo>
                  <a:cubicBezTo>
                    <a:pt x="34" y="157"/>
                    <a:pt x="34" y="157"/>
                    <a:pt x="34" y="157"/>
                  </a:cubicBezTo>
                  <a:cubicBezTo>
                    <a:pt x="34" y="158"/>
                    <a:pt x="34" y="159"/>
                    <a:pt x="33" y="159"/>
                  </a:cubicBezTo>
                  <a:cubicBezTo>
                    <a:pt x="33" y="160"/>
                    <a:pt x="33" y="160"/>
                    <a:pt x="33" y="160"/>
                  </a:cubicBezTo>
                  <a:cubicBezTo>
                    <a:pt x="34" y="160"/>
                    <a:pt x="36" y="160"/>
                    <a:pt x="36" y="160"/>
                  </a:cubicBezTo>
                  <a:cubicBezTo>
                    <a:pt x="36" y="160"/>
                    <a:pt x="36" y="161"/>
                    <a:pt x="36" y="161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8" y="162"/>
                    <a:pt x="41" y="161"/>
                    <a:pt x="41" y="161"/>
                  </a:cubicBezTo>
                  <a:cubicBezTo>
                    <a:pt x="43" y="162"/>
                    <a:pt x="44" y="163"/>
                    <a:pt x="47" y="163"/>
                  </a:cubicBezTo>
                  <a:cubicBezTo>
                    <a:pt x="47" y="164"/>
                    <a:pt x="47" y="164"/>
                    <a:pt x="47" y="164"/>
                  </a:cubicBezTo>
                  <a:cubicBezTo>
                    <a:pt x="48" y="165"/>
                    <a:pt x="51" y="164"/>
                    <a:pt x="53" y="164"/>
                  </a:cubicBezTo>
                  <a:cubicBezTo>
                    <a:pt x="56" y="165"/>
                    <a:pt x="60" y="166"/>
                    <a:pt x="64" y="167"/>
                  </a:cubicBezTo>
                  <a:cubicBezTo>
                    <a:pt x="66" y="167"/>
                    <a:pt x="68" y="167"/>
                    <a:pt x="68" y="165"/>
                  </a:cubicBezTo>
                  <a:cubicBezTo>
                    <a:pt x="69" y="166"/>
                    <a:pt x="69" y="165"/>
                    <a:pt x="69" y="167"/>
                  </a:cubicBezTo>
                  <a:cubicBezTo>
                    <a:pt x="70" y="166"/>
                    <a:pt x="69" y="166"/>
                    <a:pt x="70" y="166"/>
                  </a:cubicBezTo>
                  <a:cubicBezTo>
                    <a:pt x="70" y="166"/>
                    <a:pt x="71" y="166"/>
                    <a:pt x="72" y="166"/>
                  </a:cubicBezTo>
                  <a:cubicBezTo>
                    <a:pt x="73" y="166"/>
                    <a:pt x="73" y="167"/>
                    <a:pt x="74" y="168"/>
                  </a:cubicBezTo>
                  <a:cubicBezTo>
                    <a:pt x="75" y="167"/>
                    <a:pt x="77" y="168"/>
                    <a:pt x="78" y="167"/>
                  </a:cubicBezTo>
                  <a:cubicBezTo>
                    <a:pt x="79" y="167"/>
                    <a:pt x="78" y="166"/>
                    <a:pt x="80" y="166"/>
                  </a:cubicBezTo>
                  <a:cubicBezTo>
                    <a:pt x="80" y="166"/>
                    <a:pt x="81" y="167"/>
                    <a:pt x="82" y="168"/>
                  </a:cubicBezTo>
                  <a:cubicBezTo>
                    <a:pt x="82" y="167"/>
                    <a:pt x="82" y="167"/>
                    <a:pt x="82" y="167"/>
                  </a:cubicBezTo>
                  <a:cubicBezTo>
                    <a:pt x="84" y="166"/>
                    <a:pt x="85" y="167"/>
                    <a:pt x="86" y="167"/>
                  </a:cubicBezTo>
                  <a:cubicBezTo>
                    <a:pt x="88" y="166"/>
                    <a:pt x="91" y="165"/>
                    <a:pt x="93" y="165"/>
                  </a:cubicBezTo>
                  <a:cubicBezTo>
                    <a:pt x="94" y="165"/>
                    <a:pt x="96" y="166"/>
                    <a:pt x="97" y="165"/>
                  </a:cubicBezTo>
                  <a:cubicBezTo>
                    <a:pt x="97" y="165"/>
                    <a:pt x="99" y="164"/>
                    <a:pt x="100" y="164"/>
                  </a:cubicBezTo>
                  <a:cubicBezTo>
                    <a:pt x="101" y="164"/>
                    <a:pt x="102" y="165"/>
                    <a:pt x="103" y="164"/>
                  </a:cubicBezTo>
                  <a:cubicBezTo>
                    <a:pt x="104" y="164"/>
                    <a:pt x="105" y="163"/>
                    <a:pt x="106" y="163"/>
                  </a:cubicBezTo>
                  <a:cubicBezTo>
                    <a:pt x="107" y="162"/>
                    <a:pt x="107" y="164"/>
                    <a:pt x="109" y="163"/>
                  </a:cubicBezTo>
                  <a:cubicBezTo>
                    <a:pt x="109" y="163"/>
                    <a:pt x="110" y="162"/>
                    <a:pt x="110" y="162"/>
                  </a:cubicBezTo>
                  <a:cubicBezTo>
                    <a:pt x="111" y="162"/>
                    <a:pt x="112" y="162"/>
                    <a:pt x="112" y="162"/>
                  </a:cubicBezTo>
                  <a:cubicBezTo>
                    <a:pt x="112" y="162"/>
                    <a:pt x="112" y="162"/>
                    <a:pt x="112" y="161"/>
                  </a:cubicBezTo>
                  <a:cubicBezTo>
                    <a:pt x="115" y="160"/>
                    <a:pt x="116" y="162"/>
                    <a:pt x="118" y="161"/>
                  </a:cubicBezTo>
                  <a:cubicBezTo>
                    <a:pt x="119" y="161"/>
                    <a:pt x="121" y="160"/>
                    <a:pt x="121" y="159"/>
                  </a:cubicBezTo>
                  <a:cubicBezTo>
                    <a:pt x="122" y="159"/>
                    <a:pt x="123" y="160"/>
                    <a:pt x="124" y="159"/>
                  </a:cubicBezTo>
                  <a:cubicBezTo>
                    <a:pt x="125" y="158"/>
                    <a:pt x="125" y="158"/>
                    <a:pt x="125" y="156"/>
                  </a:cubicBezTo>
                  <a:cubicBezTo>
                    <a:pt x="126" y="156"/>
                    <a:pt x="125" y="156"/>
                    <a:pt x="126" y="156"/>
                  </a:cubicBezTo>
                  <a:cubicBezTo>
                    <a:pt x="126" y="157"/>
                    <a:pt x="127" y="157"/>
                    <a:pt x="127" y="158"/>
                  </a:cubicBezTo>
                  <a:cubicBezTo>
                    <a:pt x="128" y="158"/>
                    <a:pt x="129" y="158"/>
                    <a:pt x="130" y="157"/>
                  </a:cubicBezTo>
                  <a:cubicBezTo>
                    <a:pt x="130" y="157"/>
                    <a:pt x="130" y="157"/>
                    <a:pt x="130" y="156"/>
                  </a:cubicBezTo>
                  <a:cubicBezTo>
                    <a:pt x="131" y="156"/>
                    <a:pt x="131" y="158"/>
                    <a:pt x="132" y="157"/>
                  </a:cubicBezTo>
                  <a:cubicBezTo>
                    <a:pt x="134" y="157"/>
                    <a:pt x="137" y="155"/>
                    <a:pt x="138" y="154"/>
                  </a:cubicBezTo>
                  <a:cubicBezTo>
                    <a:pt x="138" y="153"/>
                    <a:pt x="138" y="153"/>
                    <a:pt x="138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8" y="152"/>
                    <a:pt x="138" y="152"/>
                    <a:pt x="139" y="152"/>
                  </a:cubicBezTo>
                  <a:cubicBezTo>
                    <a:pt x="139" y="152"/>
                    <a:pt x="139" y="153"/>
                    <a:pt x="140" y="154"/>
                  </a:cubicBezTo>
                  <a:cubicBezTo>
                    <a:pt x="140" y="154"/>
                    <a:pt x="147" y="152"/>
                    <a:pt x="148" y="152"/>
                  </a:cubicBezTo>
                  <a:cubicBezTo>
                    <a:pt x="148" y="150"/>
                    <a:pt x="149" y="149"/>
                    <a:pt x="150" y="149"/>
                  </a:cubicBezTo>
                  <a:cubicBezTo>
                    <a:pt x="150" y="148"/>
                    <a:pt x="150" y="148"/>
                    <a:pt x="150" y="148"/>
                  </a:cubicBezTo>
                  <a:cubicBezTo>
                    <a:pt x="150" y="148"/>
                    <a:pt x="151" y="148"/>
                    <a:pt x="151" y="148"/>
                  </a:cubicBezTo>
                  <a:cubicBezTo>
                    <a:pt x="151" y="148"/>
                    <a:pt x="152" y="147"/>
                    <a:pt x="154" y="147"/>
                  </a:cubicBezTo>
                  <a:cubicBezTo>
                    <a:pt x="155" y="144"/>
                    <a:pt x="156" y="144"/>
                    <a:pt x="156" y="142"/>
                  </a:cubicBezTo>
                  <a:cubicBezTo>
                    <a:pt x="157" y="140"/>
                    <a:pt x="157" y="139"/>
                    <a:pt x="157" y="137"/>
                  </a:cubicBezTo>
                  <a:cubicBezTo>
                    <a:pt x="157" y="136"/>
                    <a:pt x="158" y="136"/>
                    <a:pt x="158" y="136"/>
                  </a:cubicBezTo>
                  <a:cubicBezTo>
                    <a:pt x="159" y="135"/>
                    <a:pt x="159" y="133"/>
                    <a:pt x="159" y="132"/>
                  </a:cubicBezTo>
                  <a:cubicBezTo>
                    <a:pt x="160" y="131"/>
                    <a:pt x="160" y="131"/>
                    <a:pt x="161" y="131"/>
                  </a:cubicBezTo>
                  <a:cubicBezTo>
                    <a:pt x="162" y="131"/>
                    <a:pt x="162" y="131"/>
                    <a:pt x="163" y="131"/>
                  </a:cubicBezTo>
                  <a:cubicBezTo>
                    <a:pt x="164" y="130"/>
                    <a:pt x="164" y="129"/>
                    <a:pt x="164" y="127"/>
                  </a:cubicBezTo>
                  <a:cubicBezTo>
                    <a:pt x="165" y="126"/>
                    <a:pt x="167" y="124"/>
                    <a:pt x="168" y="124"/>
                  </a:cubicBezTo>
                  <a:cubicBezTo>
                    <a:pt x="167" y="122"/>
                    <a:pt x="168" y="123"/>
                    <a:pt x="167" y="123"/>
                  </a:cubicBezTo>
                  <a:cubicBezTo>
                    <a:pt x="168" y="122"/>
                    <a:pt x="168" y="122"/>
                    <a:pt x="170" y="122"/>
                  </a:cubicBezTo>
                  <a:cubicBezTo>
                    <a:pt x="170" y="119"/>
                    <a:pt x="169" y="121"/>
                    <a:pt x="172" y="120"/>
                  </a:cubicBezTo>
                  <a:cubicBezTo>
                    <a:pt x="172" y="119"/>
                    <a:pt x="172" y="119"/>
                    <a:pt x="172" y="119"/>
                  </a:cubicBezTo>
                  <a:cubicBezTo>
                    <a:pt x="172" y="119"/>
                    <a:pt x="171" y="118"/>
                    <a:pt x="171" y="118"/>
                  </a:cubicBezTo>
                  <a:cubicBezTo>
                    <a:pt x="170" y="117"/>
                    <a:pt x="171" y="117"/>
                    <a:pt x="171" y="116"/>
                  </a:cubicBezTo>
                  <a:cubicBezTo>
                    <a:pt x="171" y="115"/>
                    <a:pt x="171" y="115"/>
                    <a:pt x="171" y="115"/>
                  </a:cubicBezTo>
                  <a:cubicBezTo>
                    <a:pt x="172" y="115"/>
                    <a:pt x="171" y="115"/>
                    <a:pt x="172" y="116"/>
                  </a:cubicBezTo>
                  <a:cubicBezTo>
                    <a:pt x="173" y="115"/>
                    <a:pt x="173" y="115"/>
                    <a:pt x="174" y="113"/>
                  </a:cubicBezTo>
                  <a:cubicBezTo>
                    <a:pt x="174" y="113"/>
                    <a:pt x="174" y="113"/>
                    <a:pt x="175" y="113"/>
                  </a:cubicBezTo>
                  <a:cubicBezTo>
                    <a:pt x="175" y="113"/>
                    <a:pt x="175" y="112"/>
                    <a:pt x="175" y="112"/>
                  </a:cubicBezTo>
                  <a:cubicBezTo>
                    <a:pt x="173" y="112"/>
                    <a:pt x="171" y="111"/>
                    <a:pt x="170" y="11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4371" name="Freeform 1294"/>
            <p:cNvSpPr>
              <a:spLocks/>
            </p:cNvSpPr>
            <p:nvPr/>
          </p:nvSpPr>
          <p:spPr bwMode="auto">
            <a:xfrm>
              <a:off x="4657725" y="4001086"/>
              <a:ext cx="377825" cy="506413"/>
            </a:xfrm>
            <a:custGeom>
              <a:avLst/>
              <a:gdLst>
                <a:gd name="T0" fmla="*/ 100 w 101"/>
                <a:gd name="T1" fmla="*/ 53 h 135"/>
                <a:gd name="T2" fmla="*/ 87 w 101"/>
                <a:gd name="T3" fmla="*/ 21 h 135"/>
                <a:gd name="T4" fmla="*/ 82 w 101"/>
                <a:gd name="T5" fmla="*/ 17 h 135"/>
                <a:gd name="T6" fmla="*/ 73 w 101"/>
                <a:gd name="T7" fmla="*/ 11 h 135"/>
                <a:gd name="T8" fmla="*/ 63 w 101"/>
                <a:gd name="T9" fmla="*/ 3 h 135"/>
                <a:gd name="T10" fmla="*/ 48 w 101"/>
                <a:gd name="T11" fmla="*/ 0 h 135"/>
                <a:gd name="T12" fmla="*/ 37 w 101"/>
                <a:gd name="T13" fmla="*/ 2 h 135"/>
                <a:gd name="T14" fmla="*/ 27 w 101"/>
                <a:gd name="T15" fmla="*/ 17 h 135"/>
                <a:gd name="T16" fmla="*/ 37 w 101"/>
                <a:gd name="T17" fmla="*/ 19 h 135"/>
                <a:gd name="T18" fmla="*/ 40 w 101"/>
                <a:gd name="T19" fmla="*/ 22 h 135"/>
                <a:gd name="T20" fmla="*/ 47 w 101"/>
                <a:gd name="T21" fmla="*/ 26 h 135"/>
                <a:gd name="T22" fmla="*/ 53 w 101"/>
                <a:gd name="T23" fmla="*/ 32 h 135"/>
                <a:gd name="T24" fmla="*/ 61 w 101"/>
                <a:gd name="T25" fmla="*/ 42 h 135"/>
                <a:gd name="T26" fmla="*/ 61 w 101"/>
                <a:gd name="T27" fmla="*/ 65 h 135"/>
                <a:gd name="T28" fmla="*/ 58 w 101"/>
                <a:gd name="T29" fmla="*/ 79 h 135"/>
                <a:gd name="T30" fmla="*/ 45 w 101"/>
                <a:gd name="T31" fmla="*/ 93 h 135"/>
                <a:gd name="T32" fmla="*/ 34 w 101"/>
                <a:gd name="T33" fmla="*/ 86 h 135"/>
                <a:gd name="T34" fmla="*/ 31 w 101"/>
                <a:gd name="T35" fmla="*/ 70 h 135"/>
                <a:gd name="T36" fmla="*/ 33 w 101"/>
                <a:gd name="T37" fmla="*/ 65 h 135"/>
                <a:gd name="T38" fmla="*/ 32 w 101"/>
                <a:gd name="T39" fmla="*/ 58 h 135"/>
                <a:gd name="T40" fmla="*/ 32 w 101"/>
                <a:gd name="T41" fmla="*/ 51 h 135"/>
                <a:gd name="T42" fmla="*/ 33 w 101"/>
                <a:gd name="T43" fmla="*/ 44 h 135"/>
                <a:gd name="T44" fmla="*/ 28 w 101"/>
                <a:gd name="T45" fmla="*/ 31 h 135"/>
                <a:gd name="T46" fmla="*/ 21 w 101"/>
                <a:gd name="T47" fmla="*/ 9 h 135"/>
                <a:gd name="T48" fmla="*/ 18 w 101"/>
                <a:gd name="T49" fmla="*/ 9 h 135"/>
                <a:gd name="T50" fmla="*/ 14 w 101"/>
                <a:gd name="T51" fmla="*/ 17 h 135"/>
                <a:gd name="T52" fmla="*/ 11 w 101"/>
                <a:gd name="T53" fmla="*/ 26 h 135"/>
                <a:gd name="T54" fmla="*/ 8 w 101"/>
                <a:gd name="T55" fmla="*/ 30 h 135"/>
                <a:gd name="T56" fmla="*/ 7 w 101"/>
                <a:gd name="T57" fmla="*/ 35 h 135"/>
                <a:gd name="T58" fmla="*/ 4 w 101"/>
                <a:gd name="T59" fmla="*/ 44 h 135"/>
                <a:gd name="T60" fmla="*/ 2 w 101"/>
                <a:gd name="T61" fmla="*/ 63 h 135"/>
                <a:gd name="T62" fmla="*/ 0 w 101"/>
                <a:gd name="T63" fmla="*/ 73 h 135"/>
                <a:gd name="T64" fmla="*/ 2 w 101"/>
                <a:gd name="T65" fmla="*/ 91 h 135"/>
                <a:gd name="T66" fmla="*/ 4 w 101"/>
                <a:gd name="T67" fmla="*/ 99 h 135"/>
                <a:gd name="T68" fmla="*/ 3 w 101"/>
                <a:gd name="T69" fmla="*/ 104 h 135"/>
                <a:gd name="T70" fmla="*/ 8 w 101"/>
                <a:gd name="T71" fmla="*/ 108 h 135"/>
                <a:gd name="T72" fmla="*/ 6 w 101"/>
                <a:gd name="T73" fmla="*/ 116 h 135"/>
                <a:gd name="T74" fmla="*/ 18 w 101"/>
                <a:gd name="T75" fmla="*/ 126 h 135"/>
                <a:gd name="T76" fmla="*/ 29 w 101"/>
                <a:gd name="T77" fmla="*/ 126 h 135"/>
                <a:gd name="T78" fmla="*/ 40 w 101"/>
                <a:gd name="T79" fmla="*/ 123 h 135"/>
                <a:gd name="T80" fmla="*/ 41 w 101"/>
                <a:gd name="T81" fmla="*/ 121 h 135"/>
                <a:gd name="T82" fmla="*/ 41 w 101"/>
                <a:gd name="T83" fmla="*/ 118 h 135"/>
                <a:gd name="T84" fmla="*/ 48 w 101"/>
                <a:gd name="T85" fmla="*/ 121 h 135"/>
                <a:gd name="T86" fmla="*/ 54 w 101"/>
                <a:gd name="T87" fmla="*/ 133 h 135"/>
                <a:gd name="T88" fmla="*/ 59 w 101"/>
                <a:gd name="T89" fmla="*/ 133 h 135"/>
                <a:gd name="T90" fmla="*/ 64 w 101"/>
                <a:gd name="T91" fmla="*/ 133 h 135"/>
                <a:gd name="T92" fmla="*/ 71 w 101"/>
                <a:gd name="T93" fmla="*/ 129 h 135"/>
                <a:gd name="T94" fmla="*/ 79 w 101"/>
                <a:gd name="T95" fmla="*/ 123 h 135"/>
                <a:gd name="T96" fmla="*/ 87 w 101"/>
                <a:gd name="T97" fmla="*/ 122 h 135"/>
                <a:gd name="T98" fmla="*/ 90 w 101"/>
                <a:gd name="T99" fmla="*/ 116 h 135"/>
                <a:gd name="T100" fmla="*/ 94 w 101"/>
                <a:gd name="T101" fmla="*/ 101 h 135"/>
                <a:gd name="T102" fmla="*/ 100 w 101"/>
                <a:gd name="T103" fmla="*/ 76 h 135"/>
                <a:gd name="T104" fmla="*/ 100 w 101"/>
                <a:gd name="T105" fmla="*/ 62 h 13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01"/>
                <a:gd name="T160" fmla="*/ 0 h 135"/>
                <a:gd name="T161" fmla="*/ 101 w 101"/>
                <a:gd name="T162" fmla="*/ 135 h 135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01" h="135">
                  <a:moveTo>
                    <a:pt x="101" y="60"/>
                  </a:moveTo>
                  <a:cubicBezTo>
                    <a:pt x="100" y="58"/>
                    <a:pt x="100" y="56"/>
                    <a:pt x="99" y="54"/>
                  </a:cubicBezTo>
                  <a:cubicBezTo>
                    <a:pt x="100" y="53"/>
                    <a:pt x="100" y="53"/>
                    <a:pt x="100" y="53"/>
                  </a:cubicBezTo>
                  <a:cubicBezTo>
                    <a:pt x="99" y="52"/>
                    <a:pt x="99" y="50"/>
                    <a:pt x="98" y="49"/>
                  </a:cubicBezTo>
                  <a:cubicBezTo>
                    <a:pt x="98" y="45"/>
                    <a:pt x="95" y="36"/>
                    <a:pt x="94" y="34"/>
                  </a:cubicBezTo>
                  <a:cubicBezTo>
                    <a:pt x="91" y="30"/>
                    <a:pt x="90" y="24"/>
                    <a:pt x="87" y="21"/>
                  </a:cubicBezTo>
                  <a:cubicBezTo>
                    <a:pt x="86" y="21"/>
                    <a:pt x="86" y="21"/>
                    <a:pt x="85" y="21"/>
                  </a:cubicBezTo>
                  <a:cubicBezTo>
                    <a:pt x="84" y="20"/>
                    <a:pt x="85" y="18"/>
                    <a:pt x="84" y="17"/>
                  </a:cubicBezTo>
                  <a:cubicBezTo>
                    <a:pt x="83" y="17"/>
                    <a:pt x="83" y="17"/>
                    <a:pt x="82" y="17"/>
                  </a:cubicBezTo>
                  <a:cubicBezTo>
                    <a:pt x="83" y="14"/>
                    <a:pt x="80" y="14"/>
                    <a:pt x="78" y="13"/>
                  </a:cubicBezTo>
                  <a:cubicBezTo>
                    <a:pt x="78" y="12"/>
                    <a:pt x="78" y="12"/>
                    <a:pt x="79" y="12"/>
                  </a:cubicBezTo>
                  <a:cubicBezTo>
                    <a:pt x="77" y="11"/>
                    <a:pt x="75" y="11"/>
                    <a:pt x="73" y="11"/>
                  </a:cubicBezTo>
                  <a:cubicBezTo>
                    <a:pt x="72" y="10"/>
                    <a:pt x="70" y="6"/>
                    <a:pt x="68" y="6"/>
                  </a:cubicBezTo>
                  <a:cubicBezTo>
                    <a:pt x="68" y="6"/>
                    <a:pt x="67" y="6"/>
                    <a:pt x="66" y="6"/>
                  </a:cubicBezTo>
                  <a:cubicBezTo>
                    <a:pt x="65" y="5"/>
                    <a:pt x="64" y="4"/>
                    <a:pt x="63" y="3"/>
                  </a:cubicBezTo>
                  <a:cubicBezTo>
                    <a:pt x="63" y="3"/>
                    <a:pt x="62" y="4"/>
                    <a:pt x="61" y="4"/>
                  </a:cubicBezTo>
                  <a:cubicBezTo>
                    <a:pt x="60" y="4"/>
                    <a:pt x="59" y="2"/>
                    <a:pt x="59" y="2"/>
                  </a:cubicBezTo>
                  <a:cubicBezTo>
                    <a:pt x="55" y="1"/>
                    <a:pt x="51" y="1"/>
                    <a:pt x="48" y="0"/>
                  </a:cubicBezTo>
                  <a:cubicBezTo>
                    <a:pt x="44" y="0"/>
                    <a:pt x="42" y="3"/>
                    <a:pt x="39" y="0"/>
                  </a:cubicBezTo>
                  <a:cubicBezTo>
                    <a:pt x="38" y="1"/>
                    <a:pt x="38" y="0"/>
                    <a:pt x="38" y="2"/>
                  </a:cubicBezTo>
                  <a:cubicBezTo>
                    <a:pt x="38" y="2"/>
                    <a:pt x="37" y="2"/>
                    <a:pt x="37" y="2"/>
                  </a:cubicBezTo>
                  <a:cubicBezTo>
                    <a:pt x="37" y="8"/>
                    <a:pt x="30" y="10"/>
                    <a:pt x="28" y="14"/>
                  </a:cubicBezTo>
                  <a:cubicBezTo>
                    <a:pt x="28" y="14"/>
                    <a:pt x="27" y="14"/>
                    <a:pt x="27" y="15"/>
                  </a:cubicBezTo>
                  <a:cubicBezTo>
                    <a:pt x="27" y="15"/>
                    <a:pt x="27" y="16"/>
                    <a:pt x="27" y="17"/>
                  </a:cubicBezTo>
                  <a:cubicBezTo>
                    <a:pt x="28" y="16"/>
                    <a:pt x="29" y="16"/>
                    <a:pt x="29" y="16"/>
                  </a:cubicBezTo>
                  <a:cubicBezTo>
                    <a:pt x="31" y="17"/>
                    <a:pt x="32" y="18"/>
                    <a:pt x="34" y="19"/>
                  </a:cubicBezTo>
                  <a:cubicBezTo>
                    <a:pt x="35" y="20"/>
                    <a:pt x="36" y="19"/>
                    <a:pt x="37" y="19"/>
                  </a:cubicBezTo>
                  <a:cubicBezTo>
                    <a:pt x="37" y="20"/>
                    <a:pt x="38" y="21"/>
                    <a:pt x="38" y="21"/>
                  </a:cubicBezTo>
                  <a:cubicBezTo>
                    <a:pt x="39" y="21"/>
                    <a:pt x="39" y="21"/>
                    <a:pt x="40" y="21"/>
                  </a:cubicBezTo>
                  <a:cubicBezTo>
                    <a:pt x="40" y="21"/>
                    <a:pt x="40" y="22"/>
                    <a:pt x="40" y="22"/>
                  </a:cubicBezTo>
                  <a:cubicBezTo>
                    <a:pt x="41" y="22"/>
                    <a:pt x="42" y="22"/>
                    <a:pt x="43" y="22"/>
                  </a:cubicBezTo>
                  <a:cubicBezTo>
                    <a:pt x="43" y="23"/>
                    <a:pt x="43" y="23"/>
                    <a:pt x="44" y="24"/>
                  </a:cubicBezTo>
                  <a:cubicBezTo>
                    <a:pt x="44" y="25"/>
                    <a:pt x="47" y="25"/>
                    <a:pt x="47" y="26"/>
                  </a:cubicBezTo>
                  <a:cubicBezTo>
                    <a:pt x="47" y="26"/>
                    <a:pt x="47" y="26"/>
                    <a:pt x="47" y="27"/>
                  </a:cubicBezTo>
                  <a:cubicBezTo>
                    <a:pt x="49" y="28"/>
                    <a:pt x="51" y="28"/>
                    <a:pt x="52" y="30"/>
                  </a:cubicBezTo>
                  <a:cubicBezTo>
                    <a:pt x="52" y="30"/>
                    <a:pt x="52" y="31"/>
                    <a:pt x="53" y="32"/>
                  </a:cubicBezTo>
                  <a:cubicBezTo>
                    <a:pt x="53" y="33"/>
                    <a:pt x="56" y="34"/>
                    <a:pt x="57" y="35"/>
                  </a:cubicBezTo>
                  <a:cubicBezTo>
                    <a:pt x="57" y="37"/>
                    <a:pt x="57" y="38"/>
                    <a:pt x="58" y="40"/>
                  </a:cubicBezTo>
                  <a:cubicBezTo>
                    <a:pt x="58" y="41"/>
                    <a:pt x="61" y="41"/>
                    <a:pt x="61" y="42"/>
                  </a:cubicBezTo>
                  <a:cubicBezTo>
                    <a:pt x="62" y="43"/>
                    <a:pt x="63" y="51"/>
                    <a:pt x="63" y="51"/>
                  </a:cubicBezTo>
                  <a:cubicBezTo>
                    <a:pt x="64" y="53"/>
                    <a:pt x="64" y="55"/>
                    <a:pt x="64" y="57"/>
                  </a:cubicBezTo>
                  <a:cubicBezTo>
                    <a:pt x="64" y="59"/>
                    <a:pt x="61" y="64"/>
                    <a:pt x="61" y="65"/>
                  </a:cubicBezTo>
                  <a:cubicBezTo>
                    <a:pt x="61" y="67"/>
                    <a:pt x="63" y="71"/>
                    <a:pt x="63" y="72"/>
                  </a:cubicBezTo>
                  <a:cubicBezTo>
                    <a:pt x="63" y="75"/>
                    <a:pt x="62" y="75"/>
                    <a:pt x="62" y="78"/>
                  </a:cubicBezTo>
                  <a:cubicBezTo>
                    <a:pt x="60" y="79"/>
                    <a:pt x="60" y="79"/>
                    <a:pt x="58" y="79"/>
                  </a:cubicBezTo>
                  <a:cubicBezTo>
                    <a:pt x="58" y="80"/>
                    <a:pt x="58" y="80"/>
                    <a:pt x="58" y="81"/>
                  </a:cubicBezTo>
                  <a:cubicBezTo>
                    <a:pt x="58" y="81"/>
                    <a:pt x="57" y="81"/>
                    <a:pt x="57" y="81"/>
                  </a:cubicBezTo>
                  <a:cubicBezTo>
                    <a:pt x="56" y="85"/>
                    <a:pt x="51" y="93"/>
                    <a:pt x="45" y="93"/>
                  </a:cubicBezTo>
                  <a:cubicBezTo>
                    <a:pt x="42" y="93"/>
                    <a:pt x="39" y="90"/>
                    <a:pt x="38" y="90"/>
                  </a:cubicBezTo>
                  <a:cubicBezTo>
                    <a:pt x="37" y="88"/>
                    <a:pt x="36" y="87"/>
                    <a:pt x="35" y="85"/>
                  </a:cubicBezTo>
                  <a:cubicBezTo>
                    <a:pt x="35" y="85"/>
                    <a:pt x="35" y="86"/>
                    <a:pt x="34" y="86"/>
                  </a:cubicBezTo>
                  <a:cubicBezTo>
                    <a:pt x="33" y="85"/>
                    <a:pt x="33" y="84"/>
                    <a:pt x="31" y="84"/>
                  </a:cubicBezTo>
                  <a:cubicBezTo>
                    <a:pt x="31" y="79"/>
                    <a:pt x="31" y="76"/>
                    <a:pt x="32" y="72"/>
                  </a:cubicBezTo>
                  <a:cubicBezTo>
                    <a:pt x="32" y="72"/>
                    <a:pt x="31" y="71"/>
                    <a:pt x="31" y="70"/>
                  </a:cubicBezTo>
                  <a:cubicBezTo>
                    <a:pt x="31" y="69"/>
                    <a:pt x="33" y="68"/>
                    <a:pt x="33" y="68"/>
                  </a:cubicBezTo>
                  <a:cubicBezTo>
                    <a:pt x="32" y="68"/>
                    <a:pt x="32" y="67"/>
                    <a:pt x="32" y="67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2" y="63"/>
                    <a:pt x="32" y="62"/>
                  </a:cubicBezTo>
                  <a:cubicBezTo>
                    <a:pt x="32" y="62"/>
                    <a:pt x="33" y="61"/>
                    <a:pt x="33" y="61"/>
                  </a:cubicBezTo>
                  <a:cubicBezTo>
                    <a:pt x="33" y="60"/>
                    <a:pt x="32" y="59"/>
                    <a:pt x="32" y="58"/>
                  </a:cubicBezTo>
                  <a:cubicBezTo>
                    <a:pt x="32" y="57"/>
                    <a:pt x="33" y="55"/>
                    <a:pt x="33" y="55"/>
                  </a:cubicBezTo>
                  <a:cubicBezTo>
                    <a:pt x="33" y="54"/>
                    <a:pt x="32" y="54"/>
                    <a:pt x="32" y="53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3" y="50"/>
                    <a:pt x="32" y="49"/>
                  </a:cubicBezTo>
                  <a:cubicBezTo>
                    <a:pt x="33" y="48"/>
                    <a:pt x="33" y="47"/>
                    <a:pt x="33" y="44"/>
                  </a:cubicBezTo>
                  <a:cubicBezTo>
                    <a:pt x="32" y="43"/>
                    <a:pt x="31" y="39"/>
                    <a:pt x="30" y="36"/>
                  </a:cubicBezTo>
                  <a:cubicBezTo>
                    <a:pt x="29" y="35"/>
                    <a:pt x="30" y="32"/>
                    <a:pt x="29" y="31"/>
                  </a:cubicBezTo>
                  <a:cubicBezTo>
                    <a:pt x="29" y="31"/>
                    <a:pt x="28" y="31"/>
                    <a:pt x="28" y="31"/>
                  </a:cubicBezTo>
                  <a:cubicBezTo>
                    <a:pt x="28" y="31"/>
                    <a:pt x="27" y="29"/>
                    <a:pt x="27" y="29"/>
                  </a:cubicBezTo>
                  <a:cubicBezTo>
                    <a:pt x="27" y="27"/>
                    <a:pt x="27" y="26"/>
                    <a:pt x="27" y="24"/>
                  </a:cubicBezTo>
                  <a:cubicBezTo>
                    <a:pt x="25" y="21"/>
                    <a:pt x="23" y="11"/>
                    <a:pt x="21" y="9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8"/>
                    <a:pt x="20" y="9"/>
                    <a:pt x="20" y="9"/>
                  </a:cubicBezTo>
                  <a:cubicBezTo>
                    <a:pt x="19" y="9"/>
                    <a:pt x="19" y="8"/>
                    <a:pt x="18" y="9"/>
                  </a:cubicBezTo>
                  <a:cubicBezTo>
                    <a:pt x="16" y="10"/>
                    <a:pt x="16" y="13"/>
                    <a:pt x="15" y="15"/>
                  </a:cubicBezTo>
                  <a:cubicBezTo>
                    <a:pt x="14" y="16"/>
                    <a:pt x="15" y="15"/>
                    <a:pt x="14" y="15"/>
                  </a:cubicBezTo>
                  <a:cubicBezTo>
                    <a:pt x="14" y="17"/>
                    <a:pt x="13" y="16"/>
                    <a:pt x="14" y="17"/>
                  </a:cubicBezTo>
                  <a:cubicBezTo>
                    <a:pt x="13" y="17"/>
                    <a:pt x="13" y="17"/>
                    <a:pt x="12" y="17"/>
                  </a:cubicBezTo>
                  <a:cubicBezTo>
                    <a:pt x="12" y="20"/>
                    <a:pt x="11" y="22"/>
                    <a:pt x="11" y="24"/>
                  </a:cubicBezTo>
                  <a:cubicBezTo>
                    <a:pt x="11" y="24"/>
                    <a:pt x="11" y="25"/>
                    <a:pt x="11" y="26"/>
                  </a:cubicBezTo>
                  <a:cubicBezTo>
                    <a:pt x="10" y="26"/>
                    <a:pt x="10" y="27"/>
                    <a:pt x="9" y="27"/>
                  </a:cubicBezTo>
                  <a:cubicBezTo>
                    <a:pt x="9" y="28"/>
                    <a:pt x="9" y="28"/>
                    <a:pt x="9" y="29"/>
                  </a:cubicBezTo>
                  <a:cubicBezTo>
                    <a:pt x="9" y="29"/>
                    <a:pt x="8" y="29"/>
                    <a:pt x="8" y="30"/>
                  </a:cubicBezTo>
                  <a:cubicBezTo>
                    <a:pt x="8" y="31"/>
                    <a:pt x="8" y="31"/>
                    <a:pt x="8" y="32"/>
                  </a:cubicBezTo>
                  <a:cubicBezTo>
                    <a:pt x="8" y="32"/>
                    <a:pt x="7" y="33"/>
                    <a:pt x="7" y="33"/>
                  </a:cubicBezTo>
                  <a:cubicBezTo>
                    <a:pt x="7" y="34"/>
                    <a:pt x="7" y="35"/>
                    <a:pt x="7" y="35"/>
                  </a:cubicBezTo>
                  <a:cubicBezTo>
                    <a:pt x="7" y="36"/>
                    <a:pt x="6" y="36"/>
                    <a:pt x="6" y="37"/>
                  </a:cubicBezTo>
                  <a:cubicBezTo>
                    <a:pt x="5" y="39"/>
                    <a:pt x="7" y="43"/>
                    <a:pt x="6" y="44"/>
                  </a:cubicBezTo>
                  <a:cubicBezTo>
                    <a:pt x="5" y="45"/>
                    <a:pt x="5" y="45"/>
                    <a:pt x="4" y="44"/>
                  </a:cubicBezTo>
                  <a:cubicBezTo>
                    <a:pt x="4" y="46"/>
                    <a:pt x="2" y="49"/>
                    <a:pt x="3" y="51"/>
                  </a:cubicBezTo>
                  <a:cubicBezTo>
                    <a:pt x="3" y="52"/>
                    <a:pt x="3" y="51"/>
                    <a:pt x="2" y="52"/>
                  </a:cubicBezTo>
                  <a:cubicBezTo>
                    <a:pt x="2" y="54"/>
                    <a:pt x="2" y="61"/>
                    <a:pt x="2" y="63"/>
                  </a:cubicBezTo>
                  <a:cubicBezTo>
                    <a:pt x="1" y="63"/>
                    <a:pt x="0" y="64"/>
                    <a:pt x="0" y="65"/>
                  </a:cubicBezTo>
                  <a:cubicBezTo>
                    <a:pt x="0" y="66"/>
                    <a:pt x="0" y="68"/>
                    <a:pt x="1" y="69"/>
                  </a:cubicBezTo>
                  <a:cubicBezTo>
                    <a:pt x="1" y="70"/>
                    <a:pt x="0" y="72"/>
                    <a:pt x="0" y="73"/>
                  </a:cubicBezTo>
                  <a:cubicBezTo>
                    <a:pt x="0" y="75"/>
                    <a:pt x="1" y="74"/>
                    <a:pt x="1" y="75"/>
                  </a:cubicBezTo>
                  <a:cubicBezTo>
                    <a:pt x="1" y="75"/>
                    <a:pt x="2" y="81"/>
                    <a:pt x="2" y="82"/>
                  </a:cubicBezTo>
                  <a:cubicBezTo>
                    <a:pt x="1" y="86"/>
                    <a:pt x="4" y="88"/>
                    <a:pt x="2" y="91"/>
                  </a:cubicBezTo>
                  <a:cubicBezTo>
                    <a:pt x="3" y="93"/>
                    <a:pt x="3" y="93"/>
                    <a:pt x="4" y="94"/>
                  </a:cubicBezTo>
                  <a:cubicBezTo>
                    <a:pt x="4" y="95"/>
                    <a:pt x="3" y="96"/>
                    <a:pt x="3" y="97"/>
                  </a:cubicBezTo>
                  <a:cubicBezTo>
                    <a:pt x="3" y="98"/>
                    <a:pt x="3" y="99"/>
                    <a:pt x="4" y="99"/>
                  </a:cubicBezTo>
                  <a:cubicBezTo>
                    <a:pt x="3" y="101"/>
                    <a:pt x="3" y="101"/>
                    <a:pt x="3" y="101"/>
                  </a:cubicBezTo>
                  <a:cubicBezTo>
                    <a:pt x="3" y="101"/>
                    <a:pt x="3" y="101"/>
                    <a:pt x="4" y="102"/>
                  </a:cubicBezTo>
                  <a:cubicBezTo>
                    <a:pt x="3" y="102"/>
                    <a:pt x="2" y="102"/>
                    <a:pt x="3" y="104"/>
                  </a:cubicBezTo>
                  <a:cubicBezTo>
                    <a:pt x="3" y="104"/>
                    <a:pt x="4" y="104"/>
                    <a:pt x="4" y="105"/>
                  </a:cubicBezTo>
                  <a:cubicBezTo>
                    <a:pt x="4" y="106"/>
                    <a:pt x="4" y="107"/>
                    <a:pt x="5" y="108"/>
                  </a:cubicBezTo>
                  <a:cubicBezTo>
                    <a:pt x="6" y="108"/>
                    <a:pt x="7" y="108"/>
                    <a:pt x="8" y="108"/>
                  </a:cubicBezTo>
                  <a:cubicBezTo>
                    <a:pt x="7" y="109"/>
                    <a:pt x="7" y="109"/>
                    <a:pt x="6" y="109"/>
                  </a:cubicBezTo>
                  <a:cubicBezTo>
                    <a:pt x="6" y="110"/>
                    <a:pt x="7" y="112"/>
                    <a:pt x="7" y="113"/>
                  </a:cubicBezTo>
                  <a:cubicBezTo>
                    <a:pt x="7" y="114"/>
                    <a:pt x="6" y="115"/>
                    <a:pt x="6" y="116"/>
                  </a:cubicBezTo>
                  <a:cubicBezTo>
                    <a:pt x="7" y="117"/>
                    <a:pt x="7" y="118"/>
                    <a:pt x="8" y="119"/>
                  </a:cubicBezTo>
                  <a:cubicBezTo>
                    <a:pt x="9" y="119"/>
                    <a:pt x="9" y="120"/>
                    <a:pt x="10" y="120"/>
                  </a:cubicBezTo>
                  <a:cubicBezTo>
                    <a:pt x="13" y="123"/>
                    <a:pt x="15" y="124"/>
                    <a:pt x="18" y="126"/>
                  </a:cubicBezTo>
                  <a:cubicBezTo>
                    <a:pt x="18" y="126"/>
                    <a:pt x="18" y="126"/>
                    <a:pt x="18" y="127"/>
                  </a:cubicBezTo>
                  <a:cubicBezTo>
                    <a:pt x="18" y="127"/>
                    <a:pt x="22" y="126"/>
                    <a:pt x="23" y="126"/>
                  </a:cubicBezTo>
                  <a:cubicBezTo>
                    <a:pt x="25" y="125"/>
                    <a:pt x="29" y="131"/>
                    <a:pt x="29" y="126"/>
                  </a:cubicBezTo>
                  <a:cubicBezTo>
                    <a:pt x="31" y="126"/>
                    <a:pt x="32" y="127"/>
                    <a:pt x="34" y="127"/>
                  </a:cubicBezTo>
                  <a:cubicBezTo>
                    <a:pt x="36" y="127"/>
                    <a:pt x="36" y="126"/>
                    <a:pt x="38" y="126"/>
                  </a:cubicBezTo>
                  <a:cubicBezTo>
                    <a:pt x="38" y="124"/>
                    <a:pt x="38" y="124"/>
                    <a:pt x="40" y="123"/>
                  </a:cubicBezTo>
                  <a:cubicBezTo>
                    <a:pt x="40" y="122"/>
                    <a:pt x="40" y="122"/>
                    <a:pt x="39" y="122"/>
                  </a:cubicBezTo>
                  <a:cubicBezTo>
                    <a:pt x="39" y="122"/>
                    <a:pt x="39" y="121"/>
                    <a:pt x="39" y="121"/>
                  </a:cubicBezTo>
                  <a:cubicBezTo>
                    <a:pt x="40" y="121"/>
                    <a:pt x="40" y="121"/>
                    <a:pt x="41" y="121"/>
                  </a:cubicBezTo>
                  <a:cubicBezTo>
                    <a:pt x="42" y="120"/>
                    <a:pt x="41" y="120"/>
                    <a:pt x="41" y="118"/>
                  </a:cubicBezTo>
                  <a:cubicBezTo>
                    <a:pt x="41" y="118"/>
                    <a:pt x="41" y="118"/>
                    <a:pt x="41" y="118"/>
                  </a:cubicBezTo>
                  <a:cubicBezTo>
                    <a:pt x="41" y="118"/>
                    <a:pt x="41" y="118"/>
                    <a:pt x="41" y="118"/>
                  </a:cubicBezTo>
                  <a:cubicBezTo>
                    <a:pt x="44" y="117"/>
                    <a:pt x="44" y="120"/>
                    <a:pt x="46" y="120"/>
                  </a:cubicBezTo>
                  <a:cubicBezTo>
                    <a:pt x="46" y="120"/>
                    <a:pt x="47" y="119"/>
                    <a:pt x="48" y="120"/>
                  </a:cubicBezTo>
                  <a:cubicBezTo>
                    <a:pt x="48" y="120"/>
                    <a:pt x="48" y="121"/>
                    <a:pt x="48" y="121"/>
                  </a:cubicBezTo>
                  <a:cubicBezTo>
                    <a:pt x="50" y="122"/>
                    <a:pt x="51" y="123"/>
                    <a:pt x="52" y="124"/>
                  </a:cubicBezTo>
                  <a:cubicBezTo>
                    <a:pt x="52" y="125"/>
                    <a:pt x="51" y="126"/>
                    <a:pt x="51" y="127"/>
                  </a:cubicBezTo>
                  <a:cubicBezTo>
                    <a:pt x="52" y="129"/>
                    <a:pt x="53" y="131"/>
                    <a:pt x="54" y="133"/>
                  </a:cubicBezTo>
                  <a:cubicBezTo>
                    <a:pt x="56" y="133"/>
                    <a:pt x="57" y="133"/>
                    <a:pt x="58" y="135"/>
                  </a:cubicBezTo>
                  <a:cubicBezTo>
                    <a:pt x="59" y="135"/>
                    <a:pt x="59" y="135"/>
                    <a:pt x="59" y="135"/>
                  </a:cubicBezTo>
                  <a:cubicBezTo>
                    <a:pt x="59" y="133"/>
                    <a:pt x="59" y="134"/>
                    <a:pt x="59" y="133"/>
                  </a:cubicBezTo>
                  <a:cubicBezTo>
                    <a:pt x="59" y="133"/>
                    <a:pt x="59" y="133"/>
                    <a:pt x="59" y="133"/>
                  </a:cubicBezTo>
                  <a:cubicBezTo>
                    <a:pt x="59" y="132"/>
                    <a:pt x="59" y="132"/>
                    <a:pt x="59" y="132"/>
                  </a:cubicBezTo>
                  <a:cubicBezTo>
                    <a:pt x="61" y="132"/>
                    <a:pt x="62" y="134"/>
                    <a:pt x="64" y="133"/>
                  </a:cubicBezTo>
                  <a:cubicBezTo>
                    <a:pt x="64" y="133"/>
                    <a:pt x="65" y="131"/>
                    <a:pt x="66" y="130"/>
                  </a:cubicBezTo>
                  <a:cubicBezTo>
                    <a:pt x="67" y="131"/>
                    <a:pt x="69" y="131"/>
                    <a:pt x="70" y="131"/>
                  </a:cubicBezTo>
                  <a:cubicBezTo>
                    <a:pt x="70" y="131"/>
                    <a:pt x="71" y="130"/>
                    <a:pt x="71" y="129"/>
                  </a:cubicBezTo>
                  <a:cubicBezTo>
                    <a:pt x="71" y="129"/>
                    <a:pt x="72" y="129"/>
                    <a:pt x="73" y="129"/>
                  </a:cubicBezTo>
                  <a:cubicBezTo>
                    <a:pt x="74" y="129"/>
                    <a:pt x="74" y="127"/>
                    <a:pt x="75" y="127"/>
                  </a:cubicBezTo>
                  <a:cubicBezTo>
                    <a:pt x="77" y="127"/>
                    <a:pt x="79" y="126"/>
                    <a:pt x="79" y="123"/>
                  </a:cubicBezTo>
                  <a:cubicBezTo>
                    <a:pt x="81" y="123"/>
                    <a:pt x="81" y="124"/>
                    <a:pt x="83" y="124"/>
                  </a:cubicBezTo>
                  <a:cubicBezTo>
                    <a:pt x="84" y="123"/>
                    <a:pt x="84" y="122"/>
                    <a:pt x="86" y="122"/>
                  </a:cubicBezTo>
                  <a:cubicBezTo>
                    <a:pt x="86" y="121"/>
                    <a:pt x="86" y="122"/>
                    <a:pt x="87" y="122"/>
                  </a:cubicBezTo>
                  <a:cubicBezTo>
                    <a:pt x="87" y="121"/>
                    <a:pt x="87" y="121"/>
                    <a:pt x="87" y="120"/>
                  </a:cubicBezTo>
                  <a:cubicBezTo>
                    <a:pt x="87" y="120"/>
                    <a:pt x="88" y="120"/>
                    <a:pt x="88" y="120"/>
                  </a:cubicBezTo>
                  <a:cubicBezTo>
                    <a:pt x="88" y="118"/>
                    <a:pt x="89" y="118"/>
                    <a:pt x="90" y="116"/>
                  </a:cubicBezTo>
                  <a:cubicBezTo>
                    <a:pt x="90" y="115"/>
                    <a:pt x="90" y="116"/>
                    <a:pt x="89" y="115"/>
                  </a:cubicBezTo>
                  <a:cubicBezTo>
                    <a:pt x="90" y="112"/>
                    <a:pt x="93" y="110"/>
                    <a:pt x="94" y="108"/>
                  </a:cubicBezTo>
                  <a:cubicBezTo>
                    <a:pt x="94" y="105"/>
                    <a:pt x="93" y="104"/>
                    <a:pt x="94" y="101"/>
                  </a:cubicBezTo>
                  <a:cubicBezTo>
                    <a:pt x="96" y="103"/>
                    <a:pt x="95" y="97"/>
                    <a:pt x="96" y="96"/>
                  </a:cubicBezTo>
                  <a:cubicBezTo>
                    <a:pt x="98" y="90"/>
                    <a:pt x="100" y="83"/>
                    <a:pt x="99" y="77"/>
                  </a:cubicBezTo>
                  <a:cubicBezTo>
                    <a:pt x="100" y="76"/>
                    <a:pt x="99" y="76"/>
                    <a:pt x="100" y="76"/>
                  </a:cubicBezTo>
                  <a:cubicBezTo>
                    <a:pt x="101" y="73"/>
                    <a:pt x="99" y="71"/>
                    <a:pt x="99" y="67"/>
                  </a:cubicBezTo>
                  <a:cubicBezTo>
                    <a:pt x="99" y="66"/>
                    <a:pt x="100" y="65"/>
                    <a:pt x="101" y="64"/>
                  </a:cubicBezTo>
                  <a:cubicBezTo>
                    <a:pt x="100" y="64"/>
                    <a:pt x="99" y="63"/>
                    <a:pt x="100" y="62"/>
                  </a:cubicBezTo>
                  <a:cubicBezTo>
                    <a:pt x="100" y="62"/>
                    <a:pt x="101" y="61"/>
                    <a:pt x="101" y="6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4372" name="Freeform 1295"/>
            <p:cNvSpPr>
              <a:spLocks/>
            </p:cNvSpPr>
            <p:nvPr/>
          </p:nvSpPr>
          <p:spPr bwMode="auto">
            <a:xfrm>
              <a:off x="4230688" y="4016961"/>
              <a:ext cx="393700" cy="517525"/>
            </a:xfrm>
            <a:custGeom>
              <a:avLst/>
              <a:gdLst>
                <a:gd name="T0" fmla="*/ 98 w 105"/>
                <a:gd name="T1" fmla="*/ 34 h 138"/>
                <a:gd name="T2" fmla="*/ 96 w 105"/>
                <a:gd name="T3" fmla="*/ 25 h 138"/>
                <a:gd name="T4" fmla="*/ 92 w 105"/>
                <a:gd name="T5" fmla="*/ 18 h 138"/>
                <a:gd name="T6" fmla="*/ 87 w 105"/>
                <a:gd name="T7" fmla="*/ 8 h 138"/>
                <a:gd name="T8" fmla="*/ 71 w 105"/>
                <a:gd name="T9" fmla="*/ 2 h 138"/>
                <a:gd name="T10" fmla="*/ 65 w 105"/>
                <a:gd name="T11" fmla="*/ 0 h 138"/>
                <a:gd name="T12" fmla="*/ 46 w 105"/>
                <a:gd name="T13" fmla="*/ 6 h 138"/>
                <a:gd name="T14" fmla="*/ 40 w 105"/>
                <a:gd name="T15" fmla="*/ 10 h 138"/>
                <a:gd name="T16" fmla="*/ 37 w 105"/>
                <a:gd name="T17" fmla="*/ 13 h 138"/>
                <a:gd name="T18" fmla="*/ 30 w 105"/>
                <a:gd name="T19" fmla="*/ 12 h 138"/>
                <a:gd name="T20" fmla="*/ 27 w 105"/>
                <a:gd name="T21" fmla="*/ 17 h 138"/>
                <a:gd name="T22" fmla="*/ 28 w 105"/>
                <a:gd name="T23" fmla="*/ 18 h 138"/>
                <a:gd name="T24" fmla="*/ 30 w 105"/>
                <a:gd name="T25" fmla="*/ 19 h 138"/>
                <a:gd name="T26" fmla="*/ 37 w 105"/>
                <a:gd name="T27" fmla="*/ 22 h 138"/>
                <a:gd name="T28" fmla="*/ 43 w 105"/>
                <a:gd name="T29" fmla="*/ 22 h 138"/>
                <a:gd name="T30" fmla="*/ 53 w 105"/>
                <a:gd name="T31" fmla="*/ 30 h 138"/>
                <a:gd name="T32" fmla="*/ 57 w 105"/>
                <a:gd name="T33" fmla="*/ 38 h 138"/>
                <a:gd name="T34" fmla="*/ 60 w 105"/>
                <a:gd name="T35" fmla="*/ 47 h 138"/>
                <a:gd name="T36" fmla="*/ 61 w 105"/>
                <a:gd name="T37" fmla="*/ 78 h 138"/>
                <a:gd name="T38" fmla="*/ 60 w 105"/>
                <a:gd name="T39" fmla="*/ 84 h 138"/>
                <a:gd name="T40" fmla="*/ 55 w 105"/>
                <a:gd name="T41" fmla="*/ 85 h 138"/>
                <a:gd name="T42" fmla="*/ 51 w 105"/>
                <a:gd name="T43" fmla="*/ 90 h 138"/>
                <a:gd name="T44" fmla="*/ 45 w 105"/>
                <a:gd name="T45" fmla="*/ 90 h 138"/>
                <a:gd name="T46" fmla="*/ 39 w 105"/>
                <a:gd name="T47" fmla="*/ 81 h 138"/>
                <a:gd name="T48" fmla="*/ 37 w 105"/>
                <a:gd name="T49" fmla="*/ 76 h 138"/>
                <a:gd name="T50" fmla="*/ 32 w 105"/>
                <a:gd name="T51" fmla="*/ 58 h 138"/>
                <a:gd name="T52" fmla="*/ 28 w 105"/>
                <a:gd name="T53" fmla="*/ 48 h 138"/>
                <a:gd name="T54" fmla="*/ 27 w 105"/>
                <a:gd name="T55" fmla="*/ 37 h 138"/>
                <a:gd name="T56" fmla="*/ 23 w 105"/>
                <a:gd name="T57" fmla="*/ 25 h 138"/>
                <a:gd name="T58" fmla="*/ 23 w 105"/>
                <a:gd name="T59" fmla="*/ 19 h 138"/>
                <a:gd name="T60" fmla="*/ 19 w 105"/>
                <a:gd name="T61" fmla="*/ 12 h 138"/>
                <a:gd name="T62" fmla="*/ 12 w 105"/>
                <a:gd name="T63" fmla="*/ 10 h 138"/>
                <a:gd name="T64" fmla="*/ 6 w 105"/>
                <a:gd name="T65" fmla="*/ 11 h 138"/>
                <a:gd name="T66" fmla="*/ 3 w 105"/>
                <a:gd name="T67" fmla="*/ 23 h 138"/>
                <a:gd name="T68" fmla="*/ 1 w 105"/>
                <a:gd name="T69" fmla="*/ 39 h 138"/>
                <a:gd name="T70" fmla="*/ 4 w 105"/>
                <a:gd name="T71" fmla="*/ 89 h 138"/>
                <a:gd name="T72" fmla="*/ 5 w 105"/>
                <a:gd name="T73" fmla="*/ 95 h 138"/>
                <a:gd name="T74" fmla="*/ 11 w 105"/>
                <a:gd name="T75" fmla="*/ 111 h 138"/>
                <a:gd name="T76" fmla="*/ 16 w 105"/>
                <a:gd name="T77" fmla="*/ 117 h 138"/>
                <a:gd name="T78" fmla="*/ 17 w 105"/>
                <a:gd name="T79" fmla="*/ 120 h 138"/>
                <a:gd name="T80" fmla="*/ 23 w 105"/>
                <a:gd name="T81" fmla="*/ 126 h 138"/>
                <a:gd name="T82" fmla="*/ 26 w 105"/>
                <a:gd name="T83" fmla="*/ 130 h 138"/>
                <a:gd name="T84" fmla="*/ 35 w 105"/>
                <a:gd name="T85" fmla="*/ 135 h 138"/>
                <a:gd name="T86" fmla="*/ 45 w 105"/>
                <a:gd name="T87" fmla="*/ 131 h 138"/>
                <a:gd name="T88" fmla="*/ 53 w 105"/>
                <a:gd name="T89" fmla="*/ 123 h 138"/>
                <a:gd name="T90" fmla="*/ 59 w 105"/>
                <a:gd name="T91" fmla="*/ 118 h 138"/>
                <a:gd name="T92" fmla="*/ 56 w 105"/>
                <a:gd name="T93" fmla="*/ 116 h 138"/>
                <a:gd name="T94" fmla="*/ 54 w 105"/>
                <a:gd name="T95" fmla="*/ 113 h 138"/>
                <a:gd name="T96" fmla="*/ 60 w 105"/>
                <a:gd name="T97" fmla="*/ 111 h 138"/>
                <a:gd name="T98" fmla="*/ 65 w 105"/>
                <a:gd name="T99" fmla="*/ 109 h 138"/>
                <a:gd name="T100" fmla="*/ 67 w 105"/>
                <a:gd name="T101" fmla="*/ 115 h 138"/>
                <a:gd name="T102" fmla="*/ 77 w 105"/>
                <a:gd name="T103" fmla="*/ 116 h 138"/>
                <a:gd name="T104" fmla="*/ 91 w 105"/>
                <a:gd name="T105" fmla="*/ 108 h 138"/>
                <a:gd name="T106" fmla="*/ 101 w 105"/>
                <a:gd name="T107" fmla="*/ 91 h 138"/>
                <a:gd name="T108" fmla="*/ 103 w 105"/>
                <a:gd name="T109" fmla="*/ 74 h 13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05"/>
                <a:gd name="T166" fmla="*/ 0 h 138"/>
                <a:gd name="T167" fmla="*/ 105 w 105"/>
                <a:gd name="T168" fmla="*/ 138 h 13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05" h="138">
                  <a:moveTo>
                    <a:pt x="102" y="63"/>
                  </a:moveTo>
                  <a:cubicBezTo>
                    <a:pt x="105" y="60"/>
                    <a:pt x="101" y="50"/>
                    <a:pt x="101" y="48"/>
                  </a:cubicBezTo>
                  <a:cubicBezTo>
                    <a:pt x="101" y="44"/>
                    <a:pt x="100" y="39"/>
                    <a:pt x="98" y="34"/>
                  </a:cubicBezTo>
                  <a:cubicBezTo>
                    <a:pt x="98" y="33"/>
                    <a:pt x="99" y="32"/>
                    <a:pt x="99" y="32"/>
                  </a:cubicBezTo>
                  <a:cubicBezTo>
                    <a:pt x="99" y="31"/>
                    <a:pt x="97" y="30"/>
                    <a:pt x="97" y="29"/>
                  </a:cubicBezTo>
                  <a:cubicBezTo>
                    <a:pt x="96" y="28"/>
                    <a:pt x="96" y="25"/>
                    <a:pt x="96" y="25"/>
                  </a:cubicBezTo>
                  <a:cubicBezTo>
                    <a:pt x="96" y="23"/>
                    <a:pt x="94" y="21"/>
                    <a:pt x="93" y="19"/>
                  </a:cubicBezTo>
                  <a:cubicBezTo>
                    <a:pt x="93" y="19"/>
                    <a:pt x="93" y="18"/>
                    <a:pt x="93" y="18"/>
                  </a:cubicBezTo>
                  <a:cubicBezTo>
                    <a:pt x="93" y="18"/>
                    <a:pt x="92" y="18"/>
                    <a:pt x="92" y="18"/>
                  </a:cubicBezTo>
                  <a:cubicBezTo>
                    <a:pt x="91" y="16"/>
                    <a:pt x="92" y="14"/>
                    <a:pt x="91" y="13"/>
                  </a:cubicBezTo>
                  <a:cubicBezTo>
                    <a:pt x="90" y="11"/>
                    <a:pt x="89" y="10"/>
                    <a:pt x="88" y="8"/>
                  </a:cubicBezTo>
                  <a:cubicBezTo>
                    <a:pt x="88" y="8"/>
                    <a:pt x="87" y="8"/>
                    <a:pt x="87" y="8"/>
                  </a:cubicBezTo>
                  <a:cubicBezTo>
                    <a:pt x="86" y="6"/>
                    <a:pt x="80" y="0"/>
                    <a:pt x="77" y="3"/>
                  </a:cubicBezTo>
                  <a:cubicBezTo>
                    <a:pt x="75" y="2"/>
                    <a:pt x="75" y="2"/>
                    <a:pt x="74" y="1"/>
                  </a:cubicBezTo>
                  <a:cubicBezTo>
                    <a:pt x="73" y="1"/>
                    <a:pt x="71" y="2"/>
                    <a:pt x="71" y="2"/>
                  </a:cubicBezTo>
                  <a:cubicBezTo>
                    <a:pt x="70" y="1"/>
                    <a:pt x="71" y="1"/>
                    <a:pt x="70" y="1"/>
                  </a:cubicBezTo>
                  <a:cubicBezTo>
                    <a:pt x="70" y="1"/>
                    <a:pt x="69" y="1"/>
                    <a:pt x="69" y="1"/>
                  </a:cubicBezTo>
                  <a:cubicBezTo>
                    <a:pt x="67" y="1"/>
                    <a:pt x="66" y="0"/>
                    <a:pt x="65" y="0"/>
                  </a:cubicBezTo>
                  <a:cubicBezTo>
                    <a:pt x="64" y="0"/>
                    <a:pt x="62" y="2"/>
                    <a:pt x="61" y="2"/>
                  </a:cubicBezTo>
                  <a:cubicBezTo>
                    <a:pt x="59" y="2"/>
                    <a:pt x="53" y="2"/>
                    <a:pt x="51" y="2"/>
                  </a:cubicBezTo>
                  <a:cubicBezTo>
                    <a:pt x="50" y="2"/>
                    <a:pt x="47" y="5"/>
                    <a:pt x="46" y="6"/>
                  </a:cubicBezTo>
                  <a:cubicBezTo>
                    <a:pt x="46" y="6"/>
                    <a:pt x="45" y="6"/>
                    <a:pt x="45" y="6"/>
                  </a:cubicBezTo>
                  <a:cubicBezTo>
                    <a:pt x="45" y="8"/>
                    <a:pt x="45" y="7"/>
                    <a:pt x="46" y="8"/>
                  </a:cubicBezTo>
                  <a:cubicBezTo>
                    <a:pt x="44" y="9"/>
                    <a:pt x="41" y="9"/>
                    <a:pt x="40" y="10"/>
                  </a:cubicBezTo>
                  <a:cubicBezTo>
                    <a:pt x="40" y="10"/>
                    <a:pt x="40" y="11"/>
                    <a:pt x="39" y="11"/>
                  </a:cubicBezTo>
                  <a:cubicBezTo>
                    <a:pt x="39" y="12"/>
                    <a:pt x="38" y="12"/>
                    <a:pt x="37" y="12"/>
                  </a:cubicBezTo>
                  <a:cubicBezTo>
                    <a:pt x="37" y="12"/>
                    <a:pt x="37" y="13"/>
                    <a:pt x="37" y="13"/>
                  </a:cubicBezTo>
                  <a:cubicBezTo>
                    <a:pt x="36" y="13"/>
                    <a:pt x="35" y="12"/>
                    <a:pt x="35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3" y="12"/>
                    <a:pt x="31" y="12"/>
                    <a:pt x="30" y="12"/>
                  </a:cubicBezTo>
                  <a:cubicBezTo>
                    <a:pt x="30" y="13"/>
                    <a:pt x="30" y="13"/>
                    <a:pt x="31" y="13"/>
                  </a:cubicBezTo>
                  <a:cubicBezTo>
                    <a:pt x="31" y="15"/>
                    <a:pt x="31" y="15"/>
                    <a:pt x="30" y="17"/>
                  </a:cubicBezTo>
                  <a:cubicBezTo>
                    <a:pt x="29" y="17"/>
                    <a:pt x="28" y="17"/>
                    <a:pt x="27" y="17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7" y="17"/>
                    <a:pt x="27" y="17"/>
                    <a:pt x="28" y="17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8" y="18"/>
                    <a:pt x="29" y="18"/>
                    <a:pt x="29" y="18"/>
                  </a:cubicBezTo>
                  <a:cubicBezTo>
                    <a:pt x="29" y="18"/>
                    <a:pt x="29" y="18"/>
                    <a:pt x="29" y="19"/>
                  </a:cubicBezTo>
                  <a:cubicBezTo>
                    <a:pt x="29" y="19"/>
                    <a:pt x="30" y="19"/>
                    <a:pt x="30" y="19"/>
                  </a:cubicBezTo>
                  <a:cubicBezTo>
                    <a:pt x="31" y="19"/>
                    <a:pt x="31" y="20"/>
                    <a:pt x="32" y="20"/>
                  </a:cubicBezTo>
                  <a:cubicBezTo>
                    <a:pt x="33" y="20"/>
                    <a:pt x="34" y="20"/>
                    <a:pt x="35" y="20"/>
                  </a:cubicBezTo>
                  <a:cubicBezTo>
                    <a:pt x="36" y="20"/>
                    <a:pt x="37" y="22"/>
                    <a:pt x="37" y="22"/>
                  </a:cubicBezTo>
                  <a:cubicBezTo>
                    <a:pt x="38" y="22"/>
                    <a:pt x="38" y="21"/>
                    <a:pt x="39" y="21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1" y="23"/>
                    <a:pt x="41" y="21"/>
                    <a:pt x="43" y="22"/>
                  </a:cubicBezTo>
                  <a:cubicBezTo>
                    <a:pt x="44" y="23"/>
                    <a:pt x="45" y="25"/>
                    <a:pt x="46" y="25"/>
                  </a:cubicBezTo>
                  <a:cubicBezTo>
                    <a:pt x="47" y="26"/>
                    <a:pt x="49" y="25"/>
                    <a:pt x="50" y="26"/>
                  </a:cubicBezTo>
                  <a:cubicBezTo>
                    <a:pt x="50" y="27"/>
                    <a:pt x="53" y="29"/>
                    <a:pt x="53" y="30"/>
                  </a:cubicBezTo>
                  <a:cubicBezTo>
                    <a:pt x="54" y="31"/>
                    <a:pt x="54" y="33"/>
                    <a:pt x="54" y="34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6"/>
                    <a:pt x="56" y="37"/>
                    <a:pt x="57" y="38"/>
                  </a:cubicBezTo>
                  <a:cubicBezTo>
                    <a:pt x="57" y="38"/>
                    <a:pt x="58" y="39"/>
                    <a:pt x="58" y="39"/>
                  </a:cubicBezTo>
                  <a:cubicBezTo>
                    <a:pt x="59" y="41"/>
                    <a:pt x="58" y="44"/>
                    <a:pt x="59" y="46"/>
                  </a:cubicBezTo>
                  <a:cubicBezTo>
                    <a:pt x="60" y="48"/>
                    <a:pt x="59" y="47"/>
                    <a:pt x="60" y="47"/>
                  </a:cubicBezTo>
                  <a:cubicBezTo>
                    <a:pt x="61" y="53"/>
                    <a:pt x="64" y="66"/>
                    <a:pt x="61" y="72"/>
                  </a:cubicBezTo>
                  <a:cubicBezTo>
                    <a:pt x="61" y="74"/>
                    <a:pt x="64" y="75"/>
                    <a:pt x="62" y="77"/>
                  </a:cubicBezTo>
                  <a:cubicBezTo>
                    <a:pt x="62" y="79"/>
                    <a:pt x="62" y="77"/>
                    <a:pt x="61" y="78"/>
                  </a:cubicBezTo>
                  <a:cubicBezTo>
                    <a:pt x="61" y="79"/>
                    <a:pt x="60" y="81"/>
                    <a:pt x="61" y="81"/>
                  </a:cubicBezTo>
                  <a:cubicBezTo>
                    <a:pt x="61" y="83"/>
                    <a:pt x="60" y="82"/>
                    <a:pt x="60" y="84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59" y="84"/>
                    <a:pt x="59" y="85"/>
                    <a:pt x="58" y="85"/>
                  </a:cubicBezTo>
                  <a:cubicBezTo>
                    <a:pt x="58" y="85"/>
                    <a:pt x="57" y="84"/>
                    <a:pt x="56" y="84"/>
                  </a:cubicBezTo>
                  <a:cubicBezTo>
                    <a:pt x="55" y="84"/>
                    <a:pt x="55" y="84"/>
                    <a:pt x="55" y="85"/>
                  </a:cubicBezTo>
                  <a:cubicBezTo>
                    <a:pt x="55" y="88"/>
                    <a:pt x="56" y="87"/>
                    <a:pt x="56" y="90"/>
                  </a:cubicBezTo>
                  <a:cubicBezTo>
                    <a:pt x="55" y="90"/>
                    <a:pt x="54" y="90"/>
                    <a:pt x="53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91"/>
                    <a:pt x="51" y="91"/>
                    <a:pt x="50" y="91"/>
                  </a:cubicBezTo>
                  <a:cubicBezTo>
                    <a:pt x="49" y="92"/>
                    <a:pt x="49" y="91"/>
                    <a:pt x="48" y="92"/>
                  </a:cubicBezTo>
                  <a:cubicBezTo>
                    <a:pt x="47" y="91"/>
                    <a:pt x="46" y="91"/>
                    <a:pt x="45" y="90"/>
                  </a:cubicBezTo>
                  <a:cubicBezTo>
                    <a:pt x="45" y="89"/>
                    <a:pt x="45" y="88"/>
                    <a:pt x="44" y="87"/>
                  </a:cubicBezTo>
                  <a:cubicBezTo>
                    <a:pt x="43" y="86"/>
                    <a:pt x="42" y="87"/>
                    <a:pt x="41" y="86"/>
                  </a:cubicBezTo>
                  <a:cubicBezTo>
                    <a:pt x="40" y="85"/>
                    <a:pt x="39" y="83"/>
                    <a:pt x="39" y="81"/>
                  </a:cubicBezTo>
                  <a:cubicBezTo>
                    <a:pt x="39" y="81"/>
                    <a:pt x="39" y="80"/>
                    <a:pt x="39" y="79"/>
                  </a:cubicBezTo>
                  <a:cubicBezTo>
                    <a:pt x="39" y="79"/>
                    <a:pt x="37" y="78"/>
                    <a:pt x="37" y="77"/>
                  </a:cubicBezTo>
                  <a:cubicBezTo>
                    <a:pt x="36" y="76"/>
                    <a:pt x="36" y="77"/>
                    <a:pt x="37" y="76"/>
                  </a:cubicBezTo>
                  <a:cubicBezTo>
                    <a:pt x="37" y="76"/>
                    <a:pt x="37" y="76"/>
                    <a:pt x="37" y="76"/>
                  </a:cubicBezTo>
                  <a:cubicBezTo>
                    <a:pt x="37" y="75"/>
                    <a:pt x="37" y="73"/>
                    <a:pt x="36" y="72"/>
                  </a:cubicBezTo>
                  <a:cubicBezTo>
                    <a:pt x="35" y="68"/>
                    <a:pt x="33" y="63"/>
                    <a:pt x="32" y="58"/>
                  </a:cubicBezTo>
                  <a:cubicBezTo>
                    <a:pt x="31" y="57"/>
                    <a:pt x="30" y="57"/>
                    <a:pt x="29" y="57"/>
                  </a:cubicBezTo>
                  <a:cubicBezTo>
                    <a:pt x="29" y="55"/>
                    <a:pt x="30" y="55"/>
                    <a:pt x="30" y="54"/>
                  </a:cubicBezTo>
                  <a:cubicBezTo>
                    <a:pt x="31" y="52"/>
                    <a:pt x="28" y="49"/>
                    <a:pt x="28" y="48"/>
                  </a:cubicBezTo>
                  <a:cubicBezTo>
                    <a:pt x="28" y="46"/>
                    <a:pt x="28" y="45"/>
                    <a:pt x="28" y="44"/>
                  </a:cubicBezTo>
                  <a:cubicBezTo>
                    <a:pt x="28" y="43"/>
                    <a:pt x="26" y="42"/>
                    <a:pt x="26" y="40"/>
                  </a:cubicBezTo>
                  <a:cubicBezTo>
                    <a:pt x="26" y="39"/>
                    <a:pt x="26" y="39"/>
                    <a:pt x="27" y="37"/>
                  </a:cubicBezTo>
                  <a:cubicBezTo>
                    <a:pt x="26" y="36"/>
                    <a:pt x="25" y="35"/>
                    <a:pt x="25" y="34"/>
                  </a:cubicBezTo>
                  <a:cubicBezTo>
                    <a:pt x="24" y="32"/>
                    <a:pt x="26" y="31"/>
                    <a:pt x="25" y="29"/>
                  </a:cubicBezTo>
                  <a:cubicBezTo>
                    <a:pt x="25" y="26"/>
                    <a:pt x="24" y="27"/>
                    <a:pt x="23" y="25"/>
                  </a:cubicBezTo>
                  <a:cubicBezTo>
                    <a:pt x="22" y="24"/>
                    <a:pt x="22" y="23"/>
                    <a:pt x="24" y="23"/>
                  </a:cubicBezTo>
                  <a:cubicBezTo>
                    <a:pt x="23" y="21"/>
                    <a:pt x="24" y="22"/>
                    <a:pt x="22" y="22"/>
                  </a:cubicBezTo>
                  <a:cubicBezTo>
                    <a:pt x="22" y="21"/>
                    <a:pt x="23" y="20"/>
                    <a:pt x="23" y="19"/>
                  </a:cubicBezTo>
                  <a:cubicBezTo>
                    <a:pt x="23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1" y="18"/>
                    <a:pt x="21" y="14"/>
                    <a:pt x="19" y="12"/>
                  </a:cubicBezTo>
                  <a:cubicBezTo>
                    <a:pt x="19" y="11"/>
                    <a:pt x="17" y="11"/>
                    <a:pt x="17" y="11"/>
                  </a:cubicBezTo>
                  <a:cubicBezTo>
                    <a:pt x="17" y="11"/>
                    <a:pt x="14" y="7"/>
                    <a:pt x="14" y="7"/>
                  </a:cubicBezTo>
                  <a:cubicBezTo>
                    <a:pt x="12" y="8"/>
                    <a:pt x="12" y="9"/>
                    <a:pt x="12" y="10"/>
                  </a:cubicBezTo>
                  <a:cubicBezTo>
                    <a:pt x="11" y="10"/>
                    <a:pt x="11" y="10"/>
                    <a:pt x="11" y="11"/>
                  </a:cubicBezTo>
                  <a:cubicBezTo>
                    <a:pt x="10" y="10"/>
                    <a:pt x="11" y="10"/>
                    <a:pt x="10" y="9"/>
                  </a:cubicBezTo>
                  <a:cubicBezTo>
                    <a:pt x="7" y="10"/>
                    <a:pt x="8" y="11"/>
                    <a:pt x="6" y="11"/>
                  </a:cubicBezTo>
                  <a:cubicBezTo>
                    <a:pt x="6" y="13"/>
                    <a:pt x="5" y="16"/>
                    <a:pt x="6" y="16"/>
                  </a:cubicBezTo>
                  <a:cubicBezTo>
                    <a:pt x="5" y="17"/>
                    <a:pt x="6" y="17"/>
                    <a:pt x="5" y="17"/>
                  </a:cubicBezTo>
                  <a:cubicBezTo>
                    <a:pt x="4" y="19"/>
                    <a:pt x="4" y="21"/>
                    <a:pt x="3" y="23"/>
                  </a:cubicBezTo>
                  <a:cubicBezTo>
                    <a:pt x="3" y="24"/>
                    <a:pt x="3" y="25"/>
                    <a:pt x="3" y="27"/>
                  </a:cubicBezTo>
                  <a:cubicBezTo>
                    <a:pt x="3" y="27"/>
                    <a:pt x="2" y="28"/>
                    <a:pt x="2" y="29"/>
                  </a:cubicBezTo>
                  <a:cubicBezTo>
                    <a:pt x="2" y="30"/>
                    <a:pt x="1" y="36"/>
                    <a:pt x="1" y="39"/>
                  </a:cubicBezTo>
                  <a:cubicBezTo>
                    <a:pt x="1" y="50"/>
                    <a:pt x="0" y="66"/>
                    <a:pt x="2" y="77"/>
                  </a:cubicBezTo>
                  <a:cubicBezTo>
                    <a:pt x="3" y="80"/>
                    <a:pt x="2" y="87"/>
                    <a:pt x="2" y="88"/>
                  </a:cubicBezTo>
                  <a:cubicBezTo>
                    <a:pt x="3" y="88"/>
                    <a:pt x="3" y="88"/>
                    <a:pt x="4" y="89"/>
                  </a:cubicBezTo>
                  <a:cubicBezTo>
                    <a:pt x="4" y="90"/>
                    <a:pt x="4" y="90"/>
                    <a:pt x="4" y="91"/>
                  </a:cubicBezTo>
                  <a:cubicBezTo>
                    <a:pt x="4" y="91"/>
                    <a:pt x="4" y="91"/>
                    <a:pt x="5" y="91"/>
                  </a:cubicBezTo>
                  <a:cubicBezTo>
                    <a:pt x="5" y="92"/>
                    <a:pt x="4" y="94"/>
                    <a:pt x="5" y="95"/>
                  </a:cubicBezTo>
                  <a:cubicBezTo>
                    <a:pt x="5" y="95"/>
                    <a:pt x="7" y="100"/>
                    <a:pt x="7" y="100"/>
                  </a:cubicBezTo>
                  <a:cubicBezTo>
                    <a:pt x="8" y="100"/>
                    <a:pt x="7" y="100"/>
                    <a:pt x="8" y="101"/>
                  </a:cubicBezTo>
                  <a:cubicBezTo>
                    <a:pt x="9" y="103"/>
                    <a:pt x="10" y="110"/>
                    <a:pt x="11" y="111"/>
                  </a:cubicBezTo>
                  <a:cubicBezTo>
                    <a:pt x="12" y="111"/>
                    <a:pt x="12" y="111"/>
                    <a:pt x="13" y="111"/>
                  </a:cubicBezTo>
                  <a:cubicBezTo>
                    <a:pt x="14" y="112"/>
                    <a:pt x="13" y="113"/>
                    <a:pt x="13" y="113"/>
                  </a:cubicBezTo>
                  <a:cubicBezTo>
                    <a:pt x="13" y="114"/>
                    <a:pt x="15" y="116"/>
                    <a:pt x="16" y="117"/>
                  </a:cubicBezTo>
                  <a:cubicBezTo>
                    <a:pt x="16" y="117"/>
                    <a:pt x="16" y="118"/>
                    <a:pt x="16" y="118"/>
                  </a:cubicBezTo>
                  <a:cubicBezTo>
                    <a:pt x="16" y="118"/>
                    <a:pt x="16" y="118"/>
                    <a:pt x="17" y="118"/>
                  </a:cubicBezTo>
                  <a:cubicBezTo>
                    <a:pt x="17" y="119"/>
                    <a:pt x="17" y="119"/>
                    <a:pt x="17" y="120"/>
                  </a:cubicBezTo>
                  <a:cubicBezTo>
                    <a:pt x="17" y="121"/>
                    <a:pt x="19" y="122"/>
                    <a:pt x="20" y="123"/>
                  </a:cubicBezTo>
                  <a:cubicBezTo>
                    <a:pt x="21" y="124"/>
                    <a:pt x="21" y="125"/>
                    <a:pt x="22" y="126"/>
                  </a:cubicBezTo>
                  <a:cubicBezTo>
                    <a:pt x="23" y="126"/>
                    <a:pt x="23" y="126"/>
                    <a:pt x="23" y="126"/>
                  </a:cubicBezTo>
                  <a:cubicBezTo>
                    <a:pt x="23" y="126"/>
                    <a:pt x="23" y="127"/>
                    <a:pt x="23" y="127"/>
                  </a:cubicBezTo>
                  <a:cubicBezTo>
                    <a:pt x="24" y="128"/>
                    <a:pt x="25" y="128"/>
                    <a:pt x="26" y="129"/>
                  </a:cubicBezTo>
                  <a:cubicBezTo>
                    <a:pt x="26" y="129"/>
                    <a:pt x="26" y="130"/>
                    <a:pt x="26" y="130"/>
                  </a:cubicBezTo>
                  <a:cubicBezTo>
                    <a:pt x="27" y="131"/>
                    <a:pt x="29" y="131"/>
                    <a:pt x="30" y="132"/>
                  </a:cubicBezTo>
                  <a:cubicBezTo>
                    <a:pt x="30" y="132"/>
                    <a:pt x="32" y="135"/>
                    <a:pt x="32" y="135"/>
                  </a:cubicBezTo>
                  <a:cubicBezTo>
                    <a:pt x="34" y="135"/>
                    <a:pt x="34" y="134"/>
                    <a:pt x="35" y="135"/>
                  </a:cubicBezTo>
                  <a:cubicBezTo>
                    <a:pt x="37" y="135"/>
                    <a:pt x="39" y="138"/>
                    <a:pt x="41" y="135"/>
                  </a:cubicBezTo>
                  <a:cubicBezTo>
                    <a:pt x="46" y="135"/>
                    <a:pt x="43" y="133"/>
                    <a:pt x="44" y="131"/>
                  </a:cubicBezTo>
                  <a:cubicBezTo>
                    <a:pt x="44" y="131"/>
                    <a:pt x="45" y="131"/>
                    <a:pt x="45" y="131"/>
                  </a:cubicBezTo>
                  <a:cubicBezTo>
                    <a:pt x="45" y="130"/>
                    <a:pt x="46" y="128"/>
                    <a:pt x="47" y="127"/>
                  </a:cubicBezTo>
                  <a:cubicBezTo>
                    <a:pt x="48" y="125"/>
                    <a:pt x="51" y="124"/>
                    <a:pt x="53" y="124"/>
                  </a:cubicBezTo>
                  <a:cubicBezTo>
                    <a:pt x="53" y="123"/>
                    <a:pt x="53" y="124"/>
                    <a:pt x="53" y="123"/>
                  </a:cubicBezTo>
                  <a:cubicBezTo>
                    <a:pt x="53" y="118"/>
                    <a:pt x="55" y="122"/>
                    <a:pt x="55" y="118"/>
                  </a:cubicBezTo>
                  <a:cubicBezTo>
                    <a:pt x="56" y="118"/>
                    <a:pt x="57" y="119"/>
                    <a:pt x="58" y="119"/>
                  </a:cubicBezTo>
                  <a:cubicBezTo>
                    <a:pt x="58" y="119"/>
                    <a:pt x="59" y="119"/>
                    <a:pt x="59" y="118"/>
                  </a:cubicBezTo>
                  <a:cubicBezTo>
                    <a:pt x="60" y="118"/>
                    <a:pt x="59" y="118"/>
                    <a:pt x="60" y="117"/>
                  </a:cubicBezTo>
                  <a:cubicBezTo>
                    <a:pt x="58" y="116"/>
                    <a:pt x="57" y="115"/>
                    <a:pt x="57" y="114"/>
                  </a:cubicBezTo>
                  <a:cubicBezTo>
                    <a:pt x="56" y="114"/>
                    <a:pt x="56" y="115"/>
                    <a:pt x="56" y="116"/>
                  </a:cubicBezTo>
                  <a:cubicBezTo>
                    <a:pt x="56" y="116"/>
                    <a:pt x="56" y="116"/>
                    <a:pt x="55" y="116"/>
                  </a:cubicBezTo>
                  <a:cubicBezTo>
                    <a:pt x="55" y="115"/>
                    <a:pt x="55" y="115"/>
                    <a:pt x="54" y="114"/>
                  </a:cubicBezTo>
                  <a:cubicBezTo>
                    <a:pt x="54" y="114"/>
                    <a:pt x="54" y="114"/>
                    <a:pt x="54" y="113"/>
                  </a:cubicBezTo>
                  <a:cubicBezTo>
                    <a:pt x="55" y="113"/>
                    <a:pt x="55" y="114"/>
                    <a:pt x="56" y="113"/>
                  </a:cubicBezTo>
                  <a:cubicBezTo>
                    <a:pt x="56" y="113"/>
                    <a:pt x="56" y="112"/>
                    <a:pt x="57" y="111"/>
                  </a:cubicBezTo>
                  <a:cubicBezTo>
                    <a:pt x="58" y="111"/>
                    <a:pt x="59" y="111"/>
                    <a:pt x="60" y="111"/>
                  </a:cubicBezTo>
                  <a:cubicBezTo>
                    <a:pt x="60" y="111"/>
                    <a:pt x="60" y="110"/>
                    <a:pt x="60" y="110"/>
                  </a:cubicBezTo>
                  <a:cubicBezTo>
                    <a:pt x="61" y="110"/>
                    <a:pt x="61" y="111"/>
                    <a:pt x="61" y="109"/>
                  </a:cubicBezTo>
                  <a:cubicBezTo>
                    <a:pt x="63" y="109"/>
                    <a:pt x="63" y="109"/>
                    <a:pt x="65" y="109"/>
                  </a:cubicBezTo>
                  <a:cubicBezTo>
                    <a:pt x="66" y="111"/>
                    <a:pt x="65" y="110"/>
                    <a:pt x="65" y="110"/>
                  </a:cubicBezTo>
                  <a:cubicBezTo>
                    <a:pt x="66" y="111"/>
                    <a:pt x="67" y="112"/>
                    <a:pt x="67" y="112"/>
                  </a:cubicBezTo>
                  <a:cubicBezTo>
                    <a:pt x="67" y="113"/>
                    <a:pt x="67" y="114"/>
                    <a:pt x="67" y="115"/>
                  </a:cubicBezTo>
                  <a:cubicBezTo>
                    <a:pt x="67" y="116"/>
                    <a:pt x="68" y="117"/>
                    <a:pt x="69" y="117"/>
                  </a:cubicBezTo>
                  <a:cubicBezTo>
                    <a:pt x="71" y="117"/>
                    <a:pt x="71" y="116"/>
                    <a:pt x="72" y="116"/>
                  </a:cubicBezTo>
                  <a:cubicBezTo>
                    <a:pt x="74" y="116"/>
                    <a:pt x="75" y="116"/>
                    <a:pt x="77" y="116"/>
                  </a:cubicBezTo>
                  <a:cubicBezTo>
                    <a:pt x="78" y="116"/>
                    <a:pt x="81" y="113"/>
                    <a:pt x="82" y="112"/>
                  </a:cubicBezTo>
                  <a:cubicBezTo>
                    <a:pt x="83" y="113"/>
                    <a:pt x="83" y="113"/>
                    <a:pt x="84" y="114"/>
                  </a:cubicBezTo>
                  <a:cubicBezTo>
                    <a:pt x="86" y="112"/>
                    <a:pt x="89" y="110"/>
                    <a:pt x="91" y="108"/>
                  </a:cubicBezTo>
                  <a:cubicBezTo>
                    <a:pt x="90" y="108"/>
                    <a:pt x="91" y="107"/>
                    <a:pt x="91" y="106"/>
                  </a:cubicBezTo>
                  <a:cubicBezTo>
                    <a:pt x="94" y="105"/>
                    <a:pt x="95" y="106"/>
                    <a:pt x="96" y="103"/>
                  </a:cubicBezTo>
                  <a:cubicBezTo>
                    <a:pt x="98" y="99"/>
                    <a:pt x="99" y="95"/>
                    <a:pt x="101" y="91"/>
                  </a:cubicBezTo>
                  <a:cubicBezTo>
                    <a:pt x="101" y="90"/>
                    <a:pt x="100" y="87"/>
                    <a:pt x="101" y="87"/>
                  </a:cubicBezTo>
                  <a:cubicBezTo>
                    <a:pt x="101" y="87"/>
                    <a:pt x="102" y="86"/>
                    <a:pt x="102" y="86"/>
                  </a:cubicBezTo>
                  <a:cubicBezTo>
                    <a:pt x="104" y="84"/>
                    <a:pt x="103" y="74"/>
                    <a:pt x="103" y="74"/>
                  </a:cubicBezTo>
                  <a:cubicBezTo>
                    <a:pt x="102" y="69"/>
                    <a:pt x="105" y="66"/>
                    <a:pt x="102" y="6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3222345" y="3969149"/>
              <a:ext cx="42541" cy="6509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3" name="组合 50"/>
          <p:cNvGrpSpPr>
            <a:grpSpLocks/>
          </p:cNvGrpSpPr>
          <p:nvPr/>
        </p:nvGrpSpPr>
        <p:grpSpPr bwMode="auto">
          <a:xfrm>
            <a:off x="4191000" y="6303963"/>
            <a:ext cx="3924300" cy="557212"/>
            <a:chOff x="2451100" y="6019800"/>
            <a:chExt cx="5664200" cy="841376"/>
          </a:xfrm>
        </p:grpSpPr>
        <p:sp>
          <p:nvSpPr>
            <p:cNvPr id="14361" name="Freeform 1205"/>
            <p:cNvSpPr>
              <a:spLocks/>
            </p:cNvSpPr>
            <p:nvPr/>
          </p:nvSpPr>
          <p:spPr bwMode="auto">
            <a:xfrm>
              <a:off x="4347682" y="6102195"/>
              <a:ext cx="1867916" cy="758981"/>
            </a:xfrm>
            <a:custGeom>
              <a:avLst/>
              <a:gdLst>
                <a:gd name="T0" fmla="*/ 543 w 543"/>
                <a:gd name="T1" fmla="*/ 0 h 406"/>
                <a:gd name="T2" fmla="*/ 244 w 543"/>
                <a:gd name="T3" fmla="*/ 406 h 406"/>
                <a:gd name="T4" fmla="*/ 304 w 543"/>
                <a:gd name="T5" fmla="*/ 406 h 406"/>
                <a:gd name="T6" fmla="*/ 543 w 543"/>
                <a:gd name="T7" fmla="*/ 0 h 40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43"/>
                <a:gd name="T13" fmla="*/ 0 h 406"/>
                <a:gd name="T14" fmla="*/ 543 w 543"/>
                <a:gd name="T15" fmla="*/ 406 h 40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43" h="406">
                  <a:moveTo>
                    <a:pt x="543" y="0"/>
                  </a:moveTo>
                  <a:cubicBezTo>
                    <a:pt x="451" y="14"/>
                    <a:pt x="0" y="99"/>
                    <a:pt x="244" y="406"/>
                  </a:cubicBezTo>
                  <a:cubicBezTo>
                    <a:pt x="304" y="406"/>
                    <a:pt x="304" y="406"/>
                    <a:pt x="304" y="406"/>
                  </a:cubicBezTo>
                  <a:cubicBezTo>
                    <a:pt x="22" y="101"/>
                    <a:pt x="471" y="11"/>
                    <a:pt x="543" y="0"/>
                  </a:cubicBezTo>
                </a:path>
              </a:pathLst>
            </a:custGeom>
            <a:solidFill>
              <a:schemeClr val="bg1">
                <a:alpha val="12941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4362" name="Freeform 1207"/>
            <p:cNvSpPr>
              <a:spLocks/>
            </p:cNvSpPr>
            <p:nvPr/>
          </p:nvSpPr>
          <p:spPr bwMode="auto">
            <a:xfrm>
              <a:off x="3991889" y="6114871"/>
              <a:ext cx="1959637" cy="746305"/>
            </a:xfrm>
            <a:custGeom>
              <a:avLst/>
              <a:gdLst>
                <a:gd name="T0" fmla="*/ 570 w 570"/>
                <a:gd name="T1" fmla="*/ 0 h 399"/>
                <a:gd name="T2" fmla="*/ 62 w 570"/>
                <a:gd name="T3" fmla="*/ 399 h 399"/>
                <a:gd name="T4" fmla="*/ 88 w 570"/>
                <a:gd name="T5" fmla="*/ 399 h 399"/>
                <a:gd name="T6" fmla="*/ 570 w 570"/>
                <a:gd name="T7" fmla="*/ 0 h 3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0"/>
                <a:gd name="T13" fmla="*/ 0 h 399"/>
                <a:gd name="T14" fmla="*/ 570 w 570"/>
                <a:gd name="T15" fmla="*/ 399 h 3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0" h="399">
                  <a:moveTo>
                    <a:pt x="570" y="0"/>
                  </a:moveTo>
                  <a:cubicBezTo>
                    <a:pt x="439" y="25"/>
                    <a:pt x="0" y="85"/>
                    <a:pt x="62" y="399"/>
                  </a:cubicBezTo>
                  <a:cubicBezTo>
                    <a:pt x="88" y="399"/>
                    <a:pt x="88" y="399"/>
                    <a:pt x="88" y="399"/>
                  </a:cubicBezTo>
                  <a:cubicBezTo>
                    <a:pt x="19" y="103"/>
                    <a:pt x="390" y="41"/>
                    <a:pt x="570" y="0"/>
                  </a:cubicBezTo>
                </a:path>
              </a:pathLst>
            </a:custGeom>
            <a:solidFill>
              <a:schemeClr val="bg1">
                <a:alpha val="12941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4363" name="Freeform 1208"/>
            <p:cNvSpPr>
              <a:spLocks/>
            </p:cNvSpPr>
            <p:nvPr/>
          </p:nvSpPr>
          <p:spPr bwMode="auto">
            <a:xfrm>
              <a:off x="3107779" y="6120417"/>
              <a:ext cx="2540540" cy="740759"/>
            </a:xfrm>
            <a:custGeom>
              <a:avLst/>
              <a:gdLst>
                <a:gd name="T0" fmla="*/ 739 w 739"/>
                <a:gd name="T1" fmla="*/ 0 h 396"/>
                <a:gd name="T2" fmla="*/ 609 w 739"/>
                <a:gd name="T3" fmla="*/ 21 h 396"/>
                <a:gd name="T4" fmla="*/ 432 w 739"/>
                <a:gd name="T5" fmla="*/ 66 h 396"/>
                <a:gd name="T6" fmla="*/ 0 w 739"/>
                <a:gd name="T7" fmla="*/ 396 h 396"/>
                <a:gd name="T8" fmla="*/ 44 w 739"/>
                <a:gd name="T9" fmla="*/ 396 h 396"/>
                <a:gd name="T10" fmla="*/ 739 w 739"/>
                <a:gd name="T11" fmla="*/ 0 h 39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739"/>
                <a:gd name="T19" fmla="*/ 0 h 396"/>
                <a:gd name="T20" fmla="*/ 739 w 739"/>
                <a:gd name="T21" fmla="*/ 396 h 39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739" h="396">
                  <a:moveTo>
                    <a:pt x="739" y="0"/>
                  </a:moveTo>
                  <a:cubicBezTo>
                    <a:pt x="710" y="4"/>
                    <a:pt x="664" y="11"/>
                    <a:pt x="609" y="21"/>
                  </a:cubicBezTo>
                  <a:cubicBezTo>
                    <a:pt x="550" y="34"/>
                    <a:pt x="490" y="48"/>
                    <a:pt x="432" y="66"/>
                  </a:cubicBezTo>
                  <a:cubicBezTo>
                    <a:pt x="267" y="119"/>
                    <a:pt x="88" y="215"/>
                    <a:pt x="0" y="396"/>
                  </a:cubicBezTo>
                  <a:cubicBezTo>
                    <a:pt x="44" y="396"/>
                    <a:pt x="44" y="396"/>
                    <a:pt x="44" y="396"/>
                  </a:cubicBezTo>
                  <a:cubicBezTo>
                    <a:pt x="165" y="90"/>
                    <a:pt x="587" y="32"/>
                    <a:pt x="739" y="0"/>
                  </a:cubicBezTo>
                </a:path>
              </a:pathLst>
            </a:custGeom>
            <a:solidFill>
              <a:schemeClr val="bg1">
                <a:alpha val="12941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4364" name="Freeform 1211"/>
            <p:cNvSpPr>
              <a:spLocks/>
            </p:cNvSpPr>
            <p:nvPr/>
          </p:nvSpPr>
          <p:spPr bwMode="auto">
            <a:xfrm>
              <a:off x="2458380" y="6135469"/>
              <a:ext cx="2767660" cy="725707"/>
            </a:xfrm>
            <a:custGeom>
              <a:avLst/>
              <a:gdLst>
                <a:gd name="T0" fmla="*/ 805 w 805"/>
                <a:gd name="T1" fmla="*/ 0 h 388"/>
                <a:gd name="T2" fmla="*/ 0 w 805"/>
                <a:gd name="T3" fmla="*/ 388 h 388"/>
                <a:gd name="T4" fmla="*/ 28 w 805"/>
                <a:gd name="T5" fmla="*/ 388 h 388"/>
                <a:gd name="T6" fmla="*/ 805 w 805"/>
                <a:gd name="T7" fmla="*/ 0 h 38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5"/>
                <a:gd name="T13" fmla="*/ 0 h 388"/>
                <a:gd name="T14" fmla="*/ 805 w 805"/>
                <a:gd name="T15" fmla="*/ 388 h 38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5" h="388">
                  <a:moveTo>
                    <a:pt x="805" y="0"/>
                  </a:moveTo>
                  <a:cubicBezTo>
                    <a:pt x="501" y="46"/>
                    <a:pt x="159" y="146"/>
                    <a:pt x="0" y="388"/>
                  </a:cubicBezTo>
                  <a:cubicBezTo>
                    <a:pt x="28" y="388"/>
                    <a:pt x="28" y="388"/>
                    <a:pt x="28" y="388"/>
                  </a:cubicBezTo>
                  <a:cubicBezTo>
                    <a:pt x="171" y="167"/>
                    <a:pt x="512" y="48"/>
                    <a:pt x="805" y="0"/>
                  </a:cubicBezTo>
                </a:path>
              </a:pathLst>
            </a:custGeom>
            <a:solidFill>
              <a:schemeClr val="bg1">
                <a:alpha val="12941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48" name="Freeform 1212"/>
            <p:cNvSpPr>
              <a:spLocks/>
            </p:cNvSpPr>
            <p:nvPr/>
          </p:nvSpPr>
          <p:spPr bwMode="auto">
            <a:xfrm>
              <a:off x="2451100" y="6125272"/>
              <a:ext cx="2520477" cy="409901"/>
            </a:xfrm>
            <a:custGeom>
              <a:avLst/>
              <a:gdLst/>
              <a:ahLst/>
              <a:cxnLst>
                <a:cxn ang="0">
                  <a:pos x="733" y="0"/>
                </a:cxn>
                <a:cxn ang="0">
                  <a:pos x="0" y="203"/>
                </a:cxn>
                <a:cxn ang="0">
                  <a:pos x="0" y="220"/>
                </a:cxn>
                <a:cxn ang="0">
                  <a:pos x="733" y="0"/>
                </a:cxn>
              </a:cxnLst>
              <a:rect l="0" t="0" r="r" b="b"/>
              <a:pathLst>
                <a:path w="733" h="220">
                  <a:moveTo>
                    <a:pt x="733" y="0"/>
                  </a:moveTo>
                  <a:cubicBezTo>
                    <a:pt x="500" y="21"/>
                    <a:pt x="209" y="77"/>
                    <a:pt x="0" y="203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201" y="90"/>
                    <a:pt x="498" y="24"/>
                    <a:pt x="733" y="0"/>
                  </a:cubicBezTo>
                </a:path>
              </a:pathLst>
            </a:custGeom>
            <a:gradFill>
              <a:gsLst>
                <a:gs pos="0">
                  <a:schemeClr val="bg1">
                    <a:lumMod val="65000"/>
                    <a:alpha val="5000"/>
                  </a:schemeClr>
                </a:gs>
                <a:gs pos="100000">
                  <a:schemeClr val="bg1">
                    <a:alpha val="28000"/>
                  </a:schemeClr>
                </a:gs>
              </a:gsLst>
              <a:lin ang="16800000" scaled="0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49" name="Freeform 1213"/>
            <p:cNvSpPr>
              <a:spLocks/>
            </p:cNvSpPr>
            <p:nvPr/>
          </p:nvSpPr>
          <p:spPr bwMode="auto">
            <a:xfrm>
              <a:off x="2451100" y="6139654"/>
              <a:ext cx="2053043" cy="275664"/>
            </a:xfrm>
            <a:custGeom>
              <a:avLst/>
              <a:gdLst/>
              <a:ahLst/>
              <a:cxnLst>
                <a:cxn ang="0">
                  <a:pos x="597" y="0"/>
                </a:cxn>
                <a:cxn ang="0">
                  <a:pos x="0" y="134"/>
                </a:cxn>
                <a:cxn ang="0">
                  <a:pos x="0" y="147"/>
                </a:cxn>
                <a:cxn ang="0">
                  <a:pos x="597" y="0"/>
                </a:cxn>
              </a:cxnLst>
              <a:rect l="0" t="0" r="r" b="b"/>
              <a:pathLst>
                <a:path w="597" h="147">
                  <a:moveTo>
                    <a:pt x="597" y="0"/>
                  </a:moveTo>
                  <a:cubicBezTo>
                    <a:pt x="411" y="16"/>
                    <a:pt x="189" y="55"/>
                    <a:pt x="0" y="134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186" y="64"/>
                    <a:pt x="411" y="18"/>
                    <a:pt x="597" y="0"/>
                  </a:cubicBezTo>
                </a:path>
              </a:pathLst>
            </a:custGeom>
            <a:gradFill>
              <a:gsLst>
                <a:gs pos="0">
                  <a:schemeClr val="bg1">
                    <a:lumMod val="65000"/>
                    <a:alpha val="0"/>
                  </a:schemeClr>
                </a:gs>
                <a:gs pos="100000">
                  <a:schemeClr val="bg1">
                    <a:alpha val="28000"/>
                  </a:schemeClr>
                </a:gs>
              </a:gsLst>
              <a:lin ang="16800000" scaled="0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14367" name="Freeform 1214"/>
            <p:cNvSpPr>
              <a:spLocks/>
            </p:cNvSpPr>
            <p:nvPr/>
          </p:nvSpPr>
          <p:spPr bwMode="auto">
            <a:xfrm>
              <a:off x="5148183" y="6019800"/>
              <a:ext cx="2967117" cy="841376"/>
            </a:xfrm>
            <a:custGeom>
              <a:avLst/>
              <a:gdLst>
                <a:gd name="T0" fmla="*/ 863 w 863"/>
                <a:gd name="T1" fmla="*/ 0 h 450"/>
                <a:gd name="T2" fmla="*/ 382 w 863"/>
                <a:gd name="T3" fmla="*/ 39 h 450"/>
                <a:gd name="T4" fmla="*/ 66 w 863"/>
                <a:gd name="T5" fmla="*/ 165 h 450"/>
                <a:gd name="T6" fmla="*/ 164 w 863"/>
                <a:gd name="T7" fmla="*/ 435 h 450"/>
                <a:gd name="T8" fmla="*/ 181 w 863"/>
                <a:gd name="T9" fmla="*/ 450 h 450"/>
                <a:gd name="T10" fmla="*/ 269 w 863"/>
                <a:gd name="T11" fmla="*/ 450 h 450"/>
                <a:gd name="T12" fmla="*/ 215 w 863"/>
                <a:gd name="T13" fmla="*/ 408 h 450"/>
                <a:gd name="T14" fmla="*/ 99 w 863"/>
                <a:gd name="T15" fmla="*/ 243 h 450"/>
                <a:gd name="T16" fmla="*/ 130 w 863"/>
                <a:gd name="T17" fmla="*/ 167 h 450"/>
                <a:gd name="T18" fmla="*/ 457 w 863"/>
                <a:gd name="T19" fmla="*/ 41 h 450"/>
                <a:gd name="T20" fmla="*/ 863 w 863"/>
                <a:gd name="T21" fmla="*/ 0 h 45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863"/>
                <a:gd name="T34" fmla="*/ 0 h 450"/>
                <a:gd name="T35" fmla="*/ 863 w 863"/>
                <a:gd name="T36" fmla="*/ 450 h 450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863" h="450">
                  <a:moveTo>
                    <a:pt x="863" y="0"/>
                  </a:moveTo>
                  <a:cubicBezTo>
                    <a:pt x="747" y="5"/>
                    <a:pt x="529" y="16"/>
                    <a:pt x="382" y="39"/>
                  </a:cubicBezTo>
                  <a:cubicBezTo>
                    <a:pt x="284" y="54"/>
                    <a:pt x="121" y="98"/>
                    <a:pt x="66" y="165"/>
                  </a:cubicBezTo>
                  <a:cubicBezTo>
                    <a:pt x="0" y="243"/>
                    <a:pt x="56" y="339"/>
                    <a:pt x="164" y="435"/>
                  </a:cubicBezTo>
                  <a:cubicBezTo>
                    <a:pt x="170" y="440"/>
                    <a:pt x="175" y="445"/>
                    <a:pt x="181" y="450"/>
                  </a:cubicBezTo>
                  <a:cubicBezTo>
                    <a:pt x="269" y="450"/>
                    <a:pt x="269" y="450"/>
                    <a:pt x="269" y="450"/>
                  </a:cubicBezTo>
                  <a:cubicBezTo>
                    <a:pt x="250" y="435"/>
                    <a:pt x="232" y="421"/>
                    <a:pt x="215" y="408"/>
                  </a:cubicBezTo>
                  <a:cubicBezTo>
                    <a:pt x="142" y="353"/>
                    <a:pt x="99" y="298"/>
                    <a:pt x="99" y="243"/>
                  </a:cubicBezTo>
                  <a:cubicBezTo>
                    <a:pt x="100" y="218"/>
                    <a:pt x="109" y="192"/>
                    <a:pt x="130" y="167"/>
                  </a:cubicBezTo>
                  <a:cubicBezTo>
                    <a:pt x="186" y="100"/>
                    <a:pt x="359" y="55"/>
                    <a:pt x="457" y="41"/>
                  </a:cubicBezTo>
                  <a:cubicBezTo>
                    <a:pt x="586" y="22"/>
                    <a:pt x="693" y="17"/>
                    <a:pt x="863" y="0"/>
                  </a:cubicBezTo>
                </a:path>
              </a:pathLst>
            </a:custGeom>
            <a:solidFill>
              <a:schemeClr val="bg1">
                <a:alpha val="12941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</p:grpSp>
      <p:grpSp>
        <p:nvGrpSpPr>
          <p:cNvPr id="36" name="组合 53"/>
          <p:cNvGrpSpPr>
            <a:grpSpLocks/>
          </p:cNvGrpSpPr>
          <p:nvPr/>
        </p:nvGrpSpPr>
        <p:grpSpPr bwMode="auto">
          <a:xfrm>
            <a:off x="2328863" y="165100"/>
            <a:ext cx="600075" cy="609600"/>
            <a:chOff x="7074568" y="0"/>
            <a:chExt cx="2069432" cy="2101266"/>
          </a:xfrm>
        </p:grpSpPr>
        <p:sp>
          <p:nvSpPr>
            <p:cNvPr id="14359" name="Freeform 1276"/>
            <p:cNvSpPr>
              <a:spLocks noEditPoints="1"/>
            </p:cNvSpPr>
            <p:nvPr/>
          </p:nvSpPr>
          <p:spPr bwMode="auto">
            <a:xfrm>
              <a:off x="7074568" y="0"/>
              <a:ext cx="2069432" cy="1545248"/>
            </a:xfrm>
            <a:custGeom>
              <a:avLst/>
              <a:gdLst>
                <a:gd name="T0" fmla="*/ 537 w 642"/>
                <a:gd name="T1" fmla="*/ 283 h 479"/>
                <a:gd name="T2" fmla="*/ 623 w 642"/>
                <a:gd name="T3" fmla="*/ 188 h 479"/>
                <a:gd name="T4" fmla="*/ 628 w 642"/>
                <a:gd name="T5" fmla="*/ 120 h 479"/>
                <a:gd name="T6" fmla="*/ 635 w 642"/>
                <a:gd name="T7" fmla="*/ 132 h 479"/>
                <a:gd name="T8" fmla="*/ 524 w 642"/>
                <a:gd name="T9" fmla="*/ 162 h 479"/>
                <a:gd name="T10" fmla="*/ 524 w 642"/>
                <a:gd name="T11" fmla="*/ 157 h 479"/>
                <a:gd name="T12" fmla="*/ 524 w 642"/>
                <a:gd name="T13" fmla="*/ 157 h 479"/>
                <a:gd name="T14" fmla="*/ 524 w 642"/>
                <a:gd name="T15" fmla="*/ 435 h 479"/>
                <a:gd name="T16" fmla="*/ 497 w 642"/>
                <a:gd name="T17" fmla="*/ 353 h 479"/>
                <a:gd name="T18" fmla="*/ 524 w 642"/>
                <a:gd name="T19" fmla="*/ 116 h 479"/>
                <a:gd name="T20" fmla="*/ 494 w 642"/>
                <a:gd name="T21" fmla="*/ 223 h 479"/>
                <a:gd name="T22" fmla="*/ 400 w 642"/>
                <a:gd name="T23" fmla="*/ 460 h 479"/>
                <a:gd name="T24" fmla="*/ 393 w 642"/>
                <a:gd name="T25" fmla="*/ 452 h 479"/>
                <a:gd name="T26" fmla="*/ 399 w 642"/>
                <a:gd name="T27" fmla="*/ 144 h 479"/>
                <a:gd name="T28" fmla="*/ 424 w 642"/>
                <a:gd name="T29" fmla="*/ 228 h 479"/>
                <a:gd name="T30" fmla="*/ 455 w 642"/>
                <a:gd name="T31" fmla="*/ 255 h 479"/>
                <a:gd name="T32" fmla="*/ 448 w 642"/>
                <a:gd name="T33" fmla="*/ 443 h 479"/>
                <a:gd name="T34" fmla="*/ 352 w 642"/>
                <a:gd name="T35" fmla="*/ 206 h 479"/>
                <a:gd name="T36" fmla="*/ 357 w 642"/>
                <a:gd name="T37" fmla="*/ 264 h 479"/>
                <a:gd name="T38" fmla="*/ 388 w 642"/>
                <a:gd name="T39" fmla="*/ 134 h 479"/>
                <a:gd name="T40" fmla="*/ 353 w 642"/>
                <a:gd name="T41" fmla="*/ 28 h 479"/>
                <a:gd name="T42" fmla="*/ 341 w 642"/>
                <a:gd name="T43" fmla="*/ 438 h 479"/>
                <a:gd name="T44" fmla="*/ 388 w 642"/>
                <a:gd name="T45" fmla="*/ 448 h 479"/>
                <a:gd name="T46" fmla="*/ 370 w 642"/>
                <a:gd name="T47" fmla="*/ 439 h 479"/>
                <a:gd name="T48" fmla="*/ 297 w 642"/>
                <a:gd name="T49" fmla="*/ 127 h 479"/>
                <a:gd name="T50" fmla="*/ 319 w 642"/>
                <a:gd name="T51" fmla="*/ 36 h 479"/>
                <a:gd name="T52" fmla="*/ 337 w 642"/>
                <a:gd name="T53" fmla="*/ 234 h 479"/>
                <a:gd name="T54" fmla="*/ 341 w 642"/>
                <a:gd name="T55" fmla="*/ 359 h 479"/>
                <a:gd name="T56" fmla="*/ 276 w 642"/>
                <a:gd name="T57" fmla="*/ 288 h 479"/>
                <a:gd name="T58" fmla="*/ 341 w 642"/>
                <a:gd name="T59" fmla="*/ 404 h 479"/>
                <a:gd name="T60" fmla="*/ 335 w 642"/>
                <a:gd name="T61" fmla="*/ 445 h 479"/>
                <a:gd name="T62" fmla="*/ 214 w 642"/>
                <a:gd name="T63" fmla="*/ 265 h 479"/>
                <a:gd name="T64" fmla="*/ 207 w 642"/>
                <a:gd name="T65" fmla="*/ 319 h 479"/>
                <a:gd name="T66" fmla="*/ 214 w 642"/>
                <a:gd name="T67" fmla="*/ 283 h 479"/>
                <a:gd name="T68" fmla="*/ 269 w 642"/>
                <a:gd name="T69" fmla="*/ 288 h 479"/>
                <a:gd name="T70" fmla="*/ 302 w 642"/>
                <a:gd name="T71" fmla="*/ 179 h 479"/>
                <a:gd name="T72" fmla="*/ 207 w 642"/>
                <a:gd name="T73" fmla="*/ 338 h 479"/>
                <a:gd name="T74" fmla="*/ 207 w 642"/>
                <a:gd name="T75" fmla="*/ 283 h 479"/>
                <a:gd name="T76" fmla="*/ 178 w 642"/>
                <a:gd name="T77" fmla="*/ 187 h 479"/>
                <a:gd name="T78" fmla="*/ 154 w 642"/>
                <a:gd name="T79" fmla="*/ 206 h 479"/>
                <a:gd name="T80" fmla="*/ 155 w 642"/>
                <a:gd name="T81" fmla="*/ 344 h 479"/>
                <a:gd name="T82" fmla="*/ 169 w 642"/>
                <a:gd name="T83" fmla="*/ 365 h 479"/>
                <a:gd name="T84" fmla="*/ 207 w 642"/>
                <a:gd name="T85" fmla="*/ 350 h 479"/>
                <a:gd name="T86" fmla="*/ 182 w 642"/>
                <a:gd name="T87" fmla="*/ 328 h 479"/>
                <a:gd name="T88" fmla="*/ 141 w 642"/>
                <a:gd name="T89" fmla="*/ 197 h 479"/>
                <a:gd name="T90" fmla="*/ 154 w 642"/>
                <a:gd name="T91" fmla="*/ 346 h 479"/>
                <a:gd name="T92" fmla="*/ 154 w 642"/>
                <a:gd name="T93" fmla="*/ 206 h 479"/>
                <a:gd name="T94" fmla="*/ 146 w 642"/>
                <a:gd name="T95" fmla="*/ 442 h 479"/>
                <a:gd name="T96" fmla="*/ 141 w 642"/>
                <a:gd name="T97" fmla="*/ 197 h 479"/>
                <a:gd name="T98" fmla="*/ 141 w 642"/>
                <a:gd name="T99" fmla="*/ 370 h 479"/>
                <a:gd name="T100" fmla="*/ 127 w 642"/>
                <a:gd name="T101" fmla="*/ 343 h 479"/>
                <a:gd name="T102" fmla="*/ 84 w 642"/>
                <a:gd name="T103" fmla="*/ 340 h 479"/>
                <a:gd name="T104" fmla="*/ 84 w 642"/>
                <a:gd name="T105" fmla="*/ 288 h 479"/>
                <a:gd name="T106" fmla="*/ 73 w 642"/>
                <a:gd name="T107" fmla="*/ 313 h 479"/>
                <a:gd name="T108" fmla="*/ 18 w 642"/>
                <a:gd name="T109" fmla="*/ 312 h 479"/>
                <a:gd name="T110" fmla="*/ 76 w 642"/>
                <a:gd name="T111" fmla="*/ 365 h 479"/>
                <a:gd name="T112" fmla="*/ 84 w 642"/>
                <a:gd name="T113" fmla="*/ 345 h 47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642"/>
                <a:gd name="T172" fmla="*/ 0 h 479"/>
                <a:gd name="T173" fmla="*/ 642 w 642"/>
                <a:gd name="T174" fmla="*/ 479 h 479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642" h="479">
                  <a:moveTo>
                    <a:pt x="524" y="435"/>
                  </a:moveTo>
                  <a:cubicBezTo>
                    <a:pt x="539" y="424"/>
                    <a:pt x="557" y="404"/>
                    <a:pt x="553" y="374"/>
                  </a:cubicBezTo>
                  <a:cubicBezTo>
                    <a:pt x="548" y="335"/>
                    <a:pt x="539" y="313"/>
                    <a:pt x="524" y="297"/>
                  </a:cubicBezTo>
                  <a:cubicBezTo>
                    <a:pt x="524" y="435"/>
                    <a:pt x="524" y="435"/>
                    <a:pt x="524" y="435"/>
                  </a:cubicBezTo>
                  <a:close/>
                  <a:moveTo>
                    <a:pt x="524" y="278"/>
                  </a:moveTo>
                  <a:cubicBezTo>
                    <a:pt x="529" y="281"/>
                    <a:pt x="534" y="282"/>
                    <a:pt x="537" y="283"/>
                  </a:cubicBezTo>
                  <a:cubicBezTo>
                    <a:pt x="562" y="287"/>
                    <a:pt x="578" y="271"/>
                    <a:pt x="588" y="265"/>
                  </a:cubicBezTo>
                  <a:cubicBezTo>
                    <a:pt x="597" y="259"/>
                    <a:pt x="608" y="265"/>
                    <a:pt x="608" y="265"/>
                  </a:cubicBezTo>
                  <a:cubicBezTo>
                    <a:pt x="608" y="265"/>
                    <a:pt x="603" y="247"/>
                    <a:pt x="588" y="247"/>
                  </a:cubicBezTo>
                  <a:cubicBezTo>
                    <a:pt x="574" y="247"/>
                    <a:pt x="557" y="256"/>
                    <a:pt x="550" y="248"/>
                  </a:cubicBezTo>
                  <a:cubicBezTo>
                    <a:pt x="543" y="239"/>
                    <a:pt x="580" y="233"/>
                    <a:pt x="585" y="230"/>
                  </a:cubicBezTo>
                  <a:cubicBezTo>
                    <a:pt x="591" y="227"/>
                    <a:pt x="619" y="203"/>
                    <a:pt x="623" y="188"/>
                  </a:cubicBezTo>
                  <a:cubicBezTo>
                    <a:pt x="629" y="174"/>
                    <a:pt x="628" y="174"/>
                    <a:pt x="628" y="174"/>
                  </a:cubicBezTo>
                  <a:cubicBezTo>
                    <a:pt x="628" y="174"/>
                    <a:pt x="632" y="172"/>
                    <a:pt x="635" y="168"/>
                  </a:cubicBezTo>
                  <a:cubicBezTo>
                    <a:pt x="640" y="162"/>
                    <a:pt x="642" y="156"/>
                    <a:pt x="642" y="150"/>
                  </a:cubicBezTo>
                  <a:cubicBezTo>
                    <a:pt x="642" y="149"/>
                    <a:pt x="642" y="149"/>
                    <a:pt x="642" y="149"/>
                  </a:cubicBezTo>
                  <a:cubicBezTo>
                    <a:pt x="642" y="147"/>
                    <a:pt x="642" y="147"/>
                    <a:pt x="642" y="147"/>
                  </a:cubicBezTo>
                  <a:cubicBezTo>
                    <a:pt x="642" y="137"/>
                    <a:pt x="636" y="125"/>
                    <a:pt x="628" y="120"/>
                  </a:cubicBezTo>
                  <a:cubicBezTo>
                    <a:pt x="628" y="120"/>
                    <a:pt x="630" y="114"/>
                    <a:pt x="625" y="112"/>
                  </a:cubicBezTo>
                  <a:cubicBezTo>
                    <a:pt x="620" y="110"/>
                    <a:pt x="609" y="109"/>
                    <a:pt x="608" y="119"/>
                  </a:cubicBezTo>
                  <a:cubicBezTo>
                    <a:pt x="608" y="122"/>
                    <a:pt x="608" y="125"/>
                    <a:pt x="610" y="127"/>
                  </a:cubicBezTo>
                  <a:cubicBezTo>
                    <a:pt x="611" y="129"/>
                    <a:pt x="614" y="131"/>
                    <a:pt x="618" y="130"/>
                  </a:cubicBezTo>
                  <a:cubicBezTo>
                    <a:pt x="623" y="130"/>
                    <a:pt x="627" y="125"/>
                    <a:pt x="627" y="123"/>
                  </a:cubicBezTo>
                  <a:cubicBezTo>
                    <a:pt x="630" y="125"/>
                    <a:pt x="632" y="128"/>
                    <a:pt x="635" y="132"/>
                  </a:cubicBezTo>
                  <a:cubicBezTo>
                    <a:pt x="637" y="135"/>
                    <a:pt x="639" y="140"/>
                    <a:pt x="639" y="145"/>
                  </a:cubicBezTo>
                  <a:cubicBezTo>
                    <a:pt x="640" y="154"/>
                    <a:pt x="636" y="163"/>
                    <a:pt x="625" y="168"/>
                  </a:cubicBezTo>
                  <a:cubicBezTo>
                    <a:pt x="618" y="171"/>
                    <a:pt x="606" y="171"/>
                    <a:pt x="601" y="164"/>
                  </a:cubicBezTo>
                  <a:cubicBezTo>
                    <a:pt x="596" y="157"/>
                    <a:pt x="585" y="151"/>
                    <a:pt x="571" y="151"/>
                  </a:cubicBezTo>
                  <a:cubicBezTo>
                    <a:pt x="556" y="152"/>
                    <a:pt x="530" y="159"/>
                    <a:pt x="529" y="160"/>
                  </a:cubicBezTo>
                  <a:cubicBezTo>
                    <a:pt x="528" y="160"/>
                    <a:pt x="526" y="161"/>
                    <a:pt x="524" y="162"/>
                  </a:cubicBezTo>
                  <a:cubicBezTo>
                    <a:pt x="524" y="208"/>
                    <a:pt x="524" y="208"/>
                    <a:pt x="524" y="208"/>
                  </a:cubicBezTo>
                  <a:cubicBezTo>
                    <a:pt x="526" y="208"/>
                    <a:pt x="529" y="207"/>
                    <a:pt x="531" y="206"/>
                  </a:cubicBezTo>
                  <a:cubicBezTo>
                    <a:pt x="565" y="195"/>
                    <a:pt x="586" y="189"/>
                    <a:pt x="586" y="189"/>
                  </a:cubicBezTo>
                  <a:cubicBezTo>
                    <a:pt x="567" y="202"/>
                    <a:pt x="546" y="211"/>
                    <a:pt x="524" y="217"/>
                  </a:cubicBezTo>
                  <a:cubicBezTo>
                    <a:pt x="524" y="278"/>
                    <a:pt x="524" y="278"/>
                    <a:pt x="524" y="278"/>
                  </a:cubicBezTo>
                  <a:close/>
                  <a:moveTo>
                    <a:pt x="524" y="157"/>
                  </a:moveTo>
                  <a:cubicBezTo>
                    <a:pt x="524" y="116"/>
                    <a:pt x="524" y="116"/>
                    <a:pt x="524" y="116"/>
                  </a:cubicBezTo>
                  <a:cubicBezTo>
                    <a:pt x="538" y="114"/>
                    <a:pt x="549" y="113"/>
                    <a:pt x="551" y="113"/>
                  </a:cubicBezTo>
                  <a:cubicBezTo>
                    <a:pt x="554" y="112"/>
                    <a:pt x="562" y="95"/>
                    <a:pt x="562" y="95"/>
                  </a:cubicBezTo>
                  <a:cubicBezTo>
                    <a:pt x="562" y="95"/>
                    <a:pt x="562" y="99"/>
                    <a:pt x="560" y="108"/>
                  </a:cubicBezTo>
                  <a:cubicBezTo>
                    <a:pt x="558" y="116"/>
                    <a:pt x="552" y="128"/>
                    <a:pt x="546" y="133"/>
                  </a:cubicBezTo>
                  <a:cubicBezTo>
                    <a:pt x="542" y="137"/>
                    <a:pt x="531" y="149"/>
                    <a:pt x="524" y="157"/>
                  </a:cubicBezTo>
                  <a:close/>
                  <a:moveTo>
                    <a:pt x="455" y="452"/>
                  </a:moveTo>
                  <a:cubicBezTo>
                    <a:pt x="466" y="463"/>
                    <a:pt x="468" y="463"/>
                    <a:pt x="468" y="463"/>
                  </a:cubicBezTo>
                  <a:cubicBezTo>
                    <a:pt x="468" y="463"/>
                    <a:pt x="477" y="436"/>
                    <a:pt x="477" y="427"/>
                  </a:cubicBezTo>
                  <a:cubicBezTo>
                    <a:pt x="477" y="417"/>
                    <a:pt x="468" y="401"/>
                    <a:pt x="479" y="403"/>
                  </a:cubicBezTo>
                  <a:cubicBezTo>
                    <a:pt x="491" y="405"/>
                    <a:pt x="508" y="445"/>
                    <a:pt x="508" y="445"/>
                  </a:cubicBezTo>
                  <a:cubicBezTo>
                    <a:pt x="508" y="445"/>
                    <a:pt x="515" y="442"/>
                    <a:pt x="524" y="435"/>
                  </a:cubicBezTo>
                  <a:cubicBezTo>
                    <a:pt x="524" y="297"/>
                    <a:pt x="524" y="297"/>
                    <a:pt x="524" y="297"/>
                  </a:cubicBezTo>
                  <a:cubicBezTo>
                    <a:pt x="520" y="292"/>
                    <a:pt x="516" y="289"/>
                    <a:pt x="511" y="285"/>
                  </a:cubicBezTo>
                  <a:cubicBezTo>
                    <a:pt x="496" y="275"/>
                    <a:pt x="472" y="263"/>
                    <a:pt x="455" y="255"/>
                  </a:cubicBezTo>
                  <a:cubicBezTo>
                    <a:pt x="455" y="277"/>
                    <a:pt x="455" y="277"/>
                    <a:pt x="455" y="277"/>
                  </a:cubicBezTo>
                  <a:cubicBezTo>
                    <a:pt x="462" y="283"/>
                    <a:pt x="468" y="289"/>
                    <a:pt x="472" y="295"/>
                  </a:cubicBezTo>
                  <a:cubicBezTo>
                    <a:pt x="487" y="320"/>
                    <a:pt x="497" y="353"/>
                    <a:pt x="497" y="353"/>
                  </a:cubicBezTo>
                  <a:cubicBezTo>
                    <a:pt x="497" y="353"/>
                    <a:pt x="479" y="319"/>
                    <a:pt x="455" y="292"/>
                  </a:cubicBezTo>
                  <a:cubicBezTo>
                    <a:pt x="455" y="452"/>
                    <a:pt x="455" y="452"/>
                    <a:pt x="455" y="452"/>
                  </a:cubicBezTo>
                  <a:close/>
                  <a:moveTo>
                    <a:pt x="455" y="233"/>
                  </a:moveTo>
                  <a:cubicBezTo>
                    <a:pt x="455" y="158"/>
                    <a:pt x="455" y="158"/>
                    <a:pt x="455" y="158"/>
                  </a:cubicBezTo>
                  <a:cubicBezTo>
                    <a:pt x="463" y="144"/>
                    <a:pt x="479" y="135"/>
                    <a:pt x="495" y="125"/>
                  </a:cubicBezTo>
                  <a:cubicBezTo>
                    <a:pt x="504" y="121"/>
                    <a:pt x="515" y="118"/>
                    <a:pt x="524" y="116"/>
                  </a:cubicBezTo>
                  <a:cubicBezTo>
                    <a:pt x="524" y="157"/>
                    <a:pt x="524" y="157"/>
                    <a:pt x="524" y="157"/>
                  </a:cubicBezTo>
                  <a:cubicBezTo>
                    <a:pt x="520" y="162"/>
                    <a:pt x="517" y="166"/>
                    <a:pt x="517" y="166"/>
                  </a:cubicBezTo>
                  <a:cubicBezTo>
                    <a:pt x="517" y="166"/>
                    <a:pt x="521" y="164"/>
                    <a:pt x="524" y="162"/>
                  </a:cubicBezTo>
                  <a:cubicBezTo>
                    <a:pt x="524" y="208"/>
                    <a:pt x="524" y="208"/>
                    <a:pt x="524" y="208"/>
                  </a:cubicBezTo>
                  <a:cubicBezTo>
                    <a:pt x="492" y="218"/>
                    <a:pt x="462" y="222"/>
                    <a:pt x="462" y="222"/>
                  </a:cubicBezTo>
                  <a:cubicBezTo>
                    <a:pt x="473" y="224"/>
                    <a:pt x="484" y="224"/>
                    <a:pt x="494" y="223"/>
                  </a:cubicBezTo>
                  <a:cubicBezTo>
                    <a:pt x="505" y="222"/>
                    <a:pt x="515" y="220"/>
                    <a:pt x="524" y="217"/>
                  </a:cubicBezTo>
                  <a:cubicBezTo>
                    <a:pt x="524" y="278"/>
                    <a:pt x="524" y="278"/>
                    <a:pt x="524" y="278"/>
                  </a:cubicBezTo>
                  <a:cubicBezTo>
                    <a:pt x="502" y="268"/>
                    <a:pt x="473" y="242"/>
                    <a:pt x="459" y="234"/>
                  </a:cubicBezTo>
                  <a:cubicBezTo>
                    <a:pt x="458" y="234"/>
                    <a:pt x="456" y="233"/>
                    <a:pt x="455" y="233"/>
                  </a:cubicBezTo>
                  <a:close/>
                  <a:moveTo>
                    <a:pt x="388" y="453"/>
                  </a:moveTo>
                  <a:cubicBezTo>
                    <a:pt x="392" y="456"/>
                    <a:pt x="396" y="458"/>
                    <a:pt x="400" y="460"/>
                  </a:cubicBezTo>
                  <a:cubicBezTo>
                    <a:pt x="407" y="463"/>
                    <a:pt x="414" y="460"/>
                    <a:pt x="418" y="456"/>
                  </a:cubicBezTo>
                  <a:cubicBezTo>
                    <a:pt x="423" y="450"/>
                    <a:pt x="424" y="441"/>
                    <a:pt x="414" y="437"/>
                  </a:cubicBezTo>
                  <a:cubicBezTo>
                    <a:pt x="405" y="433"/>
                    <a:pt x="398" y="433"/>
                    <a:pt x="398" y="433"/>
                  </a:cubicBezTo>
                  <a:cubicBezTo>
                    <a:pt x="398" y="433"/>
                    <a:pt x="399" y="437"/>
                    <a:pt x="406" y="439"/>
                  </a:cubicBezTo>
                  <a:cubicBezTo>
                    <a:pt x="416" y="442"/>
                    <a:pt x="419" y="448"/>
                    <a:pt x="416" y="452"/>
                  </a:cubicBezTo>
                  <a:cubicBezTo>
                    <a:pt x="410" y="460"/>
                    <a:pt x="401" y="457"/>
                    <a:pt x="393" y="452"/>
                  </a:cubicBezTo>
                  <a:cubicBezTo>
                    <a:pt x="391" y="451"/>
                    <a:pt x="390" y="450"/>
                    <a:pt x="388" y="448"/>
                  </a:cubicBezTo>
                  <a:cubicBezTo>
                    <a:pt x="388" y="453"/>
                    <a:pt x="388" y="453"/>
                    <a:pt x="388" y="453"/>
                  </a:cubicBezTo>
                  <a:close/>
                  <a:moveTo>
                    <a:pt x="388" y="316"/>
                  </a:moveTo>
                  <a:cubicBezTo>
                    <a:pt x="388" y="134"/>
                    <a:pt x="388" y="134"/>
                    <a:pt x="388" y="134"/>
                  </a:cubicBezTo>
                  <a:cubicBezTo>
                    <a:pt x="400" y="164"/>
                    <a:pt x="392" y="227"/>
                    <a:pt x="392" y="227"/>
                  </a:cubicBezTo>
                  <a:cubicBezTo>
                    <a:pt x="411" y="212"/>
                    <a:pt x="409" y="175"/>
                    <a:pt x="399" y="144"/>
                  </a:cubicBezTo>
                  <a:cubicBezTo>
                    <a:pt x="396" y="134"/>
                    <a:pt x="393" y="125"/>
                    <a:pt x="388" y="117"/>
                  </a:cubicBezTo>
                  <a:cubicBezTo>
                    <a:pt x="388" y="29"/>
                    <a:pt x="388" y="29"/>
                    <a:pt x="388" y="29"/>
                  </a:cubicBezTo>
                  <a:cubicBezTo>
                    <a:pt x="392" y="31"/>
                    <a:pt x="395" y="33"/>
                    <a:pt x="398" y="35"/>
                  </a:cubicBezTo>
                  <a:cubicBezTo>
                    <a:pt x="418" y="50"/>
                    <a:pt x="427" y="78"/>
                    <a:pt x="436" y="107"/>
                  </a:cubicBezTo>
                  <a:cubicBezTo>
                    <a:pt x="445" y="136"/>
                    <a:pt x="426" y="188"/>
                    <a:pt x="420" y="197"/>
                  </a:cubicBezTo>
                  <a:cubicBezTo>
                    <a:pt x="414" y="206"/>
                    <a:pt x="424" y="228"/>
                    <a:pt x="424" y="228"/>
                  </a:cubicBezTo>
                  <a:cubicBezTo>
                    <a:pt x="424" y="228"/>
                    <a:pt x="440" y="218"/>
                    <a:pt x="445" y="213"/>
                  </a:cubicBezTo>
                  <a:cubicBezTo>
                    <a:pt x="449" y="208"/>
                    <a:pt x="446" y="189"/>
                    <a:pt x="451" y="169"/>
                  </a:cubicBezTo>
                  <a:cubicBezTo>
                    <a:pt x="452" y="165"/>
                    <a:pt x="453" y="161"/>
                    <a:pt x="455" y="158"/>
                  </a:cubicBezTo>
                  <a:cubicBezTo>
                    <a:pt x="455" y="233"/>
                    <a:pt x="455" y="233"/>
                    <a:pt x="455" y="233"/>
                  </a:cubicBezTo>
                  <a:cubicBezTo>
                    <a:pt x="441" y="228"/>
                    <a:pt x="439" y="248"/>
                    <a:pt x="439" y="248"/>
                  </a:cubicBezTo>
                  <a:cubicBezTo>
                    <a:pt x="439" y="248"/>
                    <a:pt x="446" y="251"/>
                    <a:pt x="455" y="255"/>
                  </a:cubicBezTo>
                  <a:cubicBezTo>
                    <a:pt x="455" y="277"/>
                    <a:pt x="455" y="277"/>
                    <a:pt x="455" y="277"/>
                  </a:cubicBezTo>
                  <a:cubicBezTo>
                    <a:pt x="437" y="261"/>
                    <a:pt x="414" y="251"/>
                    <a:pt x="414" y="251"/>
                  </a:cubicBezTo>
                  <a:cubicBezTo>
                    <a:pt x="414" y="251"/>
                    <a:pt x="428" y="260"/>
                    <a:pt x="453" y="289"/>
                  </a:cubicBezTo>
                  <a:cubicBezTo>
                    <a:pt x="454" y="290"/>
                    <a:pt x="454" y="291"/>
                    <a:pt x="455" y="292"/>
                  </a:cubicBezTo>
                  <a:cubicBezTo>
                    <a:pt x="455" y="452"/>
                    <a:pt x="455" y="452"/>
                    <a:pt x="455" y="452"/>
                  </a:cubicBezTo>
                  <a:cubicBezTo>
                    <a:pt x="453" y="449"/>
                    <a:pt x="451" y="447"/>
                    <a:pt x="448" y="443"/>
                  </a:cubicBezTo>
                  <a:cubicBezTo>
                    <a:pt x="432" y="424"/>
                    <a:pt x="413" y="371"/>
                    <a:pt x="412" y="365"/>
                  </a:cubicBezTo>
                  <a:cubicBezTo>
                    <a:pt x="411" y="358"/>
                    <a:pt x="410" y="299"/>
                    <a:pt x="403" y="292"/>
                  </a:cubicBezTo>
                  <a:cubicBezTo>
                    <a:pt x="396" y="286"/>
                    <a:pt x="394" y="306"/>
                    <a:pt x="388" y="316"/>
                  </a:cubicBezTo>
                  <a:close/>
                  <a:moveTo>
                    <a:pt x="341" y="182"/>
                  </a:moveTo>
                  <a:cubicBezTo>
                    <a:pt x="344" y="185"/>
                    <a:pt x="346" y="187"/>
                    <a:pt x="348" y="188"/>
                  </a:cubicBezTo>
                  <a:cubicBezTo>
                    <a:pt x="355" y="193"/>
                    <a:pt x="363" y="206"/>
                    <a:pt x="352" y="206"/>
                  </a:cubicBezTo>
                  <a:cubicBezTo>
                    <a:pt x="349" y="206"/>
                    <a:pt x="346" y="205"/>
                    <a:pt x="341" y="203"/>
                  </a:cubicBezTo>
                  <a:cubicBezTo>
                    <a:pt x="341" y="230"/>
                    <a:pt x="341" y="230"/>
                    <a:pt x="341" y="230"/>
                  </a:cubicBezTo>
                  <a:cubicBezTo>
                    <a:pt x="358" y="238"/>
                    <a:pt x="370" y="244"/>
                    <a:pt x="367" y="243"/>
                  </a:cubicBezTo>
                  <a:cubicBezTo>
                    <a:pt x="358" y="240"/>
                    <a:pt x="349" y="238"/>
                    <a:pt x="341" y="235"/>
                  </a:cubicBezTo>
                  <a:cubicBezTo>
                    <a:pt x="341" y="278"/>
                    <a:pt x="341" y="278"/>
                    <a:pt x="341" y="278"/>
                  </a:cubicBezTo>
                  <a:cubicBezTo>
                    <a:pt x="349" y="269"/>
                    <a:pt x="357" y="264"/>
                    <a:pt x="357" y="264"/>
                  </a:cubicBezTo>
                  <a:cubicBezTo>
                    <a:pt x="357" y="264"/>
                    <a:pt x="350" y="277"/>
                    <a:pt x="344" y="288"/>
                  </a:cubicBezTo>
                  <a:cubicBezTo>
                    <a:pt x="343" y="290"/>
                    <a:pt x="342" y="292"/>
                    <a:pt x="341" y="294"/>
                  </a:cubicBezTo>
                  <a:cubicBezTo>
                    <a:pt x="341" y="359"/>
                    <a:pt x="341" y="359"/>
                    <a:pt x="341" y="359"/>
                  </a:cubicBezTo>
                  <a:cubicBezTo>
                    <a:pt x="357" y="357"/>
                    <a:pt x="382" y="327"/>
                    <a:pt x="388" y="317"/>
                  </a:cubicBezTo>
                  <a:cubicBezTo>
                    <a:pt x="388" y="317"/>
                    <a:pt x="388" y="317"/>
                    <a:pt x="388" y="316"/>
                  </a:cubicBezTo>
                  <a:cubicBezTo>
                    <a:pt x="388" y="134"/>
                    <a:pt x="388" y="134"/>
                    <a:pt x="388" y="134"/>
                  </a:cubicBezTo>
                  <a:cubicBezTo>
                    <a:pt x="388" y="134"/>
                    <a:pt x="388" y="134"/>
                    <a:pt x="388" y="133"/>
                  </a:cubicBezTo>
                  <a:cubicBezTo>
                    <a:pt x="376" y="104"/>
                    <a:pt x="371" y="98"/>
                    <a:pt x="371" y="98"/>
                  </a:cubicBezTo>
                  <a:cubicBezTo>
                    <a:pt x="376" y="98"/>
                    <a:pt x="383" y="106"/>
                    <a:pt x="388" y="117"/>
                  </a:cubicBezTo>
                  <a:cubicBezTo>
                    <a:pt x="388" y="29"/>
                    <a:pt x="388" y="29"/>
                    <a:pt x="388" y="29"/>
                  </a:cubicBezTo>
                  <a:cubicBezTo>
                    <a:pt x="369" y="15"/>
                    <a:pt x="347" y="0"/>
                    <a:pt x="347" y="0"/>
                  </a:cubicBezTo>
                  <a:cubicBezTo>
                    <a:pt x="347" y="0"/>
                    <a:pt x="360" y="22"/>
                    <a:pt x="353" y="28"/>
                  </a:cubicBezTo>
                  <a:cubicBezTo>
                    <a:pt x="348" y="32"/>
                    <a:pt x="344" y="31"/>
                    <a:pt x="341" y="28"/>
                  </a:cubicBezTo>
                  <a:cubicBezTo>
                    <a:pt x="341" y="182"/>
                    <a:pt x="341" y="182"/>
                    <a:pt x="341" y="182"/>
                  </a:cubicBezTo>
                  <a:close/>
                  <a:moveTo>
                    <a:pt x="341" y="459"/>
                  </a:moveTo>
                  <a:cubicBezTo>
                    <a:pt x="351" y="479"/>
                    <a:pt x="351" y="479"/>
                    <a:pt x="351" y="479"/>
                  </a:cubicBezTo>
                  <a:cubicBezTo>
                    <a:pt x="351" y="479"/>
                    <a:pt x="364" y="478"/>
                    <a:pt x="359" y="466"/>
                  </a:cubicBezTo>
                  <a:cubicBezTo>
                    <a:pt x="355" y="459"/>
                    <a:pt x="350" y="448"/>
                    <a:pt x="341" y="438"/>
                  </a:cubicBezTo>
                  <a:cubicBezTo>
                    <a:pt x="341" y="459"/>
                    <a:pt x="341" y="459"/>
                    <a:pt x="341" y="459"/>
                  </a:cubicBezTo>
                  <a:close/>
                  <a:moveTo>
                    <a:pt x="341" y="411"/>
                  </a:moveTo>
                  <a:cubicBezTo>
                    <a:pt x="341" y="404"/>
                    <a:pt x="341" y="404"/>
                    <a:pt x="341" y="404"/>
                  </a:cubicBezTo>
                  <a:cubicBezTo>
                    <a:pt x="345" y="405"/>
                    <a:pt x="349" y="406"/>
                    <a:pt x="353" y="407"/>
                  </a:cubicBezTo>
                  <a:cubicBezTo>
                    <a:pt x="375" y="413"/>
                    <a:pt x="375" y="431"/>
                    <a:pt x="377" y="435"/>
                  </a:cubicBezTo>
                  <a:cubicBezTo>
                    <a:pt x="378" y="438"/>
                    <a:pt x="383" y="443"/>
                    <a:pt x="388" y="448"/>
                  </a:cubicBezTo>
                  <a:cubicBezTo>
                    <a:pt x="388" y="453"/>
                    <a:pt x="388" y="453"/>
                    <a:pt x="388" y="453"/>
                  </a:cubicBezTo>
                  <a:cubicBezTo>
                    <a:pt x="384" y="450"/>
                    <a:pt x="381" y="447"/>
                    <a:pt x="381" y="447"/>
                  </a:cubicBezTo>
                  <a:cubicBezTo>
                    <a:pt x="381" y="447"/>
                    <a:pt x="380" y="452"/>
                    <a:pt x="378" y="460"/>
                  </a:cubicBezTo>
                  <a:cubicBezTo>
                    <a:pt x="376" y="468"/>
                    <a:pt x="364" y="477"/>
                    <a:pt x="364" y="477"/>
                  </a:cubicBezTo>
                  <a:cubicBezTo>
                    <a:pt x="364" y="477"/>
                    <a:pt x="376" y="452"/>
                    <a:pt x="376" y="445"/>
                  </a:cubicBezTo>
                  <a:cubicBezTo>
                    <a:pt x="376" y="439"/>
                    <a:pt x="375" y="438"/>
                    <a:pt x="370" y="439"/>
                  </a:cubicBezTo>
                  <a:cubicBezTo>
                    <a:pt x="366" y="439"/>
                    <a:pt x="369" y="431"/>
                    <a:pt x="369" y="431"/>
                  </a:cubicBezTo>
                  <a:cubicBezTo>
                    <a:pt x="370" y="421"/>
                    <a:pt x="360" y="415"/>
                    <a:pt x="347" y="412"/>
                  </a:cubicBezTo>
                  <a:cubicBezTo>
                    <a:pt x="345" y="412"/>
                    <a:pt x="343" y="411"/>
                    <a:pt x="341" y="411"/>
                  </a:cubicBezTo>
                  <a:close/>
                  <a:moveTo>
                    <a:pt x="296" y="12"/>
                  </a:moveTo>
                  <a:cubicBezTo>
                    <a:pt x="296" y="12"/>
                    <a:pt x="301" y="26"/>
                    <a:pt x="295" y="34"/>
                  </a:cubicBezTo>
                  <a:cubicBezTo>
                    <a:pt x="289" y="42"/>
                    <a:pt x="274" y="89"/>
                    <a:pt x="297" y="127"/>
                  </a:cubicBezTo>
                  <a:cubicBezTo>
                    <a:pt x="315" y="158"/>
                    <a:pt x="331" y="174"/>
                    <a:pt x="341" y="182"/>
                  </a:cubicBezTo>
                  <a:cubicBezTo>
                    <a:pt x="341" y="28"/>
                    <a:pt x="341" y="28"/>
                    <a:pt x="341" y="28"/>
                  </a:cubicBezTo>
                  <a:cubicBezTo>
                    <a:pt x="340" y="26"/>
                    <a:pt x="339" y="24"/>
                    <a:pt x="338" y="22"/>
                  </a:cubicBezTo>
                  <a:cubicBezTo>
                    <a:pt x="335" y="16"/>
                    <a:pt x="329" y="6"/>
                    <a:pt x="329" y="6"/>
                  </a:cubicBezTo>
                  <a:cubicBezTo>
                    <a:pt x="329" y="6"/>
                    <a:pt x="338" y="28"/>
                    <a:pt x="334" y="32"/>
                  </a:cubicBezTo>
                  <a:cubicBezTo>
                    <a:pt x="330" y="37"/>
                    <a:pt x="324" y="43"/>
                    <a:pt x="319" y="36"/>
                  </a:cubicBezTo>
                  <a:cubicBezTo>
                    <a:pt x="313" y="28"/>
                    <a:pt x="311" y="20"/>
                    <a:pt x="306" y="16"/>
                  </a:cubicBezTo>
                  <a:cubicBezTo>
                    <a:pt x="302" y="13"/>
                    <a:pt x="296" y="12"/>
                    <a:pt x="296" y="12"/>
                  </a:cubicBezTo>
                  <a:close/>
                  <a:moveTo>
                    <a:pt x="341" y="203"/>
                  </a:moveTo>
                  <a:cubicBezTo>
                    <a:pt x="341" y="230"/>
                    <a:pt x="341" y="230"/>
                    <a:pt x="341" y="230"/>
                  </a:cubicBezTo>
                  <a:cubicBezTo>
                    <a:pt x="308" y="215"/>
                    <a:pt x="259" y="193"/>
                    <a:pt x="273" y="202"/>
                  </a:cubicBezTo>
                  <a:cubicBezTo>
                    <a:pt x="294" y="216"/>
                    <a:pt x="313" y="227"/>
                    <a:pt x="337" y="234"/>
                  </a:cubicBezTo>
                  <a:cubicBezTo>
                    <a:pt x="338" y="234"/>
                    <a:pt x="340" y="235"/>
                    <a:pt x="341" y="235"/>
                  </a:cubicBezTo>
                  <a:cubicBezTo>
                    <a:pt x="341" y="278"/>
                    <a:pt x="341" y="278"/>
                    <a:pt x="341" y="278"/>
                  </a:cubicBezTo>
                  <a:cubicBezTo>
                    <a:pt x="337" y="284"/>
                    <a:pt x="332" y="292"/>
                    <a:pt x="330" y="301"/>
                  </a:cubicBezTo>
                  <a:cubicBezTo>
                    <a:pt x="324" y="326"/>
                    <a:pt x="325" y="351"/>
                    <a:pt x="325" y="351"/>
                  </a:cubicBezTo>
                  <a:cubicBezTo>
                    <a:pt x="325" y="351"/>
                    <a:pt x="335" y="312"/>
                    <a:pt x="341" y="294"/>
                  </a:cubicBezTo>
                  <a:cubicBezTo>
                    <a:pt x="341" y="359"/>
                    <a:pt x="341" y="359"/>
                    <a:pt x="341" y="359"/>
                  </a:cubicBezTo>
                  <a:cubicBezTo>
                    <a:pt x="341" y="359"/>
                    <a:pt x="340" y="359"/>
                    <a:pt x="339" y="359"/>
                  </a:cubicBezTo>
                  <a:cubicBezTo>
                    <a:pt x="324" y="359"/>
                    <a:pt x="326" y="377"/>
                    <a:pt x="326" y="377"/>
                  </a:cubicBezTo>
                  <a:cubicBezTo>
                    <a:pt x="326" y="377"/>
                    <a:pt x="313" y="365"/>
                    <a:pt x="308" y="338"/>
                  </a:cubicBezTo>
                  <a:cubicBezTo>
                    <a:pt x="305" y="313"/>
                    <a:pt x="323" y="278"/>
                    <a:pt x="328" y="269"/>
                  </a:cubicBezTo>
                  <a:cubicBezTo>
                    <a:pt x="321" y="270"/>
                    <a:pt x="310" y="272"/>
                    <a:pt x="300" y="275"/>
                  </a:cubicBezTo>
                  <a:cubicBezTo>
                    <a:pt x="289" y="279"/>
                    <a:pt x="281" y="283"/>
                    <a:pt x="276" y="288"/>
                  </a:cubicBezTo>
                  <a:cubicBezTo>
                    <a:pt x="270" y="294"/>
                    <a:pt x="266" y="302"/>
                    <a:pt x="264" y="313"/>
                  </a:cubicBezTo>
                  <a:cubicBezTo>
                    <a:pt x="264" y="313"/>
                    <a:pt x="270" y="310"/>
                    <a:pt x="275" y="311"/>
                  </a:cubicBezTo>
                  <a:cubicBezTo>
                    <a:pt x="280" y="312"/>
                    <a:pt x="275" y="322"/>
                    <a:pt x="272" y="323"/>
                  </a:cubicBezTo>
                  <a:cubicBezTo>
                    <a:pt x="269" y="324"/>
                    <a:pt x="261" y="318"/>
                    <a:pt x="261" y="318"/>
                  </a:cubicBezTo>
                  <a:cubicBezTo>
                    <a:pt x="256" y="334"/>
                    <a:pt x="259" y="406"/>
                    <a:pt x="296" y="405"/>
                  </a:cubicBezTo>
                  <a:cubicBezTo>
                    <a:pt x="313" y="405"/>
                    <a:pt x="326" y="402"/>
                    <a:pt x="341" y="404"/>
                  </a:cubicBezTo>
                  <a:cubicBezTo>
                    <a:pt x="341" y="411"/>
                    <a:pt x="341" y="411"/>
                    <a:pt x="341" y="411"/>
                  </a:cubicBezTo>
                  <a:cubicBezTo>
                    <a:pt x="324" y="409"/>
                    <a:pt x="305" y="411"/>
                    <a:pt x="303" y="413"/>
                  </a:cubicBezTo>
                  <a:cubicBezTo>
                    <a:pt x="303" y="413"/>
                    <a:pt x="307" y="414"/>
                    <a:pt x="325" y="424"/>
                  </a:cubicBezTo>
                  <a:cubicBezTo>
                    <a:pt x="331" y="427"/>
                    <a:pt x="336" y="432"/>
                    <a:pt x="341" y="438"/>
                  </a:cubicBezTo>
                  <a:cubicBezTo>
                    <a:pt x="341" y="459"/>
                    <a:pt x="341" y="459"/>
                    <a:pt x="341" y="459"/>
                  </a:cubicBezTo>
                  <a:cubicBezTo>
                    <a:pt x="335" y="445"/>
                    <a:pt x="335" y="445"/>
                    <a:pt x="335" y="445"/>
                  </a:cubicBezTo>
                  <a:cubicBezTo>
                    <a:pt x="315" y="432"/>
                    <a:pt x="315" y="432"/>
                    <a:pt x="315" y="432"/>
                  </a:cubicBezTo>
                  <a:cubicBezTo>
                    <a:pt x="315" y="432"/>
                    <a:pt x="294" y="421"/>
                    <a:pt x="275" y="406"/>
                  </a:cubicBezTo>
                  <a:cubicBezTo>
                    <a:pt x="257" y="391"/>
                    <a:pt x="250" y="352"/>
                    <a:pt x="251" y="339"/>
                  </a:cubicBezTo>
                  <a:cubicBezTo>
                    <a:pt x="252" y="327"/>
                    <a:pt x="257" y="294"/>
                    <a:pt x="256" y="274"/>
                  </a:cubicBezTo>
                  <a:cubicBezTo>
                    <a:pt x="255" y="257"/>
                    <a:pt x="252" y="249"/>
                    <a:pt x="247" y="245"/>
                  </a:cubicBezTo>
                  <a:cubicBezTo>
                    <a:pt x="232" y="237"/>
                    <a:pt x="211" y="245"/>
                    <a:pt x="214" y="265"/>
                  </a:cubicBezTo>
                  <a:cubicBezTo>
                    <a:pt x="216" y="273"/>
                    <a:pt x="220" y="281"/>
                    <a:pt x="221" y="283"/>
                  </a:cubicBezTo>
                  <a:cubicBezTo>
                    <a:pt x="225" y="283"/>
                    <a:pt x="228" y="283"/>
                    <a:pt x="229" y="281"/>
                  </a:cubicBezTo>
                  <a:cubicBezTo>
                    <a:pt x="232" y="277"/>
                    <a:pt x="232" y="270"/>
                    <a:pt x="232" y="270"/>
                  </a:cubicBezTo>
                  <a:cubicBezTo>
                    <a:pt x="232" y="270"/>
                    <a:pt x="239" y="286"/>
                    <a:pt x="234" y="304"/>
                  </a:cubicBezTo>
                  <a:cubicBezTo>
                    <a:pt x="229" y="319"/>
                    <a:pt x="211" y="334"/>
                    <a:pt x="207" y="336"/>
                  </a:cubicBezTo>
                  <a:cubicBezTo>
                    <a:pt x="207" y="319"/>
                    <a:pt x="207" y="319"/>
                    <a:pt x="207" y="319"/>
                  </a:cubicBezTo>
                  <a:cubicBezTo>
                    <a:pt x="209" y="317"/>
                    <a:pt x="211" y="316"/>
                    <a:pt x="212" y="314"/>
                  </a:cubicBezTo>
                  <a:cubicBezTo>
                    <a:pt x="219" y="304"/>
                    <a:pt x="226" y="291"/>
                    <a:pt x="226" y="291"/>
                  </a:cubicBezTo>
                  <a:cubicBezTo>
                    <a:pt x="226" y="291"/>
                    <a:pt x="214" y="305"/>
                    <a:pt x="209" y="310"/>
                  </a:cubicBezTo>
                  <a:cubicBezTo>
                    <a:pt x="208" y="311"/>
                    <a:pt x="208" y="312"/>
                    <a:pt x="207" y="312"/>
                  </a:cubicBezTo>
                  <a:cubicBezTo>
                    <a:pt x="207" y="283"/>
                    <a:pt x="207" y="283"/>
                    <a:pt x="207" y="283"/>
                  </a:cubicBezTo>
                  <a:cubicBezTo>
                    <a:pt x="209" y="283"/>
                    <a:pt x="211" y="283"/>
                    <a:pt x="214" y="283"/>
                  </a:cubicBezTo>
                  <a:cubicBezTo>
                    <a:pt x="213" y="279"/>
                    <a:pt x="211" y="274"/>
                    <a:pt x="210" y="270"/>
                  </a:cubicBezTo>
                  <a:cubicBezTo>
                    <a:pt x="207" y="261"/>
                    <a:pt x="207" y="252"/>
                    <a:pt x="212" y="245"/>
                  </a:cubicBezTo>
                  <a:cubicBezTo>
                    <a:pt x="217" y="240"/>
                    <a:pt x="222" y="237"/>
                    <a:pt x="227" y="236"/>
                  </a:cubicBezTo>
                  <a:cubicBezTo>
                    <a:pt x="243" y="232"/>
                    <a:pt x="254" y="241"/>
                    <a:pt x="259" y="252"/>
                  </a:cubicBezTo>
                  <a:cubicBezTo>
                    <a:pt x="264" y="265"/>
                    <a:pt x="262" y="279"/>
                    <a:pt x="264" y="293"/>
                  </a:cubicBezTo>
                  <a:cubicBezTo>
                    <a:pt x="264" y="293"/>
                    <a:pt x="266" y="291"/>
                    <a:pt x="269" y="288"/>
                  </a:cubicBezTo>
                  <a:cubicBezTo>
                    <a:pt x="278" y="279"/>
                    <a:pt x="284" y="275"/>
                    <a:pt x="297" y="271"/>
                  </a:cubicBezTo>
                  <a:cubicBezTo>
                    <a:pt x="321" y="263"/>
                    <a:pt x="321" y="263"/>
                    <a:pt x="321" y="263"/>
                  </a:cubicBezTo>
                  <a:cubicBezTo>
                    <a:pt x="307" y="258"/>
                    <a:pt x="280" y="246"/>
                    <a:pt x="267" y="227"/>
                  </a:cubicBezTo>
                  <a:cubicBezTo>
                    <a:pt x="249" y="201"/>
                    <a:pt x="252" y="173"/>
                    <a:pt x="252" y="173"/>
                  </a:cubicBezTo>
                  <a:cubicBezTo>
                    <a:pt x="252" y="173"/>
                    <a:pt x="258" y="184"/>
                    <a:pt x="264" y="188"/>
                  </a:cubicBezTo>
                  <a:cubicBezTo>
                    <a:pt x="270" y="194"/>
                    <a:pt x="295" y="179"/>
                    <a:pt x="302" y="179"/>
                  </a:cubicBezTo>
                  <a:cubicBezTo>
                    <a:pt x="308" y="179"/>
                    <a:pt x="327" y="195"/>
                    <a:pt x="341" y="203"/>
                  </a:cubicBezTo>
                  <a:close/>
                  <a:moveTo>
                    <a:pt x="207" y="391"/>
                  </a:moveTo>
                  <a:cubicBezTo>
                    <a:pt x="211" y="392"/>
                    <a:pt x="215" y="393"/>
                    <a:pt x="217" y="392"/>
                  </a:cubicBezTo>
                  <a:cubicBezTo>
                    <a:pt x="226" y="389"/>
                    <a:pt x="229" y="400"/>
                    <a:pt x="229" y="400"/>
                  </a:cubicBezTo>
                  <a:cubicBezTo>
                    <a:pt x="229" y="400"/>
                    <a:pt x="234" y="390"/>
                    <a:pt x="231" y="374"/>
                  </a:cubicBezTo>
                  <a:cubicBezTo>
                    <a:pt x="229" y="359"/>
                    <a:pt x="211" y="341"/>
                    <a:pt x="207" y="338"/>
                  </a:cubicBezTo>
                  <a:cubicBezTo>
                    <a:pt x="207" y="350"/>
                    <a:pt x="207" y="350"/>
                    <a:pt x="207" y="350"/>
                  </a:cubicBezTo>
                  <a:cubicBezTo>
                    <a:pt x="209" y="352"/>
                    <a:pt x="211" y="354"/>
                    <a:pt x="212" y="357"/>
                  </a:cubicBezTo>
                  <a:cubicBezTo>
                    <a:pt x="220" y="370"/>
                    <a:pt x="224" y="385"/>
                    <a:pt x="224" y="385"/>
                  </a:cubicBezTo>
                  <a:cubicBezTo>
                    <a:pt x="224" y="385"/>
                    <a:pt x="214" y="368"/>
                    <a:pt x="207" y="358"/>
                  </a:cubicBezTo>
                  <a:lnTo>
                    <a:pt x="207" y="391"/>
                  </a:lnTo>
                  <a:close/>
                  <a:moveTo>
                    <a:pt x="207" y="283"/>
                  </a:moveTo>
                  <a:cubicBezTo>
                    <a:pt x="206" y="283"/>
                    <a:pt x="206" y="283"/>
                    <a:pt x="205" y="283"/>
                  </a:cubicBezTo>
                  <a:cubicBezTo>
                    <a:pt x="201" y="284"/>
                    <a:pt x="188" y="305"/>
                    <a:pt x="182" y="307"/>
                  </a:cubicBezTo>
                  <a:cubicBezTo>
                    <a:pt x="176" y="310"/>
                    <a:pt x="178" y="300"/>
                    <a:pt x="181" y="296"/>
                  </a:cubicBezTo>
                  <a:cubicBezTo>
                    <a:pt x="184" y="292"/>
                    <a:pt x="193" y="279"/>
                    <a:pt x="199" y="253"/>
                  </a:cubicBezTo>
                  <a:cubicBezTo>
                    <a:pt x="204" y="227"/>
                    <a:pt x="188" y="203"/>
                    <a:pt x="183" y="199"/>
                  </a:cubicBezTo>
                  <a:cubicBezTo>
                    <a:pt x="178" y="196"/>
                    <a:pt x="178" y="187"/>
                    <a:pt x="178" y="187"/>
                  </a:cubicBezTo>
                  <a:cubicBezTo>
                    <a:pt x="178" y="187"/>
                    <a:pt x="175" y="188"/>
                    <a:pt x="173" y="192"/>
                  </a:cubicBezTo>
                  <a:cubicBezTo>
                    <a:pt x="171" y="195"/>
                    <a:pt x="171" y="200"/>
                    <a:pt x="169" y="205"/>
                  </a:cubicBezTo>
                  <a:cubicBezTo>
                    <a:pt x="168" y="210"/>
                    <a:pt x="164" y="208"/>
                    <a:pt x="160" y="206"/>
                  </a:cubicBezTo>
                  <a:cubicBezTo>
                    <a:pt x="157" y="203"/>
                    <a:pt x="158" y="190"/>
                    <a:pt x="158" y="190"/>
                  </a:cubicBezTo>
                  <a:cubicBezTo>
                    <a:pt x="158" y="190"/>
                    <a:pt x="157" y="197"/>
                    <a:pt x="156" y="200"/>
                  </a:cubicBezTo>
                  <a:cubicBezTo>
                    <a:pt x="156" y="203"/>
                    <a:pt x="155" y="205"/>
                    <a:pt x="154" y="206"/>
                  </a:cubicBezTo>
                  <a:cubicBezTo>
                    <a:pt x="154" y="302"/>
                    <a:pt x="154" y="302"/>
                    <a:pt x="154" y="302"/>
                  </a:cubicBezTo>
                  <a:cubicBezTo>
                    <a:pt x="158" y="315"/>
                    <a:pt x="164" y="326"/>
                    <a:pt x="164" y="326"/>
                  </a:cubicBezTo>
                  <a:cubicBezTo>
                    <a:pt x="164" y="326"/>
                    <a:pt x="159" y="326"/>
                    <a:pt x="155" y="319"/>
                  </a:cubicBezTo>
                  <a:cubicBezTo>
                    <a:pt x="154" y="318"/>
                    <a:pt x="154" y="317"/>
                    <a:pt x="154" y="316"/>
                  </a:cubicBezTo>
                  <a:cubicBezTo>
                    <a:pt x="154" y="346"/>
                    <a:pt x="154" y="346"/>
                    <a:pt x="154" y="346"/>
                  </a:cubicBezTo>
                  <a:cubicBezTo>
                    <a:pt x="154" y="344"/>
                    <a:pt x="155" y="344"/>
                    <a:pt x="155" y="344"/>
                  </a:cubicBezTo>
                  <a:cubicBezTo>
                    <a:pt x="155" y="344"/>
                    <a:pt x="155" y="345"/>
                    <a:pt x="154" y="346"/>
                  </a:cubicBezTo>
                  <a:cubicBezTo>
                    <a:pt x="154" y="459"/>
                    <a:pt x="154" y="459"/>
                    <a:pt x="154" y="459"/>
                  </a:cubicBezTo>
                  <a:cubicBezTo>
                    <a:pt x="157" y="466"/>
                    <a:pt x="164" y="474"/>
                    <a:pt x="164" y="474"/>
                  </a:cubicBezTo>
                  <a:cubicBezTo>
                    <a:pt x="164" y="474"/>
                    <a:pt x="165" y="474"/>
                    <a:pt x="171" y="460"/>
                  </a:cubicBezTo>
                  <a:cubicBezTo>
                    <a:pt x="177" y="445"/>
                    <a:pt x="178" y="412"/>
                    <a:pt x="177" y="408"/>
                  </a:cubicBezTo>
                  <a:cubicBezTo>
                    <a:pt x="177" y="404"/>
                    <a:pt x="166" y="370"/>
                    <a:pt x="169" y="365"/>
                  </a:cubicBezTo>
                  <a:cubicBezTo>
                    <a:pt x="172" y="361"/>
                    <a:pt x="177" y="372"/>
                    <a:pt x="182" y="377"/>
                  </a:cubicBezTo>
                  <a:cubicBezTo>
                    <a:pt x="186" y="380"/>
                    <a:pt x="197" y="387"/>
                    <a:pt x="207" y="391"/>
                  </a:cubicBezTo>
                  <a:cubicBezTo>
                    <a:pt x="207" y="358"/>
                    <a:pt x="207" y="358"/>
                    <a:pt x="207" y="358"/>
                  </a:cubicBezTo>
                  <a:cubicBezTo>
                    <a:pt x="205" y="356"/>
                    <a:pt x="203" y="353"/>
                    <a:pt x="202" y="352"/>
                  </a:cubicBezTo>
                  <a:cubicBezTo>
                    <a:pt x="196" y="347"/>
                    <a:pt x="190" y="341"/>
                    <a:pt x="190" y="341"/>
                  </a:cubicBezTo>
                  <a:cubicBezTo>
                    <a:pt x="190" y="341"/>
                    <a:pt x="199" y="343"/>
                    <a:pt x="207" y="350"/>
                  </a:cubicBezTo>
                  <a:cubicBezTo>
                    <a:pt x="207" y="338"/>
                    <a:pt x="207" y="338"/>
                    <a:pt x="207" y="338"/>
                  </a:cubicBezTo>
                  <a:cubicBezTo>
                    <a:pt x="206" y="337"/>
                    <a:pt x="206" y="337"/>
                    <a:pt x="206" y="337"/>
                  </a:cubicBezTo>
                  <a:cubicBezTo>
                    <a:pt x="206" y="337"/>
                    <a:pt x="206" y="337"/>
                    <a:pt x="207" y="336"/>
                  </a:cubicBezTo>
                  <a:cubicBezTo>
                    <a:pt x="207" y="319"/>
                    <a:pt x="207" y="319"/>
                    <a:pt x="207" y="319"/>
                  </a:cubicBezTo>
                  <a:cubicBezTo>
                    <a:pt x="197" y="326"/>
                    <a:pt x="180" y="330"/>
                    <a:pt x="180" y="330"/>
                  </a:cubicBezTo>
                  <a:cubicBezTo>
                    <a:pt x="182" y="328"/>
                    <a:pt x="182" y="328"/>
                    <a:pt x="182" y="328"/>
                  </a:cubicBezTo>
                  <a:cubicBezTo>
                    <a:pt x="182" y="328"/>
                    <a:pt x="199" y="318"/>
                    <a:pt x="207" y="312"/>
                  </a:cubicBezTo>
                  <a:lnTo>
                    <a:pt x="207" y="283"/>
                  </a:lnTo>
                  <a:close/>
                  <a:moveTo>
                    <a:pt x="154" y="206"/>
                  </a:moveTo>
                  <a:cubicBezTo>
                    <a:pt x="152" y="207"/>
                    <a:pt x="151" y="208"/>
                    <a:pt x="149" y="206"/>
                  </a:cubicBezTo>
                  <a:cubicBezTo>
                    <a:pt x="144" y="204"/>
                    <a:pt x="147" y="189"/>
                    <a:pt x="147" y="189"/>
                  </a:cubicBezTo>
                  <a:cubicBezTo>
                    <a:pt x="147" y="189"/>
                    <a:pt x="144" y="192"/>
                    <a:pt x="141" y="197"/>
                  </a:cubicBezTo>
                  <a:cubicBezTo>
                    <a:pt x="141" y="314"/>
                    <a:pt x="141" y="314"/>
                    <a:pt x="141" y="314"/>
                  </a:cubicBezTo>
                  <a:cubicBezTo>
                    <a:pt x="141" y="314"/>
                    <a:pt x="141" y="314"/>
                    <a:pt x="142" y="315"/>
                  </a:cubicBezTo>
                  <a:cubicBezTo>
                    <a:pt x="147" y="319"/>
                    <a:pt x="145" y="333"/>
                    <a:pt x="145" y="333"/>
                  </a:cubicBezTo>
                  <a:cubicBezTo>
                    <a:pt x="145" y="333"/>
                    <a:pt x="143" y="332"/>
                    <a:pt x="141" y="331"/>
                  </a:cubicBezTo>
                  <a:cubicBezTo>
                    <a:pt x="141" y="359"/>
                    <a:pt x="141" y="359"/>
                    <a:pt x="141" y="359"/>
                  </a:cubicBezTo>
                  <a:cubicBezTo>
                    <a:pt x="146" y="353"/>
                    <a:pt x="151" y="348"/>
                    <a:pt x="154" y="346"/>
                  </a:cubicBezTo>
                  <a:cubicBezTo>
                    <a:pt x="154" y="316"/>
                    <a:pt x="154" y="316"/>
                    <a:pt x="154" y="316"/>
                  </a:cubicBezTo>
                  <a:cubicBezTo>
                    <a:pt x="151" y="308"/>
                    <a:pt x="148" y="293"/>
                    <a:pt x="144" y="282"/>
                  </a:cubicBezTo>
                  <a:cubicBezTo>
                    <a:pt x="141" y="270"/>
                    <a:pt x="152" y="250"/>
                    <a:pt x="152" y="250"/>
                  </a:cubicBezTo>
                  <a:cubicBezTo>
                    <a:pt x="152" y="250"/>
                    <a:pt x="149" y="253"/>
                    <a:pt x="148" y="273"/>
                  </a:cubicBezTo>
                  <a:cubicBezTo>
                    <a:pt x="147" y="281"/>
                    <a:pt x="150" y="292"/>
                    <a:pt x="154" y="302"/>
                  </a:cubicBezTo>
                  <a:cubicBezTo>
                    <a:pt x="154" y="206"/>
                    <a:pt x="154" y="206"/>
                    <a:pt x="154" y="206"/>
                  </a:cubicBezTo>
                  <a:close/>
                  <a:moveTo>
                    <a:pt x="141" y="452"/>
                  </a:moveTo>
                  <a:cubicBezTo>
                    <a:pt x="141" y="370"/>
                    <a:pt x="141" y="370"/>
                    <a:pt x="141" y="370"/>
                  </a:cubicBezTo>
                  <a:cubicBezTo>
                    <a:pt x="147" y="357"/>
                    <a:pt x="151" y="350"/>
                    <a:pt x="154" y="346"/>
                  </a:cubicBezTo>
                  <a:cubicBezTo>
                    <a:pt x="154" y="459"/>
                    <a:pt x="154" y="459"/>
                    <a:pt x="154" y="459"/>
                  </a:cubicBezTo>
                  <a:cubicBezTo>
                    <a:pt x="153" y="458"/>
                    <a:pt x="152" y="456"/>
                    <a:pt x="152" y="456"/>
                  </a:cubicBezTo>
                  <a:cubicBezTo>
                    <a:pt x="150" y="450"/>
                    <a:pt x="152" y="439"/>
                    <a:pt x="146" y="442"/>
                  </a:cubicBezTo>
                  <a:cubicBezTo>
                    <a:pt x="144" y="443"/>
                    <a:pt x="142" y="448"/>
                    <a:pt x="141" y="452"/>
                  </a:cubicBezTo>
                  <a:close/>
                  <a:moveTo>
                    <a:pt x="141" y="197"/>
                  </a:moveTo>
                  <a:cubicBezTo>
                    <a:pt x="136" y="203"/>
                    <a:pt x="130" y="212"/>
                    <a:pt x="125" y="219"/>
                  </a:cubicBezTo>
                  <a:cubicBezTo>
                    <a:pt x="116" y="231"/>
                    <a:pt x="116" y="248"/>
                    <a:pt x="116" y="266"/>
                  </a:cubicBezTo>
                  <a:cubicBezTo>
                    <a:pt x="116" y="284"/>
                    <a:pt x="135" y="309"/>
                    <a:pt x="141" y="314"/>
                  </a:cubicBezTo>
                  <a:cubicBezTo>
                    <a:pt x="141" y="197"/>
                    <a:pt x="141" y="197"/>
                    <a:pt x="141" y="197"/>
                  </a:cubicBezTo>
                  <a:close/>
                  <a:moveTo>
                    <a:pt x="141" y="331"/>
                  </a:moveTo>
                  <a:cubicBezTo>
                    <a:pt x="141" y="359"/>
                    <a:pt x="141" y="359"/>
                    <a:pt x="141" y="359"/>
                  </a:cubicBezTo>
                  <a:cubicBezTo>
                    <a:pt x="136" y="365"/>
                    <a:pt x="132" y="373"/>
                    <a:pt x="130" y="380"/>
                  </a:cubicBezTo>
                  <a:cubicBezTo>
                    <a:pt x="126" y="397"/>
                    <a:pt x="127" y="417"/>
                    <a:pt x="127" y="417"/>
                  </a:cubicBezTo>
                  <a:cubicBezTo>
                    <a:pt x="127" y="417"/>
                    <a:pt x="131" y="393"/>
                    <a:pt x="140" y="373"/>
                  </a:cubicBezTo>
                  <a:cubicBezTo>
                    <a:pt x="140" y="372"/>
                    <a:pt x="141" y="371"/>
                    <a:pt x="141" y="370"/>
                  </a:cubicBezTo>
                  <a:cubicBezTo>
                    <a:pt x="141" y="452"/>
                    <a:pt x="141" y="452"/>
                    <a:pt x="141" y="452"/>
                  </a:cubicBezTo>
                  <a:cubicBezTo>
                    <a:pt x="139" y="461"/>
                    <a:pt x="138" y="472"/>
                    <a:pt x="138" y="472"/>
                  </a:cubicBezTo>
                  <a:cubicBezTo>
                    <a:pt x="138" y="472"/>
                    <a:pt x="104" y="468"/>
                    <a:pt x="99" y="440"/>
                  </a:cubicBezTo>
                  <a:cubicBezTo>
                    <a:pt x="94" y="411"/>
                    <a:pt x="96" y="395"/>
                    <a:pt x="107" y="381"/>
                  </a:cubicBezTo>
                  <a:cubicBezTo>
                    <a:pt x="117" y="367"/>
                    <a:pt x="140" y="347"/>
                    <a:pt x="140" y="347"/>
                  </a:cubicBezTo>
                  <a:cubicBezTo>
                    <a:pt x="140" y="347"/>
                    <a:pt x="135" y="334"/>
                    <a:pt x="127" y="343"/>
                  </a:cubicBezTo>
                  <a:cubicBezTo>
                    <a:pt x="118" y="351"/>
                    <a:pt x="104" y="378"/>
                    <a:pt x="91" y="385"/>
                  </a:cubicBezTo>
                  <a:cubicBezTo>
                    <a:pt x="89" y="386"/>
                    <a:pt x="86" y="387"/>
                    <a:pt x="84" y="387"/>
                  </a:cubicBezTo>
                  <a:cubicBezTo>
                    <a:pt x="84" y="345"/>
                    <a:pt x="84" y="345"/>
                    <a:pt x="84" y="345"/>
                  </a:cubicBezTo>
                  <a:cubicBezTo>
                    <a:pt x="97" y="344"/>
                    <a:pt x="114" y="341"/>
                    <a:pt x="114" y="341"/>
                  </a:cubicBezTo>
                  <a:cubicBezTo>
                    <a:pt x="123" y="336"/>
                    <a:pt x="123" y="336"/>
                    <a:pt x="123" y="336"/>
                  </a:cubicBezTo>
                  <a:cubicBezTo>
                    <a:pt x="123" y="336"/>
                    <a:pt x="104" y="340"/>
                    <a:pt x="84" y="340"/>
                  </a:cubicBezTo>
                  <a:cubicBezTo>
                    <a:pt x="84" y="288"/>
                    <a:pt x="84" y="288"/>
                    <a:pt x="84" y="288"/>
                  </a:cubicBezTo>
                  <a:cubicBezTo>
                    <a:pt x="85" y="288"/>
                    <a:pt x="86" y="288"/>
                    <a:pt x="86" y="288"/>
                  </a:cubicBezTo>
                  <a:cubicBezTo>
                    <a:pt x="100" y="291"/>
                    <a:pt x="113" y="294"/>
                    <a:pt x="119" y="305"/>
                  </a:cubicBezTo>
                  <a:cubicBezTo>
                    <a:pt x="126" y="315"/>
                    <a:pt x="128" y="326"/>
                    <a:pt x="131" y="328"/>
                  </a:cubicBezTo>
                  <a:cubicBezTo>
                    <a:pt x="133" y="329"/>
                    <a:pt x="138" y="331"/>
                    <a:pt x="141" y="331"/>
                  </a:cubicBezTo>
                  <a:close/>
                  <a:moveTo>
                    <a:pt x="84" y="288"/>
                  </a:moveTo>
                  <a:cubicBezTo>
                    <a:pt x="71" y="286"/>
                    <a:pt x="53" y="291"/>
                    <a:pt x="52" y="291"/>
                  </a:cubicBezTo>
                  <a:cubicBezTo>
                    <a:pt x="50" y="291"/>
                    <a:pt x="42" y="283"/>
                    <a:pt x="42" y="283"/>
                  </a:cubicBezTo>
                  <a:cubicBezTo>
                    <a:pt x="42" y="283"/>
                    <a:pt x="43" y="286"/>
                    <a:pt x="46" y="290"/>
                  </a:cubicBezTo>
                  <a:cubicBezTo>
                    <a:pt x="48" y="294"/>
                    <a:pt x="54" y="300"/>
                    <a:pt x="59" y="302"/>
                  </a:cubicBezTo>
                  <a:cubicBezTo>
                    <a:pt x="63" y="304"/>
                    <a:pt x="81" y="314"/>
                    <a:pt x="81" y="314"/>
                  </a:cubicBezTo>
                  <a:cubicBezTo>
                    <a:pt x="81" y="314"/>
                    <a:pt x="74" y="313"/>
                    <a:pt x="73" y="313"/>
                  </a:cubicBezTo>
                  <a:cubicBezTo>
                    <a:pt x="73" y="313"/>
                    <a:pt x="56" y="314"/>
                    <a:pt x="48" y="316"/>
                  </a:cubicBezTo>
                  <a:cubicBezTo>
                    <a:pt x="40" y="318"/>
                    <a:pt x="35" y="324"/>
                    <a:pt x="33" y="329"/>
                  </a:cubicBezTo>
                  <a:cubicBezTo>
                    <a:pt x="31" y="334"/>
                    <a:pt x="25" y="335"/>
                    <a:pt x="20" y="335"/>
                  </a:cubicBezTo>
                  <a:cubicBezTo>
                    <a:pt x="10" y="336"/>
                    <a:pt x="4" y="327"/>
                    <a:pt x="8" y="318"/>
                  </a:cubicBezTo>
                  <a:cubicBezTo>
                    <a:pt x="9" y="314"/>
                    <a:pt x="11" y="311"/>
                    <a:pt x="11" y="311"/>
                  </a:cubicBezTo>
                  <a:cubicBezTo>
                    <a:pt x="11" y="311"/>
                    <a:pt x="15" y="313"/>
                    <a:pt x="18" y="312"/>
                  </a:cubicBezTo>
                  <a:cubicBezTo>
                    <a:pt x="21" y="312"/>
                    <a:pt x="22" y="311"/>
                    <a:pt x="21" y="305"/>
                  </a:cubicBezTo>
                  <a:cubicBezTo>
                    <a:pt x="19" y="299"/>
                    <a:pt x="12" y="302"/>
                    <a:pt x="10" y="304"/>
                  </a:cubicBezTo>
                  <a:cubicBezTo>
                    <a:pt x="8" y="307"/>
                    <a:pt x="9" y="310"/>
                    <a:pt x="9" y="310"/>
                  </a:cubicBezTo>
                  <a:cubicBezTo>
                    <a:pt x="0" y="319"/>
                    <a:pt x="3" y="336"/>
                    <a:pt x="19" y="338"/>
                  </a:cubicBezTo>
                  <a:cubicBezTo>
                    <a:pt x="19" y="338"/>
                    <a:pt x="19" y="340"/>
                    <a:pt x="25" y="347"/>
                  </a:cubicBezTo>
                  <a:cubicBezTo>
                    <a:pt x="42" y="369"/>
                    <a:pt x="61" y="356"/>
                    <a:pt x="76" y="365"/>
                  </a:cubicBezTo>
                  <a:cubicBezTo>
                    <a:pt x="78" y="365"/>
                    <a:pt x="78" y="366"/>
                    <a:pt x="78" y="367"/>
                  </a:cubicBezTo>
                  <a:cubicBezTo>
                    <a:pt x="75" y="373"/>
                    <a:pt x="64" y="371"/>
                    <a:pt x="55" y="374"/>
                  </a:cubicBezTo>
                  <a:cubicBezTo>
                    <a:pt x="47" y="376"/>
                    <a:pt x="48" y="388"/>
                    <a:pt x="48" y="388"/>
                  </a:cubicBezTo>
                  <a:cubicBezTo>
                    <a:pt x="48" y="388"/>
                    <a:pt x="53" y="382"/>
                    <a:pt x="60" y="384"/>
                  </a:cubicBezTo>
                  <a:cubicBezTo>
                    <a:pt x="65" y="385"/>
                    <a:pt x="74" y="390"/>
                    <a:pt x="84" y="387"/>
                  </a:cubicBezTo>
                  <a:cubicBezTo>
                    <a:pt x="84" y="345"/>
                    <a:pt x="84" y="345"/>
                    <a:pt x="84" y="345"/>
                  </a:cubicBezTo>
                  <a:cubicBezTo>
                    <a:pt x="82" y="345"/>
                    <a:pt x="81" y="345"/>
                    <a:pt x="79" y="346"/>
                  </a:cubicBezTo>
                  <a:cubicBezTo>
                    <a:pt x="66" y="346"/>
                    <a:pt x="46" y="340"/>
                    <a:pt x="46" y="340"/>
                  </a:cubicBezTo>
                  <a:cubicBezTo>
                    <a:pt x="46" y="340"/>
                    <a:pt x="59" y="340"/>
                    <a:pt x="80" y="340"/>
                  </a:cubicBezTo>
                  <a:cubicBezTo>
                    <a:pt x="82" y="340"/>
                    <a:pt x="83" y="340"/>
                    <a:pt x="84" y="340"/>
                  </a:cubicBezTo>
                  <a:lnTo>
                    <a:pt x="84" y="288"/>
                  </a:lnTo>
                  <a:close/>
                </a:path>
              </a:pathLst>
            </a:custGeom>
            <a:gradFill rotWithShape="1">
              <a:gsLst>
                <a:gs pos="0">
                  <a:srgbClr val="FFFF99"/>
                </a:gs>
                <a:gs pos="100000">
                  <a:srgbClr val="FFFF00"/>
                </a:gs>
              </a:gsLst>
              <a:lin ang="12600000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4360" name="Freeform 1281"/>
            <p:cNvSpPr>
              <a:spLocks noEditPoints="1"/>
            </p:cNvSpPr>
            <p:nvPr/>
          </p:nvSpPr>
          <p:spPr bwMode="auto">
            <a:xfrm>
              <a:off x="7767638" y="1283703"/>
              <a:ext cx="925512" cy="817563"/>
            </a:xfrm>
            <a:custGeom>
              <a:avLst/>
              <a:gdLst>
                <a:gd name="T0" fmla="*/ 205 w 247"/>
                <a:gd name="T1" fmla="*/ 92 h 218"/>
                <a:gd name="T2" fmla="*/ 157 w 247"/>
                <a:gd name="T3" fmla="*/ 117 h 218"/>
                <a:gd name="T4" fmla="*/ 157 w 247"/>
                <a:gd name="T5" fmla="*/ 122 h 218"/>
                <a:gd name="T6" fmla="*/ 231 w 247"/>
                <a:gd name="T7" fmla="*/ 161 h 218"/>
                <a:gd name="T8" fmla="*/ 236 w 247"/>
                <a:gd name="T9" fmla="*/ 152 h 218"/>
                <a:gd name="T10" fmla="*/ 242 w 247"/>
                <a:gd name="T11" fmla="*/ 140 h 218"/>
                <a:gd name="T12" fmla="*/ 184 w 247"/>
                <a:gd name="T13" fmla="*/ 72 h 218"/>
                <a:gd name="T14" fmla="*/ 181 w 247"/>
                <a:gd name="T15" fmla="*/ 40 h 218"/>
                <a:gd name="T16" fmla="*/ 162 w 247"/>
                <a:gd name="T17" fmla="*/ 53 h 218"/>
                <a:gd name="T18" fmla="*/ 157 w 247"/>
                <a:gd name="T19" fmla="*/ 60 h 218"/>
                <a:gd name="T20" fmla="*/ 154 w 247"/>
                <a:gd name="T21" fmla="*/ 79 h 218"/>
                <a:gd name="T22" fmla="*/ 137 w 247"/>
                <a:gd name="T23" fmla="*/ 71 h 218"/>
                <a:gd name="T24" fmla="*/ 157 w 247"/>
                <a:gd name="T25" fmla="*/ 41 h 218"/>
                <a:gd name="T26" fmla="*/ 122 w 247"/>
                <a:gd name="T27" fmla="*/ 9 h 218"/>
                <a:gd name="T28" fmla="*/ 131 w 247"/>
                <a:gd name="T29" fmla="*/ 58 h 218"/>
                <a:gd name="T30" fmla="*/ 122 w 247"/>
                <a:gd name="T31" fmla="*/ 100 h 218"/>
                <a:gd name="T32" fmla="*/ 157 w 247"/>
                <a:gd name="T33" fmla="*/ 151 h 218"/>
                <a:gd name="T34" fmla="*/ 132 w 247"/>
                <a:gd name="T35" fmla="*/ 95 h 218"/>
                <a:gd name="T36" fmla="*/ 157 w 247"/>
                <a:gd name="T37" fmla="*/ 85 h 218"/>
                <a:gd name="T38" fmla="*/ 127 w 247"/>
                <a:gd name="T39" fmla="*/ 131 h 218"/>
                <a:gd name="T40" fmla="*/ 122 w 247"/>
                <a:gd name="T41" fmla="*/ 9 h 218"/>
                <a:gd name="T42" fmla="*/ 99 w 247"/>
                <a:gd name="T43" fmla="*/ 48 h 218"/>
                <a:gd name="T44" fmla="*/ 84 w 247"/>
                <a:gd name="T45" fmla="*/ 83 h 218"/>
                <a:gd name="T46" fmla="*/ 84 w 247"/>
                <a:gd name="T47" fmla="*/ 100 h 218"/>
                <a:gd name="T48" fmla="*/ 84 w 247"/>
                <a:gd name="T49" fmla="*/ 109 h 218"/>
                <a:gd name="T50" fmla="*/ 104 w 247"/>
                <a:gd name="T51" fmla="*/ 113 h 218"/>
                <a:gd name="T52" fmla="*/ 85 w 247"/>
                <a:gd name="T53" fmla="*/ 181 h 218"/>
                <a:gd name="T54" fmla="*/ 102 w 247"/>
                <a:gd name="T55" fmla="*/ 180 h 218"/>
                <a:gd name="T56" fmla="*/ 107 w 247"/>
                <a:gd name="T57" fmla="*/ 190 h 218"/>
                <a:gd name="T58" fmla="*/ 114 w 247"/>
                <a:gd name="T59" fmla="*/ 110 h 218"/>
                <a:gd name="T60" fmla="*/ 122 w 247"/>
                <a:gd name="T61" fmla="*/ 30 h 218"/>
                <a:gd name="T62" fmla="*/ 122 w 247"/>
                <a:gd name="T63" fmla="*/ 9 h 218"/>
                <a:gd name="T64" fmla="*/ 28 w 247"/>
                <a:gd name="T65" fmla="*/ 18 h 218"/>
                <a:gd name="T66" fmla="*/ 31 w 247"/>
                <a:gd name="T67" fmla="*/ 46 h 218"/>
                <a:gd name="T68" fmla="*/ 0 w 247"/>
                <a:gd name="T69" fmla="*/ 61 h 218"/>
                <a:gd name="T70" fmla="*/ 84 w 247"/>
                <a:gd name="T71" fmla="*/ 100 h 218"/>
                <a:gd name="T72" fmla="*/ 42 w 247"/>
                <a:gd name="T73" fmla="*/ 73 h 218"/>
                <a:gd name="T74" fmla="*/ 84 w 247"/>
                <a:gd name="T75" fmla="*/ 49 h 218"/>
                <a:gd name="T76" fmla="*/ 37 w 247"/>
                <a:gd name="T77" fmla="*/ 141 h 218"/>
                <a:gd name="T78" fmla="*/ 58 w 247"/>
                <a:gd name="T79" fmla="*/ 135 h 218"/>
                <a:gd name="T80" fmla="*/ 55 w 247"/>
                <a:gd name="T81" fmla="*/ 195 h 218"/>
                <a:gd name="T82" fmla="*/ 78 w 247"/>
                <a:gd name="T83" fmla="*/ 217 h 218"/>
                <a:gd name="T84" fmla="*/ 73 w 247"/>
                <a:gd name="T85" fmla="*/ 213 h 218"/>
                <a:gd name="T86" fmla="*/ 68 w 247"/>
                <a:gd name="T87" fmla="*/ 188 h 218"/>
                <a:gd name="T88" fmla="*/ 81 w 247"/>
                <a:gd name="T89" fmla="*/ 145 h 218"/>
                <a:gd name="T90" fmla="*/ 84 w 247"/>
                <a:gd name="T91" fmla="*/ 132 h 21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47"/>
                <a:gd name="T139" fmla="*/ 0 h 218"/>
                <a:gd name="T140" fmla="*/ 247 w 247"/>
                <a:gd name="T141" fmla="*/ 218 h 21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47" h="218">
                  <a:moveTo>
                    <a:pt x="247" y="138"/>
                  </a:moveTo>
                  <a:cubicBezTo>
                    <a:pt x="247" y="138"/>
                    <a:pt x="240" y="134"/>
                    <a:pt x="240" y="129"/>
                  </a:cubicBezTo>
                  <a:cubicBezTo>
                    <a:pt x="239" y="123"/>
                    <a:pt x="228" y="99"/>
                    <a:pt x="205" y="92"/>
                  </a:cubicBezTo>
                  <a:cubicBezTo>
                    <a:pt x="182" y="84"/>
                    <a:pt x="167" y="85"/>
                    <a:pt x="162" y="86"/>
                  </a:cubicBezTo>
                  <a:cubicBezTo>
                    <a:pt x="161" y="86"/>
                    <a:pt x="159" y="86"/>
                    <a:pt x="157" y="85"/>
                  </a:cubicBezTo>
                  <a:cubicBezTo>
                    <a:pt x="157" y="117"/>
                    <a:pt x="157" y="117"/>
                    <a:pt x="157" y="117"/>
                  </a:cubicBezTo>
                  <a:cubicBezTo>
                    <a:pt x="161" y="119"/>
                    <a:pt x="163" y="121"/>
                    <a:pt x="166" y="122"/>
                  </a:cubicBezTo>
                  <a:cubicBezTo>
                    <a:pt x="182" y="130"/>
                    <a:pt x="186" y="130"/>
                    <a:pt x="186" y="130"/>
                  </a:cubicBezTo>
                  <a:cubicBezTo>
                    <a:pt x="186" y="130"/>
                    <a:pt x="166" y="130"/>
                    <a:pt x="157" y="122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71" y="159"/>
                    <a:pt x="184" y="167"/>
                    <a:pt x="198" y="165"/>
                  </a:cubicBezTo>
                  <a:cubicBezTo>
                    <a:pt x="211" y="164"/>
                    <a:pt x="231" y="161"/>
                    <a:pt x="231" y="161"/>
                  </a:cubicBezTo>
                  <a:cubicBezTo>
                    <a:pt x="231" y="161"/>
                    <a:pt x="218" y="157"/>
                    <a:pt x="219" y="152"/>
                  </a:cubicBezTo>
                  <a:cubicBezTo>
                    <a:pt x="219" y="147"/>
                    <a:pt x="224" y="147"/>
                    <a:pt x="227" y="149"/>
                  </a:cubicBezTo>
                  <a:cubicBezTo>
                    <a:pt x="230" y="151"/>
                    <a:pt x="236" y="152"/>
                    <a:pt x="236" y="152"/>
                  </a:cubicBezTo>
                  <a:cubicBezTo>
                    <a:pt x="236" y="152"/>
                    <a:pt x="225" y="147"/>
                    <a:pt x="225" y="143"/>
                  </a:cubicBezTo>
                  <a:cubicBezTo>
                    <a:pt x="224" y="140"/>
                    <a:pt x="225" y="136"/>
                    <a:pt x="229" y="137"/>
                  </a:cubicBezTo>
                  <a:cubicBezTo>
                    <a:pt x="234" y="138"/>
                    <a:pt x="238" y="140"/>
                    <a:pt x="242" y="140"/>
                  </a:cubicBezTo>
                  <a:cubicBezTo>
                    <a:pt x="245" y="140"/>
                    <a:pt x="247" y="138"/>
                    <a:pt x="247" y="138"/>
                  </a:cubicBezTo>
                  <a:close/>
                  <a:moveTo>
                    <a:pt x="157" y="78"/>
                  </a:moveTo>
                  <a:cubicBezTo>
                    <a:pt x="166" y="75"/>
                    <a:pt x="182" y="74"/>
                    <a:pt x="184" y="72"/>
                  </a:cubicBezTo>
                  <a:cubicBezTo>
                    <a:pt x="187" y="70"/>
                    <a:pt x="192" y="55"/>
                    <a:pt x="196" y="55"/>
                  </a:cubicBezTo>
                  <a:cubicBezTo>
                    <a:pt x="201" y="55"/>
                    <a:pt x="206" y="57"/>
                    <a:pt x="206" y="57"/>
                  </a:cubicBezTo>
                  <a:cubicBezTo>
                    <a:pt x="206" y="57"/>
                    <a:pt x="198" y="44"/>
                    <a:pt x="181" y="40"/>
                  </a:cubicBezTo>
                  <a:cubicBezTo>
                    <a:pt x="174" y="38"/>
                    <a:pt x="165" y="39"/>
                    <a:pt x="157" y="41"/>
                  </a:cubicBezTo>
                  <a:cubicBezTo>
                    <a:pt x="157" y="54"/>
                    <a:pt x="157" y="54"/>
                    <a:pt x="157" y="54"/>
                  </a:cubicBezTo>
                  <a:cubicBezTo>
                    <a:pt x="159" y="53"/>
                    <a:pt x="161" y="53"/>
                    <a:pt x="162" y="53"/>
                  </a:cubicBezTo>
                  <a:cubicBezTo>
                    <a:pt x="174" y="52"/>
                    <a:pt x="188" y="52"/>
                    <a:pt x="188" y="52"/>
                  </a:cubicBezTo>
                  <a:cubicBezTo>
                    <a:pt x="188" y="52"/>
                    <a:pt x="170" y="55"/>
                    <a:pt x="164" y="57"/>
                  </a:cubicBezTo>
                  <a:cubicBezTo>
                    <a:pt x="162" y="58"/>
                    <a:pt x="160" y="58"/>
                    <a:pt x="157" y="60"/>
                  </a:cubicBezTo>
                  <a:lnTo>
                    <a:pt x="157" y="78"/>
                  </a:lnTo>
                  <a:close/>
                  <a:moveTo>
                    <a:pt x="157" y="85"/>
                  </a:moveTo>
                  <a:cubicBezTo>
                    <a:pt x="154" y="84"/>
                    <a:pt x="151" y="82"/>
                    <a:pt x="154" y="79"/>
                  </a:cubicBezTo>
                  <a:cubicBezTo>
                    <a:pt x="155" y="79"/>
                    <a:pt x="156" y="78"/>
                    <a:pt x="157" y="78"/>
                  </a:cubicBezTo>
                  <a:cubicBezTo>
                    <a:pt x="157" y="60"/>
                    <a:pt x="157" y="60"/>
                    <a:pt x="157" y="60"/>
                  </a:cubicBezTo>
                  <a:cubicBezTo>
                    <a:pt x="149" y="64"/>
                    <a:pt x="137" y="71"/>
                    <a:pt x="137" y="71"/>
                  </a:cubicBezTo>
                  <a:cubicBezTo>
                    <a:pt x="135" y="70"/>
                    <a:pt x="135" y="70"/>
                    <a:pt x="135" y="70"/>
                  </a:cubicBezTo>
                  <a:cubicBezTo>
                    <a:pt x="135" y="70"/>
                    <a:pt x="147" y="58"/>
                    <a:pt x="157" y="54"/>
                  </a:cubicBezTo>
                  <a:cubicBezTo>
                    <a:pt x="157" y="41"/>
                    <a:pt x="157" y="41"/>
                    <a:pt x="157" y="41"/>
                  </a:cubicBezTo>
                  <a:cubicBezTo>
                    <a:pt x="148" y="43"/>
                    <a:pt x="141" y="47"/>
                    <a:pt x="141" y="47"/>
                  </a:cubicBezTo>
                  <a:cubicBezTo>
                    <a:pt x="141" y="47"/>
                    <a:pt x="136" y="20"/>
                    <a:pt x="124" y="10"/>
                  </a:cubicBezTo>
                  <a:cubicBezTo>
                    <a:pt x="123" y="10"/>
                    <a:pt x="123" y="9"/>
                    <a:pt x="122" y="9"/>
                  </a:cubicBezTo>
                  <a:cubicBezTo>
                    <a:pt x="122" y="23"/>
                    <a:pt x="122" y="23"/>
                    <a:pt x="122" y="23"/>
                  </a:cubicBezTo>
                  <a:cubicBezTo>
                    <a:pt x="124" y="26"/>
                    <a:pt x="127" y="29"/>
                    <a:pt x="128" y="33"/>
                  </a:cubicBezTo>
                  <a:cubicBezTo>
                    <a:pt x="135" y="45"/>
                    <a:pt x="131" y="58"/>
                    <a:pt x="131" y="58"/>
                  </a:cubicBezTo>
                  <a:cubicBezTo>
                    <a:pt x="131" y="58"/>
                    <a:pt x="129" y="50"/>
                    <a:pt x="127" y="43"/>
                  </a:cubicBezTo>
                  <a:cubicBezTo>
                    <a:pt x="127" y="41"/>
                    <a:pt x="125" y="36"/>
                    <a:pt x="122" y="30"/>
                  </a:cubicBezTo>
                  <a:cubicBezTo>
                    <a:pt x="122" y="100"/>
                    <a:pt x="122" y="100"/>
                    <a:pt x="122" y="100"/>
                  </a:cubicBezTo>
                  <a:cubicBezTo>
                    <a:pt x="125" y="102"/>
                    <a:pt x="129" y="105"/>
                    <a:pt x="130" y="108"/>
                  </a:cubicBezTo>
                  <a:cubicBezTo>
                    <a:pt x="131" y="114"/>
                    <a:pt x="142" y="142"/>
                    <a:pt x="156" y="150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7" y="122"/>
                    <a:pt x="157" y="122"/>
                    <a:pt x="157" y="122"/>
                  </a:cubicBezTo>
                  <a:cubicBezTo>
                    <a:pt x="157" y="121"/>
                    <a:pt x="157" y="121"/>
                    <a:pt x="157" y="121"/>
                  </a:cubicBezTo>
                  <a:cubicBezTo>
                    <a:pt x="149" y="112"/>
                    <a:pt x="136" y="102"/>
                    <a:pt x="132" y="95"/>
                  </a:cubicBezTo>
                  <a:cubicBezTo>
                    <a:pt x="128" y="89"/>
                    <a:pt x="130" y="86"/>
                    <a:pt x="130" y="86"/>
                  </a:cubicBezTo>
                  <a:cubicBezTo>
                    <a:pt x="130" y="86"/>
                    <a:pt x="144" y="106"/>
                    <a:pt x="157" y="117"/>
                  </a:cubicBezTo>
                  <a:cubicBezTo>
                    <a:pt x="157" y="85"/>
                    <a:pt x="157" y="85"/>
                    <a:pt x="157" y="85"/>
                  </a:cubicBezTo>
                  <a:close/>
                  <a:moveTo>
                    <a:pt x="122" y="171"/>
                  </a:moveTo>
                  <a:cubicBezTo>
                    <a:pt x="122" y="122"/>
                    <a:pt x="122" y="122"/>
                    <a:pt x="122" y="122"/>
                  </a:cubicBezTo>
                  <a:cubicBezTo>
                    <a:pt x="124" y="125"/>
                    <a:pt x="126" y="128"/>
                    <a:pt x="127" y="131"/>
                  </a:cubicBezTo>
                  <a:cubicBezTo>
                    <a:pt x="133" y="140"/>
                    <a:pt x="130" y="152"/>
                    <a:pt x="125" y="164"/>
                  </a:cubicBezTo>
                  <a:cubicBezTo>
                    <a:pt x="125" y="167"/>
                    <a:pt x="123" y="169"/>
                    <a:pt x="122" y="171"/>
                  </a:cubicBezTo>
                  <a:close/>
                  <a:moveTo>
                    <a:pt x="122" y="9"/>
                  </a:moveTo>
                  <a:cubicBezTo>
                    <a:pt x="111" y="0"/>
                    <a:pt x="102" y="1"/>
                    <a:pt x="102" y="1"/>
                  </a:cubicBezTo>
                  <a:cubicBezTo>
                    <a:pt x="102" y="1"/>
                    <a:pt x="109" y="7"/>
                    <a:pt x="103" y="13"/>
                  </a:cubicBezTo>
                  <a:cubicBezTo>
                    <a:pt x="97" y="18"/>
                    <a:pt x="97" y="41"/>
                    <a:pt x="99" y="48"/>
                  </a:cubicBezTo>
                  <a:cubicBezTo>
                    <a:pt x="100" y="54"/>
                    <a:pt x="107" y="63"/>
                    <a:pt x="102" y="63"/>
                  </a:cubicBezTo>
                  <a:cubicBezTo>
                    <a:pt x="99" y="63"/>
                    <a:pt x="91" y="56"/>
                    <a:pt x="84" y="49"/>
                  </a:cubicBezTo>
                  <a:cubicBezTo>
                    <a:pt x="84" y="83"/>
                    <a:pt x="84" y="83"/>
                    <a:pt x="84" y="83"/>
                  </a:cubicBezTo>
                  <a:cubicBezTo>
                    <a:pt x="104" y="85"/>
                    <a:pt x="112" y="84"/>
                    <a:pt x="112" y="84"/>
                  </a:cubicBezTo>
                  <a:cubicBezTo>
                    <a:pt x="112" y="84"/>
                    <a:pt x="98" y="89"/>
                    <a:pt x="84" y="89"/>
                  </a:cubicBezTo>
                  <a:cubicBezTo>
                    <a:pt x="84" y="100"/>
                    <a:pt x="84" y="100"/>
                    <a:pt x="84" y="100"/>
                  </a:cubicBezTo>
                  <a:cubicBezTo>
                    <a:pt x="95" y="97"/>
                    <a:pt x="104" y="94"/>
                    <a:pt x="104" y="94"/>
                  </a:cubicBezTo>
                  <a:cubicBezTo>
                    <a:pt x="104" y="94"/>
                    <a:pt x="111" y="104"/>
                    <a:pt x="101" y="107"/>
                  </a:cubicBezTo>
                  <a:cubicBezTo>
                    <a:pt x="97" y="108"/>
                    <a:pt x="91" y="108"/>
                    <a:pt x="84" y="109"/>
                  </a:cubicBezTo>
                  <a:cubicBezTo>
                    <a:pt x="84" y="132"/>
                    <a:pt x="84" y="132"/>
                    <a:pt x="84" y="132"/>
                  </a:cubicBezTo>
                  <a:cubicBezTo>
                    <a:pt x="90" y="125"/>
                    <a:pt x="96" y="118"/>
                    <a:pt x="96" y="118"/>
                  </a:cubicBezTo>
                  <a:cubicBezTo>
                    <a:pt x="104" y="113"/>
                    <a:pt x="104" y="113"/>
                    <a:pt x="104" y="113"/>
                  </a:cubicBezTo>
                  <a:cubicBezTo>
                    <a:pt x="104" y="113"/>
                    <a:pt x="94" y="125"/>
                    <a:pt x="84" y="139"/>
                  </a:cubicBezTo>
                  <a:cubicBezTo>
                    <a:pt x="84" y="182"/>
                    <a:pt x="84" y="182"/>
                    <a:pt x="84" y="182"/>
                  </a:cubicBezTo>
                  <a:cubicBezTo>
                    <a:pt x="84" y="182"/>
                    <a:pt x="85" y="182"/>
                    <a:pt x="85" y="181"/>
                  </a:cubicBezTo>
                  <a:cubicBezTo>
                    <a:pt x="91" y="176"/>
                    <a:pt x="99" y="164"/>
                    <a:pt x="99" y="163"/>
                  </a:cubicBezTo>
                  <a:cubicBezTo>
                    <a:pt x="99" y="162"/>
                    <a:pt x="102" y="156"/>
                    <a:pt x="102" y="156"/>
                  </a:cubicBezTo>
                  <a:cubicBezTo>
                    <a:pt x="102" y="156"/>
                    <a:pt x="102" y="175"/>
                    <a:pt x="102" y="180"/>
                  </a:cubicBezTo>
                  <a:cubicBezTo>
                    <a:pt x="101" y="185"/>
                    <a:pt x="103" y="191"/>
                    <a:pt x="105" y="195"/>
                  </a:cubicBezTo>
                  <a:cubicBezTo>
                    <a:pt x="108" y="199"/>
                    <a:pt x="109" y="201"/>
                    <a:pt x="109" y="201"/>
                  </a:cubicBezTo>
                  <a:cubicBezTo>
                    <a:pt x="109" y="201"/>
                    <a:pt x="106" y="191"/>
                    <a:pt x="107" y="190"/>
                  </a:cubicBezTo>
                  <a:cubicBezTo>
                    <a:pt x="108" y="189"/>
                    <a:pt x="117" y="181"/>
                    <a:pt x="122" y="171"/>
                  </a:cubicBezTo>
                  <a:cubicBezTo>
                    <a:pt x="122" y="122"/>
                    <a:pt x="122" y="122"/>
                    <a:pt x="122" y="122"/>
                  </a:cubicBezTo>
                  <a:cubicBezTo>
                    <a:pt x="118" y="117"/>
                    <a:pt x="114" y="113"/>
                    <a:pt x="114" y="110"/>
                  </a:cubicBezTo>
                  <a:cubicBezTo>
                    <a:pt x="114" y="107"/>
                    <a:pt x="117" y="97"/>
                    <a:pt x="117" y="97"/>
                  </a:cubicBezTo>
                  <a:cubicBezTo>
                    <a:pt x="117" y="97"/>
                    <a:pt x="119" y="98"/>
                    <a:pt x="122" y="100"/>
                  </a:cubicBezTo>
                  <a:cubicBezTo>
                    <a:pt x="122" y="30"/>
                    <a:pt x="122" y="30"/>
                    <a:pt x="122" y="30"/>
                  </a:cubicBezTo>
                  <a:cubicBezTo>
                    <a:pt x="117" y="21"/>
                    <a:pt x="112" y="11"/>
                    <a:pt x="112" y="11"/>
                  </a:cubicBezTo>
                  <a:cubicBezTo>
                    <a:pt x="112" y="11"/>
                    <a:pt x="117" y="16"/>
                    <a:pt x="122" y="23"/>
                  </a:cubicBezTo>
                  <a:lnTo>
                    <a:pt x="122" y="9"/>
                  </a:lnTo>
                  <a:close/>
                  <a:moveTo>
                    <a:pt x="84" y="49"/>
                  </a:moveTo>
                  <a:cubicBezTo>
                    <a:pt x="78" y="43"/>
                    <a:pt x="73" y="38"/>
                    <a:pt x="72" y="37"/>
                  </a:cubicBezTo>
                  <a:cubicBezTo>
                    <a:pt x="69" y="35"/>
                    <a:pt x="42" y="20"/>
                    <a:pt x="28" y="18"/>
                  </a:cubicBezTo>
                  <a:cubicBezTo>
                    <a:pt x="15" y="16"/>
                    <a:pt x="13" y="17"/>
                    <a:pt x="13" y="17"/>
                  </a:cubicBezTo>
                  <a:cubicBezTo>
                    <a:pt x="13" y="17"/>
                    <a:pt x="19" y="32"/>
                    <a:pt x="23" y="35"/>
                  </a:cubicBezTo>
                  <a:cubicBezTo>
                    <a:pt x="26" y="39"/>
                    <a:pt x="36" y="43"/>
                    <a:pt x="31" y="46"/>
                  </a:cubicBezTo>
                  <a:cubicBezTo>
                    <a:pt x="25" y="49"/>
                    <a:pt x="3" y="39"/>
                    <a:pt x="3" y="39"/>
                  </a:cubicBezTo>
                  <a:cubicBezTo>
                    <a:pt x="3" y="39"/>
                    <a:pt x="0" y="47"/>
                    <a:pt x="0" y="56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9"/>
                    <a:pt x="3" y="78"/>
                    <a:pt x="11" y="85"/>
                  </a:cubicBezTo>
                  <a:cubicBezTo>
                    <a:pt x="31" y="102"/>
                    <a:pt x="45" y="107"/>
                    <a:pt x="61" y="105"/>
                  </a:cubicBezTo>
                  <a:cubicBezTo>
                    <a:pt x="68" y="105"/>
                    <a:pt x="76" y="102"/>
                    <a:pt x="84" y="100"/>
                  </a:cubicBezTo>
                  <a:cubicBezTo>
                    <a:pt x="84" y="89"/>
                    <a:pt x="84" y="89"/>
                    <a:pt x="84" y="89"/>
                  </a:cubicBezTo>
                  <a:cubicBezTo>
                    <a:pt x="80" y="89"/>
                    <a:pt x="76" y="88"/>
                    <a:pt x="73" y="87"/>
                  </a:cubicBezTo>
                  <a:cubicBezTo>
                    <a:pt x="57" y="83"/>
                    <a:pt x="42" y="73"/>
                    <a:pt x="42" y="73"/>
                  </a:cubicBezTo>
                  <a:cubicBezTo>
                    <a:pt x="42" y="73"/>
                    <a:pt x="62" y="80"/>
                    <a:pt x="83" y="83"/>
                  </a:cubicBezTo>
                  <a:cubicBezTo>
                    <a:pt x="83" y="83"/>
                    <a:pt x="84" y="83"/>
                    <a:pt x="84" y="83"/>
                  </a:cubicBezTo>
                  <a:cubicBezTo>
                    <a:pt x="84" y="49"/>
                    <a:pt x="84" y="49"/>
                    <a:pt x="84" y="49"/>
                  </a:cubicBezTo>
                  <a:close/>
                  <a:moveTo>
                    <a:pt x="84" y="109"/>
                  </a:moveTo>
                  <a:cubicBezTo>
                    <a:pt x="72" y="110"/>
                    <a:pt x="58" y="112"/>
                    <a:pt x="51" y="116"/>
                  </a:cubicBezTo>
                  <a:cubicBezTo>
                    <a:pt x="39" y="123"/>
                    <a:pt x="39" y="135"/>
                    <a:pt x="37" y="141"/>
                  </a:cubicBezTo>
                  <a:cubicBezTo>
                    <a:pt x="36" y="147"/>
                    <a:pt x="29" y="149"/>
                    <a:pt x="29" y="149"/>
                  </a:cubicBezTo>
                  <a:cubicBezTo>
                    <a:pt x="29" y="149"/>
                    <a:pt x="37" y="154"/>
                    <a:pt x="43" y="149"/>
                  </a:cubicBezTo>
                  <a:cubicBezTo>
                    <a:pt x="49" y="144"/>
                    <a:pt x="52" y="134"/>
                    <a:pt x="58" y="135"/>
                  </a:cubicBezTo>
                  <a:cubicBezTo>
                    <a:pt x="65" y="136"/>
                    <a:pt x="52" y="152"/>
                    <a:pt x="50" y="155"/>
                  </a:cubicBezTo>
                  <a:cubicBezTo>
                    <a:pt x="50" y="158"/>
                    <a:pt x="47" y="178"/>
                    <a:pt x="50" y="186"/>
                  </a:cubicBezTo>
                  <a:cubicBezTo>
                    <a:pt x="53" y="193"/>
                    <a:pt x="55" y="195"/>
                    <a:pt x="55" y="195"/>
                  </a:cubicBezTo>
                  <a:cubicBezTo>
                    <a:pt x="55" y="195"/>
                    <a:pt x="51" y="206"/>
                    <a:pt x="58" y="211"/>
                  </a:cubicBezTo>
                  <a:cubicBezTo>
                    <a:pt x="65" y="216"/>
                    <a:pt x="73" y="215"/>
                    <a:pt x="73" y="215"/>
                  </a:cubicBezTo>
                  <a:cubicBezTo>
                    <a:pt x="73" y="215"/>
                    <a:pt x="75" y="218"/>
                    <a:pt x="78" y="217"/>
                  </a:cubicBezTo>
                  <a:cubicBezTo>
                    <a:pt x="81" y="216"/>
                    <a:pt x="86" y="212"/>
                    <a:pt x="82" y="208"/>
                  </a:cubicBezTo>
                  <a:cubicBezTo>
                    <a:pt x="78" y="204"/>
                    <a:pt x="76" y="205"/>
                    <a:pt x="75" y="207"/>
                  </a:cubicBezTo>
                  <a:cubicBezTo>
                    <a:pt x="73" y="209"/>
                    <a:pt x="73" y="213"/>
                    <a:pt x="73" y="213"/>
                  </a:cubicBezTo>
                  <a:cubicBezTo>
                    <a:pt x="73" y="213"/>
                    <a:pt x="62" y="213"/>
                    <a:pt x="59" y="209"/>
                  </a:cubicBezTo>
                  <a:cubicBezTo>
                    <a:pt x="57" y="204"/>
                    <a:pt x="55" y="198"/>
                    <a:pt x="57" y="194"/>
                  </a:cubicBezTo>
                  <a:cubicBezTo>
                    <a:pt x="59" y="191"/>
                    <a:pt x="64" y="186"/>
                    <a:pt x="68" y="188"/>
                  </a:cubicBezTo>
                  <a:cubicBezTo>
                    <a:pt x="73" y="188"/>
                    <a:pt x="79" y="187"/>
                    <a:pt x="84" y="182"/>
                  </a:cubicBezTo>
                  <a:cubicBezTo>
                    <a:pt x="84" y="139"/>
                    <a:pt x="84" y="139"/>
                    <a:pt x="84" y="139"/>
                  </a:cubicBezTo>
                  <a:cubicBezTo>
                    <a:pt x="83" y="141"/>
                    <a:pt x="82" y="143"/>
                    <a:pt x="81" y="145"/>
                  </a:cubicBezTo>
                  <a:cubicBezTo>
                    <a:pt x="71" y="162"/>
                    <a:pt x="65" y="172"/>
                    <a:pt x="65" y="172"/>
                  </a:cubicBezTo>
                  <a:cubicBezTo>
                    <a:pt x="65" y="172"/>
                    <a:pt x="70" y="153"/>
                    <a:pt x="76" y="143"/>
                  </a:cubicBezTo>
                  <a:cubicBezTo>
                    <a:pt x="79" y="140"/>
                    <a:pt x="81" y="136"/>
                    <a:pt x="84" y="132"/>
                  </a:cubicBezTo>
                  <a:lnTo>
                    <a:pt x="84" y="109"/>
                  </a:lnTo>
                  <a:close/>
                </a:path>
              </a:pathLst>
            </a:custGeom>
            <a:gradFill rotWithShape="1">
              <a:gsLst>
                <a:gs pos="0">
                  <a:srgbClr val="FFFF99"/>
                </a:gs>
                <a:gs pos="100000">
                  <a:srgbClr val="FFFF00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</p:grpSp>
      <p:sp>
        <p:nvSpPr>
          <p:cNvPr id="57" name="矩形 56"/>
          <p:cNvSpPr/>
          <p:nvPr/>
        </p:nvSpPr>
        <p:spPr>
          <a:xfrm flipV="1">
            <a:off x="0" y="839788"/>
            <a:ext cx="5160963" cy="46037"/>
          </a:xfrm>
          <a:prstGeom prst="rect">
            <a:avLst/>
          </a:prstGeom>
          <a:gradFill flip="none" rotWithShape="1">
            <a:gsLst>
              <a:gs pos="0">
                <a:srgbClr val="FFFF00">
                  <a:alpha val="71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58" name="矩形 57"/>
          <p:cNvSpPr/>
          <p:nvPr/>
        </p:nvSpPr>
        <p:spPr>
          <a:xfrm>
            <a:off x="0" y="920750"/>
            <a:ext cx="9144000" cy="63500"/>
          </a:xfrm>
          <a:prstGeom prst="rect">
            <a:avLst/>
          </a:prstGeom>
          <a:gradFill flip="none" rotWithShape="1">
            <a:gsLst>
              <a:gs pos="0">
                <a:srgbClr val="FFFF00">
                  <a:alpha val="71000"/>
                </a:srgbClr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0" name="同侧圆角矩形 59"/>
          <p:cNvSpPr/>
          <p:nvPr/>
        </p:nvSpPr>
        <p:spPr>
          <a:xfrm>
            <a:off x="379456" y="1178170"/>
            <a:ext cx="8398042" cy="4945904"/>
          </a:xfrm>
          <a:prstGeom prst="round2SameRect">
            <a:avLst>
              <a:gd name="adj1" fmla="val 7762"/>
              <a:gd name="adj2" fmla="val 0"/>
            </a:avLst>
          </a:prstGeom>
          <a:gradFill flip="none" rotWithShape="1">
            <a:gsLst>
              <a:gs pos="0">
                <a:schemeClr val="bg1">
                  <a:alpha val="19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>
            <a:gradFill>
              <a:gsLst>
                <a:gs pos="0">
                  <a:srgbClr val="FFFF00"/>
                </a:gs>
                <a:gs pos="100000">
                  <a:schemeClr val="accent1">
                    <a:tint val="23500"/>
                    <a:satMod val="160000"/>
                    <a:alpha val="0"/>
                  </a:schemeClr>
                </a:gs>
              </a:gsLst>
              <a:lin ang="5400000" scaled="0"/>
            </a:gra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055" name="Freeform 31"/>
          <p:cNvSpPr>
            <a:spLocks/>
          </p:cNvSpPr>
          <p:nvPr/>
        </p:nvSpPr>
        <p:spPr bwMode="auto">
          <a:xfrm>
            <a:off x="165100" y="5741988"/>
            <a:ext cx="581025" cy="438150"/>
          </a:xfrm>
          <a:custGeom>
            <a:avLst/>
            <a:gdLst>
              <a:gd name="T0" fmla="*/ 0 w 265"/>
              <a:gd name="T1" fmla="*/ 20 h 200"/>
              <a:gd name="T2" fmla="*/ 170 w 265"/>
              <a:gd name="T3" fmla="*/ 60 h 200"/>
              <a:gd name="T4" fmla="*/ 245 w 265"/>
              <a:gd name="T5" fmla="*/ 175 h 200"/>
              <a:gd name="T6" fmla="*/ 265 w 265"/>
              <a:gd name="T7" fmla="*/ 180 h 200"/>
              <a:gd name="T8" fmla="*/ 0 w 265"/>
              <a:gd name="T9" fmla="*/ 20 h 2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5"/>
              <a:gd name="T16" fmla="*/ 0 h 200"/>
              <a:gd name="T17" fmla="*/ 265 w 265"/>
              <a:gd name="T18" fmla="*/ 200 h 2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5" h="200">
                <a:moveTo>
                  <a:pt x="0" y="20"/>
                </a:moveTo>
                <a:cubicBezTo>
                  <a:pt x="60" y="0"/>
                  <a:pt x="135" y="5"/>
                  <a:pt x="170" y="60"/>
                </a:cubicBezTo>
                <a:cubicBezTo>
                  <a:pt x="200" y="100"/>
                  <a:pt x="210" y="145"/>
                  <a:pt x="245" y="175"/>
                </a:cubicBezTo>
                <a:cubicBezTo>
                  <a:pt x="250" y="175"/>
                  <a:pt x="260" y="180"/>
                  <a:pt x="265" y="180"/>
                </a:cubicBezTo>
                <a:cubicBezTo>
                  <a:pt x="155" y="200"/>
                  <a:pt x="25" y="135"/>
                  <a:pt x="0" y="20"/>
                </a:cubicBezTo>
                <a:close/>
              </a:path>
            </a:pathLst>
          </a:custGeom>
          <a:gradFill rotWithShape="1">
            <a:gsLst>
              <a:gs pos="0">
                <a:srgbClr val="FFFF00"/>
              </a:gs>
              <a:gs pos="100000">
                <a:srgbClr val="D15001"/>
              </a:gs>
            </a:gsLst>
            <a:lin ang="5400000" scaled="1"/>
          </a:gradFill>
          <a:ln w="9525">
            <a:solidFill>
              <a:srgbClr val="927D00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56" name="Freeform 32"/>
          <p:cNvSpPr>
            <a:spLocks/>
          </p:cNvSpPr>
          <p:nvPr/>
        </p:nvSpPr>
        <p:spPr bwMode="auto">
          <a:xfrm>
            <a:off x="0" y="6081713"/>
            <a:ext cx="766763" cy="331787"/>
          </a:xfrm>
          <a:custGeom>
            <a:avLst/>
            <a:gdLst>
              <a:gd name="T0" fmla="*/ 325 w 350"/>
              <a:gd name="T1" fmla="*/ 55 h 151"/>
              <a:gd name="T2" fmla="*/ 150 w 350"/>
              <a:gd name="T3" fmla="*/ 141 h 151"/>
              <a:gd name="T4" fmla="*/ 0 w 350"/>
              <a:gd name="T5" fmla="*/ 91 h 151"/>
              <a:gd name="T6" fmla="*/ 150 w 350"/>
              <a:gd name="T7" fmla="*/ 15 h 151"/>
              <a:gd name="T8" fmla="*/ 190 w 350"/>
              <a:gd name="T9" fmla="*/ 35 h 151"/>
              <a:gd name="T10" fmla="*/ 350 w 350"/>
              <a:gd name="T11" fmla="*/ 40 h 151"/>
              <a:gd name="T12" fmla="*/ 325 w 350"/>
              <a:gd name="T13" fmla="*/ 55 h 15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50"/>
              <a:gd name="T22" fmla="*/ 0 h 151"/>
              <a:gd name="T23" fmla="*/ 350 w 350"/>
              <a:gd name="T24" fmla="*/ 151 h 15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50" h="151">
                <a:moveTo>
                  <a:pt x="325" y="55"/>
                </a:moveTo>
                <a:cubicBezTo>
                  <a:pt x="265" y="86"/>
                  <a:pt x="215" y="136"/>
                  <a:pt x="150" y="141"/>
                </a:cubicBezTo>
                <a:cubicBezTo>
                  <a:pt x="95" y="151"/>
                  <a:pt x="45" y="126"/>
                  <a:pt x="0" y="91"/>
                </a:cubicBezTo>
                <a:cubicBezTo>
                  <a:pt x="25" y="35"/>
                  <a:pt x="95" y="0"/>
                  <a:pt x="150" y="15"/>
                </a:cubicBezTo>
                <a:cubicBezTo>
                  <a:pt x="160" y="15"/>
                  <a:pt x="175" y="35"/>
                  <a:pt x="190" y="35"/>
                </a:cubicBezTo>
                <a:cubicBezTo>
                  <a:pt x="245" y="50"/>
                  <a:pt x="300" y="66"/>
                  <a:pt x="350" y="40"/>
                </a:cubicBezTo>
                <a:cubicBezTo>
                  <a:pt x="340" y="40"/>
                  <a:pt x="335" y="50"/>
                  <a:pt x="325" y="55"/>
                </a:cubicBezTo>
                <a:close/>
              </a:path>
            </a:pathLst>
          </a:custGeom>
          <a:gradFill rotWithShape="1">
            <a:gsLst>
              <a:gs pos="0">
                <a:srgbClr val="FFFF00"/>
              </a:gs>
              <a:gs pos="100000">
                <a:srgbClr val="D15001"/>
              </a:gs>
            </a:gsLst>
            <a:lin ang="5400000" scaled="1"/>
          </a:gradFill>
          <a:ln w="9525">
            <a:solidFill>
              <a:srgbClr val="927D00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57" name="Freeform 33"/>
          <p:cNvSpPr>
            <a:spLocks/>
          </p:cNvSpPr>
          <p:nvPr/>
        </p:nvSpPr>
        <p:spPr bwMode="auto">
          <a:xfrm>
            <a:off x="920750" y="5994400"/>
            <a:ext cx="777875" cy="369888"/>
          </a:xfrm>
          <a:custGeom>
            <a:avLst/>
            <a:gdLst>
              <a:gd name="T0" fmla="*/ 250 w 355"/>
              <a:gd name="T1" fmla="*/ 136 h 169"/>
              <a:gd name="T2" fmla="*/ 0 w 355"/>
              <a:gd name="T3" fmla="*/ 85 h 169"/>
              <a:gd name="T4" fmla="*/ 90 w 355"/>
              <a:gd name="T5" fmla="*/ 80 h 169"/>
              <a:gd name="T6" fmla="*/ 190 w 355"/>
              <a:gd name="T7" fmla="*/ 20 h 169"/>
              <a:gd name="T8" fmla="*/ 355 w 355"/>
              <a:gd name="T9" fmla="*/ 75 h 169"/>
              <a:gd name="T10" fmla="*/ 250 w 355"/>
              <a:gd name="T11" fmla="*/ 136 h 16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55"/>
              <a:gd name="T19" fmla="*/ 0 h 169"/>
              <a:gd name="T20" fmla="*/ 355 w 355"/>
              <a:gd name="T21" fmla="*/ 169 h 169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55" h="169">
                <a:moveTo>
                  <a:pt x="250" y="136"/>
                </a:moveTo>
                <a:cubicBezTo>
                  <a:pt x="161" y="169"/>
                  <a:pt x="75" y="121"/>
                  <a:pt x="0" y="85"/>
                </a:cubicBezTo>
                <a:cubicBezTo>
                  <a:pt x="30" y="90"/>
                  <a:pt x="60" y="85"/>
                  <a:pt x="90" y="80"/>
                </a:cubicBezTo>
                <a:cubicBezTo>
                  <a:pt x="125" y="75"/>
                  <a:pt x="155" y="35"/>
                  <a:pt x="190" y="20"/>
                </a:cubicBezTo>
                <a:cubicBezTo>
                  <a:pt x="245" y="0"/>
                  <a:pt x="315" y="30"/>
                  <a:pt x="355" y="75"/>
                </a:cubicBezTo>
                <a:cubicBezTo>
                  <a:pt x="320" y="95"/>
                  <a:pt x="290" y="121"/>
                  <a:pt x="250" y="136"/>
                </a:cubicBezTo>
                <a:close/>
              </a:path>
            </a:pathLst>
          </a:custGeom>
          <a:gradFill rotWithShape="1">
            <a:gsLst>
              <a:gs pos="0">
                <a:srgbClr val="FFFF00"/>
              </a:gs>
              <a:gs pos="36000">
                <a:srgbClr val="FFFF00"/>
              </a:gs>
              <a:gs pos="100000">
                <a:srgbClr val="D15001"/>
              </a:gs>
            </a:gsLst>
            <a:lin ang="5400000" scaled="1"/>
          </a:gradFill>
          <a:ln w="9525">
            <a:solidFill>
              <a:srgbClr val="927D00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58" name="Freeform 34"/>
          <p:cNvSpPr>
            <a:spLocks/>
          </p:cNvSpPr>
          <p:nvPr/>
        </p:nvSpPr>
        <p:spPr bwMode="auto">
          <a:xfrm>
            <a:off x="909638" y="5686425"/>
            <a:ext cx="515937" cy="438150"/>
          </a:xfrm>
          <a:custGeom>
            <a:avLst/>
            <a:gdLst>
              <a:gd name="T0" fmla="*/ 185 w 235"/>
              <a:gd name="T1" fmla="*/ 125 h 200"/>
              <a:gd name="T2" fmla="*/ 0 w 235"/>
              <a:gd name="T3" fmla="*/ 200 h 200"/>
              <a:gd name="T4" fmla="*/ 30 w 235"/>
              <a:gd name="T5" fmla="*/ 170 h 200"/>
              <a:gd name="T6" fmla="*/ 95 w 235"/>
              <a:gd name="T7" fmla="*/ 35 h 200"/>
              <a:gd name="T8" fmla="*/ 235 w 235"/>
              <a:gd name="T9" fmla="*/ 5 h 200"/>
              <a:gd name="T10" fmla="*/ 185 w 235"/>
              <a:gd name="T11" fmla="*/ 125 h 2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35"/>
              <a:gd name="T19" fmla="*/ 0 h 200"/>
              <a:gd name="T20" fmla="*/ 235 w 235"/>
              <a:gd name="T21" fmla="*/ 200 h 2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35" h="200">
                <a:moveTo>
                  <a:pt x="185" y="125"/>
                </a:moveTo>
                <a:cubicBezTo>
                  <a:pt x="137" y="182"/>
                  <a:pt x="70" y="195"/>
                  <a:pt x="0" y="200"/>
                </a:cubicBezTo>
                <a:cubicBezTo>
                  <a:pt x="15" y="195"/>
                  <a:pt x="20" y="180"/>
                  <a:pt x="30" y="170"/>
                </a:cubicBezTo>
                <a:cubicBezTo>
                  <a:pt x="60" y="125"/>
                  <a:pt x="55" y="70"/>
                  <a:pt x="95" y="35"/>
                </a:cubicBezTo>
                <a:cubicBezTo>
                  <a:pt x="135" y="0"/>
                  <a:pt x="185" y="5"/>
                  <a:pt x="235" y="5"/>
                </a:cubicBezTo>
                <a:cubicBezTo>
                  <a:pt x="230" y="50"/>
                  <a:pt x="215" y="90"/>
                  <a:pt x="185" y="125"/>
                </a:cubicBezTo>
                <a:close/>
              </a:path>
            </a:pathLst>
          </a:custGeom>
          <a:gradFill rotWithShape="1">
            <a:gsLst>
              <a:gs pos="0">
                <a:srgbClr val="FFFF00"/>
              </a:gs>
              <a:gs pos="28999">
                <a:srgbClr val="FFFF00"/>
              </a:gs>
              <a:gs pos="100000">
                <a:srgbClr val="D15001"/>
              </a:gs>
            </a:gsLst>
            <a:lin ang="2700000" scaled="1"/>
          </a:gradFill>
          <a:ln w="9525">
            <a:solidFill>
              <a:srgbClr val="927D00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59" name="Freeform 35"/>
          <p:cNvSpPr>
            <a:spLocks/>
          </p:cNvSpPr>
          <p:nvPr/>
        </p:nvSpPr>
        <p:spPr bwMode="auto">
          <a:xfrm>
            <a:off x="598488" y="5530850"/>
            <a:ext cx="398462" cy="593725"/>
          </a:xfrm>
          <a:custGeom>
            <a:avLst/>
            <a:gdLst>
              <a:gd name="T0" fmla="*/ 177 w 182"/>
              <a:gd name="T1" fmla="*/ 156 h 271"/>
              <a:gd name="T2" fmla="*/ 112 w 182"/>
              <a:gd name="T3" fmla="*/ 261 h 271"/>
              <a:gd name="T4" fmla="*/ 62 w 182"/>
              <a:gd name="T5" fmla="*/ 246 h 271"/>
              <a:gd name="T6" fmla="*/ 22 w 182"/>
              <a:gd name="T7" fmla="*/ 196 h 271"/>
              <a:gd name="T8" fmla="*/ 5 w 182"/>
              <a:gd name="T9" fmla="*/ 118 h 271"/>
              <a:gd name="T10" fmla="*/ 52 w 182"/>
              <a:gd name="T11" fmla="*/ 25 h 271"/>
              <a:gd name="T12" fmla="*/ 77 w 182"/>
              <a:gd name="T13" fmla="*/ 0 h 271"/>
              <a:gd name="T14" fmla="*/ 147 w 182"/>
              <a:gd name="T15" fmla="*/ 66 h 271"/>
              <a:gd name="T16" fmla="*/ 177 w 182"/>
              <a:gd name="T17" fmla="*/ 156 h 27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82"/>
              <a:gd name="T28" fmla="*/ 0 h 271"/>
              <a:gd name="T29" fmla="*/ 182 w 182"/>
              <a:gd name="T30" fmla="*/ 271 h 27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82" h="271">
                <a:moveTo>
                  <a:pt x="177" y="156"/>
                </a:moveTo>
                <a:cubicBezTo>
                  <a:pt x="171" y="202"/>
                  <a:pt x="152" y="241"/>
                  <a:pt x="112" y="261"/>
                </a:cubicBezTo>
                <a:cubicBezTo>
                  <a:pt x="92" y="271"/>
                  <a:pt x="82" y="251"/>
                  <a:pt x="62" y="246"/>
                </a:cubicBezTo>
                <a:cubicBezTo>
                  <a:pt x="42" y="236"/>
                  <a:pt x="32" y="216"/>
                  <a:pt x="22" y="196"/>
                </a:cubicBezTo>
                <a:cubicBezTo>
                  <a:pt x="22" y="191"/>
                  <a:pt x="0" y="128"/>
                  <a:pt x="5" y="118"/>
                </a:cubicBezTo>
                <a:cubicBezTo>
                  <a:pt x="5" y="113"/>
                  <a:pt x="15" y="55"/>
                  <a:pt x="52" y="25"/>
                </a:cubicBezTo>
                <a:cubicBezTo>
                  <a:pt x="61" y="19"/>
                  <a:pt x="67" y="10"/>
                  <a:pt x="77" y="0"/>
                </a:cubicBezTo>
                <a:cubicBezTo>
                  <a:pt x="97" y="20"/>
                  <a:pt x="142" y="66"/>
                  <a:pt x="147" y="66"/>
                </a:cubicBezTo>
                <a:cubicBezTo>
                  <a:pt x="152" y="66"/>
                  <a:pt x="182" y="116"/>
                  <a:pt x="177" y="156"/>
                </a:cubicBezTo>
                <a:close/>
              </a:path>
            </a:pathLst>
          </a:custGeom>
          <a:gradFill rotWithShape="1">
            <a:gsLst>
              <a:gs pos="0">
                <a:srgbClr val="FFFF00"/>
              </a:gs>
              <a:gs pos="56000">
                <a:srgbClr val="FFFF00"/>
              </a:gs>
              <a:gs pos="100000">
                <a:srgbClr val="D15001"/>
              </a:gs>
            </a:gsLst>
            <a:lin ang="5400000" scaled="1"/>
          </a:gradFill>
          <a:ln w="9525">
            <a:solidFill>
              <a:srgbClr val="927D00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60" name="Freeform 36"/>
          <p:cNvSpPr>
            <a:spLocks/>
          </p:cNvSpPr>
          <p:nvPr/>
        </p:nvSpPr>
        <p:spPr bwMode="auto">
          <a:xfrm>
            <a:off x="915988" y="5354638"/>
            <a:ext cx="333375" cy="474662"/>
          </a:xfrm>
          <a:custGeom>
            <a:avLst/>
            <a:gdLst>
              <a:gd name="T0" fmla="*/ 2 w 152"/>
              <a:gd name="T1" fmla="*/ 80 h 216"/>
              <a:gd name="T2" fmla="*/ 7 w 152"/>
              <a:gd name="T3" fmla="*/ 125 h 216"/>
              <a:gd name="T4" fmla="*/ 32 w 152"/>
              <a:gd name="T5" fmla="*/ 151 h 216"/>
              <a:gd name="T6" fmla="*/ 52 w 152"/>
              <a:gd name="T7" fmla="*/ 216 h 216"/>
              <a:gd name="T8" fmla="*/ 152 w 152"/>
              <a:gd name="T9" fmla="*/ 141 h 216"/>
              <a:gd name="T10" fmla="*/ 57 w 152"/>
              <a:gd name="T11" fmla="*/ 5 h 216"/>
              <a:gd name="T12" fmla="*/ 2 w 152"/>
              <a:gd name="T13" fmla="*/ 80 h 21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52"/>
              <a:gd name="T22" fmla="*/ 0 h 216"/>
              <a:gd name="T23" fmla="*/ 152 w 152"/>
              <a:gd name="T24" fmla="*/ 216 h 21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52" h="216">
                <a:moveTo>
                  <a:pt x="2" y="80"/>
                </a:moveTo>
                <a:cubicBezTo>
                  <a:pt x="0" y="95"/>
                  <a:pt x="2" y="110"/>
                  <a:pt x="7" y="125"/>
                </a:cubicBezTo>
                <a:cubicBezTo>
                  <a:pt x="32" y="151"/>
                  <a:pt x="32" y="151"/>
                  <a:pt x="32" y="151"/>
                </a:cubicBezTo>
                <a:cubicBezTo>
                  <a:pt x="47" y="171"/>
                  <a:pt x="32" y="201"/>
                  <a:pt x="52" y="216"/>
                </a:cubicBezTo>
                <a:cubicBezTo>
                  <a:pt x="67" y="171"/>
                  <a:pt x="112" y="151"/>
                  <a:pt x="152" y="141"/>
                </a:cubicBezTo>
                <a:cubicBezTo>
                  <a:pt x="152" y="80"/>
                  <a:pt x="122" y="0"/>
                  <a:pt x="57" y="5"/>
                </a:cubicBezTo>
                <a:cubicBezTo>
                  <a:pt x="27" y="10"/>
                  <a:pt x="7" y="45"/>
                  <a:pt x="2" y="80"/>
                </a:cubicBezTo>
                <a:close/>
              </a:path>
            </a:pathLst>
          </a:custGeom>
          <a:gradFill rotWithShape="1">
            <a:gsLst>
              <a:gs pos="0">
                <a:srgbClr val="FFFF00"/>
              </a:gs>
              <a:gs pos="38000">
                <a:srgbClr val="FFFF00"/>
              </a:gs>
              <a:gs pos="100000">
                <a:srgbClr val="D15001"/>
              </a:gs>
            </a:gsLst>
            <a:lin ang="2700000" scaled="1"/>
          </a:gradFill>
          <a:ln w="9525">
            <a:solidFill>
              <a:srgbClr val="927D00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61" name="Freeform 37"/>
          <p:cNvSpPr>
            <a:spLocks/>
          </p:cNvSpPr>
          <p:nvPr/>
        </p:nvSpPr>
        <p:spPr bwMode="auto">
          <a:xfrm>
            <a:off x="598488" y="5191125"/>
            <a:ext cx="344487" cy="384175"/>
          </a:xfrm>
          <a:custGeom>
            <a:avLst/>
            <a:gdLst>
              <a:gd name="T0" fmla="*/ 7 w 157"/>
              <a:gd name="T1" fmla="*/ 105 h 175"/>
              <a:gd name="T2" fmla="*/ 67 w 157"/>
              <a:gd name="T3" fmla="*/ 0 h 175"/>
              <a:gd name="T4" fmla="*/ 152 w 157"/>
              <a:gd name="T5" fmla="*/ 95 h 175"/>
              <a:gd name="T6" fmla="*/ 137 w 157"/>
              <a:gd name="T7" fmla="*/ 175 h 175"/>
              <a:gd name="T8" fmla="*/ 97 w 157"/>
              <a:gd name="T9" fmla="*/ 135 h 175"/>
              <a:gd name="T10" fmla="*/ 37 w 157"/>
              <a:gd name="T11" fmla="*/ 155 h 175"/>
              <a:gd name="T12" fmla="*/ 7 w 157"/>
              <a:gd name="T13" fmla="*/ 105 h 17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57"/>
              <a:gd name="T22" fmla="*/ 0 h 175"/>
              <a:gd name="T23" fmla="*/ 157 w 157"/>
              <a:gd name="T24" fmla="*/ 175 h 17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57" h="175">
                <a:moveTo>
                  <a:pt x="7" y="105"/>
                </a:moveTo>
                <a:cubicBezTo>
                  <a:pt x="0" y="76"/>
                  <a:pt x="62" y="15"/>
                  <a:pt x="67" y="0"/>
                </a:cubicBezTo>
                <a:cubicBezTo>
                  <a:pt x="107" y="20"/>
                  <a:pt x="157" y="50"/>
                  <a:pt x="152" y="95"/>
                </a:cubicBezTo>
                <a:cubicBezTo>
                  <a:pt x="152" y="120"/>
                  <a:pt x="132" y="145"/>
                  <a:pt x="137" y="175"/>
                </a:cubicBezTo>
                <a:cubicBezTo>
                  <a:pt x="122" y="150"/>
                  <a:pt x="97" y="125"/>
                  <a:pt x="97" y="135"/>
                </a:cubicBezTo>
                <a:cubicBezTo>
                  <a:pt x="77" y="110"/>
                  <a:pt x="62" y="150"/>
                  <a:pt x="37" y="155"/>
                </a:cubicBezTo>
                <a:cubicBezTo>
                  <a:pt x="42" y="130"/>
                  <a:pt x="12" y="125"/>
                  <a:pt x="7" y="105"/>
                </a:cubicBezTo>
                <a:close/>
              </a:path>
            </a:pathLst>
          </a:custGeom>
          <a:gradFill rotWithShape="1">
            <a:gsLst>
              <a:gs pos="0">
                <a:srgbClr val="FFFF00"/>
              </a:gs>
              <a:gs pos="56000">
                <a:srgbClr val="FFFF00"/>
              </a:gs>
              <a:gs pos="100000">
                <a:srgbClr val="D15001"/>
              </a:gs>
            </a:gsLst>
            <a:lin ang="5400000" scaled="1"/>
          </a:gradFill>
          <a:ln w="9525">
            <a:solidFill>
              <a:srgbClr val="927D00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62" name="Freeform 38"/>
          <p:cNvSpPr>
            <a:spLocks/>
          </p:cNvSpPr>
          <p:nvPr/>
        </p:nvSpPr>
        <p:spPr bwMode="auto">
          <a:xfrm>
            <a:off x="274638" y="5365750"/>
            <a:ext cx="404812" cy="485775"/>
          </a:xfrm>
          <a:custGeom>
            <a:avLst/>
            <a:gdLst>
              <a:gd name="T0" fmla="*/ 40 w 185"/>
              <a:gd name="T1" fmla="*/ 15 h 221"/>
              <a:gd name="T2" fmla="*/ 20 w 185"/>
              <a:gd name="T3" fmla="*/ 166 h 221"/>
              <a:gd name="T4" fmla="*/ 50 w 185"/>
              <a:gd name="T5" fmla="*/ 166 h 221"/>
              <a:gd name="T6" fmla="*/ 80 w 185"/>
              <a:gd name="T7" fmla="*/ 176 h 221"/>
              <a:gd name="T8" fmla="*/ 130 w 185"/>
              <a:gd name="T9" fmla="*/ 216 h 221"/>
              <a:gd name="T10" fmla="*/ 140 w 185"/>
              <a:gd name="T11" fmla="*/ 211 h 221"/>
              <a:gd name="T12" fmla="*/ 185 w 185"/>
              <a:gd name="T13" fmla="*/ 95 h 221"/>
              <a:gd name="T14" fmla="*/ 50 w 185"/>
              <a:gd name="T15" fmla="*/ 0 h 221"/>
              <a:gd name="T16" fmla="*/ 40 w 185"/>
              <a:gd name="T17" fmla="*/ 15 h 22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85"/>
              <a:gd name="T28" fmla="*/ 0 h 221"/>
              <a:gd name="T29" fmla="*/ 185 w 185"/>
              <a:gd name="T30" fmla="*/ 221 h 22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85" h="221">
                <a:moveTo>
                  <a:pt x="40" y="15"/>
                </a:moveTo>
                <a:cubicBezTo>
                  <a:pt x="0" y="56"/>
                  <a:pt x="5" y="115"/>
                  <a:pt x="20" y="166"/>
                </a:cubicBezTo>
                <a:cubicBezTo>
                  <a:pt x="20" y="176"/>
                  <a:pt x="40" y="161"/>
                  <a:pt x="50" y="166"/>
                </a:cubicBezTo>
                <a:cubicBezTo>
                  <a:pt x="60" y="171"/>
                  <a:pt x="70" y="171"/>
                  <a:pt x="80" y="176"/>
                </a:cubicBezTo>
                <a:cubicBezTo>
                  <a:pt x="100" y="186"/>
                  <a:pt x="115" y="201"/>
                  <a:pt x="130" y="216"/>
                </a:cubicBezTo>
                <a:cubicBezTo>
                  <a:pt x="135" y="221"/>
                  <a:pt x="140" y="216"/>
                  <a:pt x="140" y="211"/>
                </a:cubicBezTo>
                <a:cubicBezTo>
                  <a:pt x="130" y="166"/>
                  <a:pt x="155" y="126"/>
                  <a:pt x="185" y="95"/>
                </a:cubicBezTo>
                <a:cubicBezTo>
                  <a:pt x="160" y="40"/>
                  <a:pt x="100" y="20"/>
                  <a:pt x="50" y="0"/>
                </a:cubicBezTo>
                <a:cubicBezTo>
                  <a:pt x="45" y="0"/>
                  <a:pt x="45" y="10"/>
                  <a:pt x="40" y="15"/>
                </a:cubicBezTo>
                <a:close/>
              </a:path>
            </a:pathLst>
          </a:custGeom>
          <a:gradFill rotWithShape="1">
            <a:gsLst>
              <a:gs pos="0">
                <a:srgbClr val="FFFF00"/>
              </a:gs>
              <a:gs pos="19000">
                <a:srgbClr val="FFFF00"/>
              </a:gs>
              <a:gs pos="100000">
                <a:srgbClr val="D15001"/>
              </a:gs>
            </a:gsLst>
            <a:lin ang="5400000" scaled="1"/>
          </a:gradFill>
          <a:ln w="9525">
            <a:solidFill>
              <a:srgbClr val="927D00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63" name="Freeform 39"/>
          <p:cNvSpPr>
            <a:spLocks/>
          </p:cNvSpPr>
          <p:nvPr/>
        </p:nvSpPr>
        <p:spPr bwMode="auto">
          <a:xfrm>
            <a:off x="852488" y="6291263"/>
            <a:ext cx="417512" cy="584200"/>
          </a:xfrm>
          <a:custGeom>
            <a:avLst/>
            <a:gdLst>
              <a:gd name="T0" fmla="*/ 40 w 190"/>
              <a:gd name="T1" fmla="*/ 105 h 266"/>
              <a:gd name="T2" fmla="*/ 65 w 190"/>
              <a:gd name="T3" fmla="*/ 155 h 266"/>
              <a:gd name="T4" fmla="*/ 35 w 190"/>
              <a:gd name="T5" fmla="*/ 241 h 266"/>
              <a:gd name="T6" fmla="*/ 60 w 190"/>
              <a:gd name="T7" fmla="*/ 251 h 266"/>
              <a:gd name="T8" fmla="*/ 80 w 190"/>
              <a:gd name="T9" fmla="*/ 175 h 266"/>
              <a:gd name="T10" fmla="*/ 175 w 190"/>
              <a:gd name="T11" fmla="*/ 55 h 266"/>
              <a:gd name="T12" fmla="*/ 30 w 190"/>
              <a:gd name="T13" fmla="*/ 30 h 266"/>
              <a:gd name="T14" fmla="*/ 40 w 190"/>
              <a:gd name="T15" fmla="*/ 105 h 26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90"/>
              <a:gd name="T25" fmla="*/ 0 h 266"/>
              <a:gd name="T26" fmla="*/ 190 w 190"/>
              <a:gd name="T27" fmla="*/ 266 h 26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90" h="266">
                <a:moveTo>
                  <a:pt x="40" y="105"/>
                </a:moveTo>
                <a:cubicBezTo>
                  <a:pt x="60" y="115"/>
                  <a:pt x="70" y="140"/>
                  <a:pt x="65" y="155"/>
                </a:cubicBezTo>
                <a:cubicBezTo>
                  <a:pt x="50" y="185"/>
                  <a:pt x="25" y="205"/>
                  <a:pt x="35" y="241"/>
                </a:cubicBezTo>
                <a:cubicBezTo>
                  <a:pt x="40" y="256"/>
                  <a:pt x="60" y="266"/>
                  <a:pt x="60" y="251"/>
                </a:cubicBezTo>
                <a:cubicBezTo>
                  <a:pt x="60" y="226"/>
                  <a:pt x="55" y="190"/>
                  <a:pt x="80" y="175"/>
                </a:cubicBezTo>
                <a:cubicBezTo>
                  <a:pt x="130" y="150"/>
                  <a:pt x="190" y="110"/>
                  <a:pt x="175" y="55"/>
                </a:cubicBezTo>
                <a:cubicBezTo>
                  <a:pt x="165" y="0"/>
                  <a:pt x="80" y="5"/>
                  <a:pt x="30" y="30"/>
                </a:cubicBezTo>
                <a:cubicBezTo>
                  <a:pt x="0" y="50"/>
                  <a:pt x="10" y="90"/>
                  <a:pt x="40" y="105"/>
                </a:cubicBezTo>
                <a:close/>
              </a:path>
            </a:pathLst>
          </a:custGeom>
          <a:gradFill rotWithShape="1">
            <a:gsLst>
              <a:gs pos="0">
                <a:srgbClr val="FFFF99"/>
              </a:gs>
              <a:gs pos="74001">
                <a:srgbClr val="FFFF00"/>
              </a:gs>
              <a:gs pos="100000">
                <a:srgbClr val="FFFF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64" name="Freeform 40"/>
          <p:cNvSpPr>
            <a:spLocks/>
          </p:cNvSpPr>
          <p:nvPr/>
        </p:nvSpPr>
        <p:spPr bwMode="auto">
          <a:xfrm>
            <a:off x="787400" y="6511925"/>
            <a:ext cx="185738" cy="185738"/>
          </a:xfrm>
          <a:custGeom>
            <a:avLst/>
            <a:gdLst>
              <a:gd name="T0" fmla="*/ 40 w 85"/>
              <a:gd name="T1" fmla="*/ 55 h 85"/>
              <a:gd name="T2" fmla="*/ 50 w 85"/>
              <a:gd name="T3" fmla="*/ 60 h 85"/>
              <a:gd name="T4" fmla="*/ 60 w 85"/>
              <a:gd name="T5" fmla="*/ 50 h 85"/>
              <a:gd name="T6" fmla="*/ 55 w 85"/>
              <a:gd name="T7" fmla="*/ 40 h 85"/>
              <a:gd name="T8" fmla="*/ 60 w 85"/>
              <a:gd name="T9" fmla="*/ 30 h 85"/>
              <a:gd name="T10" fmla="*/ 85 w 85"/>
              <a:gd name="T11" fmla="*/ 50 h 85"/>
              <a:gd name="T12" fmla="*/ 5 w 85"/>
              <a:gd name="T13" fmla="*/ 55 h 85"/>
              <a:gd name="T14" fmla="*/ 5 w 85"/>
              <a:gd name="T15" fmla="*/ 25 h 85"/>
              <a:gd name="T16" fmla="*/ 55 w 85"/>
              <a:gd name="T17" fmla="*/ 10 h 85"/>
              <a:gd name="T18" fmla="*/ 40 w 85"/>
              <a:gd name="T19" fmla="*/ 55 h 8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85"/>
              <a:gd name="T31" fmla="*/ 0 h 85"/>
              <a:gd name="T32" fmla="*/ 85 w 85"/>
              <a:gd name="T33" fmla="*/ 85 h 8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85" h="85">
                <a:moveTo>
                  <a:pt x="40" y="55"/>
                </a:moveTo>
                <a:cubicBezTo>
                  <a:pt x="44" y="61"/>
                  <a:pt x="45" y="60"/>
                  <a:pt x="50" y="60"/>
                </a:cubicBezTo>
                <a:cubicBezTo>
                  <a:pt x="60" y="50"/>
                  <a:pt x="60" y="50"/>
                  <a:pt x="60" y="50"/>
                </a:cubicBezTo>
                <a:cubicBezTo>
                  <a:pt x="55" y="50"/>
                  <a:pt x="55" y="45"/>
                  <a:pt x="55" y="40"/>
                </a:cubicBezTo>
                <a:cubicBezTo>
                  <a:pt x="60" y="35"/>
                  <a:pt x="60" y="30"/>
                  <a:pt x="60" y="30"/>
                </a:cubicBezTo>
                <a:cubicBezTo>
                  <a:pt x="75" y="25"/>
                  <a:pt x="85" y="40"/>
                  <a:pt x="85" y="50"/>
                </a:cubicBezTo>
                <a:cubicBezTo>
                  <a:pt x="70" y="85"/>
                  <a:pt x="20" y="85"/>
                  <a:pt x="5" y="55"/>
                </a:cubicBezTo>
                <a:cubicBezTo>
                  <a:pt x="0" y="45"/>
                  <a:pt x="0" y="35"/>
                  <a:pt x="5" y="25"/>
                </a:cubicBezTo>
                <a:cubicBezTo>
                  <a:pt x="15" y="10"/>
                  <a:pt x="40" y="0"/>
                  <a:pt x="55" y="10"/>
                </a:cubicBezTo>
                <a:cubicBezTo>
                  <a:pt x="35" y="15"/>
                  <a:pt x="30" y="40"/>
                  <a:pt x="40" y="55"/>
                </a:cubicBezTo>
                <a:close/>
              </a:path>
            </a:pathLst>
          </a:custGeom>
          <a:gradFill rotWithShape="1">
            <a:gsLst>
              <a:gs pos="0">
                <a:srgbClr val="FFFF99"/>
              </a:gs>
              <a:gs pos="74001">
                <a:srgbClr val="FFFF00"/>
              </a:gs>
              <a:gs pos="100000">
                <a:srgbClr val="FFFF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65" name="Freeform 41"/>
          <p:cNvSpPr>
            <a:spLocks/>
          </p:cNvSpPr>
          <p:nvPr/>
        </p:nvSpPr>
        <p:spPr bwMode="auto">
          <a:xfrm>
            <a:off x="504825" y="6157913"/>
            <a:ext cx="438150" cy="695325"/>
          </a:xfrm>
          <a:custGeom>
            <a:avLst/>
            <a:gdLst>
              <a:gd name="T0" fmla="*/ 125 w 200"/>
              <a:gd name="T1" fmla="*/ 216 h 317"/>
              <a:gd name="T2" fmla="*/ 165 w 200"/>
              <a:gd name="T3" fmla="*/ 20 h 317"/>
              <a:gd name="T4" fmla="*/ 150 w 200"/>
              <a:gd name="T5" fmla="*/ 0 h 317"/>
              <a:gd name="T6" fmla="*/ 90 w 200"/>
              <a:gd name="T7" fmla="*/ 131 h 317"/>
              <a:gd name="T8" fmla="*/ 60 w 200"/>
              <a:gd name="T9" fmla="*/ 101 h 317"/>
              <a:gd name="T10" fmla="*/ 5 w 200"/>
              <a:gd name="T11" fmla="*/ 126 h 317"/>
              <a:gd name="T12" fmla="*/ 10 w 200"/>
              <a:gd name="T13" fmla="*/ 166 h 317"/>
              <a:gd name="T14" fmla="*/ 65 w 200"/>
              <a:gd name="T15" fmla="*/ 171 h 317"/>
              <a:gd name="T16" fmla="*/ 175 w 200"/>
              <a:gd name="T17" fmla="*/ 317 h 317"/>
              <a:gd name="T18" fmla="*/ 195 w 200"/>
              <a:gd name="T19" fmla="*/ 317 h 317"/>
              <a:gd name="T20" fmla="*/ 200 w 200"/>
              <a:gd name="T21" fmla="*/ 307 h 317"/>
              <a:gd name="T22" fmla="*/ 125 w 200"/>
              <a:gd name="T23" fmla="*/ 216 h 31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00"/>
              <a:gd name="T37" fmla="*/ 0 h 317"/>
              <a:gd name="T38" fmla="*/ 200 w 200"/>
              <a:gd name="T39" fmla="*/ 317 h 317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00" h="317">
                <a:moveTo>
                  <a:pt x="125" y="216"/>
                </a:moveTo>
                <a:cubicBezTo>
                  <a:pt x="101" y="151"/>
                  <a:pt x="130" y="76"/>
                  <a:pt x="165" y="20"/>
                </a:cubicBezTo>
                <a:cubicBezTo>
                  <a:pt x="170" y="15"/>
                  <a:pt x="155" y="5"/>
                  <a:pt x="150" y="0"/>
                </a:cubicBezTo>
                <a:cubicBezTo>
                  <a:pt x="118" y="58"/>
                  <a:pt x="98" y="86"/>
                  <a:pt x="90" y="131"/>
                </a:cubicBezTo>
                <a:cubicBezTo>
                  <a:pt x="75" y="126"/>
                  <a:pt x="75" y="101"/>
                  <a:pt x="60" y="101"/>
                </a:cubicBezTo>
                <a:cubicBezTo>
                  <a:pt x="40" y="101"/>
                  <a:pt x="20" y="106"/>
                  <a:pt x="5" y="126"/>
                </a:cubicBezTo>
                <a:cubicBezTo>
                  <a:pt x="0" y="136"/>
                  <a:pt x="0" y="156"/>
                  <a:pt x="10" y="166"/>
                </a:cubicBezTo>
                <a:cubicBezTo>
                  <a:pt x="25" y="181"/>
                  <a:pt x="50" y="186"/>
                  <a:pt x="65" y="171"/>
                </a:cubicBezTo>
                <a:cubicBezTo>
                  <a:pt x="80" y="236"/>
                  <a:pt x="130" y="271"/>
                  <a:pt x="175" y="317"/>
                </a:cubicBezTo>
                <a:cubicBezTo>
                  <a:pt x="195" y="317"/>
                  <a:pt x="195" y="317"/>
                  <a:pt x="195" y="317"/>
                </a:cubicBezTo>
                <a:cubicBezTo>
                  <a:pt x="200" y="317"/>
                  <a:pt x="200" y="312"/>
                  <a:pt x="200" y="307"/>
                </a:cubicBezTo>
                <a:cubicBezTo>
                  <a:pt x="175" y="276"/>
                  <a:pt x="140" y="256"/>
                  <a:pt x="125" y="216"/>
                </a:cubicBezTo>
                <a:close/>
              </a:path>
            </a:pathLst>
          </a:cu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66" name="Freeform 42"/>
          <p:cNvSpPr>
            <a:spLocks/>
          </p:cNvSpPr>
          <p:nvPr/>
        </p:nvSpPr>
        <p:spPr bwMode="auto">
          <a:xfrm>
            <a:off x="1006475" y="6302375"/>
            <a:ext cx="668338" cy="539750"/>
          </a:xfrm>
          <a:custGeom>
            <a:avLst/>
            <a:gdLst>
              <a:gd name="T0" fmla="*/ 250 w 305"/>
              <a:gd name="T1" fmla="*/ 125 h 246"/>
              <a:gd name="T2" fmla="*/ 200 w 305"/>
              <a:gd name="T3" fmla="*/ 160 h 246"/>
              <a:gd name="T4" fmla="*/ 170 w 305"/>
              <a:gd name="T5" fmla="*/ 120 h 246"/>
              <a:gd name="T6" fmla="*/ 160 w 305"/>
              <a:gd name="T7" fmla="*/ 115 h 246"/>
              <a:gd name="T8" fmla="*/ 45 w 305"/>
              <a:gd name="T9" fmla="*/ 180 h 246"/>
              <a:gd name="T10" fmla="*/ 10 w 305"/>
              <a:gd name="T11" fmla="*/ 241 h 246"/>
              <a:gd name="T12" fmla="*/ 0 w 305"/>
              <a:gd name="T13" fmla="*/ 246 h 246"/>
              <a:gd name="T14" fmla="*/ 5 w 305"/>
              <a:gd name="T15" fmla="*/ 200 h 246"/>
              <a:gd name="T16" fmla="*/ 80 w 305"/>
              <a:gd name="T17" fmla="*/ 145 h 246"/>
              <a:gd name="T18" fmla="*/ 160 w 305"/>
              <a:gd name="T19" fmla="*/ 35 h 246"/>
              <a:gd name="T20" fmla="*/ 250 w 305"/>
              <a:gd name="T21" fmla="*/ 5 h 246"/>
              <a:gd name="T22" fmla="*/ 305 w 305"/>
              <a:gd name="T23" fmla="*/ 5 h 246"/>
              <a:gd name="T24" fmla="*/ 240 w 305"/>
              <a:gd name="T25" fmla="*/ 75 h 246"/>
              <a:gd name="T26" fmla="*/ 250 w 305"/>
              <a:gd name="T27" fmla="*/ 125 h 24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05"/>
              <a:gd name="T43" fmla="*/ 0 h 246"/>
              <a:gd name="T44" fmla="*/ 305 w 305"/>
              <a:gd name="T45" fmla="*/ 246 h 24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05" h="246">
                <a:moveTo>
                  <a:pt x="250" y="125"/>
                </a:moveTo>
                <a:cubicBezTo>
                  <a:pt x="243" y="154"/>
                  <a:pt x="215" y="160"/>
                  <a:pt x="200" y="160"/>
                </a:cubicBezTo>
                <a:cubicBezTo>
                  <a:pt x="180" y="165"/>
                  <a:pt x="165" y="145"/>
                  <a:pt x="170" y="120"/>
                </a:cubicBezTo>
                <a:cubicBezTo>
                  <a:pt x="170" y="115"/>
                  <a:pt x="165" y="110"/>
                  <a:pt x="160" y="115"/>
                </a:cubicBezTo>
                <a:cubicBezTo>
                  <a:pt x="130" y="150"/>
                  <a:pt x="90" y="175"/>
                  <a:pt x="45" y="180"/>
                </a:cubicBezTo>
                <a:cubicBezTo>
                  <a:pt x="20" y="180"/>
                  <a:pt x="5" y="215"/>
                  <a:pt x="10" y="241"/>
                </a:cubicBezTo>
                <a:cubicBezTo>
                  <a:pt x="5" y="241"/>
                  <a:pt x="0" y="241"/>
                  <a:pt x="0" y="246"/>
                </a:cubicBezTo>
                <a:cubicBezTo>
                  <a:pt x="5" y="231"/>
                  <a:pt x="0" y="215"/>
                  <a:pt x="5" y="200"/>
                </a:cubicBezTo>
                <a:cubicBezTo>
                  <a:pt x="20" y="170"/>
                  <a:pt x="60" y="170"/>
                  <a:pt x="80" y="145"/>
                </a:cubicBezTo>
                <a:cubicBezTo>
                  <a:pt x="110" y="110"/>
                  <a:pt x="120" y="65"/>
                  <a:pt x="160" y="35"/>
                </a:cubicBezTo>
                <a:cubicBezTo>
                  <a:pt x="190" y="20"/>
                  <a:pt x="220" y="15"/>
                  <a:pt x="250" y="5"/>
                </a:cubicBezTo>
                <a:cubicBezTo>
                  <a:pt x="270" y="0"/>
                  <a:pt x="285" y="15"/>
                  <a:pt x="305" y="5"/>
                </a:cubicBezTo>
                <a:cubicBezTo>
                  <a:pt x="290" y="35"/>
                  <a:pt x="255" y="50"/>
                  <a:pt x="240" y="75"/>
                </a:cubicBezTo>
                <a:cubicBezTo>
                  <a:pt x="235" y="85"/>
                  <a:pt x="255" y="105"/>
                  <a:pt x="250" y="125"/>
                </a:cubicBezTo>
                <a:close/>
              </a:path>
            </a:pathLst>
          </a:custGeom>
          <a:gradFill rotWithShape="1">
            <a:gsLst>
              <a:gs pos="0">
                <a:srgbClr val="FFFF99"/>
              </a:gs>
              <a:gs pos="74001">
                <a:srgbClr val="FFFF00"/>
              </a:gs>
              <a:gs pos="100000">
                <a:srgbClr val="FFFF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65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8" grpId="0" animBg="1"/>
      <p:bldP spid="1055" grpId="0" animBg="1"/>
      <p:bldP spid="1056" grpId="0" animBg="1"/>
      <p:bldP spid="1057" grpId="0" animBg="1"/>
      <p:bldP spid="1058" grpId="0" animBg="1"/>
      <p:bldP spid="1059" grpId="0" animBg="1"/>
      <p:bldP spid="1060" grpId="0" animBg="1"/>
      <p:bldP spid="1061" grpId="0" animBg="1"/>
      <p:bldP spid="1062" grpId="0" animBg="1"/>
      <p:bldP spid="1063" grpId="0" animBg="1"/>
      <p:bldP spid="1064" grpId="0" animBg="1"/>
      <p:bldP spid="1065" grpId="0" animBg="1"/>
      <p:bldP spid="106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Freeform 1276"/>
          <p:cNvSpPr>
            <a:spLocks noEditPoints="1"/>
          </p:cNvSpPr>
          <p:nvPr/>
        </p:nvSpPr>
        <p:spPr bwMode="auto">
          <a:xfrm>
            <a:off x="7073900" y="0"/>
            <a:ext cx="2070100" cy="1544638"/>
          </a:xfrm>
          <a:custGeom>
            <a:avLst/>
            <a:gdLst>
              <a:gd name="T0" fmla="*/ 537 w 642"/>
              <a:gd name="T1" fmla="*/ 283 h 479"/>
              <a:gd name="T2" fmla="*/ 623 w 642"/>
              <a:gd name="T3" fmla="*/ 188 h 479"/>
              <a:gd name="T4" fmla="*/ 628 w 642"/>
              <a:gd name="T5" fmla="*/ 120 h 479"/>
              <a:gd name="T6" fmla="*/ 635 w 642"/>
              <a:gd name="T7" fmla="*/ 132 h 479"/>
              <a:gd name="T8" fmla="*/ 524 w 642"/>
              <a:gd name="T9" fmla="*/ 162 h 479"/>
              <a:gd name="T10" fmla="*/ 524 w 642"/>
              <a:gd name="T11" fmla="*/ 157 h 479"/>
              <a:gd name="T12" fmla="*/ 524 w 642"/>
              <a:gd name="T13" fmla="*/ 157 h 479"/>
              <a:gd name="T14" fmla="*/ 524 w 642"/>
              <a:gd name="T15" fmla="*/ 435 h 479"/>
              <a:gd name="T16" fmla="*/ 497 w 642"/>
              <a:gd name="T17" fmla="*/ 353 h 479"/>
              <a:gd name="T18" fmla="*/ 524 w 642"/>
              <a:gd name="T19" fmla="*/ 116 h 479"/>
              <a:gd name="T20" fmla="*/ 494 w 642"/>
              <a:gd name="T21" fmla="*/ 223 h 479"/>
              <a:gd name="T22" fmla="*/ 400 w 642"/>
              <a:gd name="T23" fmla="*/ 460 h 479"/>
              <a:gd name="T24" fmla="*/ 393 w 642"/>
              <a:gd name="T25" fmla="*/ 452 h 479"/>
              <a:gd name="T26" fmla="*/ 399 w 642"/>
              <a:gd name="T27" fmla="*/ 144 h 479"/>
              <a:gd name="T28" fmla="*/ 424 w 642"/>
              <a:gd name="T29" fmla="*/ 228 h 479"/>
              <a:gd name="T30" fmla="*/ 455 w 642"/>
              <a:gd name="T31" fmla="*/ 255 h 479"/>
              <a:gd name="T32" fmla="*/ 448 w 642"/>
              <a:gd name="T33" fmla="*/ 443 h 479"/>
              <a:gd name="T34" fmla="*/ 352 w 642"/>
              <a:gd name="T35" fmla="*/ 206 h 479"/>
              <a:gd name="T36" fmla="*/ 357 w 642"/>
              <a:gd name="T37" fmla="*/ 264 h 479"/>
              <a:gd name="T38" fmla="*/ 388 w 642"/>
              <a:gd name="T39" fmla="*/ 134 h 479"/>
              <a:gd name="T40" fmla="*/ 353 w 642"/>
              <a:gd name="T41" fmla="*/ 28 h 479"/>
              <a:gd name="T42" fmla="*/ 341 w 642"/>
              <a:gd name="T43" fmla="*/ 438 h 479"/>
              <a:gd name="T44" fmla="*/ 388 w 642"/>
              <a:gd name="T45" fmla="*/ 448 h 479"/>
              <a:gd name="T46" fmla="*/ 370 w 642"/>
              <a:gd name="T47" fmla="*/ 439 h 479"/>
              <a:gd name="T48" fmla="*/ 297 w 642"/>
              <a:gd name="T49" fmla="*/ 127 h 479"/>
              <a:gd name="T50" fmla="*/ 319 w 642"/>
              <a:gd name="T51" fmla="*/ 36 h 479"/>
              <a:gd name="T52" fmla="*/ 337 w 642"/>
              <a:gd name="T53" fmla="*/ 234 h 479"/>
              <a:gd name="T54" fmla="*/ 341 w 642"/>
              <a:gd name="T55" fmla="*/ 359 h 479"/>
              <a:gd name="T56" fmla="*/ 276 w 642"/>
              <a:gd name="T57" fmla="*/ 288 h 479"/>
              <a:gd name="T58" fmla="*/ 341 w 642"/>
              <a:gd name="T59" fmla="*/ 404 h 479"/>
              <a:gd name="T60" fmla="*/ 335 w 642"/>
              <a:gd name="T61" fmla="*/ 445 h 479"/>
              <a:gd name="T62" fmla="*/ 214 w 642"/>
              <a:gd name="T63" fmla="*/ 265 h 479"/>
              <a:gd name="T64" fmla="*/ 207 w 642"/>
              <a:gd name="T65" fmla="*/ 319 h 479"/>
              <a:gd name="T66" fmla="*/ 214 w 642"/>
              <a:gd name="T67" fmla="*/ 283 h 479"/>
              <a:gd name="T68" fmla="*/ 269 w 642"/>
              <a:gd name="T69" fmla="*/ 288 h 479"/>
              <a:gd name="T70" fmla="*/ 302 w 642"/>
              <a:gd name="T71" fmla="*/ 179 h 479"/>
              <a:gd name="T72" fmla="*/ 207 w 642"/>
              <a:gd name="T73" fmla="*/ 338 h 479"/>
              <a:gd name="T74" fmla="*/ 207 w 642"/>
              <a:gd name="T75" fmla="*/ 283 h 479"/>
              <a:gd name="T76" fmla="*/ 178 w 642"/>
              <a:gd name="T77" fmla="*/ 187 h 479"/>
              <a:gd name="T78" fmla="*/ 154 w 642"/>
              <a:gd name="T79" fmla="*/ 206 h 479"/>
              <a:gd name="T80" fmla="*/ 155 w 642"/>
              <a:gd name="T81" fmla="*/ 344 h 479"/>
              <a:gd name="T82" fmla="*/ 169 w 642"/>
              <a:gd name="T83" fmla="*/ 365 h 479"/>
              <a:gd name="T84" fmla="*/ 207 w 642"/>
              <a:gd name="T85" fmla="*/ 350 h 479"/>
              <a:gd name="T86" fmla="*/ 182 w 642"/>
              <a:gd name="T87" fmla="*/ 328 h 479"/>
              <a:gd name="T88" fmla="*/ 141 w 642"/>
              <a:gd name="T89" fmla="*/ 197 h 479"/>
              <a:gd name="T90" fmla="*/ 154 w 642"/>
              <a:gd name="T91" fmla="*/ 346 h 479"/>
              <a:gd name="T92" fmla="*/ 154 w 642"/>
              <a:gd name="T93" fmla="*/ 206 h 479"/>
              <a:gd name="T94" fmla="*/ 146 w 642"/>
              <a:gd name="T95" fmla="*/ 442 h 479"/>
              <a:gd name="T96" fmla="*/ 141 w 642"/>
              <a:gd name="T97" fmla="*/ 197 h 479"/>
              <a:gd name="T98" fmla="*/ 141 w 642"/>
              <a:gd name="T99" fmla="*/ 370 h 479"/>
              <a:gd name="T100" fmla="*/ 127 w 642"/>
              <a:gd name="T101" fmla="*/ 343 h 479"/>
              <a:gd name="T102" fmla="*/ 84 w 642"/>
              <a:gd name="T103" fmla="*/ 340 h 479"/>
              <a:gd name="T104" fmla="*/ 84 w 642"/>
              <a:gd name="T105" fmla="*/ 288 h 479"/>
              <a:gd name="T106" fmla="*/ 73 w 642"/>
              <a:gd name="T107" fmla="*/ 313 h 479"/>
              <a:gd name="T108" fmla="*/ 18 w 642"/>
              <a:gd name="T109" fmla="*/ 312 h 479"/>
              <a:gd name="T110" fmla="*/ 76 w 642"/>
              <a:gd name="T111" fmla="*/ 365 h 479"/>
              <a:gd name="T112" fmla="*/ 84 w 642"/>
              <a:gd name="T113" fmla="*/ 345 h 479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642"/>
              <a:gd name="T172" fmla="*/ 0 h 479"/>
              <a:gd name="T173" fmla="*/ 642 w 642"/>
              <a:gd name="T174" fmla="*/ 479 h 479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642" h="479">
                <a:moveTo>
                  <a:pt x="524" y="435"/>
                </a:moveTo>
                <a:cubicBezTo>
                  <a:pt x="539" y="424"/>
                  <a:pt x="557" y="404"/>
                  <a:pt x="553" y="374"/>
                </a:cubicBezTo>
                <a:cubicBezTo>
                  <a:pt x="548" y="335"/>
                  <a:pt x="539" y="313"/>
                  <a:pt x="524" y="297"/>
                </a:cubicBezTo>
                <a:cubicBezTo>
                  <a:pt x="524" y="435"/>
                  <a:pt x="524" y="435"/>
                  <a:pt x="524" y="435"/>
                </a:cubicBezTo>
                <a:close/>
                <a:moveTo>
                  <a:pt x="524" y="278"/>
                </a:moveTo>
                <a:cubicBezTo>
                  <a:pt x="529" y="281"/>
                  <a:pt x="534" y="282"/>
                  <a:pt x="537" y="283"/>
                </a:cubicBezTo>
                <a:cubicBezTo>
                  <a:pt x="562" y="287"/>
                  <a:pt x="578" y="271"/>
                  <a:pt x="588" y="265"/>
                </a:cubicBezTo>
                <a:cubicBezTo>
                  <a:pt x="597" y="259"/>
                  <a:pt x="608" y="265"/>
                  <a:pt x="608" y="265"/>
                </a:cubicBezTo>
                <a:cubicBezTo>
                  <a:pt x="608" y="265"/>
                  <a:pt x="603" y="247"/>
                  <a:pt x="588" y="247"/>
                </a:cubicBezTo>
                <a:cubicBezTo>
                  <a:pt x="574" y="247"/>
                  <a:pt x="557" y="256"/>
                  <a:pt x="550" y="248"/>
                </a:cubicBezTo>
                <a:cubicBezTo>
                  <a:pt x="543" y="239"/>
                  <a:pt x="580" y="233"/>
                  <a:pt x="585" y="230"/>
                </a:cubicBezTo>
                <a:cubicBezTo>
                  <a:pt x="591" y="227"/>
                  <a:pt x="619" y="203"/>
                  <a:pt x="623" y="188"/>
                </a:cubicBezTo>
                <a:cubicBezTo>
                  <a:pt x="629" y="174"/>
                  <a:pt x="628" y="174"/>
                  <a:pt x="628" y="174"/>
                </a:cubicBezTo>
                <a:cubicBezTo>
                  <a:pt x="628" y="174"/>
                  <a:pt x="632" y="172"/>
                  <a:pt x="635" y="168"/>
                </a:cubicBezTo>
                <a:cubicBezTo>
                  <a:pt x="640" y="162"/>
                  <a:pt x="642" y="156"/>
                  <a:pt x="642" y="150"/>
                </a:cubicBezTo>
                <a:cubicBezTo>
                  <a:pt x="642" y="149"/>
                  <a:pt x="642" y="149"/>
                  <a:pt x="642" y="149"/>
                </a:cubicBezTo>
                <a:cubicBezTo>
                  <a:pt x="642" y="147"/>
                  <a:pt x="642" y="147"/>
                  <a:pt x="642" y="147"/>
                </a:cubicBezTo>
                <a:cubicBezTo>
                  <a:pt x="642" y="137"/>
                  <a:pt x="636" y="125"/>
                  <a:pt x="628" y="120"/>
                </a:cubicBezTo>
                <a:cubicBezTo>
                  <a:pt x="628" y="120"/>
                  <a:pt x="630" y="114"/>
                  <a:pt x="625" y="112"/>
                </a:cubicBezTo>
                <a:cubicBezTo>
                  <a:pt x="620" y="110"/>
                  <a:pt x="609" y="109"/>
                  <a:pt x="608" y="119"/>
                </a:cubicBezTo>
                <a:cubicBezTo>
                  <a:pt x="608" y="122"/>
                  <a:pt x="608" y="125"/>
                  <a:pt x="610" y="127"/>
                </a:cubicBezTo>
                <a:cubicBezTo>
                  <a:pt x="611" y="129"/>
                  <a:pt x="614" y="131"/>
                  <a:pt x="618" y="130"/>
                </a:cubicBezTo>
                <a:cubicBezTo>
                  <a:pt x="623" y="130"/>
                  <a:pt x="627" y="125"/>
                  <a:pt x="627" y="123"/>
                </a:cubicBezTo>
                <a:cubicBezTo>
                  <a:pt x="630" y="125"/>
                  <a:pt x="632" y="128"/>
                  <a:pt x="635" y="132"/>
                </a:cubicBezTo>
                <a:cubicBezTo>
                  <a:pt x="637" y="135"/>
                  <a:pt x="639" y="140"/>
                  <a:pt x="639" y="145"/>
                </a:cubicBezTo>
                <a:cubicBezTo>
                  <a:pt x="640" y="154"/>
                  <a:pt x="636" y="163"/>
                  <a:pt x="625" y="168"/>
                </a:cubicBezTo>
                <a:cubicBezTo>
                  <a:pt x="618" y="171"/>
                  <a:pt x="606" y="171"/>
                  <a:pt x="601" y="164"/>
                </a:cubicBezTo>
                <a:cubicBezTo>
                  <a:pt x="596" y="157"/>
                  <a:pt x="585" y="151"/>
                  <a:pt x="571" y="151"/>
                </a:cubicBezTo>
                <a:cubicBezTo>
                  <a:pt x="556" y="152"/>
                  <a:pt x="530" y="159"/>
                  <a:pt x="529" y="160"/>
                </a:cubicBezTo>
                <a:cubicBezTo>
                  <a:pt x="528" y="160"/>
                  <a:pt x="526" y="161"/>
                  <a:pt x="524" y="162"/>
                </a:cubicBezTo>
                <a:cubicBezTo>
                  <a:pt x="524" y="208"/>
                  <a:pt x="524" y="208"/>
                  <a:pt x="524" y="208"/>
                </a:cubicBezTo>
                <a:cubicBezTo>
                  <a:pt x="526" y="208"/>
                  <a:pt x="529" y="207"/>
                  <a:pt x="531" y="206"/>
                </a:cubicBezTo>
                <a:cubicBezTo>
                  <a:pt x="565" y="195"/>
                  <a:pt x="586" y="189"/>
                  <a:pt x="586" y="189"/>
                </a:cubicBezTo>
                <a:cubicBezTo>
                  <a:pt x="567" y="202"/>
                  <a:pt x="546" y="211"/>
                  <a:pt x="524" y="217"/>
                </a:cubicBezTo>
                <a:cubicBezTo>
                  <a:pt x="524" y="278"/>
                  <a:pt x="524" y="278"/>
                  <a:pt x="524" y="278"/>
                </a:cubicBezTo>
                <a:close/>
                <a:moveTo>
                  <a:pt x="524" y="157"/>
                </a:moveTo>
                <a:cubicBezTo>
                  <a:pt x="524" y="116"/>
                  <a:pt x="524" y="116"/>
                  <a:pt x="524" y="116"/>
                </a:cubicBezTo>
                <a:cubicBezTo>
                  <a:pt x="538" y="114"/>
                  <a:pt x="549" y="113"/>
                  <a:pt x="551" y="113"/>
                </a:cubicBezTo>
                <a:cubicBezTo>
                  <a:pt x="554" y="112"/>
                  <a:pt x="562" y="95"/>
                  <a:pt x="562" y="95"/>
                </a:cubicBezTo>
                <a:cubicBezTo>
                  <a:pt x="562" y="95"/>
                  <a:pt x="562" y="99"/>
                  <a:pt x="560" y="108"/>
                </a:cubicBezTo>
                <a:cubicBezTo>
                  <a:pt x="558" y="116"/>
                  <a:pt x="552" y="128"/>
                  <a:pt x="546" y="133"/>
                </a:cubicBezTo>
                <a:cubicBezTo>
                  <a:pt x="542" y="137"/>
                  <a:pt x="531" y="149"/>
                  <a:pt x="524" y="157"/>
                </a:cubicBezTo>
                <a:close/>
                <a:moveTo>
                  <a:pt x="455" y="452"/>
                </a:moveTo>
                <a:cubicBezTo>
                  <a:pt x="466" y="463"/>
                  <a:pt x="468" y="463"/>
                  <a:pt x="468" y="463"/>
                </a:cubicBezTo>
                <a:cubicBezTo>
                  <a:pt x="468" y="463"/>
                  <a:pt x="477" y="436"/>
                  <a:pt x="477" y="427"/>
                </a:cubicBezTo>
                <a:cubicBezTo>
                  <a:pt x="477" y="417"/>
                  <a:pt x="468" y="401"/>
                  <a:pt x="479" y="403"/>
                </a:cubicBezTo>
                <a:cubicBezTo>
                  <a:pt x="491" y="405"/>
                  <a:pt x="508" y="445"/>
                  <a:pt x="508" y="445"/>
                </a:cubicBezTo>
                <a:cubicBezTo>
                  <a:pt x="508" y="445"/>
                  <a:pt x="515" y="442"/>
                  <a:pt x="524" y="435"/>
                </a:cubicBezTo>
                <a:cubicBezTo>
                  <a:pt x="524" y="297"/>
                  <a:pt x="524" y="297"/>
                  <a:pt x="524" y="297"/>
                </a:cubicBezTo>
                <a:cubicBezTo>
                  <a:pt x="520" y="292"/>
                  <a:pt x="516" y="289"/>
                  <a:pt x="511" y="285"/>
                </a:cubicBezTo>
                <a:cubicBezTo>
                  <a:pt x="496" y="275"/>
                  <a:pt x="472" y="263"/>
                  <a:pt x="455" y="255"/>
                </a:cubicBezTo>
                <a:cubicBezTo>
                  <a:pt x="455" y="277"/>
                  <a:pt x="455" y="277"/>
                  <a:pt x="455" y="277"/>
                </a:cubicBezTo>
                <a:cubicBezTo>
                  <a:pt x="462" y="283"/>
                  <a:pt x="468" y="289"/>
                  <a:pt x="472" y="295"/>
                </a:cubicBezTo>
                <a:cubicBezTo>
                  <a:pt x="487" y="320"/>
                  <a:pt x="497" y="353"/>
                  <a:pt x="497" y="353"/>
                </a:cubicBezTo>
                <a:cubicBezTo>
                  <a:pt x="497" y="353"/>
                  <a:pt x="479" y="319"/>
                  <a:pt x="455" y="292"/>
                </a:cubicBezTo>
                <a:cubicBezTo>
                  <a:pt x="455" y="452"/>
                  <a:pt x="455" y="452"/>
                  <a:pt x="455" y="452"/>
                </a:cubicBezTo>
                <a:close/>
                <a:moveTo>
                  <a:pt x="455" y="233"/>
                </a:moveTo>
                <a:cubicBezTo>
                  <a:pt x="455" y="158"/>
                  <a:pt x="455" y="158"/>
                  <a:pt x="455" y="158"/>
                </a:cubicBezTo>
                <a:cubicBezTo>
                  <a:pt x="463" y="144"/>
                  <a:pt x="479" y="135"/>
                  <a:pt x="495" y="125"/>
                </a:cubicBezTo>
                <a:cubicBezTo>
                  <a:pt x="504" y="121"/>
                  <a:pt x="515" y="118"/>
                  <a:pt x="524" y="116"/>
                </a:cubicBezTo>
                <a:cubicBezTo>
                  <a:pt x="524" y="157"/>
                  <a:pt x="524" y="157"/>
                  <a:pt x="524" y="157"/>
                </a:cubicBezTo>
                <a:cubicBezTo>
                  <a:pt x="520" y="162"/>
                  <a:pt x="517" y="166"/>
                  <a:pt x="517" y="166"/>
                </a:cubicBezTo>
                <a:cubicBezTo>
                  <a:pt x="517" y="166"/>
                  <a:pt x="521" y="164"/>
                  <a:pt x="524" y="162"/>
                </a:cubicBezTo>
                <a:cubicBezTo>
                  <a:pt x="524" y="208"/>
                  <a:pt x="524" y="208"/>
                  <a:pt x="524" y="208"/>
                </a:cubicBezTo>
                <a:cubicBezTo>
                  <a:pt x="492" y="218"/>
                  <a:pt x="462" y="222"/>
                  <a:pt x="462" y="222"/>
                </a:cubicBezTo>
                <a:cubicBezTo>
                  <a:pt x="473" y="224"/>
                  <a:pt x="484" y="224"/>
                  <a:pt x="494" y="223"/>
                </a:cubicBezTo>
                <a:cubicBezTo>
                  <a:pt x="505" y="222"/>
                  <a:pt x="515" y="220"/>
                  <a:pt x="524" y="217"/>
                </a:cubicBezTo>
                <a:cubicBezTo>
                  <a:pt x="524" y="278"/>
                  <a:pt x="524" y="278"/>
                  <a:pt x="524" y="278"/>
                </a:cubicBezTo>
                <a:cubicBezTo>
                  <a:pt x="502" y="268"/>
                  <a:pt x="473" y="242"/>
                  <a:pt x="459" y="234"/>
                </a:cubicBezTo>
                <a:cubicBezTo>
                  <a:pt x="458" y="234"/>
                  <a:pt x="456" y="233"/>
                  <a:pt x="455" y="233"/>
                </a:cubicBezTo>
                <a:close/>
                <a:moveTo>
                  <a:pt x="388" y="453"/>
                </a:moveTo>
                <a:cubicBezTo>
                  <a:pt x="392" y="456"/>
                  <a:pt x="396" y="458"/>
                  <a:pt x="400" y="460"/>
                </a:cubicBezTo>
                <a:cubicBezTo>
                  <a:pt x="407" y="463"/>
                  <a:pt x="414" y="460"/>
                  <a:pt x="418" y="456"/>
                </a:cubicBezTo>
                <a:cubicBezTo>
                  <a:pt x="423" y="450"/>
                  <a:pt x="424" y="441"/>
                  <a:pt x="414" y="437"/>
                </a:cubicBezTo>
                <a:cubicBezTo>
                  <a:pt x="405" y="433"/>
                  <a:pt x="398" y="433"/>
                  <a:pt x="398" y="433"/>
                </a:cubicBezTo>
                <a:cubicBezTo>
                  <a:pt x="398" y="433"/>
                  <a:pt x="399" y="437"/>
                  <a:pt x="406" y="439"/>
                </a:cubicBezTo>
                <a:cubicBezTo>
                  <a:pt x="416" y="442"/>
                  <a:pt x="419" y="448"/>
                  <a:pt x="416" y="452"/>
                </a:cubicBezTo>
                <a:cubicBezTo>
                  <a:pt x="410" y="460"/>
                  <a:pt x="401" y="457"/>
                  <a:pt x="393" y="452"/>
                </a:cubicBezTo>
                <a:cubicBezTo>
                  <a:pt x="391" y="451"/>
                  <a:pt x="390" y="450"/>
                  <a:pt x="388" y="448"/>
                </a:cubicBezTo>
                <a:cubicBezTo>
                  <a:pt x="388" y="453"/>
                  <a:pt x="388" y="453"/>
                  <a:pt x="388" y="453"/>
                </a:cubicBezTo>
                <a:close/>
                <a:moveTo>
                  <a:pt x="388" y="316"/>
                </a:moveTo>
                <a:cubicBezTo>
                  <a:pt x="388" y="134"/>
                  <a:pt x="388" y="134"/>
                  <a:pt x="388" y="134"/>
                </a:cubicBezTo>
                <a:cubicBezTo>
                  <a:pt x="400" y="164"/>
                  <a:pt x="392" y="227"/>
                  <a:pt x="392" y="227"/>
                </a:cubicBezTo>
                <a:cubicBezTo>
                  <a:pt x="411" y="212"/>
                  <a:pt x="409" y="175"/>
                  <a:pt x="399" y="144"/>
                </a:cubicBezTo>
                <a:cubicBezTo>
                  <a:pt x="396" y="134"/>
                  <a:pt x="393" y="125"/>
                  <a:pt x="388" y="117"/>
                </a:cubicBezTo>
                <a:cubicBezTo>
                  <a:pt x="388" y="29"/>
                  <a:pt x="388" y="29"/>
                  <a:pt x="388" y="29"/>
                </a:cubicBezTo>
                <a:cubicBezTo>
                  <a:pt x="392" y="31"/>
                  <a:pt x="395" y="33"/>
                  <a:pt x="398" y="35"/>
                </a:cubicBezTo>
                <a:cubicBezTo>
                  <a:pt x="418" y="50"/>
                  <a:pt x="427" y="78"/>
                  <a:pt x="436" y="107"/>
                </a:cubicBezTo>
                <a:cubicBezTo>
                  <a:pt x="445" y="136"/>
                  <a:pt x="426" y="188"/>
                  <a:pt x="420" y="197"/>
                </a:cubicBezTo>
                <a:cubicBezTo>
                  <a:pt x="414" y="206"/>
                  <a:pt x="424" y="228"/>
                  <a:pt x="424" y="228"/>
                </a:cubicBezTo>
                <a:cubicBezTo>
                  <a:pt x="424" y="228"/>
                  <a:pt x="440" y="218"/>
                  <a:pt x="445" y="213"/>
                </a:cubicBezTo>
                <a:cubicBezTo>
                  <a:pt x="449" y="208"/>
                  <a:pt x="446" y="189"/>
                  <a:pt x="451" y="169"/>
                </a:cubicBezTo>
                <a:cubicBezTo>
                  <a:pt x="452" y="165"/>
                  <a:pt x="453" y="161"/>
                  <a:pt x="455" y="158"/>
                </a:cubicBezTo>
                <a:cubicBezTo>
                  <a:pt x="455" y="233"/>
                  <a:pt x="455" y="233"/>
                  <a:pt x="455" y="233"/>
                </a:cubicBezTo>
                <a:cubicBezTo>
                  <a:pt x="441" y="228"/>
                  <a:pt x="439" y="248"/>
                  <a:pt x="439" y="248"/>
                </a:cubicBezTo>
                <a:cubicBezTo>
                  <a:pt x="439" y="248"/>
                  <a:pt x="446" y="251"/>
                  <a:pt x="455" y="255"/>
                </a:cubicBezTo>
                <a:cubicBezTo>
                  <a:pt x="455" y="277"/>
                  <a:pt x="455" y="277"/>
                  <a:pt x="455" y="277"/>
                </a:cubicBezTo>
                <a:cubicBezTo>
                  <a:pt x="437" y="261"/>
                  <a:pt x="414" y="251"/>
                  <a:pt x="414" y="251"/>
                </a:cubicBezTo>
                <a:cubicBezTo>
                  <a:pt x="414" y="251"/>
                  <a:pt x="428" y="260"/>
                  <a:pt x="453" y="289"/>
                </a:cubicBezTo>
                <a:cubicBezTo>
                  <a:pt x="454" y="290"/>
                  <a:pt x="454" y="291"/>
                  <a:pt x="455" y="292"/>
                </a:cubicBezTo>
                <a:cubicBezTo>
                  <a:pt x="455" y="452"/>
                  <a:pt x="455" y="452"/>
                  <a:pt x="455" y="452"/>
                </a:cubicBezTo>
                <a:cubicBezTo>
                  <a:pt x="453" y="449"/>
                  <a:pt x="451" y="447"/>
                  <a:pt x="448" y="443"/>
                </a:cubicBezTo>
                <a:cubicBezTo>
                  <a:pt x="432" y="424"/>
                  <a:pt x="413" y="371"/>
                  <a:pt x="412" y="365"/>
                </a:cubicBezTo>
                <a:cubicBezTo>
                  <a:pt x="411" y="358"/>
                  <a:pt x="410" y="299"/>
                  <a:pt x="403" y="292"/>
                </a:cubicBezTo>
                <a:cubicBezTo>
                  <a:pt x="396" y="286"/>
                  <a:pt x="394" y="306"/>
                  <a:pt x="388" y="316"/>
                </a:cubicBezTo>
                <a:close/>
                <a:moveTo>
                  <a:pt x="341" y="182"/>
                </a:moveTo>
                <a:cubicBezTo>
                  <a:pt x="344" y="185"/>
                  <a:pt x="346" y="187"/>
                  <a:pt x="348" y="188"/>
                </a:cubicBezTo>
                <a:cubicBezTo>
                  <a:pt x="355" y="193"/>
                  <a:pt x="363" y="206"/>
                  <a:pt x="352" y="206"/>
                </a:cubicBezTo>
                <a:cubicBezTo>
                  <a:pt x="349" y="206"/>
                  <a:pt x="346" y="205"/>
                  <a:pt x="341" y="203"/>
                </a:cubicBezTo>
                <a:cubicBezTo>
                  <a:pt x="341" y="230"/>
                  <a:pt x="341" y="230"/>
                  <a:pt x="341" y="230"/>
                </a:cubicBezTo>
                <a:cubicBezTo>
                  <a:pt x="358" y="238"/>
                  <a:pt x="370" y="244"/>
                  <a:pt x="367" y="243"/>
                </a:cubicBezTo>
                <a:cubicBezTo>
                  <a:pt x="358" y="240"/>
                  <a:pt x="349" y="238"/>
                  <a:pt x="341" y="235"/>
                </a:cubicBezTo>
                <a:cubicBezTo>
                  <a:pt x="341" y="278"/>
                  <a:pt x="341" y="278"/>
                  <a:pt x="341" y="278"/>
                </a:cubicBezTo>
                <a:cubicBezTo>
                  <a:pt x="349" y="269"/>
                  <a:pt x="357" y="264"/>
                  <a:pt x="357" y="264"/>
                </a:cubicBezTo>
                <a:cubicBezTo>
                  <a:pt x="357" y="264"/>
                  <a:pt x="350" y="277"/>
                  <a:pt x="344" y="288"/>
                </a:cubicBezTo>
                <a:cubicBezTo>
                  <a:pt x="343" y="290"/>
                  <a:pt x="342" y="292"/>
                  <a:pt x="341" y="294"/>
                </a:cubicBezTo>
                <a:cubicBezTo>
                  <a:pt x="341" y="359"/>
                  <a:pt x="341" y="359"/>
                  <a:pt x="341" y="359"/>
                </a:cubicBezTo>
                <a:cubicBezTo>
                  <a:pt x="357" y="357"/>
                  <a:pt x="382" y="327"/>
                  <a:pt x="388" y="317"/>
                </a:cubicBezTo>
                <a:cubicBezTo>
                  <a:pt x="388" y="317"/>
                  <a:pt x="388" y="317"/>
                  <a:pt x="388" y="316"/>
                </a:cubicBezTo>
                <a:cubicBezTo>
                  <a:pt x="388" y="134"/>
                  <a:pt x="388" y="134"/>
                  <a:pt x="388" y="134"/>
                </a:cubicBezTo>
                <a:cubicBezTo>
                  <a:pt x="388" y="134"/>
                  <a:pt x="388" y="134"/>
                  <a:pt x="388" y="133"/>
                </a:cubicBezTo>
                <a:cubicBezTo>
                  <a:pt x="376" y="104"/>
                  <a:pt x="371" y="98"/>
                  <a:pt x="371" y="98"/>
                </a:cubicBezTo>
                <a:cubicBezTo>
                  <a:pt x="376" y="98"/>
                  <a:pt x="383" y="106"/>
                  <a:pt x="388" y="117"/>
                </a:cubicBezTo>
                <a:cubicBezTo>
                  <a:pt x="388" y="29"/>
                  <a:pt x="388" y="29"/>
                  <a:pt x="388" y="29"/>
                </a:cubicBezTo>
                <a:cubicBezTo>
                  <a:pt x="369" y="15"/>
                  <a:pt x="347" y="0"/>
                  <a:pt x="347" y="0"/>
                </a:cubicBezTo>
                <a:cubicBezTo>
                  <a:pt x="347" y="0"/>
                  <a:pt x="360" y="22"/>
                  <a:pt x="353" y="28"/>
                </a:cubicBezTo>
                <a:cubicBezTo>
                  <a:pt x="348" y="32"/>
                  <a:pt x="344" y="31"/>
                  <a:pt x="341" y="28"/>
                </a:cubicBezTo>
                <a:cubicBezTo>
                  <a:pt x="341" y="182"/>
                  <a:pt x="341" y="182"/>
                  <a:pt x="341" y="182"/>
                </a:cubicBezTo>
                <a:close/>
                <a:moveTo>
                  <a:pt x="341" y="459"/>
                </a:moveTo>
                <a:cubicBezTo>
                  <a:pt x="351" y="479"/>
                  <a:pt x="351" y="479"/>
                  <a:pt x="351" y="479"/>
                </a:cubicBezTo>
                <a:cubicBezTo>
                  <a:pt x="351" y="479"/>
                  <a:pt x="364" y="478"/>
                  <a:pt x="359" y="466"/>
                </a:cubicBezTo>
                <a:cubicBezTo>
                  <a:pt x="355" y="459"/>
                  <a:pt x="350" y="448"/>
                  <a:pt x="341" y="438"/>
                </a:cubicBezTo>
                <a:cubicBezTo>
                  <a:pt x="341" y="459"/>
                  <a:pt x="341" y="459"/>
                  <a:pt x="341" y="459"/>
                </a:cubicBezTo>
                <a:close/>
                <a:moveTo>
                  <a:pt x="341" y="411"/>
                </a:moveTo>
                <a:cubicBezTo>
                  <a:pt x="341" y="404"/>
                  <a:pt x="341" y="404"/>
                  <a:pt x="341" y="404"/>
                </a:cubicBezTo>
                <a:cubicBezTo>
                  <a:pt x="345" y="405"/>
                  <a:pt x="349" y="406"/>
                  <a:pt x="353" y="407"/>
                </a:cubicBezTo>
                <a:cubicBezTo>
                  <a:pt x="375" y="413"/>
                  <a:pt x="375" y="431"/>
                  <a:pt x="377" y="435"/>
                </a:cubicBezTo>
                <a:cubicBezTo>
                  <a:pt x="378" y="438"/>
                  <a:pt x="383" y="443"/>
                  <a:pt x="388" y="448"/>
                </a:cubicBezTo>
                <a:cubicBezTo>
                  <a:pt x="388" y="453"/>
                  <a:pt x="388" y="453"/>
                  <a:pt x="388" y="453"/>
                </a:cubicBezTo>
                <a:cubicBezTo>
                  <a:pt x="384" y="450"/>
                  <a:pt x="381" y="447"/>
                  <a:pt x="381" y="447"/>
                </a:cubicBezTo>
                <a:cubicBezTo>
                  <a:pt x="381" y="447"/>
                  <a:pt x="380" y="452"/>
                  <a:pt x="378" y="460"/>
                </a:cubicBezTo>
                <a:cubicBezTo>
                  <a:pt x="376" y="468"/>
                  <a:pt x="364" y="477"/>
                  <a:pt x="364" y="477"/>
                </a:cubicBezTo>
                <a:cubicBezTo>
                  <a:pt x="364" y="477"/>
                  <a:pt x="376" y="452"/>
                  <a:pt x="376" y="445"/>
                </a:cubicBezTo>
                <a:cubicBezTo>
                  <a:pt x="376" y="439"/>
                  <a:pt x="375" y="438"/>
                  <a:pt x="370" y="439"/>
                </a:cubicBezTo>
                <a:cubicBezTo>
                  <a:pt x="366" y="439"/>
                  <a:pt x="369" y="431"/>
                  <a:pt x="369" y="431"/>
                </a:cubicBezTo>
                <a:cubicBezTo>
                  <a:pt x="370" y="421"/>
                  <a:pt x="360" y="415"/>
                  <a:pt x="347" y="412"/>
                </a:cubicBezTo>
                <a:cubicBezTo>
                  <a:pt x="345" y="412"/>
                  <a:pt x="343" y="411"/>
                  <a:pt x="341" y="411"/>
                </a:cubicBezTo>
                <a:close/>
                <a:moveTo>
                  <a:pt x="296" y="12"/>
                </a:moveTo>
                <a:cubicBezTo>
                  <a:pt x="296" y="12"/>
                  <a:pt x="301" y="26"/>
                  <a:pt x="295" y="34"/>
                </a:cubicBezTo>
                <a:cubicBezTo>
                  <a:pt x="289" y="42"/>
                  <a:pt x="274" y="89"/>
                  <a:pt x="297" y="127"/>
                </a:cubicBezTo>
                <a:cubicBezTo>
                  <a:pt x="315" y="158"/>
                  <a:pt x="331" y="174"/>
                  <a:pt x="341" y="182"/>
                </a:cubicBezTo>
                <a:cubicBezTo>
                  <a:pt x="341" y="28"/>
                  <a:pt x="341" y="28"/>
                  <a:pt x="341" y="28"/>
                </a:cubicBezTo>
                <a:cubicBezTo>
                  <a:pt x="340" y="26"/>
                  <a:pt x="339" y="24"/>
                  <a:pt x="338" y="22"/>
                </a:cubicBezTo>
                <a:cubicBezTo>
                  <a:pt x="335" y="16"/>
                  <a:pt x="329" y="6"/>
                  <a:pt x="329" y="6"/>
                </a:cubicBezTo>
                <a:cubicBezTo>
                  <a:pt x="329" y="6"/>
                  <a:pt x="338" y="28"/>
                  <a:pt x="334" y="32"/>
                </a:cubicBezTo>
                <a:cubicBezTo>
                  <a:pt x="330" y="37"/>
                  <a:pt x="324" y="43"/>
                  <a:pt x="319" y="36"/>
                </a:cubicBezTo>
                <a:cubicBezTo>
                  <a:pt x="313" y="28"/>
                  <a:pt x="311" y="20"/>
                  <a:pt x="306" y="16"/>
                </a:cubicBezTo>
                <a:cubicBezTo>
                  <a:pt x="302" y="13"/>
                  <a:pt x="296" y="12"/>
                  <a:pt x="296" y="12"/>
                </a:cubicBezTo>
                <a:close/>
                <a:moveTo>
                  <a:pt x="341" y="203"/>
                </a:moveTo>
                <a:cubicBezTo>
                  <a:pt x="341" y="230"/>
                  <a:pt x="341" y="230"/>
                  <a:pt x="341" y="230"/>
                </a:cubicBezTo>
                <a:cubicBezTo>
                  <a:pt x="308" y="215"/>
                  <a:pt x="259" y="193"/>
                  <a:pt x="273" y="202"/>
                </a:cubicBezTo>
                <a:cubicBezTo>
                  <a:pt x="294" y="216"/>
                  <a:pt x="313" y="227"/>
                  <a:pt x="337" y="234"/>
                </a:cubicBezTo>
                <a:cubicBezTo>
                  <a:pt x="338" y="234"/>
                  <a:pt x="340" y="235"/>
                  <a:pt x="341" y="235"/>
                </a:cubicBezTo>
                <a:cubicBezTo>
                  <a:pt x="341" y="278"/>
                  <a:pt x="341" y="278"/>
                  <a:pt x="341" y="278"/>
                </a:cubicBezTo>
                <a:cubicBezTo>
                  <a:pt x="337" y="284"/>
                  <a:pt x="332" y="292"/>
                  <a:pt x="330" y="301"/>
                </a:cubicBezTo>
                <a:cubicBezTo>
                  <a:pt x="324" y="326"/>
                  <a:pt x="325" y="351"/>
                  <a:pt x="325" y="351"/>
                </a:cubicBezTo>
                <a:cubicBezTo>
                  <a:pt x="325" y="351"/>
                  <a:pt x="335" y="312"/>
                  <a:pt x="341" y="294"/>
                </a:cubicBezTo>
                <a:cubicBezTo>
                  <a:pt x="341" y="359"/>
                  <a:pt x="341" y="359"/>
                  <a:pt x="341" y="359"/>
                </a:cubicBezTo>
                <a:cubicBezTo>
                  <a:pt x="341" y="359"/>
                  <a:pt x="340" y="359"/>
                  <a:pt x="339" y="359"/>
                </a:cubicBezTo>
                <a:cubicBezTo>
                  <a:pt x="324" y="359"/>
                  <a:pt x="326" y="377"/>
                  <a:pt x="326" y="377"/>
                </a:cubicBezTo>
                <a:cubicBezTo>
                  <a:pt x="326" y="377"/>
                  <a:pt x="313" y="365"/>
                  <a:pt x="308" y="338"/>
                </a:cubicBezTo>
                <a:cubicBezTo>
                  <a:pt x="305" y="313"/>
                  <a:pt x="323" y="278"/>
                  <a:pt x="328" y="269"/>
                </a:cubicBezTo>
                <a:cubicBezTo>
                  <a:pt x="321" y="270"/>
                  <a:pt x="310" y="272"/>
                  <a:pt x="300" y="275"/>
                </a:cubicBezTo>
                <a:cubicBezTo>
                  <a:pt x="289" y="279"/>
                  <a:pt x="281" y="283"/>
                  <a:pt x="276" y="288"/>
                </a:cubicBezTo>
                <a:cubicBezTo>
                  <a:pt x="270" y="294"/>
                  <a:pt x="266" y="302"/>
                  <a:pt x="264" y="313"/>
                </a:cubicBezTo>
                <a:cubicBezTo>
                  <a:pt x="264" y="313"/>
                  <a:pt x="270" y="310"/>
                  <a:pt x="275" y="311"/>
                </a:cubicBezTo>
                <a:cubicBezTo>
                  <a:pt x="280" y="312"/>
                  <a:pt x="275" y="322"/>
                  <a:pt x="272" y="323"/>
                </a:cubicBezTo>
                <a:cubicBezTo>
                  <a:pt x="269" y="324"/>
                  <a:pt x="261" y="318"/>
                  <a:pt x="261" y="318"/>
                </a:cubicBezTo>
                <a:cubicBezTo>
                  <a:pt x="256" y="334"/>
                  <a:pt x="259" y="406"/>
                  <a:pt x="296" y="405"/>
                </a:cubicBezTo>
                <a:cubicBezTo>
                  <a:pt x="313" y="405"/>
                  <a:pt x="326" y="402"/>
                  <a:pt x="341" y="404"/>
                </a:cubicBezTo>
                <a:cubicBezTo>
                  <a:pt x="341" y="411"/>
                  <a:pt x="341" y="411"/>
                  <a:pt x="341" y="411"/>
                </a:cubicBezTo>
                <a:cubicBezTo>
                  <a:pt x="324" y="409"/>
                  <a:pt x="305" y="411"/>
                  <a:pt x="303" y="413"/>
                </a:cubicBezTo>
                <a:cubicBezTo>
                  <a:pt x="303" y="413"/>
                  <a:pt x="307" y="414"/>
                  <a:pt x="325" y="424"/>
                </a:cubicBezTo>
                <a:cubicBezTo>
                  <a:pt x="331" y="427"/>
                  <a:pt x="336" y="432"/>
                  <a:pt x="341" y="438"/>
                </a:cubicBezTo>
                <a:cubicBezTo>
                  <a:pt x="341" y="459"/>
                  <a:pt x="341" y="459"/>
                  <a:pt x="341" y="459"/>
                </a:cubicBezTo>
                <a:cubicBezTo>
                  <a:pt x="335" y="445"/>
                  <a:pt x="335" y="445"/>
                  <a:pt x="335" y="445"/>
                </a:cubicBezTo>
                <a:cubicBezTo>
                  <a:pt x="315" y="432"/>
                  <a:pt x="315" y="432"/>
                  <a:pt x="315" y="432"/>
                </a:cubicBezTo>
                <a:cubicBezTo>
                  <a:pt x="315" y="432"/>
                  <a:pt x="294" y="421"/>
                  <a:pt x="275" y="406"/>
                </a:cubicBezTo>
                <a:cubicBezTo>
                  <a:pt x="257" y="391"/>
                  <a:pt x="250" y="352"/>
                  <a:pt x="251" y="339"/>
                </a:cubicBezTo>
                <a:cubicBezTo>
                  <a:pt x="252" y="327"/>
                  <a:pt x="257" y="294"/>
                  <a:pt x="256" y="274"/>
                </a:cubicBezTo>
                <a:cubicBezTo>
                  <a:pt x="255" y="257"/>
                  <a:pt x="252" y="249"/>
                  <a:pt x="247" y="245"/>
                </a:cubicBezTo>
                <a:cubicBezTo>
                  <a:pt x="232" y="237"/>
                  <a:pt x="211" y="245"/>
                  <a:pt x="214" y="265"/>
                </a:cubicBezTo>
                <a:cubicBezTo>
                  <a:pt x="216" y="273"/>
                  <a:pt x="220" y="281"/>
                  <a:pt x="221" y="283"/>
                </a:cubicBezTo>
                <a:cubicBezTo>
                  <a:pt x="225" y="283"/>
                  <a:pt x="228" y="283"/>
                  <a:pt x="229" y="281"/>
                </a:cubicBezTo>
                <a:cubicBezTo>
                  <a:pt x="232" y="277"/>
                  <a:pt x="232" y="270"/>
                  <a:pt x="232" y="270"/>
                </a:cubicBezTo>
                <a:cubicBezTo>
                  <a:pt x="232" y="270"/>
                  <a:pt x="239" y="286"/>
                  <a:pt x="234" y="304"/>
                </a:cubicBezTo>
                <a:cubicBezTo>
                  <a:pt x="229" y="319"/>
                  <a:pt x="211" y="334"/>
                  <a:pt x="207" y="336"/>
                </a:cubicBezTo>
                <a:cubicBezTo>
                  <a:pt x="207" y="319"/>
                  <a:pt x="207" y="319"/>
                  <a:pt x="207" y="319"/>
                </a:cubicBezTo>
                <a:cubicBezTo>
                  <a:pt x="209" y="317"/>
                  <a:pt x="211" y="316"/>
                  <a:pt x="212" y="314"/>
                </a:cubicBezTo>
                <a:cubicBezTo>
                  <a:pt x="219" y="304"/>
                  <a:pt x="226" y="291"/>
                  <a:pt x="226" y="291"/>
                </a:cubicBezTo>
                <a:cubicBezTo>
                  <a:pt x="226" y="291"/>
                  <a:pt x="214" y="305"/>
                  <a:pt x="209" y="310"/>
                </a:cubicBezTo>
                <a:cubicBezTo>
                  <a:pt x="208" y="311"/>
                  <a:pt x="208" y="312"/>
                  <a:pt x="207" y="312"/>
                </a:cubicBezTo>
                <a:cubicBezTo>
                  <a:pt x="207" y="283"/>
                  <a:pt x="207" y="283"/>
                  <a:pt x="207" y="283"/>
                </a:cubicBezTo>
                <a:cubicBezTo>
                  <a:pt x="209" y="283"/>
                  <a:pt x="211" y="283"/>
                  <a:pt x="214" y="283"/>
                </a:cubicBezTo>
                <a:cubicBezTo>
                  <a:pt x="213" y="279"/>
                  <a:pt x="211" y="274"/>
                  <a:pt x="210" y="270"/>
                </a:cubicBezTo>
                <a:cubicBezTo>
                  <a:pt x="207" y="261"/>
                  <a:pt x="207" y="252"/>
                  <a:pt x="212" y="245"/>
                </a:cubicBezTo>
                <a:cubicBezTo>
                  <a:pt x="217" y="240"/>
                  <a:pt x="222" y="237"/>
                  <a:pt x="227" y="236"/>
                </a:cubicBezTo>
                <a:cubicBezTo>
                  <a:pt x="243" y="232"/>
                  <a:pt x="254" y="241"/>
                  <a:pt x="259" y="252"/>
                </a:cubicBezTo>
                <a:cubicBezTo>
                  <a:pt x="264" y="265"/>
                  <a:pt x="262" y="279"/>
                  <a:pt x="264" y="293"/>
                </a:cubicBezTo>
                <a:cubicBezTo>
                  <a:pt x="264" y="293"/>
                  <a:pt x="266" y="291"/>
                  <a:pt x="269" y="288"/>
                </a:cubicBezTo>
                <a:cubicBezTo>
                  <a:pt x="278" y="279"/>
                  <a:pt x="284" y="275"/>
                  <a:pt x="297" y="271"/>
                </a:cubicBezTo>
                <a:cubicBezTo>
                  <a:pt x="321" y="263"/>
                  <a:pt x="321" y="263"/>
                  <a:pt x="321" y="263"/>
                </a:cubicBezTo>
                <a:cubicBezTo>
                  <a:pt x="307" y="258"/>
                  <a:pt x="280" y="246"/>
                  <a:pt x="267" y="227"/>
                </a:cubicBezTo>
                <a:cubicBezTo>
                  <a:pt x="249" y="201"/>
                  <a:pt x="252" y="173"/>
                  <a:pt x="252" y="173"/>
                </a:cubicBezTo>
                <a:cubicBezTo>
                  <a:pt x="252" y="173"/>
                  <a:pt x="258" y="184"/>
                  <a:pt x="264" y="188"/>
                </a:cubicBezTo>
                <a:cubicBezTo>
                  <a:pt x="270" y="194"/>
                  <a:pt x="295" y="179"/>
                  <a:pt x="302" y="179"/>
                </a:cubicBezTo>
                <a:cubicBezTo>
                  <a:pt x="308" y="179"/>
                  <a:pt x="327" y="195"/>
                  <a:pt x="341" y="203"/>
                </a:cubicBezTo>
                <a:close/>
                <a:moveTo>
                  <a:pt x="207" y="391"/>
                </a:moveTo>
                <a:cubicBezTo>
                  <a:pt x="211" y="392"/>
                  <a:pt x="215" y="393"/>
                  <a:pt x="217" y="392"/>
                </a:cubicBezTo>
                <a:cubicBezTo>
                  <a:pt x="226" y="389"/>
                  <a:pt x="229" y="400"/>
                  <a:pt x="229" y="400"/>
                </a:cubicBezTo>
                <a:cubicBezTo>
                  <a:pt x="229" y="400"/>
                  <a:pt x="234" y="390"/>
                  <a:pt x="231" y="374"/>
                </a:cubicBezTo>
                <a:cubicBezTo>
                  <a:pt x="229" y="359"/>
                  <a:pt x="211" y="341"/>
                  <a:pt x="207" y="338"/>
                </a:cubicBezTo>
                <a:cubicBezTo>
                  <a:pt x="207" y="350"/>
                  <a:pt x="207" y="350"/>
                  <a:pt x="207" y="350"/>
                </a:cubicBezTo>
                <a:cubicBezTo>
                  <a:pt x="209" y="352"/>
                  <a:pt x="211" y="354"/>
                  <a:pt x="212" y="357"/>
                </a:cubicBezTo>
                <a:cubicBezTo>
                  <a:pt x="220" y="370"/>
                  <a:pt x="224" y="385"/>
                  <a:pt x="224" y="385"/>
                </a:cubicBezTo>
                <a:cubicBezTo>
                  <a:pt x="224" y="385"/>
                  <a:pt x="214" y="368"/>
                  <a:pt x="207" y="358"/>
                </a:cubicBezTo>
                <a:lnTo>
                  <a:pt x="207" y="391"/>
                </a:lnTo>
                <a:close/>
                <a:moveTo>
                  <a:pt x="207" y="283"/>
                </a:moveTo>
                <a:cubicBezTo>
                  <a:pt x="206" y="283"/>
                  <a:pt x="206" y="283"/>
                  <a:pt x="205" y="283"/>
                </a:cubicBezTo>
                <a:cubicBezTo>
                  <a:pt x="201" y="284"/>
                  <a:pt x="188" y="305"/>
                  <a:pt x="182" y="307"/>
                </a:cubicBezTo>
                <a:cubicBezTo>
                  <a:pt x="176" y="310"/>
                  <a:pt x="178" y="300"/>
                  <a:pt x="181" y="296"/>
                </a:cubicBezTo>
                <a:cubicBezTo>
                  <a:pt x="184" y="292"/>
                  <a:pt x="193" y="279"/>
                  <a:pt x="199" y="253"/>
                </a:cubicBezTo>
                <a:cubicBezTo>
                  <a:pt x="204" y="227"/>
                  <a:pt x="188" y="203"/>
                  <a:pt x="183" y="199"/>
                </a:cubicBezTo>
                <a:cubicBezTo>
                  <a:pt x="178" y="196"/>
                  <a:pt x="178" y="187"/>
                  <a:pt x="178" y="187"/>
                </a:cubicBezTo>
                <a:cubicBezTo>
                  <a:pt x="178" y="187"/>
                  <a:pt x="175" y="188"/>
                  <a:pt x="173" y="192"/>
                </a:cubicBezTo>
                <a:cubicBezTo>
                  <a:pt x="171" y="195"/>
                  <a:pt x="171" y="200"/>
                  <a:pt x="169" y="205"/>
                </a:cubicBezTo>
                <a:cubicBezTo>
                  <a:pt x="168" y="210"/>
                  <a:pt x="164" y="208"/>
                  <a:pt x="160" y="206"/>
                </a:cubicBezTo>
                <a:cubicBezTo>
                  <a:pt x="157" y="203"/>
                  <a:pt x="158" y="190"/>
                  <a:pt x="158" y="190"/>
                </a:cubicBezTo>
                <a:cubicBezTo>
                  <a:pt x="158" y="190"/>
                  <a:pt x="157" y="197"/>
                  <a:pt x="156" y="200"/>
                </a:cubicBezTo>
                <a:cubicBezTo>
                  <a:pt x="156" y="203"/>
                  <a:pt x="155" y="205"/>
                  <a:pt x="154" y="206"/>
                </a:cubicBezTo>
                <a:cubicBezTo>
                  <a:pt x="154" y="302"/>
                  <a:pt x="154" y="302"/>
                  <a:pt x="154" y="302"/>
                </a:cubicBezTo>
                <a:cubicBezTo>
                  <a:pt x="158" y="315"/>
                  <a:pt x="164" y="326"/>
                  <a:pt x="164" y="326"/>
                </a:cubicBezTo>
                <a:cubicBezTo>
                  <a:pt x="164" y="326"/>
                  <a:pt x="159" y="326"/>
                  <a:pt x="155" y="319"/>
                </a:cubicBezTo>
                <a:cubicBezTo>
                  <a:pt x="154" y="318"/>
                  <a:pt x="154" y="317"/>
                  <a:pt x="154" y="316"/>
                </a:cubicBezTo>
                <a:cubicBezTo>
                  <a:pt x="154" y="346"/>
                  <a:pt x="154" y="346"/>
                  <a:pt x="154" y="346"/>
                </a:cubicBezTo>
                <a:cubicBezTo>
                  <a:pt x="154" y="344"/>
                  <a:pt x="155" y="344"/>
                  <a:pt x="155" y="344"/>
                </a:cubicBezTo>
                <a:cubicBezTo>
                  <a:pt x="155" y="344"/>
                  <a:pt x="155" y="345"/>
                  <a:pt x="154" y="346"/>
                </a:cubicBezTo>
                <a:cubicBezTo>
                  <a:pt x="154" y="459"/>
                  <a:pt x="154" y="459"/>
                  <a:pt x="154" y="459"/>
                </a:cubicBezTo>
                <a:cubicBezTo>
                  <a:pt x="157" y="466"/>
                  <a:pt x="164" y="474"/>
                  <a:pt x="164" y="474"/>
                </a:cubicBezTo>
                <a:cubicBezTo>
                  <a:pt x="164" y="474"/>
                  <a:pt x="165" y="474"/>
                  <a:pt x="171" y="460"/>
                </a:cubicBezTo>
                <a:cubicBezTo>
                  <a:pt x="177" y="445"/>
                  <a:pt x="178" y="412"/>
                  <a:pt x="177" y="408"/>
                </a:cubicBezTo>
                <a:cubicBezTo>
                  <a:pt x="177" y="404"/>
                  <a:pt x="166" y="370"/>
                  <a:pt x="169" y="365"/>
                </a:cubicBezTo>
                <a:cubicBezTo>
                  <a:pt x="172" y="361"/>
                  <a:pt x="177" y="372"/>
                  <a:pt x="182" y="377"/>
                </a:cubicBezTo>
                <a:cubicBezTo>
                  <a:pt x="186" y="380"/>
                  <a:pt x="197" y="387"/>
                  <a:pt x="207" y="391"/>
                </a:cubicBezTo>
                <a:cubicBezTo>
                  <a:pt x="207" y="358"/>
                  <a:pt x="207" y="358"/>
                  <a:pt x="207" y="358"/>
                </a:cubicBezTo>
                <a:cubicBezTo>
                  <a:pt x="205" y="356"/>
                  <a:pt x="203" y="353"/>
                  <a:pt x="202" y="352"/>
                </a:cubicBezTo>
                <a:cubicBezTo>
                  <a:pt x="196" y="347"/>
                  <a:pt x="190" y="341"/>
                  <a:pt x="190" y="341"/>
                </a:cubicBezTo>
                <a:cubicBezTo>
                  <a:pt x="190" y="341"/>
                  <a:pt x="199" y="343"/>
                  <a:pt x="207" y="350"/>
                </a:cubicBezTo>
                <a:cubicBezTo>
                  <a:pt x="207" y="338"/>
                  <a:pt x="207" y="338"/>
                  <a:pt x="207" y="338"/>
                </a:cubicBezTo>
                <a:cubicBezTo>
                  <a:pt x="206" y="337"/>
                  <a:pt x="206" y="337"/>
                  <a:pt x="206" y="337"/>
                </a:cubicBezTo>
                <a:cubicBezTo>
                  <a:pt x="206" y="337"/>
                  <a:pt x="206" y="337"/>
                  <a:pt x="207" y="336"/>
                </a:cubicBezTo>
                <a:cubicBezTo>
                  <a:pt x="207" y="319"/>
                  <a:pt x="207" y="319"/>
                  <a:pt x="207" y="319"/>
                </a:cubicBezTo>
                <a:cubicBezTo>
                  <a:pt x="197" y="326"/>
                  <a:pt x="180" y="330"/>
                  <a:pt x="180" y="330"/>
                </a:cubicBezTo>
                <a:cubicBezTo>
                  <a:pt x="182" y="328"/>
                  <a:pt x="182" y="328"/>
                  <a:pt x="182" y="328"/>
                </a:cubicBezTo>
                <a:cubicBezTo>
                  <a:pt x="182" y="328"/>
                  <a:pt x="199" y="318"/>
                  <a:pt x="207" y="312"/>
                </a:cubicBezTo>
                <a:lnTo>
                  <a:pt x="207" y="283"/>
                </a:lnTo>
                <a:close/>
                <a:moveTo>
                  <a:pt x="154" y="206"/>
                </a:moveTo>
                <a:cubicBezTo>
                  <a:pt x="152" y="207"/>
                  <a:pt x="151" y="208"/>
                  <a:pt x="149" y="206"/>
                </a:cubicBezTo>
                <a:cubicBezTo>
                  <a:pt x="144" y="204"/>
                  <a:pt x="147" y="189"/>
                  <a:pt x="147" y="189"/>
                </a:cubicBezTo>
                <a:cubicBezTo>
                  <a:pt x="147" y="189"/>
                  <a:pt x="144" y="192"/>
                  <a:pt x="141" y="197"/>
                </a:cubicBezTo>
                <a:cubicBezTo>
                  <a:pt x="141" y="314"/>
                  <a:pt x="141" y="314"/>
                  <a:pt x="141" y="314"/>
                </a:cubicBezTo>
                <a:cubicBezTo>
                  <a:pt x="141" y="314"/>
                  <a:pt x="141" y="314"/>
                  <a:pt x="142" y="315"/>
                </a:cubicBezTo>
                <a:cubicBezTo>
                  <a:pt x="147" y="319"/>
                  <a:pt x="145" y="333"/>
                  <a:pt x="145" y="333"/>
                </a:cubicBezTo>
                <a:cubicBezTo>
                  <a:pt x="145" y="333"/>
                  <a:pt x="143" y="332"/>
                  <a:pt x="141" y="331"/>
                </a:cubicBezTo>
                <a:cubicBezTo>
                  <a:pt x="141" y="359"/>
                  <a:pt x="141" y="359"/>
                  <a:pt x="141" y="359"/>
                </a:cubicBezTo>
                <a:cubicBezTo>
                  <a:pt x="146" y="353"/>
                  <a:pt x="151" y="348"/>
                  <a:pt x="154" y="346"/>
                </a:cubicBezTo>
                <a:cubicBezTo>
                  <a:pt x="154" y="316"/>
                  <a:pt x="154" y="316"/>
                  <a:pt x="154" y="316"/>
                </a:cubicBezTo>
                <a:cubicBezTo>
                  <a:pt x="151" y="308"/>
                  <a:pt x="148" y="293"/>
                  <a:pt x="144" y="282"/>
                </a:cubicBezTo>
                <a:cubicBezTo>
                  <a:pt x="141" y="270"/>
                  <a:pt x="152" y="250"/>
                  <a:pt x="152" y="250"/>
                </a:cubicBezTo>
                <a:cubicBezTo>
                  <a:pt x="152" y="250"/>
                  <a:pt x="149" y="253"/>
                  <a:pt x="148" y="273"/>
                </a:cubicBezTo>
                <a:cubicBezTo>
                  <a:pt x="147" y="281"/>
                  <a:pt x="150" y="292"/>
                  <a:pt x="154" y="302"/>
                </a:cubicBezTo>
                <a:cubicBezTo>
                  <a:pt x="154" y="206"/>
                  <a:pt x="154" y="206"/>
                  <a:pt x="154" y="206"/>
                </a:cubicBezTo>
                <a:close/>
                <a:moveTo>
                  <a:pt x="141" y="452"/>
                </a:moveTo>
                <a:cubicBezTo>
                  <a:pt x="141" y="370"/>
                  <a:pt x="141" y="370"/>
                  <a:pt x="141" y="370"/>
                </a:cubicBezTo>
                <a:cubicBezTo>
                  <a:pt x="147" y="357"/>
                  <a:pt x="151" y="350"/>
                  <a:pt x="154" y="346"/>
                </a:cubicBezTo>
                <a:cubicBezTo>
                  <a:pt x="154" y="459"/>
                  <a:pt x="154" y="459"/>
                  <a:pt x="154" y="459"/>
                </a:cubicBezTo>
                <a:cubicBezTo>
                  <a:pt x="153" y="458"/>
                  <a:pt x="152" y="456"/>
                  <a:pt x="152" y="456"/>
                </a:cubicBezTo>
                <a:cubicBezTo>
                  <a:pt x="150" y="450"/>
                  <a:pt x="152" y="439"/>
                  <a:pt x="146" y="442"/>
                </a:cubicBezTo>
                <a:cubicBezTo>
                  <a:pt x="144" y="443"/>
                  <a:pt x="142" y="448"/>
                  <a:pt x="141" y="452"/>
                </a:cubicBezTo>
                <a:close/>
                <a:moveTo>
                  <a:pt x="141" y="197"/>
                </a:moveTo>
                <a:cubicBezTo>
                  <a:pt x="136" y="203"/>
                  <a:pt x="130" y="212"/>
                  <a:pt x="125" y="219"/>
                </a:cubicBezTo>
                <a:cubicBezTo>
                  <a:pt x="116" y="231"/>
                  <a:pt x="116" y="248"/>
                  <a:pt x="116" y="266"/>
                </a:cubicBezTo>
                <a:cubicBezTo>
                  <a:pt x="116" y="284"/>
                  <a:pt x="135" y="309"/>
                  <a:pt x="141" y="314"/>
                </a:cubicBezTo>
                <a:cubicBezTo>
                  <a:pt x="141" y="197"/>
                  <a:pt x="141" y="197"/>
                  <a:pt x="141" y="197"/>
                </a:cubicBezTo>
                <a:close/>
                <a:moveTo>
                  <a:pt x="141" y="331"/>
                </a:moveTo>
                <a:cubicBezTo>
                  <a:pt x="141" y="359"/>
                  <a:pt x="141" y="359"/>
                  <a:pt x="141" y="359"/>
                </a:cubicBezTo>
                <a:cubicBezTo>
                  <a:pt x="136" y="365"/>
                  <a:pt x="132" y="373"/>
                  <a:pt x="130" y="380"/>
                </a:cubicBezTo>
                <a:cubicBezTo>
                  <a:pt x="126" y="397"/>
                  <a:pt x="127" y="417"/>
                  <a:pt x="127" y="417"/>
                </a:cubicBezTo>
                <a:cubicBezTo>
                  <a:pt x="127" y="417"/>
                  <a:pt x="131" y="393"/>
                  <a:pt x="140" y="373"/>
                </a:cubicBezTo>
                <a:cubicBezTo>
                  <a:pt x="140" y="372"/>
                  <a:pt x="141" y="371"/>
                  <a:pt x="141" y="370"/>
                </a:cubicBezTo>
                <a:cubicBezTo>
                  <a:pt x="141" y="452"/>
                  <a:pt x="141" y="452"/>
                  <a:pt x="141" y="452"/>
                </a:cubicBezTo>
                <a:cubicBezTo>
                  <a:pt x="139" y="461"/>
                  <a:pt x="138" y="472"/>
                  <a:pt x="138" y="472"/>
                </a:cubicBezTo>
                <a:cubicBezTo>
                  <a:pt x="138" y="472"/>
                  <a:pt x="104" y="468"/>
                  <a:pt x="99" y="440"/>
                </a:cubicBezTo>
                <a:cubicBezTo>
                  <a:pt x="94" y="411"/>
                  <a:pt x="96" y="395"/>
                  <a:pt x="107" y="381"/>
                </a:cubicBezTo>
                <a:cubicBezTo>
                  <a:pt x="117" y="367"/>
                  <a:pt x="140" y="347"/>
                  <a:pt x="140" y="347"/>
                </a:cubicBezTo>
                <a:cubicBezTo>
                  <a:pt x="140" y="347"/>
                  <a:pt x="135" y="334"/>
                  <a:pt x="127" y="343"/>
                </a:cubicBezTo>
                <a:cubicBezTo>
                  <a:pt x="118" y="351"/>
                  <a:pt x="104" y="378"/>
                  <a:pt x="91" y="385"/>
                </a:cubicBezTo>
                <a:cubicBezTo>
                  <a:pt x="89" y="386"/>
                  <a:pt x="86" y="387"/>
                  <a:pt x="84" y="387"/>
                </a:cubicBezTo>
                <a:cubicBezTo>
                  <a:pt x="84" y="345"/>
                  <a:pt x="84" y="345"/>
                  <a:pt x="84" y="345"/>
                </a:cubicBezTo>
                <a:cubicBezTo>
                  <a:pt x="97" y="344"/>
                  <a:pt x="114" y="341"/>
                  <a:pt x="114" y="341"/>
                </a:cubicBezTo>
                <a:cubicBezTo>
                  <a:pt x="123" y="336"/>
                  <a:pt x="123" y="336"/>
                  <a:pt x="123" y="336"/>
                </a:cubicBezTo>
                <a:cubicBezTo>
                  <a:pt x="123" y="336"/>
                  <a:pt x="104" y="340"/>
                  <a:pt x="84" y="340"/>
                </a:cubicBezTo>
                <a:cubicBezTo>
                  <a:pt x="84" y="288"/>
                  <a:pt x="84" y="288"/>
                  <a:pt x="84" y="288"/>
                </a:cubicBezTo>
                <a:cubicBezTo>
                  <a:pt x="85" y="288"/>
                  <a:pt x="86" y="288"/>
                  <a:pt x="86" y="288"/>
                </a:cubicBezTo>
                <a:cubicBezTo>
                  <a:pt x="100" y="291"/>
                  <a:pt x="113" y="294"/>
                  <a:pt x="119" y="305"/>
                </a:cubicBezTo>
                <a:cubicBezTo>
                  <a:pt x="126" y="315"/>
                  <a:pt x="128" y="326"/>
                  <a:pt x="131" y="328"/>
                </a:cubicBezTo>
                <a:cubicBezTo>
                  <a:pt x="133" y="329"/>
                  <a:pt x="138" y="331"/>
                  <a:pt x="141" y="331"/>
                </a:cubicBezTo>
                <a:close/>
                <a:moveTo>
                  <a:pt x="84" y="288"/>
                </a:moveTo>
                <a:cubicBezTo>
                  <a:pt x="71" y="286"/>
                  <a:pt x="53" y="291"/>
                  <a:pt x="52" y="291"/>
                </a:cubicBezTo>
                <a:cubicBezTo>
                  <a:pt x="50" y="291"/>
                  <a:pt x="42" y="283"/>
                  <a:pt x="42" y="283"/>
                </a:cubicBezTo>
                <a:cubicBezTo>
                  <a:pt x="42" y="283"/>
                  <a:pt x="43" y="286"/>
                  <a:pt x="46" y="290"/>
                </a:cubicBezTo>
                <a:cubicBezTo>
                  <a:pt x="48" y="294"/>
                  <a:pt x="54" y="300"/>
                  <a:pt x="59" y="302"/>
                </a:cubicBezTo>
                <a:cubicBezTo>
                  <a:pt x="63" y="304"/>
                  <a:pt x="81" y="314"/>
                  <a:pt x="81" y="314"/>
                </a:cubicBezTo>
                <a:cubicBezTo>
                  <a:pt x="81" y="314"/>
                  <a:pt x="74" y="313"/>
                  <a:pt x="73" y="313"/>
                </a:cubicBezTo>
                <a:cubicBezTo>
                  <a:pt x="73" y="313"/>
                  <a:pt x="56" y="314"/>
                  <a:pt x="48" y="316"/>
                </a:cubicBezTo>
                <a:cubicBezTo>
                  <a:pt x="40" y="318"/>
                  <a:pt x="35" y="324"/>
                  <a:pt x="33" y="329"/>
                </a:cubicBezTo>
                <a:cubicBezTo>
                  <a:pt x="31" y="334"/>
                  <a:pt x="25" y="335"/>
                  <a:pt x="20" y="335"/>
                </a:cubicBezTo>
                <a:cubicBezTo>
                  <a:pt x="10" y="336"/>
                  <a:pt x="4" y="327"/>
                  <a:pt x="8" y="318"/>
                </a:cubicBezTo>
                <a:cubicBezTo>
                  <a:pt x="9" y="314"/>
                  <a:pt x="11" y="311"/>
                  <a:pt x="11" y="311"/>
                </a:cubicBezTo>
                <a:cubicBezTo>
                  <a:pt x="11" y="311"/>
                  <a:pt x="15" y="313"/>
                  <a:pt x="18" y="312"/>
                </a:cubicBezTo>
                <a:cubicBezTo>
                  <a:pt x="21" y="312"/>
                  <a:pt x="22" y="311"/>
                  <a:pt x="21" y="305"/>
                </a:cubicBezTo>
                <a:cubicBezTo>
                  <a:pt x="19" y="299"/>
                  <a:pt x="12" y="302"/>
                  <a:pt x="10" y="304"/>
                </a:cubicBezTo>
                <a:cubicBezTo>
                  <a:pt x="8" y="307"/>
                  <a:pt x="9" y="310"/>
                  <a:pt x="9" y="310"/>
                </a:cubicBezTo>
                <a:cubicBezTo>
                  <a:pt x="0" y="319"/>
                  <a:pt x="3" y="336"/>
                  <a:pt x="19" y="338"/>
                </a:cubicBezTo>
                <a:cubicBezTo>
                  <a:pt x="19" y="338"/>
                  <a:pt x="19" y="340"/>
                  <a:pt x="25" y="347"/>
                </a:cubicBezTo>
                <a:cubicBezTo>
                  <a:pt x="42" y="369"/>
                  <a:pt x="61" y="356"/>
                  <a:pt x="76" y="365"/>
                </a:cubicBezTo>
                <a:cubicBezTo>
                  <a:pt x="78" y="365"/>
                  <a:pt x="78" y="366"/>
                  <a:pt x="78" y="367"/>
                </a:cubicBezTo>
                <a:cubicBezTo>
                  <a:pt x="75" y="373"/>
                  <a:pt x="64" y="371"/>
                  <a:pt x="55" y="374"/>
                </a:cubicBezTo>
                <a:cubicBezTo>
                  <a:pt x="47" y="376"/>
                  <a:pt x="48" y="388"/>
                  <a:pt x="48" y="388"/>
                </a:cubicBezTo>
                <a:cubicBezTo>
                  <a:pt x="48" y="388"/>
                  <a:pt x="53" y="382"/>
                  <a:pt x="60" y="384"/>
                </a:cubicBezTo>
                <a:cubicBezTo>
                  <a:pt x="65" y="385"/>
                  <a:pt x="74" y="390"/>
                  <a:pt x="84" y="387"/>
                </a:cubicBezTo>
                <a:cubicBezTo>
                  <a:pt x="84" y="345"/>
                  <a:pt x="84" y="345"/>
                  <a:pt x="84" y="345"/>
                </a:cubicBezTo>
                <a:cubicBezTo>
                  <a:pt x="82" y="345"/>
                  <a:pt x="81" y="345"/>
                  <a:pt x="79" y="346"/>
                </a:cubicBezTo>
                <a:cubicBezTo>
                  <a:pt x="66" y="346"/>
                  <a:pt x="46" y="340"/>
                  <a:pt x="46" y="340"/>
                </a:cubicBezTo>
                <a:cubicBezTo>
                  <a:pt x="46" y="340"/>
                  <a:pt x="59" y="340"/>
                  <a:pt x="80" y="340"/>
                </a:cubicBezTo>
                <a:cubicBezTo>
                  <a:pt x="82" y="340"/>
                  <a:pt x="83" y="340"/>
                  <a:pt x="84" y="340"/>
                </a:cubicBezTo>
                <a:lnTo>
                  <a:pt x="84" y="288"/>
                </a:lnTo>
                <a:close/>
              </a:path>
            </a:pathLst>
          </a:custGeom>
          <a:gradFill rotWithShape="1">
            <a:gsLst>
              <a:gs pos="0">
                <a:srgbClr val="FFFF99"/>
              </a:gs>
              <a:gs pos="100000">
                <a:srgbClr val="FFFF00"/>
              </a:gs>
            </a:gsLst>
            <a:lin ang="12600000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3" name="Freeform 1281"/>
          <p:cNvSpPr>
            <a:spLocks noEditPoints="1"/>
          </p:cNvSpPr>
          <p:nvPr/>
        </p:nvSpPr>
        <p:spPr bwMode="auto">
          <a:xfrm>
            <a:off x="7869238" y="1260475"/>
            <a:ext cx="925512" cy="817563"/>
          </a:xfrm>
          <a:custGeom>
            <a:avLst/>
            <a:gdLst>
              <a:gd name="T0" fmla="*/ 205 w 247"/>
              <a:gd name="T1" fmla="*/ 92 h 218"/>
              <a:gd name="T2" fmla="*/ 157 w 247"/>
              <a:gd name="T3" fmla="*/ 117 h 218"/>
              <a:gd name="T4" fmla="*/ 157 w 247"/>
              <a:gd name="T5" fmla="*/ 122 h 218"/>
              <a:gd name="T6" fmla="*/ 231 w 247"/>
              <a:gd name="T7" fmla="*/ 161 h 218"/>
              <a:gd name="T8" fmla="*/ 236 w 247"/>
              <a:gd name="T9" fmla="*/ 152 h 218"/>
              <a:gd name="T10" fmla="*/ 242 w 247"/>
              <a:gd name="T11" fmla="*/ 140 h 218"/>
              <a:gd name="T12" fmla="*/ 184 w 247"/>
              <a:gd name="T13" fmla="*/ 72 h 218"/>
              <a:gd name="T14" fmla="*/ 181 w 247"/>
              <a:gd name="T15" fmla="*/ 40 h 218"/>
              <a:gd name="T16" fmla="*/ 162 w 247"/>
              <a:gd name="T17" fmla="*/ 53 h 218"/>
              <a:gd name="T18" fmla="*/ 157 w 247"/>
              <a:gd name="T19" fmla="*/ 60 h 218"/>
              <a:gd name="T20" fmla="*/ 154 w 247"/>
              <a:gd name="T21" fmla="*/ 79 h 218"/>
              <a:gd name="T22" fmla="*/ 137 w 247"/>
              <a:gd name="T23" fmla="*/ 71 h 218"/>
              <a:gd name="T24" fmla="*/ 157 w 247"/>
              <a:gd name="T25" fmla="*/ 41 h 218"/>
              <a:gd name="T26" fmla="*/ 122 w 247"/>
              <a:gd name="T27" fmla="*/ 9 h 218"/>
              <a:gd name="T28" fmla="*/ 131 w 247"/>
              <a:gd name="T29" fmla="*/ 58 h 218"/>
              <a:gd name="T30" fmla="*/ 122 w 247"/>
              <a:gd name="T31" fmla="*/ 100 h 218"/>
              <a:gd name="T32" fmla="*/ 157 w 247"/>
              <a:gd name="T33" fmla="*/ 151 h 218"/>
              <a:gd name="T34" fmla="*/ 132 w 247"/>
              <a:gd name="T35" fmla="*/ 95 h 218"/>
              <a:gd name="T36" fmla="*/ 157 w 247"/>
              <a:gd name="T37" fmla="*/ 85 h 218"/>
              <a:gd name="T38" fmla="*/ 127 w 247"/>
              <a:gd name="T39" fmla="*/ 131 h 218"/>
              <a:gd name="T40" fmla="*/ 122 w 247"/>
              <a:gd name="T41" fmla="*/ 9 h 218"/>
              <a:gd name="T42" fmla="*/ 99 w 247"/>
              <a:gd name="T43" fmla="*/ 48 h 218"/>
              <a:gd name="T44" fmla="*/ 84 w 247"/>
              <a:gd name="T45" fmla="*/ 83 h 218"/>
              <a:gd name="T46" fmla="*/ 84 w 247"/>
              <a:gd name="T47" fmla="*/ 100 h 218"/>
              <a:gd name="T48" fmla="*/ 84 w 247"/>
              <a:gd name="T49" fmla="*/ 109 h 218"/>
              <a:gd name="T50" fmla="*/ 104 w 247"/>
              <a:gd name="T51" fmla="*/ 113 h 218"/>
              <a:gd name="T52" fmla="*/ 85 w 247"/>
              <a:gd name="T53" fmla="*/ 181 h 218"/>
              <a:gd name="T54" fmla="*/ 102 w 247"/>
              <a:gd name="T55" fmla="*/ 180 h 218"/>
              <a:gd name="T56" fmla="*/ 107 w 247"/>
              <a:gd name="T57" fmla="*/ 190 h 218"/>
              <a:gd name="T58" fmla="*/ 114 w 247"/>
              <a:gd name="T59" fmla="*/ 110 h 218"/>
              <a:gd name="T60" fmla="*/ 122 w 247"/>
              <a:gd name="T61" fmla="*/ 30 h 218"/>
              <a:gd name="T62" fmla="*/ 122 w 247"/>
              <a:gd name="T63" fmla="*/ 9 h 218"/>
              <a:gd name="T64" fmla="*/ 28 w 247"/>
              <a:gd name="T65" fmla="*/ 18 h 218"/>
              <a:gd name="T66" fmla="*/ 31 w 247"/>
              <a:gd name="T67" fmla="*/ 46 h 218"/>
              <a:gd name="T68" fmla="*/ 0 w 247"/>
              <a:gd name="T69" fmla="*/ 61 h 218"/>
              <a:gd name="T70" fmla="*/ 84 w 247"/>
              <a:gd name="T71" fmla="*/ 100 h 218"/>
              <a:gd name="T72" fmla="*/ 42 w 247"/>
              <a:gd name="T73" fmla="*/ 73 h 218"/>
              <a:gd name="T74" fmla="*/ 84 w 247"/>
              <a:gd name="T75" fmla="*/ 49 h 218"/>
              <a:gd name="T76" fmla="*/ 37 w 247"/>
              <a:gd name="T77" fmla="*/ 141 h 218"/>
              <a:gd name="T78" fmla="*/ 58 w 247"/>
              <a:gd name="T79" fmla="*/ 135 h 218"/>
              <a:gd name="T80" fmla="*/ 55 w 247"/>
              <a:gd name="T81" fmla="*/ 195 h 218"/>
              <a:gd name="T82" fmla="*/ 78 w 247"/>
              <a:gd name="T83" fmla="*/ 217 h 218"/>
              <a:gd name="T84" fmla="*/ 73 w 247"/>
              <a:gd name="T85" fmla="*/ 213 h 218"/>
              <a:gd name="T86" fmla="*/ 68 w 247"/>
              <a:gd name="T87" fmla="*/ 188 h 218"/>
              <a:gd name="T88" fmla="*/ 81 w 247"/>
              <a:gd name="T89" fmla="*/ 145 h 218"/>
              <a:gd name="T90" fmla="*/ 84 w 247"/>
              <a:gd name="T91" fmla="*/ 132 h 21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247"/>
              <a:gd name="T139" fmla="*/ 0 h 218"/>
              <a:gd name="T140" fmla="*/ 247 w 247"/>
              <a:gd name="T141" fmla="*/ 218 h 218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247" h="218">
                <a:moveTo>
                  <a:pt x="247" y="138"/>
                </a:moveTo>
                <a:cubicBezTo>
                  <a:pt x="247" y="138"/>
                  <a:pt x="240" y="134"/>
                  <a:pt x="240" y="129"/>
                </a:cubicBezTo>
                <a:cubicBezTo>
                  <a:pt x="239" y="123"/>
                  <a:pt x="228" y="99"/>
                  <a:pt x="205" y="92"/>
                </a:cubicBezTo>
                <a:cubicBezTo>
                  <a:pt x="182" y="84"/>
                  <a:pt x="167" y="85"/>
                  <a:pt x="162" y="86"/>
                </a:cubicBezTo>
                <a:cubicBezTo>
                  <a:pt x="161" y="86"/>
                  <a:pt x="159" y="86"/>
                  <a:pt x="157" y="85"/>
                </a:cubicBezTo>
                <a:cubicBezTo>
                  <a:pt x="157" y="117"/>
                  <a:pt x="157" y="117"/>
                  <a:pt x="157" y="117"/>
                </a:cubicBezTo>
                <a:cubicBezTo>
                  <a:pt x="161" y="119"/>
                  <a:pt x="163" y="121"/>
                  <a:pt x="166" y="122"/>
                </a:cubicBezTo>
                <a:cubicBezTo>
                  <a:pt x="182" y="130"/>
                  <a:pt x="186" y="130"/>
                  <a:pt x="186" y="130"/>
                </a:cubicBezTo>
                <a:cubicBezTo>
                  <a:pt x="186" y="130"/>
                  <a:pt x="166" y="130"/>
                  <a:pt x="157" y="122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71" y="159"/>
                  <a:pt x="184" y="167"/>
                  <a:pt x="198" y="165"/>
                </a:cubicBezTo>
                <a:cubicBezTo>
                  <a:pt x="211" y="164"/>
                  <a:pt x="231" y="161"/>
                  <a:pt x="231" y="161"/>
                </a:cubicBezTo>
                <a:cubicBezTo>
                  <a:pt x="231" y="161"/>
                  <a:pt x="218" y="157"/>
                  <a:pt x="219" y="152"/>
                </a:cubicBezTo>
                <a:cubicBezTo>
                  <a:pt x="219" y="147"/>
                  <a:pt x="224" y="147"/>
                  <a:pt x="227" y="149"/>
                </a:cubicBezTo>
                <a:cubicBezTo>
                  <a:pt x="230" y="151"/>
                  <a:pt x="236" y="152"/>
                  <a:pt x="236" y="152"/>
                </a:cubicBezTo>
                <a:cubicBezTo>
                  <a:pt x="236" y="152"/>
                  <a:pt x="225" y="147"/>
                  <a:pt x="225" y="143"/>
                </a:cubicBezTo>
                <a:cubicBezTo>
                  <a:pt x="224" y="140"/>
                  <a:pt x="225" y="136"/>
                  <a:pt x="229" y="137"/>
                </a:cubicBezTo>
                <a:cubicBezTo>
                  <a:pt x="234" y="138"/>
                  <a:pt x="238" y="140"/>
                  <a:pt x="242" y="140"/>
                </a:cubicBezTo>
                <a:cubicBezTo>
                  <a:pt x="245" y="140"/>
                  <a:pt x="247" y="138"/>
                  <a:pt x="247" y="138"/>
                </a:cubicBezTo>
                <a:close/>
                <a:moveTo>
                  <a:pt x="157" y="78"/>
                </a:moveTo>
                <a:cubicBezTo>
                  <a:pt x="166" y="75"/>
                  <a:pt x="182" y="74"/>
                  <a:pt x="184" y="72"/>
                </a:cubicBezTo>
                <a:cubicBezTo>
                  <a:pt x="187" y="70"/>
                  <a:pt x="192" y="55"/>
                  <a:pt x="196" y="55"/>
                </a:cubicBezTo>
                <a:cubicBezTo>
                  <a:pt x="201" y="55"/>
                  <a:pt x="206" y="57"/>
                  <a:pt x="206" y="57"/>
                </a:cubicBezTo>
                <a:cubicBezTo>
                  <a:pt x="206" y="57"/>
                  <a:pt x="198" y="44"/>
                  <a:pt x="181" y="40"/>
                </a:cubicBezTo>
                <a:cubicBezTo>
                  <a:pt x="174" y="38"/>
                  <a:pt x="165" y="39"/>
                  <a:pt x="157" y="41"/>
                </a:cubicBezTo>
                <a:cubicBezTo>
                  <a:pt x="157" y="54"/>
                  <a:pt x="157" y="54"/>
                  <a:pt x="157" y="54"/>
                </a:cubicBezTo>
                <a:cubicBezTo>
                  <a:pt x="159" y="53"/>
                  <a:pt x="161" y="53"/>
                  <a:pt x="162" y="53"/>
                </a:cubicBezTo>
                <a:cubicBezTo>
                  <a:pt x="174" y="52"/>
                  <a:pt x="188" y="52"/>
                  <a:pt x="188" y="52"/>
                </a:cubicBezTo>
                <a:cubicBezTo>
                  <a:pt x="188" y="52"/>
                  <a:pt x="170" y="55"/>
                  <a:pt x="164" y="57"/>
                </a:cubicBezTo>
                <a:cubicBezTo>
                  <a:pt x="162" y="58"/>
                  <a:pt x="160" y="58"/>
                  <a:pt x="157" y="60"/>
                </a:cubicBezTo>
                <a:lnTo>
                  <a:pt x="157" y="78"/>
                </a:lnTo>
                <a:close/>
                <a:moveTo>
                  <a:pt x="157" y="85"/>
                </a:moveTo>
                <a:cubicBezTo>
                  <a:pt x="154" y="84"/>
                  <a:pt x="151" y="82"/>
                  <a:pt x="154" y="79"/>
                </a:cubicBezTo>
                <a:cubicBezTo>
                  <a:pt x="155" y="79"/>
                  <a:pt x="156" y="78"/>
                  <a:pt x="157" y="78"/>
                </a:cubicBezTo>
                <a:cubicBezTo>
                  <a:pt x="157" y="60"/>
                  <a:pt x="157" y="60"/>
                  <a:pt x="157" y="60"/>
                </a:cubicBezTo>
                <a:cubicBezTo>
                  <a:pt x="149" y="64"/>
                  <a:pt x="137" y="71"/>
                  <a:pt x="137" y="71"/>
                </a:cubicBezTo>
                <a:cubicBezTo>
                  <a:pt x="135" y="70"/>
                  <a:pt x="135" y="70"/>
                  <a:pt x="135" y="70"/>
                </a:cubicBezTo>
                <a:cubicBezTo>
                  <a:pt x="135" y="70"/>
                  <a:pt x="147" y="58"/>
                  <a:pt x="157" y="54"/>
                </a:cubicBezTo>
                <a:cubicBezTo>
                  <a:pt x="157" y="41"/>
                  <a:pt x="157" y="41"/>
                  <a:pt x="157" y="41"/>
                </a:cubicBezTo>
                <a:cubicBezTo>
                  <a:pt x="148" y="43"/>
                  <a:pt x="141" y="47"/>
                  <a:pt x="141" y="47"/>
                </a:cubicBezTo>
                <a:cubicBezTo>
                  <a:pt x="141" y="47"/>
                  <a:pt x="136" y="20"/>
                  <a:pt x="124" y="10"/>
                </a:cubicBezTo>
                <a:cubicBezTo>
                  <a:pt x="123" y="10"/>
                  <a:pt x="123" y="9"/>
                  <a:pt x="122" y="9"/>
                </a:cubicBezTo>
                <a:cubicBezTo>
                  <a:pt x="122" y="23"/>
                  <a:pt x="122" y="23"/>
                  <a:pt x="122" y="23"/>
                </a:cubicBezTo>
                <a:cubicBezTo>
                  <a:pt x="124" y="26"/>
                  <a:pt x="127" y="29"/>
                  <a:pt x="128" y="33"/>
                </a:cubicBezTo>
                <a:cubicBezTo>
                  <a:pt x="135" y="45"/>
                  <a:pt x="131" y="58"/>
                  <a:pt x="131" y="58"/>
                </a:cubicBezTo>
                <a:cubicBezTo>
                  <a:pt x="131" y="58"/>
                  <a:pt x="129" y="50"/>
                  <a:pt x="127" y="43"/>
                </a:cubicBezTo>
                <a:cubicBezTo>
                  <a:pt x="127" y="41"/>
                  <a:pt x="125" y="36"/>
                  <a:pt x="122" y="30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5" y="102"/>
                  <a:pt x="129" y="105"/>
                  <a:pt x="130" y="108"/>
                </a:cubicBezTo>
                <a:cubicBezTo>
                  <a:pt x="131" y="114"/>
                  <a:pt x="142" y="142"/>
                  <a:pt x="156" y="150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57" y="122"/>
                  <a:pt x="157" y="122"/>
                  <a:pt x="157" y="122"/>
                </a:cubicBezTo>
                <a:cubicBezTo>
                  <a:pt x="157" y="121"/>
                  <a:pt x="157" y="121"/>
                  <a:pt x="157" y="121"/>
                </a:cubicBezTo>
                <a:cubicBezTo>
                  <a:pt x="149" y="112"/>
                  <a:pt x="136" y="102"/>
                  <a:pt x="132" y="95"/>
                </a:cubicBezTo>
                <a:cubicBezTo>
                  <a:pt x="128" y="89"/>
                  <a:pt x="130" y="86"/>
                  <a:pt x="130" y="86"/>
                </a:cubicBezTo>
                <a:cubicBezTo>
                  <a:pt x="130" y="86"/>
                  <a:pt x="144" y="106"/>
                  <a:pt x="157" y="117"/>
                </a:cubicBezTo>
                <a:cubicBezTo>
                  <a:pt x="157" y="85"/>
                  <a:pt x="157" y="85"/>
                  <a:pt x="157" y="85"/>
                </a:cubicBezTo>
                <a:close/>
                <a:moveTo>
                  <a:pt x="122" y="171"/>
                </a:moveTo>
                <a:cubicBezTo>
                  <a:pt x="122" y="122"/>
                  <a:pt x="122" y="122"/>
                  <a:pt x="122" y="122"/>
                </a:cubicBezTo>
                <a:cubicBezTo>
                  <a:pt x="124" y="125"/>
                  <a:pt x="126" y="128"/>
                  <a:pt x="127" y="131"/>
                </a:cubicBezTo>
                <a:cubicBezTo>
                  <a:pt x="133" y="140"/>
                  <a:pt x="130" y="152"/>
                  <a:pt x="125" y="164"/>
                </a:cubicBezTo>
                <a:cubicBezTo>
                  <a:pt x="125" y="167"/>
                  <a:pt x="123" y="169"/>
                  <a:pt x="122" y="171"/>
                </a:cubicBezTo>
                <a:close/>
                <a:moveTo>
                  <a:pt x="122" y="9"/>
                </a:moveTo>
                <a:cubicBezTo>
                  <a:pt x="111" y="0"/>
                  <a:pt x="102" y="1"/>
                  <a:pt x="102" y="1"/>
                </a:cubicBezTo>
                <a:cubicBezTo>
                  <a:pt x="102" y="1"/>
                  <a:pt x="109" y="7"/>
                  <a:pt x="103" y="13"/>
                </a:cubicBezTo>
                <a:cubicBezTo>
                  <a:pt x="97" y="18"/>
                  <a:pt x="97" y="41"/>
                  <a:pt x="99" y="48"/>
                </a:cubicBezTo>
                <a:cubicBezTo>
                  <a:pt x="100" y="54"/>
                  <a:pt x="107" y="63"/>
                  <a:pt x="102" y="63"/>
                </a:cubicBezTo>
                <a:cubicBezTo>
                  <a:pt x="99" y="63"/>
                  <a:pt x="91" y="56"/>
                  <a:pt x="84" y="49"/>
                </a:cubicBezTo>
                <a:cubicBezTo>
                  <a:pt x="84" y="83"/>
                  <a:pt x="84" y="83"/>
                  <a:pt x="84" y="83"/>
                </a:cubicBezTo>
                <a:cubicBezTo>
                  <a:pt x="104" y="85"/>
                  <a:pt x="112" y="84"/>
                  <a:pt x="112" y="84"/>
                </a:cubicBezTo>
                <a:cubicBezTo>
                  <a:pt x="112" y="84"/>
                  <a:pt x="98" y="89"/>
                  <a:pt x="84" y="89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95" y="97"/>
                  <a:pt x="104" y="94"/>
                  <a:pt x="104" y="94"/>
                </a:cubicBezTo>
                <a:cubicBezTo>
                  <a:pt x="104" y="94"/>
                  <a:pt x="111" y="104"/>
                  <a:pt x="101" y="107"/>
                </a:cubicBezTo>
                <a:cubicBezTo>
                  <a:pt x="97" y="108"/>
                  <a:pt x="91" y="108"/>
                  <a:pt x="84" y="109"/>
                </a:cubicBezTo>
                <a:cubicBezTo>
                  <a:pt x="84" y="132"/>
                  <a:pt x="84" y="132"/>
                  <a:pt x="84" y="132"/>
                </a:cubicBezTo>
                <a:cubicBezTo>
                  <a:pt x="90" y="125"/>
                  <a:pt x="96" y="118"/>
                  <a:pt x="96" y="118"/>
                </a:cubicBezTo>
                <a:cubicBezTo>
                  <a:pt x="104" y="113"/>
                  <a:pt x="104" y="113"/>
                  <a:pt x="104" y="113"/>
                </a:cubicBezTo>
                <a:cubicBezTo>
                  <a:pt x="104" y="113"/>
                  <a:pt x="94" y="125"/>
                  <a:pt x="84" y="139"/>
                </a:cubicBezTo>
                <a:cubicBezTo>
                  <a:pt x="84" y="182"/>
                  <a:pt x="84" y="182"/>
                  <a:pt x="84" y="182"/>
                </a:cubicBezTo>
                <a:cubicBezTo>
                  <a:pt x="84" y="182"/>
                  <a:pt x="85" y="182"/>
                  <a:pt x="85" y="181"/>
                </a:cubicBezTo>
                <a:cubicBezTo>
                  <a:pt x="91" y="176"/>
                  <a:pt x="99" y="164"/>
                  <a:pt x="99" y="163"/>
                </a:cubicBezTo>
                <a:cubicBezTo>
                  <a:pt x="99" y="162"/>
                  <a:pt x="102" y="156"/>
                  <a:pt x="102" y="156"/>
                </a:cubicBezTo>
                <a:cubicBezTo>
                  <a:pt x="102" y="156"/>
                  <a:pt x="102" y="175"/>
                  <a:pt x="102" y="180"/>
                </a:cubicBezTo>
                <a:cubicBezTo>
                  <a:pt x="101" y="185"/>
                  <a:pt x="103" y="191"/>
                  <a:pt x="105" y="195"/>
                </a:cubicBezTo>
                <a:cubicBezTo>
                  <a:pt x="108" y="199"/>
                  <a:pt x="109" y="201"/>
                  <a:pt x="109" y="201"/>
                </a:cubicBezTo>
                <a:cubicBezTo>
                  <a:pt x="109" y="201"/>
                  <a:pt x="106" y="191"/>
                  <a:pt x="107" y="190"/>
                </a:cubicBezTo>
                <a:cubicBezTo>
                  <a:pt x="108" y="189"/>
                  <a:pt x="117" y="181"/>
                  <a:pt x="122" y="171"/>
                </a:cubicBezTo>
                <a:cubicBezTo>
                  <a:pt x="122" y="122"/>
                  <a:pt x="122" y="122"/>
                  <a:pt x="122" y="122"/>
                </a:cubicBezTo>
                <a:cubicBezTo>
                  <a:pt x="118" y="117"/>
                  <a:pt x="114" y="113"/>
                  <a:pt x="114" y="110"/>
                </a:cubicBezTo>
                <a:cubicBezTo>
                  <a:pt x="114" y="107"/>
                  <a:pt x="117" y="97"/>
                  <a:pt x="117" y="97"/>
                </a:cubicBezTo>
                <a:cubicBezTo>
                  <a:pt x="117" y="97"/>
                  <a:pt x="119" y="98"/>
                  <a:pt x="122" y="100"/>
                </a:cubicBezTo>
                <a:cubicBezTo>
                  <a:pt x="122" y="30"/>
                  <a:pt x="122" y="30"/>
                  <a:pt x="122" y="30"/>
                </a:cubicBezTo>
                <a:cubicBezTo>
                  <a:pt x="117" y="21"/>
                  <a:pt x="112" y="11"/>
                  <a:pt x="112" y="11"/>
                </a:cubicBezTo>
                <a:cubicBezTo>
                  <a:pt x="112" y="11"/>
                  <a:pt x="117" y="16"/>
                  <a:pt x="122" y="23"/>
                </a:cubicBezTo>
                <a:lnTo>
                  <a:pt x="122" y="9"/>
                </a:lnTo>
                <a:close/>
                <a:moveTo>
                  <a:pt x="84" y="49"/>
                </a:moveTo>
                <a:cubicBezTo>
                  <a:pt x="78" y="43"/>
                  <a:pt x="73" y="38"/>
                  <a:pt x="72" y="37"/>
                </a:cubicBezTo>
                <a:cubicBezTo>
                  <a:pt x="69" y="35"/>
                  <a:pt x="42" y="20"/>
                  <a:pt x="28" y="18"/>
                </a:cubicBezTo>
                <a:cubicBezTo>
                  <a:pt x="15" y="16"/>
                  <a:pt x="13" y="17"/>
                  <a:pt x="13" y="17"/>
                </a:cubicBezTo>
                <a:cubicBezTo>
                  <a:pt x="13" y="17"/>
                  <a:pt x="19" y="32"/>
                  <a:pt x="23" y="35"/>
                </a:cubicBezTo>
                <a:cubicBezTo>
                  <a:pt x="26" y="39"/>
                  <a:pt x="36" y="43"/>
                  <a:pt x="31" y="46"/>
                </a:cubicBezTo>
                <a:cubicBezTo>
                  <a:pt x="25" y="49"/>
                  <a:pt x="3" y="39"/>
                  <a:pt x="3" y="39"/>
                </a:cubicBezTo>
                <a:cubicBezTo>
                  <a:pt x="3" y="39"/>
                  <a:pt x="0" y="47"/>
                  <a:pt x="0" y="56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9"/>
                  <a:pt x="3" y="78"/>
                  <a:pt x="11" y="85"/>
                </a:cubicBezTo>
                <a:cubicBezTo>
                  <a:pt x="31" y="102"/>
                  <a:pt x="45" y="107"/>
                  <a:pt x="61" y="105"/>
                </a:cubicBezTo>
                <a:cubicBezTo>
                  <a:pt x="68" y="105"/>
                  <a:pt x="76" y="102"/>
                  <a:pt x="84" y="100"/>
                </a:cubicBezTo>
                <a:cubicBezTo>
                  <a:pt x="84" y="89"/>
                  <a:pt x="84" y="89"/>
                  <a:pt x="84" y="89"/>
                </a:cubicBezTo>
                <a:cubicBezTo>
                  <a:pt x="80" y="89"/>
                  <a:pt x="76" y="88"/>
                  <a:pt x="73" y="87"/>
                </a:cubicBezTo>
                <a:cubicBezTo>
                  <a:pt x="57" y="83"/>
                  <a:pt x="42" y="73"/>
                  <a:pt x="42" y="73"/>
                </a:cubicBezTo>
                <a:cubicBezTo>
                  <a:pt x="42" y="73"/>
                  <a:pt x="62" y="80"/>
                  <a:pt x="83" y="83"/>
                </a:cubicBezTo>
                <a:cubicBezTo>
                  <a:pt x="83" y="83"/>
                  <a:pt x="84" y="83"/>
                  <a:pt x="84" y="83"/>
                </a:cubicBezTo>
                <a:cubicBezTo>
                  <a:pt x="84" y="49"/>
                  <a:pt x="84" y="49"/>
                  <a:pt x="84" y="49"/>
                </a:cubicBezTo>
                <a:close/>
                <a:moveTo>
                  <a:pt x="84" y="109"/>
                </a:moveTo>
                <a:cubicBezTo>
                  <a:pt x="72" y="110"/>
                  <a:pt x="58" y="112"/>
                  <a:pt x="51" y="116"/>
                </a:cubicBezTo>
                <a:cubicBezTo>
                  <a:pt x="39" y="123"/>
                  <a:pt x="39" y="135"/>
                  <a:pt x="37" y="141"/>
                </a:cubicBezTo>
                <a:cubicBezTo>
                  <a:pt x="36" y="147"/>
                  <a:pt x="29" y="149"/>
                  <a:pt x="29" y="149"/>
                </a:cubicBezTo>
                <a:cubicBezTo>
                  <a:pt x="29" y="149"/>
                  <a:pt x="37" y="154"/>
                  <a:pt x="43" y="149"/>
                </a:cubicBezTo>
                <a:cubicBezTo>
                  <a:pt x="49" y="144"/>
                  <a:pt x="52" y="134"/>
                  <a:pt x="58" y="135"/>
                </a:cubicBezTo>
                <a:cubicBezTo>
                  <a:pt x="65" y="136"/>
                  <a:pt x="52" y="152"/>
                  <a:pt x="50" y="155"/>
                </a:cubicBezTo>
                <a:cubicBezTo>
                  <a:pt x="50" y="158"/>
                  <a:pt x="47" y="178"/>
                  <a:pt x="50" y="186"/>
                </a:cubicBezTo>
                <a:cubicBezTo>
                  <a:pt x="53" y="193"/>
                  <a:pt x="55" y="195"/>
                  <a:pt x="55" y="195"/>
                </a:cubicBezTo>
                <a:cubicBezTo>
                  <a:pt x="55" y="195"/>
                  <a:pt x="51" y="206"/>
                  <a:pt x="58" y="211"/>
                </a:cubicBezTo>
                <a:cubicBezTo>
                  <a:pt x="65" y="216"/>
                  <a:pt x="73" y="215"/>
                  <a:pt x="73" y="215"/>
                </a:cubicBezTo>
                <a:cubicBezTo>
                  <a:pt x="73" y="215"/>
                  <a:pt x="75" y="218"/>
                  <a:pt x="78" y="217"/>
                </a:cubicBezTo>
                <a:cubicBezTo>
                  <a:pt x="81" y="216"/>
                  <a:pt x="86" y="212"/>
                  <a:pt x="82" y="208"/>
                </a:cubicBezTo>
                <a:cubicBezTo>
                  <a:pt x="78" y="204"/>
                  <a:pt x="76" y="205"/>
                  <a:pt x="75" y="207"/>
                </a:cubicBezTo>
                <a:cubicBezTo>
                  <a:pt x="73" y="209"/>
                  <a:pt x="73" y="213"/>
                  <a:pt x="73" y="213"/>
                </a:cubicBezTo>
                <a:cubicBezTo>
                  <a:pt x="73" y="213"/>
                  <a:pt x="62" y="213"/>
                  <a:pt x="59" y="209"/>
                </a:cubicBezTo>
                <a:cubicBezTo>
                  <a:pt x="57" y="204"/>
                  <a:pt x="55" y="198"/>
                  <a:pt x="57" y="194"/>
                </a:cubicBezTo>
                <a:cubicBezTo>
                  <a:pt x="59" y="191"/>
                  <a:pt x="64" y="186"/>
                  <a:pt x="68" y="188"/>
                </a:cubicBezTo>
                <a:cubicBezTo>
                  <a:pt x="73" y="188"/>
                  <a:pt x="79" y="187"/>
                  <a:pt x="84" y="182"/>
                </a:cubicBezTo>
                <a:cubicBezTo>
                  <a:pt x="84" y="139"/>
                  <a:pt x="84" y="139"/>
                  <a:pt x="84" y="139"/>
                </a:cubicBezTo>
                <a:cubicBezTo>
                  <a:pt x="83" y="141"/>
                  <a:pt x="82" y="143"/>
                  <a:pt x="81" y="145"/>
                </a:cubicBezTo>
                <a:cubicBezTo>
                  <a:pt x="71" y="162"/>
                  <a:pt x="65" y="172"/>
                  <a:pt x="65" y="172"/>
                </a:cubicBezTo>
                <a:cubicBezTo>
                  <a:pt x="65" y="172"/>
                  <a:pt x="70" y="153"/>
                  <a:pt x="76" y="143"/>
                </a:cubicBezTo>
                <a:cubicBezTo>
                  <a:pt x="79" y="140"/>
                  <a:pt x="81" y="136"/>
                  <a:pt x="84" y="132"/>
                </a:cubicBezTo>
                <a:lnTo>
                  <a:pt x="84" y="109"/>
                </a:lnTo>
                <a:close/>
              </a:path>
            </a:pathLst>
          </a:custGeom>
          <a:gradFill rotWithShape="1">
            <a:gsLst>
              <a:gs pos="0">
                <a:srgbClr val="FFFF99"/>
              </a:gs>
              <a:gs pos="100000">
                <a:srgbClr val="FFFF00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4" name="Freeform 1281"/>
          <p:cNvSpPr>
            <a:spLocks noEditPoints="1"/>
          </p:cNvSpPr>
          <p:nvPr/>
        </p:nvSpPr>
        <p:spPr bwMode="auto">
          <a:xfrm>
            <a:off x="7869238" y="1260475"/>
            <a:ext cx="925512" cy="817563"/>
          </a:xfrm>
          <a:custGeom>
            <a:avLst/>
            <a:gdLst>
              <a:gd name="T0" fmla="*/ 205 w 247"/>
              <a:gd name="T1" fmla="*/ 92 h 218"/>
              <a:gd name="T2" fmla="*/ 157 w 247"/>
              <a:gd name="T3" fmla="*/ 117 h 218"/>
              <a:gd name="T4" fmla="*/ 157 w 247"/>
              <a:gd name="T5" fmla="*/ 122 h 218"/>
              <a:gd name="T6" fmla="*/ 231 w 247"/>
              <a:gd name="T7" fmla="*/ 161 h 218"/>
              <a:gd name="T8" fmla="*/ 236 w 247"/>
              <a:gd name="T9" fmla="*/ 152 h 218"/>
              <a:gd name="T10" fmla="*/ 242 w 247"/>
              <a:gd name="T11" fmla="*/ 140 h 218"/>
              <a:gd name="T12" fmla="*/ 184 w 247"/>
              <a:gd name="T13" fmla="*/ 72 h 218"/>
              <a:gd name="T14" fmla="*/ 181 w 247"/>
              <a:gd name="T15" fmla="*/ 40 h 218"/>
              <a:gd name="T16" fmla="*/ 162 w 247"/>
              <a:gd name="T17" fmla="*/ 53 h 218"/>
              <a:gd name="T18" fmla="*/ 157 w 247"/>
              <a:gd name="T19" fmla="*/ 60 h 218"/>
              <a:gd name="T20" fmla="*/ 154 w 247"/>
              <a:gd name="T21" fmla="*/ 79 h 218"/>
              <a:gd name="T22" fmla="*/ 137 w 247"/>
              <a:gd name="T23" fmla="*/ 71 h 218"/>
              <a:gd name="T24" fmla="*/ 157 w 247"/>
              <a:gd name="T25" fmla="*/ 41 h 218"/>
              <a:gd name="T26" fmla="*/ 122 w 247"/>
              <a:gd name="T27" fmla="*/ 9 h 218"/>
              <a:gd name="T28" fmla="*/ 131 w 247"/>
              <a:gd name="T29" fmla="*/ 58 h 218"/>
              <a:gd name="T30" fmla="*/ 122 w 247"/>
              <a:gd name="T31" fmla="*/ 100 h 218"/>
              <a:gd name="T32" fmla="*/ 157 w 247"/>
              <a:gd name="T33" fmla="*/ 151 h 218"/>
              <a:gd name="T34" fmla="*/ 132 w 247"/>
              <a:gd name="T35" fmla="*/ 95 h 218"/>
              <a:gd name="T36" fmla="*/ 157 w 247"/>
              <a:gd name="T37" fmla="*/ 85 h 218"/>
              <a:gd name="T38" fmla="*/ 127 w 247"/>
              <a:gd name="T39" fmla="*/ 131 h 218"/>
              <a:gd name="T40" fmla="*/ 122 w 247"/>
              <a:gd name="T41" fmla="*/ 9 h 218"/>
              <a:gd name="T42" fmla="*/ 99 w 247"/>
              <a:gd name="T43" fmla="*/ 48 h 218"/>
              <a:gd name="T44" fmla="*/ 84 w 247"/>
              <a:gd name="T45" fmla="*/ 83 h 218"/>
              <a:gd name="T46" fmla="*/ 84 w 247"/>
              <a:gd name="T47" fmla="*/ 100 h 218"/>
              <a:gd name="T48" fmla="*/ 84 w 247"/>
              <a:gd name="T49" fmla="*/ 109 h 218"/>
              <a:gd name="T50" fmla="*/ 104 w 247"/>
              <a:gd name="T51" fmla="*/ 113 h 218"/>
              <a:gd name="T52" fmla="*/ 85 w 247"/>
              <a:gd name="T53" fmla="*/ 181 h 218"/>
              <a:gd name="T54" fmla="*/ 102 w 247"/>
              <a:gd name="T55" fmla="*/ 180 h 218"/>
              <a:gd name="T56" fmla="*/ 107 w 247"/>
              <a:gd name="T57" fmla="*/ 190 h 218"/>
              <a:gd name="T58" fmla="*/ 114 w 247"/>
              <a:gd name="T59" fmla="*/ 110 h 218"/>
              <a:gd name="T60" fmla="*/ 122 w 247"/>
              <a:gd name="T61" fmla="*/ 30 h 218"/>
              <a:gd name="T62" fmla="*/ 122 w 247"/>
              <a:gd name="T63" fmla="*/ 9 h 218"/>
              <a:gd name="T64" fmla="*/ 28 w 247"/>
              <a:gd name="T65" fmla="*/ 18 h 218"/>
              <a:gd name="T66" fmla="*/ 31 w 247"/>
              <a:gd name="T67" fmla="*/ 46 h 218"/>
              <a:gd name="T68" fmla="*/ 0 w 247"/>
              <a:gd name="T69" fmla="*/ 61 h 218"/>
              <a:gd name="T70" fmla="*/ 84 w 247"/>
              <a:gd name="T71" fmla="*/ 100 h 218"/>
              <a:gd name="T72" fmla="*/ 42 w 247"/>
              <a:gd name="T73" fmla="*/ 73 h 218"/>
              <a:gd name="T74" fmla="*/ 84 w 247"/>
              <a:gd name="T75" fmla="*/ 49 h 218"/>
              <a:gd name="T76" fmla="*/ 37 w 247"/>
              <a:gd name="T77" fmla="*/ 141 h 218"/>
              <a:gd name="T78" fmla="*/ 58 w 247"/>
              <a:gd name="T79" fmla="*/ 135 h 218"/>
              <a:gd name="T80" fmla="*/ 55 w 247"/>
              <a:gd name="T81" fmla="*/ 195 h 218"/>
              <a:gd name="T82" fmla="*/ 78 w 247"/>
              <a:gd name="T83" fmla="*/ 217 h 218"/>
              <a:gd name="T84" fmla="*/ 73 w 247"/>
              <a:gd name="T85" fmla="*/ 213 h 218"/>
              <a:gd name="T86" fmla="*/ 68 w 247"/>
              <a:gd name="T87" fmla="*/ 188 h 218"/>
              <a:gd name="T88" fmla="*/ 81 w 247"/>
              <a:gd name="T89" fmla="*/ 145 h 218"/>
              <a:gd name="T90" fmla="*/ 84 w 247"/>
              <a:gd name="T91" fmla="*/ 132 h 21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247"/>
              <a:gd name="T139" fmla="*/ 0 h 218"/>
              <a:gd name="T140" fmla="*/ 247 w 247"/>
              <a:gd name="T141" fmla="*/ 218 h 218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247" h="218">
                <a:moveTo>
                  <a:pt x="247" y="138"/>
                </a:moveTo>
                <a:cubicBezTo>
                  <a:pt x="247" y="138"/>
                  <a:pt x="240" y="134"/>
                  <a:pt x="240" y="129"/>
                </a:cubicBezTo>
                <a:cubicBezTo>
                  <a:pt x="239" y="123"/>
                  <a:pt x="228" y="99"/>
                  <a:pt x="205" y="92"/>
                </a:cubicBezTo>
                <a:cubicBezTo>
                  <a:pt x="182" y="84"/>
                  <a:pt x="167" y="85"/>
                  <a:pt x="162" y="86"/>
                </a:cubicBezTo>
                <a:cubicBezTo>
                  <a:pt x="161" y="86"/>
                  <a:pt x="159" y="86"/>
                  <a:pt x="157" y="85"/>
                </a:cubicBezTo>
                <a:cubicBezTo>
                  <a:pt x="157" y="117"/>
                  <a:pt x="157" y="117"/>
                  <a:pt x="157" y="117"/>
                </a:cubicBezTo>
                <a:cubicBezTo>
                  <a:pt x="161" y="119"/>
                  <a:pt x="163" y="121"/>
                  <a:pt x="166" y="122"/>
                </a:cubicBezTo>
                <a:cubicBezTo>
                  <a:pt x="182" y="130"/>
                  <a:pt x="186" y="130"/>
                  <a:pt x="186" y="130"/>
                </a:cubicBezTo>
                <a:cubicBezTo>
                  <a:pt x="186" y="130"/>
                  <a:pt x="166" y="130"/>
                  <a:pt x="157" y="122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71" y="159"/>
                  <a:pt x="184" y="167"/>
                  <a:pt x="198" y="165"/>
                </a:cubicBezTo>
                <a:cubicBezTo>
                  <a:pt x="211" y="164"/>
                  <a:pt x="231" y="161"/>
                  <a:pt x="231" y="161"/>
                </a:cubicBezTo>
                <a:cubicBezTo>
                  <a:pt x="231" y="161"/>
                  <a:pt x="218" y="157"/>
                  <a:pt x="219" y="152"/>
                </a:cubicBezTo>
                <a:cubicBezTo>
                  <a:pt x="219" y="147"/>
                  <a:pt x="224" y="147"/>
                  <a:pt x="227" y="149"/>
                </a:cubicBezTo>
                <a:cubicBezTo>
                  <a:pt x="230" y="151"/>
                  <a:pt x="236" y="152"/>
                  <a:pt x="236" y="152"/>
                </a:cubicBezTo>
                <a:cubicBezTo>
                  <a:pt x="236" y="152"/>
                  <a:pt x="225" y="147"/>
                  <a:pt x="225" y="143"/>
                </a:cubicBezTo>
                <a:cubicBezTo>
                  <a:pt x="224" y="140"/>
                  <a:pt x="225" y="136"/>
                  <a:pt x="229" y="137"/>
                </a:cubicBezTo>
                <a:cubicBezTo>
                  <a:pt x="234" y="138"/>
                  <a:pt x="238" y="140"/>
                  <a:pt x="242" y="140"/>
                </a:cubicBezTo>
                <a:cubicBezTo>
                  <a:pt x="245" y="140"/>
                  <a:pt x="247" y="138"/>
                  <a:pt x="247" y="138"/>
                </a:cubicBezTo>
                <a:close/>
                <a:moveTo>
                  <a:pt x="157" y="78"/>
                </a:moveTo>
                <a:cubicBezTo>
                  <a:pt x="166" y="75"/>
                  <a:pt x="182" y="74"/>
                  <a:pt x="184" y="72"/>
                </a:cubicBezTo>
                <a:cubicBezTo>
                  <a:pt x="187" y="70"/>
                  <a:pt x="192" y="55"/>
                  <a:pt x="196" y="55"/>
                </a:cubicBezTo>
                <a:cubicBezTo>
                  <a:pt x="201" y="55"/>
                  <a:pt x="206" y="57"/>
                  <a:pt x="206" y="57"/>
                </a:cubicBezTo>
                <a:cubicBezTo>
                  <a:pt x="206" y="57"/>
                  <a:pt x="198" y="44"/>
                  <a:pt x="181" y="40"/>
                </a:cubicBezTo>
                <a:cubicBezTo>
                  <a:pt x="174" y="38"/>
                  <a:pt x="165" y="39"/>
                  <a:pt x="157" y="41"/>
                </a:cubicBezTo>
                <a:cubicBezTo>
                  <a:pt x="157" y="54"/>
                  <a:pt x="157" y="54"/>
                  <a:pt x="157" y="54"/>
                </a:cubicBezTo>
                <a:cubicBezTo>
                  <a:pt x="159" y="53"/>
                  <a:pt x="161" y="53"/>
                  <a:pt x="162" y="53"/>
                </a:cubicBezTo>
                <a:cubicBezTo>
                  <a:pt x="174" y="52"/>
                  <a:pt x="188" y="52"/>
                  <a:pt x="188" y="52"/>
                </a:cubicBezTo>
                <a:cubicBezTo>
                  <a:pt x="188" y="52"/>
                  <a:pt x="170" y="55"/>
                  <a:pt x="164" y="57"/>
                </a:cubicBezTo>
                <a:cubicBezTo>
                  <a:pt x="162" y="58"/>
                  <a:pt x="160" y="58"/>
                  <a:pt x="157" y="60"/>
                </a:cubicBezTo>
                <a:lnTo>
                  <a:pt x="157" y="78"/>
                </a:lnTo>
                <a:close/>
                <a:moveTo>
                  <a:pt x="157" y="85"/>
                </a:moveTo>
                <a:cubicBezTo>
                  <a:pt x="154" y="84"/>
                  <a:pt x="151" y="82"/>
                  <a:pt x="154" y="79"/>
                </a:cubicBezTo>
                <a:cubicBezTo>
                  <a:pt x="155" y="79"/>
                  <a:pt x="156" y="78"/>
                  <a:pt x="157" y="78"/>
                </a:cubicBezTo>
                <a:cubicBezTo>
                  <a:pt x="157" y="60"/>
                  <a:pt x="157" y="60"/>
                  <a:pt x="157" y="60"/>
                </a:cubicBezTo>
                <a:cubicBezTo>
                  <a:pt x="149" y="64"/>
                  <a:pt x="137" y="71"/>
                  <a:pt x="137" y="71"/>
                </a:cubicBezTo>
                <a:cubicBezTo>
                  <a:pt x="135" y="70"/>
                  <a:pt x="135" y="70"/>
                  <a:pt x="135" y="70"/>
                </a:cubicBezTo>
                <a:cubicBezTo>
                  <a:pt x="135" y="70"/>
                  <a:pt x="147" y="58"/>
                  <a:pt x="157" y="54"/>
                </a:cubicBezTo>
                <a:cubicBezTo>
                  <a:pt x="157" y="41"/>
                  <a:pt x="157" y="41"/>
                  <a:pt x="157" y="41"/>
                </a:cubicBezTo>
                <a:cubicBezTo>
                  <a:pt x="148" y="43"/>
                  <a:pt x="141" y="47"/>
                  <a:pt x="141" y="47"/>
                </a:cubicBezTo>
                <a:cubicBezTo>
                  <a:pt x="141" y="47"/>
                  <a:pt x="136" y="20"/>
                  <a:pt x="124" y="10"/>
                </a:cubicBezTo>
                <a:cubicBezTo>
                  <a:pt x="123" y="10"/>
                  <a:pt x="123" y="9"/>
                  <a:pt x="122" y="9"/>
                </a:cubicBezTo>
                <a:cubicBezTo>
                  <a:pt x="122" y="23"/>
                  <a:pt x="122" y="23"/>
                  <a:pt x="122" y="23"/>
                </a:cubicBezTo>
                <a:cubicBezTo>
                  <a:pt x="124" y="26"/>
                  <a:pt x="127" y="29"/>
                  <a:pt x="128" y="33"/>
                </a:cubicBezTo>
                <a:cubicBezTo>
                  <a:pt x="135" y="45"/>
                  <a:pt x="131" y="58"/>
                  <a:pt x="131" y="58"/>
                </a:cubicBezTo>
                <a:cubicBezTo>
                  <a:pt x="131" y="58"/>
                  <a:pt x="129" y="50"/>
                  <a:pt x="127" y="43"/>
                </a:cubicBezTo>
                <a:cubicBezTo>
                  <a:pt x="127" y="41"/>
                  <a:pt x="125" y="36"/>
                  <a:pt x="122" y="30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5" y="102"/>
                  <a:pt x="129" y="105"/>
                  <a:pt x="130" y="108"/>
                </a:cubicBezTo>
                <a:cubicBezTo>
                  <a:pt x="131" y="114"/>
                  <a:pt x="142" y="142"/>
                  <a:pt x="156" y="150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57" y="122"/>
                  <a:pt x="157" y="122"/>
                  <a:pt x="157" y="122"/>
                </a:cubicBezTo>
                <a:cubicBezTo>
                  <a:pt x="157" y="121"/>
                  <a:pt x="157" y="121"/>
                  <a:pt x="157" y="121"/>
                </a:cubicBezTo>
                <a:cubicBezTo>
                  <a:pt x="149" y="112"/>
                  <a:pt x="136" y="102"/>
                  <a:pt x="132" y="95"/>
                </a:cubicBezTo>
                <a:cubicBezTo>
                  <a:pt x="128" y="89"/>
                  <a:pt x="130" y="86"/>
                  <a:pt x="130" y="86"/>
                </a:cubicBezTo>
                <a:cubicBezTo>
                  <a:pt x="130" y="86"/>
                  <a:pt x="144" y="106"/>
                  <a:pt x="157" y="117"/>
                </a:cubicBezTo>
                <a:cubicBezTo>
                  <a:pt x="157" y="85"/>
                  <a:pt x="157" y="85"/>
                  <a:pt x="157" y="85"/>
                </a:cubicBezTo>
                <a:close/>
                <a:moveTo>
                  <a:pt x="122" y="171"/>
                </a:moveTo>
                <a:cubicBezTo>
                  <a:pt x="122" y="122"/>
                  <a:pt x="122" y="122"/>
                  <a:pt x="122" y="122"/>
                </a:cubicBezTo>
                <a:cubicBezTo>
                  <a:pt x="124" y="125"/>
                  <a:pt x="126" y="128"/>
                  <a:pt x="127" y="131"/>
                </a:cubicBezTo>
                <a:cubicBezTo>
                  <a:pt x="133" y="140"/>
                  <a:pt x="130" y="152"/>
                  <a:pt x="125" y="164"/>
                </a:cubicBezTo>
                <a:cubicBezTo>
                  <a:pt x="125" y="167"/>
                  <a:pt x="123" y="169"/>
                  <a:pt x="122" y="171"/>
                </a:cubicBezTo>
                <a:close/>
                <a:moveTo>
                  <a:pt x="122" y="9"/>
                </a:moveTo>
                <a:cubicBezTo>
                  <a:pt x="111" y="0"/>
                  <a:pt x="102" y="1"/>
                  <a:pt x="102" y="1"/>
                </a:cubicBezTo>
                <a:cubicBezTo>
                  <a:pt x="102" y="1"/>
                  <a:pt x="109" y="7"/>
                  <a:pt x="103" y="13"/>
                </a:cubicBezTo>
                <a:cubicBezTo>
                  <a:pt x="97" y="18"/>
                  <a:pt x="97" y="41"/>
                  <a:pt x="99" y="48"/>
                </a:cubicBezTo>
                <a:cubicBezTo>
                  <a:pt x="100" y="54"/>
                  <a:pt x="107" y="63"/>
                  <a:pt x="102" y="63"/>
                </a:cubicBezTo>
                <a:cubicBezTo>
                  <a:pt x="99" y="63"/>
                  <a:pt x="91" y="56"/>
                  <a:pt x="84" y="49"/>
                </a:cubicBezTo>
                <a:cubicBezTo>
                  <a:pt x="84" y="83"/>
                  <a:pt x="84" y="83"/>
                  <a:pt x="84" y="83"/>
                </a:cubicBezTo>
                <a:cubicBezTo>
                  <a:pt x="104" y="85"/>
                  <a:pt x="112" y="84"/>
                  <a:pt x="112" y="84"/>
                </a:cubicBezTo>
                <a:cubicBezTo>
                  <a:pt x="112" y="84"/>
                  <a:pt x="98" y="89"/>
                  <a:pt x="84" y="89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95" y="97"/>
                  <a:pt x="104" y="94"/>
                  <a:pt x="104" y="94"/>
                </a:cubicBezTo>
                <a:cubicBezTo>
                  <a:pt x="104" y="94"/>
                  <a:pt x="111" y="104"/>
                  <a:pt x="101" y="107"/>
                </a:cubicBezTo>
                <a:cubicBezTo>
                  <a:pt x="97" y="108"/>
                  <a:pt x="91" y="108"/>
                  <a:pt x="84" y="109"/>
                </a:cubicBezTo>
                <a:cubicBezTo>
                  <a:pt x="84" y="132"/>
                  <a:pt x="84" y="132"/>
                  <a:pt x="84" y="132"/>
                </a:cubicBezTo>
                <a:cubicBezTo>
                  <a:pt x="90" y="125"/>
                  <a:pt x="96" y="118"/>
                  <a:pt x="96" y="118"/>
                </a:cubicBezTo>
                <a:cubicBezTo>
                  <a:pt x="104" y="113"/>
                  <a:pt x="104" y="113"/>
                  <a:pt x="104" y="113"/>
                </a:cubicBezTo>
                <a:cubicBezTo>
                  <a:pt x="104" y="113"/>
                  <a:pt x="94" y="125"/>
                  <a:pt x="84" y="139"/>
                </a:cubicBezTo>
                <a:cubicBezTo>
                  <a:pt x="84" y="182"/>
                  <a:pt x="84" y="182"/>
                  <a:pt x="84" y="182"/>
                </a:cubicBezTo>
                <a:cubicBezTo>
                  <a:pt x="84" y="182"/>
                  <a:pt x="85" y="182"/>
                  <a:pt x="85" y="181"/>
                </a:cubicBezTo>
                <a:cubicBezTo>
                  <a:pt x="91" y="176"/>
                  <a:pt x="99" y="164"/>
                  <a:pt x="99" y="163"/>
                </a:cubicBezTo>
                <a:cubicBezTo>
                  <a:pt x="99" y="162"/>
                  <a:pt x="102" y="156"/>
                  <a:pt x="102" y="156"/>
                </a:cubicBezTo>
                <a:cubicBezTo>
                  <a:pt x="102" y="156"/>
                  <a:pt x="102" y="175"/>
                  <a:pt x="102" y="180"/>
                </a:cubicBezTo>
                <a:cubicBezTo>
                  <a:pt x="101" y="185"/>
                  <a:pt x="103" y="191"/>
                  <a:pt x="105" y="195"/>
                </a:cubicBezTo>
                <a:cubicBezTo>
                  <a:pt x="108" y="199"/>
                  <a:pt x="109" y="201"/>
                  <a:pt x="109" y="201"/>
                </a:cubicBezTo>
                <a:cubicBezTo>
                  <a:pt x="109" y="201"/>
                  <a:pt x="106" y="191"/>
                  <a:pt x="107" y="190"/>
                </a:cubicBezTo>
                <a:cubicBezTo>
                  <a:pt x="108" y="189"/>
                  <a:pt x="117" y="181"/>
                  <a:pt x="122" y="171"/>
                </a:cubicBezTo>
                <a:cubicBezTo>
                  <a:pt x="122" y="122"/>
                  <a:pt x="122" y="122"/>
                  <a:pt x="122" y="122"/>
                </a:cubicBezTo>
                <a:cubicBezTo>
                  <a:pt x="118" y="117"/>
                  <a:pt x="114" y="113"/>
                  <a:pt x="114" y="110"/>
                </a:cubicBezTo>
                <a:cubicBezTo>
                  <a:pt x="114" y="107"/>
                  <a:pt x="117" y="97"/>
                  <a:pt x="117" y="97"/>
                </a:cubicBezTo>
                <a:cubicBezTo>
                  <a:pt x="117" y="97"/>
                  <a:pt x="119" y="98"/>
                  <a:pt x="122" y="100"/>
                </a:cubicBezTo>
                <a:cubicBezTo>
                  <a:pt x="122" y="30"/>
                  <a:pt x="122" y="30"/>
                  <a:pt x="122" y="30"/>
                </a:cubicBezTo>
                <a:cubicBezTo>
                  <a:pt x="117" y="21"/>
                  <a:pt x="112" y="11"/>
                  <a:pt x="112" y="11"/>
                </a:cubicBezTo>
                <a:cubicBezTo>
                  <a:pt x="112" y="11"/>
                  <a:pt x="117" y="16"/>
                  <a:pt x="122" y="23"/>
                </a:cubicBezTo>
                <a:lnTo>
                  <a:pt x="122" y="9"/>
                </a:lnTo>
                <a:close/>
                <a:moveTo>
                  <a:pt x="84" y="49"/>
                </a:moveTo>
                <a:cubicBezTo>
                  <a:pt x="78" y="43"/>
                  <a:pt x="73" y="38"/>
                  <a:pt x="72" y="37"/>
                </a:cubicBezTo>
                <a:cubicBezTo>
                  <a:pt x="69" y="35"/>
                  <a:pt x="42" y="20"/>
                  <a:pt x="28" y="18"/>
                </a:cubicBezTo>
                <a:cubicBezTo>
                  <a:pt x="15" y="16"/>
                  <a:pt x="13" y="17"/>
                  <a:pt x="13" y="17"/>
                </a:cubicBezTo>
                <a:cubicBezTo>
                  <a:pt x="13" y="17"/>
                  <a:pt x="19" y="32"/>
                  <a:pt x="23" y="35"/>
                </a:cubicBezTo>
                <a:cubicBezTo>
                  <a:pt x="26" y="39"/>
                  <a:pt x="36" y="43"/>
                  <a:pt x="31" y="46"/>
                </a:cubicBezTo>
                <a:cubicBezTo>
                  <a:pt x="25" y="49"/>
                  <a:pt x="3" y="39"/>
                  <a:pt x="3" y="39"/>
                </a:cubicBezTo>
                <a:cubicBezTo>
                  <a:pt x="3" y="39"/>
                  <a:pt x="0" y="47"/>
                  <a:pt x="0" y="56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9"/>
                  <a:pt x="3" y="78"/>
                  <a:pt x="11" y="85"/>
                </a:cubicBezTo>
                <a:cubicBezTo>
                  <a:pt x="31" y="102"/>
                  <a:pt x="45" y="107"/>
                  <a:pt x="61" y="105"/>
                </a:cubicBezTo>
                <a:cubicBezTo>
                  <a:pt x="68" y="105"/>
                  <a:pt x="76" y="102"/>
                  <a:pt x="84" y="100"/>
                </a:cubicBezTo>
                <a:cubicBezTo>
                  <a:pt x="84" y="89"/>
                  <a:pt x="84" y="89"/>
                  <a:pt x="84" y="89"/>
                </a:cubicBezTo>
                <a:cubicBezTo>
                  <a:pt x="80" y="89"/>
                  <a:pt x="76" y="88"/>
                  <a:pt x="73" y="87"/>
                </a:cubicBezTo>
                <a:cubicBezTo>
                  <a:pt x="57" y="83"/>
                  <a:pt x="42" y="73"/>
                  <a:pt x="42" y="73"/>
                </a:cubicBezTo>
                <a:cubicBezTo>
                  <a:pt x="42" y="73"/>
                  <a:pt x="62" y="80"/>
                  <a:pt x="83" y="83"/>
                </a:cubicBezTo>
                <a:cubicBezTo>
                  <a:pt x="83" y="83"/>
                  <a:pt x="84" y="83"/>
                  <a:pt x="84" y="83"/>
                </a:cubicBezTo>
                <a:cubicBezTo>
                  <a:pt x="84" y="49"/>
                  <a:pt x="84" y="49"/>
                  <a:pt x="84" y="49"/>
                </a:cubicBezTo>
                <a:close/>
                <a:moveTo>
                  <a:pt x="84" y="109"/>
                </a:moveTo>
                <a:cubicBezTo>
                  <a:pt x="72" y="110"/>
                  <a:pt x="58" y="112"/>
                  <a:pt x="51" y="116"/>
                </a:cubicBezTo>
                <a:cubicBezTo>
                  <a:pt x="39" y="123"/>
                  <a:pt x="39" y="135"/>
                  <a:pt x="37" y="141"/>
                </a:cubicBezTo>
                <a:cubicBezTo>
                  <a:pt x="36" y="147"/>
                  <a:pt x="29" y="149"/>
                  <a:pt x="29" y="149"/>
                </a:cubicBezTo>
                <a:cubicBezTo>
                  <a:pt x="29" y="149"/>
                  <a:pt x="37" y="154"/>
                  <a:pt x="43" y="149"/>
                </a:cubicBezTo>
                <a:cubicBezTo>
                  <a:pt x="49" y="144"/>
                  <a:pt x="52" y="134"/>
                  <a:pt x="58" y="135"/>
                </a:cubicBezTo>
                <a:cubicBezTo>
                  <a:pt x="65" y="136"/>
                  <a:pt x="52" y="152"/>
                  <a:pt x="50" y="155"/>
                </a:cubicBezTo>
                <a:cubicBezTo>
                  <a:pt x="50" y="158"/>
                  <a:pt x="47" y="178"/>
                  <a:pt x="50" y="186"/>
                </a:cubicBezTo>
                <a:cubicBezTo>
                  <a:pt x="53" y="193"/>
                  <a:pt x="55" y="195"/>
                  <a:pt x="55" y="195"/>
                </a:cubicBezTo>
                <a:cubicBezTo>
                  <a:pt x="55" y="195"/>
                  <a:pt x="51" y="206"/>
                  <a:pt x="58" y="211"/>
                </a:cubicBezTo>
                <a:cubicBezTo>
                  <a:pt x="65" y="216"/>
                  <a:pt x="73" y="215"/>
                  <a:pt x="73" y="215"/>
                </a:cubicBezTo>
                <a:cubicBezTo>
                  <a:pt x="73" y="215"/>
                  <a:pt x="75" y="218"/>
                  <a:pt x="78" y="217"/>
                </a:cubicBezTo>
                <a:cubicBezTo>
                  <a:pt x="81" y="216"/>
                  <a:pt x="86" y="212"/>
                  <a:pt x="82" y="208"/>
                </a:cubicBezTo>
                <a:cubicBezTo>
                  <a:pt x="78" y="204"/>
                  <a:pt x="76" y="205"/>
                  <a:pt x="75" y="207"/>
                </a:cubicBezTo>
                <a:cubicBezTo>
                  <a:pt x="73" y="209"/>
                  <a:pt x="73" y="213"/>
                  <a:pt x="73" y="213"/>
                </a:cubicBezTo>
                <a:cubicBezTo>
                  <a:pt x="73" y="213"/>
                  <a:pt x="62" y="213"/>
                  <a:pt x="59" y="209"/>
                </a:cubicBezTo>
                <a:cubicBezTo>
                  <a:pt x="57" y="204"/>
                  <a:pt x="55" y="198"/>
                  <a:pt x="57" y="194"/>
                </a:cubicBezTo>
                <a:cubicBezTo>
                  <a:pt x="59" y="191"/>
                  <a:pt x="64" y="186"/>
                  <a:pt x="68" y="188"/>
                </a:cubicBezTo>
                <a:cubicBezTo>
                  <a:pt x="73" y="188"/>
                  <a:pt x="79" y="187"/>
                  <a:pt x="84" y="182"/>
                </a:cubicBezTo>
                <a:cubicBezTo>
                  <a:pt x="84" y="139"/>
                  <a:pt x="84" y="139"/>
                  <a:pt x="84" y="139"/>
                </a:cubicBezTo>
                <a:cubicBezTo>
                  <a:pt x="83" y="141"/>
                  <a:pt x="82" y="143"/>
                  <a:pt x="81" y="145"/>
                </a:cubicBezTo>
                <a:cubicBezTo>
                  <a:pt x="71" y="162"/>
                  <a:pt x="65" y="172"/>
                  <a:pt x="65" y="172"/>
                </a:cubicBezTo>
                <a:cubicBezTo>
                  <a:pt x="65" y="172"/>
                  <a:pt x="70" y="153"/>
                  <a:pt x="76" y="143"/>
                </a:cubicBezTo>
                <a:cubicBezTo>
                  <a:pt x="79" y="140"/>
                  <a:pt x="81" y="136"/>
                  <a:pt x="84" y="132"/>
                </a:cubicBezTo>
                <a:lnTo>
                  <a:pt x="84" y="109"/>
                </a:lnTo>
                <a:close/>
              </a:path>
            </a:pathLst>
          </a:custGeom>
          <a:gradFill rotWithShape="1">
            <a:gsLst>
              <a:gs pos="0">
                <a:srgbClr val="FFFF99"/>
              </a:gs>
              <a:gs pos="100000">
                <a:srgbClr val="FFFF00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5" name="Freeform 1281"/>
          <p:cNvSpPr>
            <a:spLocks noEditPoints="1"/>
          </p:cNvSpPr>
          <p:nvPr/>
        </p:nvSpPr>
        <p:spPr bwMode="auto">
          <a:xfrm>
            <a:off x="7869238" y="1260475"/>
            <a:ext cx="925512" cy="817563"/>
          </a:xfrm>
          <a:custGeom>
            <a:avLst/>
            <a:gdLst>
              <a:gd name="T0" fmla="*/ 205 w 247"/>
              <a:gd name="T1" fmla="*/ 92 h 218"/>
              <a:gd name="T2" fmla="*/ 157 w 247"/>
              <a:gd name="T3" fmla="*/ 117 h 218"/>
              <a:gd name="T4" fmla="*/ 157 w 247"/>
              <a:gd name="T5" fmla="*/ 122 h 218"/>
              <a:gd name="T6" fmla="*/ 231 w 247"/>
              <a:gd name="T7" fmla="*/ 161 h 218"/>
              <a:gd name="T8" fmla="*/ 236 w 247"/>
              <a:gd name="T9" fmla="*/ 152 h 218"/>
              <a:gd name="T10" fmla="*/ 242 w 247"/>
              <a:gd name="T11" fmla="*/ 140 h 218"/>
              <a:gd name="T12" fmla="*/ 184 w 247"/>
              <a:gd name="T13" fmla="*/ 72 h 218"/>
              <a:gd name="T14" fmla="*/ 181 w 247"/>
              <a:gd name="T15" fmla="*/ 40 h 218"/>
              <a:gd name="T16" fmla="*/ 162 w 247"/>
              <a:gd name="T17" fmla="*/ 53 h 218"/>
              <a:gd name="T18" fmla="*/ 157 w 247"/>
              <a:gd name="T19" fmla="*/ 60 h 218"/>
              <a:gd name="T20" fmla="*/ 154 w 247"/>
              <a:gd name="T21" fmla="*/ 79 h 218"/>
              <a:gd name="T22" fmla="*/ 137 w 247"/>
              <a:gd name="T23" fmla="*/ 71 h 218"/>
              <a:gd name="T24" fmla="*/ 157 w 247"/>
              <a:gd name="T25" fmla="*/ 41 h 218"/>
              <a:gd name="T26" fmla="*/ 122 w 247"/>
              <a:gd name="T27" fmla="*/ 9 h 218"/>
              <a:gd name="T28" fmla="*/ 131 w 247"/>
              <a:gd name="T29" fmla="*/ 58 h 218"/>
              <a:gd name="T30" fmla="*/ 122 w 247"/>
              <a:gd name="T31" fmla="*/ 100 h 218"/>
              <a:gd name="T32" fmla="*/ 157 w 247"/>
              <a:gd name="T33" fmla="*/ 151 h 218"/>
              <a:gd name="T34" fmla="*/ 132 w 247"/>
              <a:gd name="T35" fmla="*/ 95 h 218"/>
              <a:gd name="T36" fmla="*/ 157 w 247"/>
              <a:gd name="T37" fmla="*/ 85 h 218"/>
              <a:gd name="T38" fmla="*/ 127 w 247"/>
              <a:gd name="T39" fmla="*/ 131 h 218"/>
              <a:gd name="T40" fmla="*/ 122 w 247"/>
              <a:gd name="T41" fmla="*/ 9 h 218"/>
              <a:gd name="T42" fmla="*/ 99 w 247"/>
              <a:gd name="T43" fmla="*/ 48 h 218"/>
              <a:gd name="T44" fmla="*/ 84 w 247"/>
              <a:gd name="T45" fmla="*/ 83 h 218"/>
              <a:gd name="T46" fmla="*/ 84 w 247"/>
              <a:gd name="T47" fmla="*/ 100 h 218"/>
              <a:gd name="T48" fmla="*/ 84 w 247"/>
              <a:gd name="T49" fmla="*/ 109 h 218"/>
              <a:gd name="T50" fmla="*/ 104 w 247"/>
              <a:gd name="T51" fmla="*/ 113 h 218"/>
              <a:gd name="T52" fmla="*/ 85 w 247"/>
              <a:gd name="T53" fmla="*/ 181 h 218"/>
              <a:gd name="T54" fmla="*/ 102 w 247"/>
              <a:gd name="T55" fmla="*/ 180 h 218"/>
              <a:gd name="T56" fmla="*/ 107 w 247"/>
              <a:gd name="T57" fmla="*/ 190 h 218"/>
              <a:gd name="T58" fmla="*/ 114 w 247"/>
              <a:gd name="T59" fmla="*/ 110 h 218"/>
              <a:gd name="T60" fmla="*/ 122 w 247"/>
              <a:gd name="T61" fmla="*/ 30 h 218"/>
              <a:gd name="T62" fmla="*/ 122 w 247"/>
              <a:gd name="T63" fmla="*/ 9 h 218"/>
              <a:gd name="T64" fmla="*/ 28 w 247"/>
              <a:gd name="T65" fmla="*/ 18 h 218"/>
              <a:gd name="T66" fmla="*/ 31 w 247"/>
              <a:gd name="T67" fmla="*/ 46 h 218"/>
              <a:gd name="T68" fmla="*/ 0 w 247"/>
              <a:gd name="T69" fmla="*/ 61 h 218"/>
              <a:gd name="T70" fmla="*/ 84 w 247"/>
              <a:gd name="T71" fmla="*/ 100 h 218"/>
              <a:gd name="T72" fmla="*/ 42 w 247"/>
              <a:gd name="T73" fmla="*/ 73 h 218"/>
              <a:gd name="T74" fmla="*/ 84 w 247"/>
              <a:gd name="T75" fmla="*/ 49 h 218"/>
              <a:gd name="T76" fmla="*/ 37 w 247"/>
              <a:gd name="T77" fmla="*/ 141 h 218"/>
              <a:gd name="T78" fmla="*/ 58 w 247"/>
              <a:gd name="T79" fmla="*/ 135 h 218"/>
              <a:gd name="T80" fmla="*/ 55 w 247"/>
              <a:gd name="T81" fmla="*/ 195 h 218"/>
              <a:gd name="T82" fmla="*/ 78 w 247"/>
              <a:gd name="T83" fmla="*/ 217 h 218"/>
              <a:gd name="T84" fmla="*/ 73 w 247"/>
              <a:gd name="T85" fmla="*/ 213 h 218"/>
              <a:gd name="T86" fmla="*/ 68 w 247"/>
              <a:gd name="T87" fmla="*/ 188 h 218"/>
              <a:gd name="T88" fmla="*/ 81 w 247"/>
              <a:gd name="T89" fmla="*/ 145 h 218"/>
              <a:gd name="T90" fmla="*/ 84 w 247"/>
              <a:gd name="T91" fmla="*/ 132 h 21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247"/>
              <a:gd name="T139" fmla="*/ 0 h 218"/>
              <a:gd name="T140" fmla="*/ 247 w 247"/>
              <a:gd name="T141" fmla="*/ 218 h 218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247" h="218">
                <a:moveTo>
                  <a:pt x="247" y="138"/>
                </a:moveTo>
                <a:cubicBezTo>
                  <a:pt x="247" y="138"/>
                  <a:pt x="240" y="134"/>
                  <a:pt x="240" y="129"/>
                </a:cubicBezTo>
                <a:cubicBezTo>
                  <a:pt x="239" y="123"/>
                  <a:pt x="228" y="99"/>
                  <a:pt x="205" y="92"/>
                </a:cubicBezTo>
                <a:cubicBezTo>
                  <a:pt x="182" y="84"/>
                  <a:pt x="167" y="85"/>
                  <a:pt x="162" y="86"/>
                </a:cubicBezTo>
                <a:cubicBezTo>
                  <a:pt x="161" y="86"/>
                  <a:pt x="159" y="86"/>
                  <a:pt x="157" y="85"/>
                </a:cubicBezTo>
                <a:cubicBezTo>
                  <a:pt x="157" y="117"/>
                  <a:pt x="157" y="117"/>
                  <a:pt x="157" y="117"/>
                </a:cubicBezTo>
                <a:cubicBezTo>
                  <a:pt x="161" y="119"/>
                  <a:pt x="163" y="121"/>
                  <a:pt x="166" y="122"/>
                </a:cubicBezTo>
                <a:cubicBezTo>
                  <a:pt x="182" y="130"/>
                  <a:pt x="186" y="130"/>
                  <a:pt x="186" y="130"/>
                </a:cubicBezTo>
                <a:cubicBezTo>
                  <a:pt x="186" y="130"/>
                  <a:pt x="166" y="130"/>
                  <a:pt x="157" y="122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71" y="159"/>
                  <a:pt x="184" y="167"/>
                  <a:pt x="198" y="165"/>
                </a:cubicBezTo>
                <a:cubicBezTo>
                  <a:pt x="211" y="164"/>
                  <a:pt x="231" y="161"/>
                  <a:pt x="231" y="161"/>
                </a:cubicBezTo>
                <a:cubicBezTo>
                  <a:pt x="231" y="161"/>
                  <a:pt x="218" y="157"/>
                  <a:pt x="219" y="152"/>
                </a:cubicBezTo>
                <a:cubicBezTo>
                  <a:pt x="219" y="147"/>
                  <a:pt x="224" y="147"/>
                  <a:pt x="227" y="149"/>
                </a:cubicBezTo>
                <a:cubicBezTo>
                  <a:pt x="230" y="151"/>
                  <a:pt x="236" y="152"/>
                  <a:pt x="236" y="152"/>
                </a:cubicBezTo>
                <a:cubicBezTo>
                  <a:pt x="236" y="152"/>
                  <a:pt x="225" y="147"/>
                  <a:pt x="225" y="143"/>
                </a:cubicBezTo>
                <a:cubicBezTo>
                  <a:pt x="224" y="140"/>
                  <a:pt x="225" y="136"/>
                  <a:pt x="229" y="137"/>
                </a:cubicBezTo>
                <a:cubicBezTo>
                  <a:pt x="234" y="138"/>
                  <a:pt x="238" y="140"/>
                  <a:pt x="242" y="140"/>
                </a:cubicBezTo>
                <a:cubicBezTo>
                  <a:pt x="245" y="140"/>
                  <a:pt x="247" y="138"/>
                  <a:pt x="247" y="138"/>
                </a:cubicBezTo>
                <a:close/>
                <a:moveTo>
                  <a:pt x="157" y="78"/>
                </a:moveTo>
                <a:cubicBezTo>
                  <a:pt x="166" y="75"/>
                  <a:pt x="182" y="74"/>
                  <a:pt x="184" y="72"/>
                </a:cubicBezTo>
                <a:cubicBezTo>
                  <a:pt x="187" y="70"/>
                  <a:pt x="192" y="55"/>
                  <a:pt x="196" y="55"/>
                </a:cubicBezTo>
                <a:cubicBezTo>
                  <a:pt x="201" y="55"/>
                  <a:pt x="206" y="57"/>
                  <a:pt x="206" y="57"/>
                </a:cubicBezTo>
                <a:cubicBezTo>
                  <a:pt x="206" y="57"/>
                  <a:pt x="198" y="44"/>
                  <a:pt x="181" y="40"/>
                </a:cubicBezTo>
                <a:cubicBezTo>
                  <a:pt x="174" y="38"/>
                  <a:pt x="165" y="39"/>
                  <a:pt x="157" y="41"/>
                </a:cubicBezTo>
                <a:cubicBezTo>
                  <a:pt x="157" y="54"/>
                  <a:pt x="157" y="54"/>
                  <a:pt x="157" y="54"/>
                </a:cubicBezTo>
                <a:cubicBezTo>
                  <a:pt x="159" y="53"/>
                  <a:pt x="161" y="53"/>
                  <a:pt x="162" y="53"/>
                </a:cubicBezTo>
                <a:cubicBezTo>
                  <a:pt x="174" y="52"/>
                  <a:pt x="188" y="52"/>
                  <a:pt x="188" y="52"/>
                </a:cubicBezTo>
                <a:cubicBezTo>
                  <a:pt x="188" y="52"/>
                  <a:pt x="170" y="55"/>
                  <a:pt x="164" y="57"/>
                </a:cubicBezTo>
                <a:cubicBezTo>
                  <a:pt x="162" y="58"/>
                  <a:pt x="160" y="58"/>
                  <a:pt x="157" y="60"/>
                </a:cubicBezTo>
                <a:lnTo>
                  <a:pt x="157" y="78"/>
                </a:lnTo>
                <a:close/>
                <a:moveTo>
                  <a:pt x="157" y="85"/>
                </a:moveTo>
                <a:cubicBezTo>
                  <a:pt x="154" y="84"/>
                  <a:pt x="151" y="82"/>
                  <a:pt x="154" y="79"/>
                </a:cubicBezTo>
                <a:cubicBezTo>
                  <a:pt x="155" y="79"/>
                  <a:pt x="156" y="78"/>
                  <a:pt x="157" y="78"/>
                </a:cubicBezTo>
                <a:cubicBezTo>
                  <a:pt x="157" y="60"/>
                  <a:pt x="157" y="60"/>
                  <a:pt x="157" y="60"/>
                </a:cubicBezTo>
                <a:cubicBezTo>
                  <a:pt x="149" y="64"/>
                  <a:pt x="137" y="71"/>
                  <a:pt x="137" y="71"/>
                </a:cubicBezTo>
                <a:cubicBezTo>
                  <a:pt x="135" y="70"/>
                  <a:pt x="135" y="70"/>
                  <a:pt x="135" y="70"/>
                </a:cubicBezTo>
                <a:cubicBezTo>
                  <a:pt x="135" y="70"/>
                  <a:pt x="147" y="58"/>
                  <a:pt x="157" y="54"/>
                </a:cubicBezTo>
                <a:cubicBezTo>
                  <a:pt x="157" y="41"/>
                  <a:pt x="157" y="41"/>
                  <a:pt x="157" y="41"/>
                </a:cubicBezTo>
                <a:cubicBezTo>
                  <a:pt x="148" y="43"/>
                  <a:pt x="141" y="47"/>
                  <a:pt x="141" y="47"/>
                </a:cubicBezTo>
                <a:cubicBezTo>
                  <a:pt x="141" y="47"/>
                  <a:pt x="136" y="20"/>
                  <a:pt x="124" y="10"/>
                </a:cubicBezTo>
                <a:cubicBezTo>
                  <a:pt x="123" y="10"/>
                  <a:pt x="123" y="9"/>
                  <a:pt x="122" y="9"/>
                </a:cubicBezTo>
                <a:cubicBezTo>
                  <a:pt x="122" y="23"/>
                  <a:pt x="122" y="23"/>
                  <a:pt x="122" y="23"/>
                </a:cubicBezTo>
                <a:cubicBezTo>
                  <a:pt x="124" y="26"/>
                  <a:pt x="127" y="29"/>
                  <a:pt x="128" y="33"/>
                </a:cubicBezTo>
                <a:cubicBezTo>
                  <a:pt x="135" y="45"/>
                  <a:pt x="131" y="58"/>
                  <a:pt x="131" y="58"/>
                </a:cubicBezTo>
                <a:cubicBezTo>
                  <a:pt x="131" y="58"/>
                  <a:pt x="129" y="50"/>
                  <a:pt x="127" y="43"/>
                </a:cubicBezTo>
                <a:cubicBezTo>
                  <a:pt x="127" y="41"/>
                  <a:pt x="125" y="36"/>
                  <a:pt x="122" y="30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5" y="102"/>
                  <a:pt x="129" y="105"/>
                  <a:pt x="130" y="108"/>
                </a:cubicBezTo>
                <a:cubicBezTo>
                  <a:pt x="131" y="114"/>
                  <a:pt x="142" y="142"/>
                  <a:pt x="156" y="150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57" y="122"/>
                  <a:pt x="157" y="122"/>
                  <a:pt x="157" y="122"/>
                </a:cubicBezTo>
                <a:cubicBezTo>
                  <a:pt x="157" y="121"/>
                  <a:pt x="157" y="121"/>
                  <a:pt x="157" y="121"/>
                </a:cubicBezTo>
                <a:cubicBezTo>
                  <a:pt x="149" y="112"/>
                  <a:pt x="136" y="102"/>
                  <a:pt x="132" y="95"/>
                </a:cubicBezTo>
                <a:cubicBezTo>
                  <a:pt x="128" y="89"/>
                  <a:pt x="130" y="86"/>
                  <a:pt x="130" y="86"/>
                </a:cubicBezTo>
                <a:cubicBezTo>
                  <a:pt x="130" y="86"/>
                  <a:pt x="144" y="106"/>
                  <a:pt x="157" y="117"/>
                </a:cubicBezTo>
                <a:cubicBezTo>
                  <a:pt x="157" y="85"/>
                  <a:pt x="157" y="85"/>
                  <a:pt x="157" y="85"/>
                </a:cubicBezTo>
                <a:close/>
                <a:moveTo>
                  <a:pt x="122" y="171"/>
                </a:moveTo>
                <a:cubicBezTo>
                  <a:pt x="122" y="122"/>
                  <a:pt x="122" y="122"/>
                  <a:pt x="122" y="122"/>
                </a:cubicBezTo>
                <a:cubicBezTo>
                  <a:pt x="124" y="125"/>
                  <a:pt x="126" y="128"/>
                  <a:pt x="127" y="131"/>
                </a:cubicBezTo>
                <a:cubicBezTo>
                  <a:pt x="133" y="140"/>
                  <a:pt x="130" y="152"/>
                  <a:pt x="125" y="164"/>
                </a:cubicBezTo>
                <a:cubicBezTo>
                  <a:pt x="125" y="167"/>
                  <a:pt x="123" y="169"/>
                  <a:pt x="122" y="171"/>
                </a:cubicBezTo>
                <a:close/>
                <a:moveTo>
                  <a:pt x="122" y="9"/>
                </a:moveTo>
                <a:cubicBezTo>
                  <a:pt x="111" y="0"/>
                  <a:pt x="102" y="1"/>
                  <a:pt x="102" y="1"/>
                </a:cubicBezTo>
                <a:cubicBezTo>
                  <a:pt x="102" y="1"/>
                  <a:pt x="109" y="7"/>
                  <a:pt x="103" y="13"/>
                </a:cubicBezTo>
                <a:cubicBezTo>
                  <a:pt x="97" y="18"/>
                  <a:pt x="97" y="41"/>
                  <a:pt x="99" y="48"/>
                </a:cubicBezTo>
                <a:cubicBezTo>
                  <a:pt x="100" y="54"/>
                  <a:pt x="107" y="63"/>
                  <a:pt x="102" y="63"/>
                </a:cubicBezTo>
                <a:cubicBezTo>
                  <a:pt x="99" y="63"/>
                  <a:pt x="91" y="56"/>
                  <a:pt x="84" y="49"/>
                </a:cubicBezTo>
                <a:cubicBezTo>
                  <a:pt x="84" y="83"/>
                  <a:pt x="84" y="83"/>
                  <a:pt x="84" y="83"/>
                </a:cubicBezTo>
                <a:cubicBezTo>
                  <a:pt x="104" y="85"/>
                  <a:pt x="112" y="84"/>
                  <a:pt x="112" y="84"/>
                </a:cubicBezTo>
                <a:cubicBezTo>
                  <a:pt x="112" y="84"/>
                  <a:pt x="98" y="89"/>
                  <a:pt x="84" y="89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95" y="97"/>
                  <a:pt x="104" y="94"/>
                  <a:pt x="104" y="94"/>
                </a:cubicBezTo>
                <a:cubicBezTo>
                  <a:pt x="104" y="94"/>
                  <a:pt x="111" y="104"/>
                  <a:pt x="101" y="107"/>
                </a:cubicBezTo>
                <a:cubicBezTo>
                  <a:pt x="97" y="108"/>
                  <a:pt x="91" y="108"/>
                  <a:pt x="84" y="109"/>
                </a:cubicBezTo>
                <a:cubicBezTo>
                  <a:pt x="84" y="132"/>
                  <a:pt x="84" y="132"/>
                  <a:pt x="84" y="132"/>
                </a:cubicBezTo>
                <a:cubicBezTo>
                  <a:pt x="90" y="125"/>
                  <a:pt x="96" y="118"/>
                  <a:pt x="96" y="118"/>
                </a:cubicBezTo>
                <a:cubicBezTo>
                  <a:pt x="104" y="113"/>
                  <a:pt x="104" y="113"/>
                  <a:pt x="104" y="113"/>
                </a:cubicBezTo>
                <a:cubicBezTo>
                  <a:pt x="104" y="113"/>
                  <a:pt x="94" y="125"/>
                  <a:pt x="84" y="139"/>
                </a:cubicBezTo>
                <a:cubicBezTo>
                  <a:pt x="84" y="182"/>
                  <a:pt x="84" y="182"/>
                  <a:pt x="84" y="182"/>
                </a:cubicBezTo>
                <a:cubicBezTo>
                  <a:pt x="84" y="182"/>
                  <a:pt x="85" y="182"/>
                  <a:pt x="85" y="181"/>
                </a:cubicBezTo>
                <a:cubicBezTo>
                  <a:pt x="91" y="176"/>
                  <a:pt x="99" y="164"/>
                  <a:pt x="99" y="163"/>
                </a:cubicBezTo>
                <a:cubicBezTo>
                  <a:pt x="99" y="162"/>
                  <a:pt x="102" y="156"/>
                  <a:pt x="102" y="156"/>
                </a:cubicBezTo>
                <a:cubicBezTo>
                  <a:pt x="102" y="156"/>
                  <a:pt x="102" y="175"/>
                  <a:pt x="102" y="180"/>
                </a:cubicBezTo>
                <a:cubicBezTo>
                  <a:pt x="101" y="185"/>
                  <a:pt x="103" y="191"/>
                  <a:pt x="105" y="195"/>
                </a:cubicBezTo>
                <a:cubicBezTo>
                  <a:pt x="108" y="199"/>
                  <a:pt x="109" y="201"/>
                  <a:pt x="109" y="201"/>
                </a:cubicBezTo>
                <a:cubicBezTo>
                  <a:pt x="109" y="201"/>
                  <a:pt x="106" y="191"/>
                  <a:pt x="107" y="190"/>
                </a:cubicBezTo>
                <a:cubicBezTo>
                  <a:pt x="108" y="189"/>
                  <a:pt x="117" y="181"/>
                  <a:pt x="122" y="171"/>
                </a:cubicBezTo>
                <a:cubicBezTo>
                  <a:pt x="122" y="122"/>
                  <a:pt x="122" y="122"/>
                  <a:pt x="122" y="122"/>
                </a:cubicBezTo>
                <a:cubicBezTo>
                  <a:pt x="118" y="117"/>
                  <a:pt x="114" y="113"/>
                  <a:pt x="114" y="110"/>
                </a:cubicBezTo>
                <a:cubicBezTo>
                  <a:pt x="114" y="107"/>
                  <a:pt x="117" y="97"/>
                  <a:pt x="117" y="97"/>
                </a:cubicBezTo>
                <a:cubicBezTo>
                  <a:pt x="117" y="97"/>
                  <a:pt x="119" y="98"/>
                  <a:pt x="122" y="100"/>
                </a:cubicBezTo>
                <a:cubicBezTo>
                  <a:pt x="122" y="30"/>
                  <a:pt x="122" y="30"/>
                  <a:pt x="122" y="30"/>
                </a:cubicBezTo>
                <a:cubicBezTo>
                  <a:pt x="117" y="21"/>
                  <a:pt x="112" y="11"/>
                  <a:pt x="112" y="11"/>
                </a:cubicBezTo>
                <a:cubicBezTo>
                  <a:pt x="112" y="11"/>
                  <a:pt x="117" y="16"/>
                  <a:pt x="122" y="23"/>
                </a:cubicBezTo>
                <a:lnTo>
                  <a:pt x="122" y="9"/>
                </a:lnTo>
                <a:close/>
                <a:moveTo>
                  <a:pt x="84" y="49"/>
                </a:moveTo>
                <a:cubicBezTo>
                  <a:pt x="78" y="43"/>
                  <a:pt x="73" y="38"/>
                  <a:pt x="72" y="37"/>
                </a:cubicBezTo>
                <a:cubicBezTo>
                  <a:pt x="69" y="35"/>
                  <a:pt x="42" y="20"/>
                  <a:pt x="28" y="18"/>
                </a:cubicBezTo>
                <a:cubicBezTo>
                  <a:pt x="15" y="16"/>
                  <a:pt x="13" y="17"/>
                  <a:pt x="13" y="17"/>
                </a:cubicBezTo>
                <a:cubicBezTo>
                  <a:pt x="13" y="17"/>
                  <a:pt x="19" y="32"/>
                  <a:pt x="23" y="35"/>
                </a:cubicBezTo>
                <a:cubicBezTo>
                  <a:pt x="26" y="39"/>
                  <a:pt x="36" y="43"/>
                  <a:pt x="31" y="46"/>
                </a:cubicBezTo>
                <a:cubicBezTo>
                  <a:pt x="25" y="49"/>
                  <a:pt x="3" y="39"/>
                  <a:pt x="3" y="39"/>
                </a:cubicBezTo>
                <a:cubicBezTo>
                  <a:pt x="3" y="39"/>
                  <a:pt x="0" y="47"/>
                  <a:pt x="0" y="56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9"/>
                  <a:pt x="3" y="78"/>
                  <a:pt x="11" y="85"/>
                </a:cubicBezTo>
                <a:cubicBezTo>
                  <a:pt x="31" y="102"/>
                  <a:pt x="45" y="107"/>
                  <a:pt x="61" y="105"/>
                </a:cubicBezTo>
                <a:cubicBezTo>
                  <a:pt x="68" y="105"/>
                  <a:pt x="76" y="102"/>
                  <a:pt x="84" y="100"/>
                </a:cubicBezTo>
                <a:cubicBezTo>
                  <a:pt x="84" y="89"/>
                  <a:pt x="84" y="89"/>
                  <a:pt x="84" y="89"/>
                </a:cubicBezTo>
                <a:cubicBezTo>
                  <a:pt x="80" y="89"/>
                  <a:pt x="76" y="88"/>
                  <a:pt x="73" y="87"/>
                </a:cubicBezTo>
                <a:cubicBezTo>
                  <a:pt x="57" y="83"/>
                  <a:pt x="42" y="73"/>
                  <a:pt x="42" y="73"/>
                </a:cubicBezTo>
                <a:cubicBezTo>
                  <a:pt x="42" y="73"/>
                  <a:pt x="62" y="80"/>
                  <a:pt x="83" y="83"/>
                </a:cubicBezTo>
                <a:cubicBezTo>
                  <a:pt x="83" y="83"/>
                  <a:pt x="84" y="83"/>
                  <a:pt x="84" y="83"/>
                </a:cubicBezTo>
                <a:cubicBezTo>
                  <a:pt x="84" y="49"/>
                  <a:pt x="84" y="49"/>
                  <a:pt x="84" y="49"/>
                </a:cubicBezTo>
                <a:close/>
                <a:moveTo>
                  <a:pt x="84" y="109"/>
                </a:moveTo>
                <a:cubicBezTo>
                  <a:pt x="72" y="110"/>
                  <a:pt x="58" y="112"/>
                  <a:pt x="51" y="116"/>
                </a:cubicBezTo>
                <a:cubicBezTo>
                  <a:pt x="39" y="123"/>
                  <a:pt x="39" y="135"/>
                  <a:pt x="37" y="141"/>
                </a:cubicBezTo>
                <a:cubicBezTo>
                  <a:pt x="36" y="147"/>
                  <a:pt x="29" y="149"/>
                  <a:pt x="29" y="149"/>
                </a:cubicBezTo>
                <a:cubicBezTo>
                  <a:pt x="29" y="149"/>
                  <a:pt x="37" y="154"/>
                  <a:pt x="43" y="149"/>
                </a:cubicBezTo>
                <a:cubicBezTo>
                  <a:pt x="49" y="144"/>
                  <a:pt x="52" y="134"/>
                  <a:pt x="58" y="135"/>
                </a:cubicBezTo>
                <a:cubicBezTo>
                  <a:pt x="65" y="136"/>
                  <a:pt x="52" y="152"/>
                  <a:pt x="50" y="155"/>
                </a:cubicBezTo>
                <a:cubicBezTo>
                  <a:pt x="50" y="158"/>
                  <a:pt x="47" y="178"/>
                  <a:pt x="50" y="186"/>
                </a:cubicBezTo>
                <a:cubicBezTo>
                  <a:pt x="53" y="193"/>
                  <a:pt x="55" y="195"/>
                  <a:pt x="55" y="195"/>
                </a:cubicBezTo>
                <a:cubicBezTo>
                  <a:pt x="55" y="195"/>
                  <a:pt x="51" y="206"/>
                  <a:pt x="58" y="211"/>
                </a:cubicBezTo>
                <a:cubicBezTo>
                  <a:pt x="65" y="216"/>
                  <a:pt x="73" y="215"/>
                  <a:pt x="73" y="215"/>
                </a:cubicBezTo>
                <a:cubicBezTo>
                  <a:pt x="73" y="215"/>
                  <a:pt x="75" y="218"/>
                  <a:pt x="78" y="217"/>
                </a:cubicBezTo>
                <a:cubicBezTo>
                  <a:pt x="81" y="216"/>
                  <a:pt x="86" y="212"/>
                  <a:pt x="82" y="208"/>
                </a:cubicBezTo>
                <a:cubicBezTo>
                  <a:pt x="78" y="204"/>
                  <a:pt x="76" y="205"/>
                  <a:pt x="75" y="207"/>
                </a:cubicBezTo>
                <a:cubicBezTo>
                  <a:pt x="73" y="209"/>
                  <a:pt x="73" y="213"/>
                  <a:pt x="73" y="213"/>
                </a:cubicBezTo>
                <a:cubicBezTo>
                  <a:pt x="73" y="213"/>
                  <a:pt x="62" y="213"/>
                  <a:pt x="59" y="209"/>
                </a:cubicBezTo>
                <a:cubicBezTo>
                  <a:pt x="57" y="204"/>
                  <a:pt x="55" y="198"/>
                  <a:pt x="57" y="194"/>
                </a:cubicBezTo>
                <a:cubicBezTo>
                  <a:pt x="59" y="191"/>
                  <a:pt x="64" y="186"/>
                  <a:pt x="68" y="188"/>
                </a:cubicBezTo>
                <a:cubicBezTo>
                  <a:pt x="73" y="188"/>
                  <a:pt x="79" y="187"/>
                  <a:pt x="84" y="182"/>
                </a:cubicBezTo>
                <a:cubicBezTo>
                  <a:pt x="84" y="139"/>
                  <a:pt x="84" y="139"/>
                  <a:pt x="84" y="139"/>
                </a:cubicBezTo>
                <a:cubicBezTo>
                  <a:pt x="83" y="141"/>
                  <a:pt x="82" y="143"/>
                  <a:pt x="81" y="145"/>
                </a:cubicBezTo>
                <a:cubicBezTo>
                  <a:pt x="71" y="162"/>
                  <a:pt x="65" y="172"/>
                  <a:pt x="65" y="172"/>
                </a:cubicBezTo>
                <a:cubicBezTo>
                  <a:pt x="65" y="172"/>
                  <a:pt x="70" y="153"/>
                  <a:pt x="76" y="143"/>
                </a:cubicBezTo>
                <a:cubicBezTo>
                  <a:pt x="79" y="140"/>
                  <a:pt x="81" y="136"/>
                  <a:pt x="84" y="132"/>
                </a:cubicBezTo>
                <a:lnTo>
                  <a:pt x="84" y="109"/>
                </a:lnTo>
                <a:close/>
              </a:path>
            </a:pathLst>
          </a:custGeom>
          <a:gradFill rotWithShape="1">
            <a:gsLst>
              <a:gs pos="0">
                <a:srgbClr val="FFFF99"/>
              </a:gs>
              <a:gs pos="100000">
                <a:srgbClr val="FFFF00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6" name="Freeform 1281"/>
          <p:cNvSpPr>
            <a:spLocks noEditPoints="1"/>
          </p:cNvSpPr>
          <p:nvPr/>
        </p:nvSpPr>
        <p:spPr bwMode="auto">
          <a:xfrm>
            <a:off x="7869238" y="1214438"/>
            <a:ext cx="925512" cy="817562"/>
          </a:xfrm>
          <a:custGeom>
            <a:avLst/>
            <a:gdLst>
              <a:gd name="T0" fmla="*/ 205 w 247"/>
              <a:gd name="T1" fmla="*/ 92 h 218"/>
              <a:gd name="T2" fmla="*/ 157 w 247"/>
              <a:gd name="T3" fmla="*/ 117 h 218"/>
              <a:gd name="T4" fmla="*/ 157 w 247"/>
              <a:gd name="T5" fmla="*/ 122 h 218"/>
              <a:gd name="T6" fmla="*/ 231 w 247"/>
              <a:gd name="T7" fmla="*/ 161 h 218"/>
              <a:gd name="T8" fmla="*/ 236 w 247"/>
              <a:gd name="T9" fmla="*/ 152 h 218"/>
              <a:gd name="T10" fmla="*/ 242 w 247"/>
              <a:gd name="T11" fmla="*/ 140 h 218"/>
              <a:gd name="T12" fmla="*/ 184 w 247"/>
              <a:gd name="T13" fmla="*/ 72 h 218"/>
              <a:gd name="T14" fmla="*/ 181 w 247"/>
              <a:gd name="T15" fmla="*/ 40 h 218"/>
              <a:gd name="T16" fmla="*/ 162 w 247"/>
              <a:gd name="T17" fmla="*/ 53 h 218"/>
              <a:gd name="T18" fmla="*/ 157 w 247"/>
              <a:gd name="T19" fmla="*/ 60 h 218"/>
              <a:gd name="T20" fmla="*/ 154 w 247"/>
              <a:gd name="T21" fmla="*/ 79 h 218"/>
              <a:gd name="T22" fmla="*/ 137 w 247"/>
              <a:gd name="T23" fmla="*/ 71 h 218"/>
              <a:gd name="T24" fmla="*/ 157 w 247"/>
              <a:gd name="T25" fmla="*/ 41 h 218"/>
              <a:gd name="T26" fmla="*/ 122 w 247"/>
              <a:gd name="T27" fmla="*/ 9 h 218"/>
              <a:gd name="T28" fmla="*/ 131 w 247"/>
              <a:gd name="T29" fmla="*/ 58 h 218"/>
              <a:gd name="T30" fmla="*/ 122 w 247"/>
              <a:gd name="T31" fmla="*/ 100 h 218"/>
              <a:gd name="T32" fmla="*/ 157 w 247"/>
              <a:gd name="T33" fmla="*/ 151 h 218"/>
              <a:gd name="T34" fmla="*/ 132 w 247"/>
              <a:gd name="T35" fmla="*/ 95 h 218"/>
              <a:gd name="T36" fmla="*/ 157 w 247"/>
              <a:gd name="T37" fmla="*/ 85 h 218"/>
              <a:gd name="T38" fmla="*/ 127 w 247"/>
              <a:gd name="T39" fmla="*/ 131 h 218"/>
              <a:gd name="T40" fmla="*/ 122 w 247"/>
              <a:gd name="T41" fmla="*/ 9 h 218"/>
              <a:gd name="T42" fmla="*/ 99 w 247"/>
              <a:gd name="T43" fmla="*/ 48 h 218"/>
              <a:gd name="T44" fmla="*/ 84 w 247"/>
              <a:gd name="T45" fmla="*/ 83 h 218"/>
              <a:gd name="T46" fmla="*/ 84 w 247"/>
              <a:gd name="T47" fmla="*/ 100 h 218"/>
              <a:gd name="T48" fmla="*/ 84 w 247"/>
              <a:gd name="T49" fmla="*/ 109 h 218"/>
              <a:gd name="T50" fmla="*/ 104 w 247"/>
              <a:gd name="T51" fmla="*/ 113 h 218"/>
              <a:gd name="T52" fmla="*/ 85 w 247"/>
              <a:gd name="T53" fmla="*/ 181 h 218"/>
              <a:gd name="T54" fmla="*/ 102 w 247"/>
              <a:gd name="T55" fmla="*/ 180 h 218"/>
              <a:gd name="T56" fmla="*/ 107 w 247"/>
              <a:gd name="T57" fmla="*/ 190 h 218"/>
              <a:gd name="T58" fmla="*/ 114 w 247"/>
              <a:gd name="T59" fmla="*/ 110 h 218"/>
              <a:gd name="T60" fmla="*/ 122 w 247"/>
              <a:gd name="T61" fmla="*/ 30 h 218"/>
              <a:gd name="T62" fmla="*/ 122 w 247"/>
              <a:gd name="T63" fmla="*/ 9 h 218"/>
              <a:gd name="T64" fmla="*/ 28 w 247"/>
              <a:gd name="T65" fmla="*/ 18 h 218"/>
              <a:gd name="T66" fmla="*/ 31 w 247"/>
              <a:gd name="T67" fmla="*/ 46 h 218"/>
              <a:gd name="T68" fmla="*/ 0 w 247"/>
              <a:gd name="T69" fmla="*/ 61 h 218"/>
              <a:gd name="T70" fmla="*/ 84 w 247"/>
              <a:gd name="T71" fmla="*/ 100 h 218"/>
              <a:gd name="T72" fmla="*/ 42 w 247"/>
              <a:gd name="T73" fmla="*/ 73 h 218"/>
              <a:gd name="T74" fmla="*/ 84 w 247"/>
              <a:gd name="T75" fmla="*/ 49 h 218"/>
              <a:gd name="T76" fmla="*/ 37 w 247"/>
              <a:gd name="T77" fmla="*/ 141 h 218"/>
              <a:gd name="T78" fmla="*/ 58 w 247"/>
              <a:gd name="T79" fmla="*/ 135 h 218"/>
              <a:gd name="T80" fmla="*/ 55 w 247"/>
              <a:gd name="T81" fmla="*/ 195 h 218"/>
              <a:gd name="T82" fmla="*/ 78 w 247"/>
              <a:gd name="T83" fmla="*/ 217 h 218"/>
              <a:gd name="T84" fmla="*/ 73 w 247"/>
              <a:gd name="T85" fmla="*/ 213 h 218"/>
              <a:gd name="T86" fmla="*/ 68 w 247"/>
              <a:gd name="T87" fmla="*/ 188 h 218"/>
              <a:gd name="T88" fmla="*/ 81 w 247"/>
              <a:gd name="T89" fmla="*/ 145 h 218"/>
              <a:gd name="T90" fmla="*/ 84 w 247"/>
              <a:gd name="T91" fmla="*/ 132 h 21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247"/>
              <a:gd name="T139" fmla="*/ 0 h 218"/>
              <a:gd name="T140" fmla="*/ 247 w 247"/>
              <a:gd name="T141" fmla="*/ 218 h 218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247" h="218">
                <a:moveTo>
                  <a:pt x="247" y="138"/>
                </a:moveTo>
                <a:cubicBezTo>
                  <a:pt x="247" y="138"/>
                  <a:pt x="240" y="134"/>
                  <a:pt x="240" y="129"/>
                </a:cubicBezTo>
                <a:cubicBezTo>
                  <a:pt x="239" y="123"/>
                  <a:pt x="228" y="99"/>
                  <a:pt x="205" y="92"/>
                </a:cubicBezTo>
                <a:cubicBezTo>
                  <a:pt x="182" y="84"/>
                  <a:pt x="167" y="85"/>
                  <a:pt x="162" y="86"/>
                </a:cubicBezTo>
                <a:cubicBezTo>
                  <a:pt x="161" y="86"/>
                  <a:pt x="159" y="86"/>
                  <a:pt x="157" y="85"/>
                </a:cubicBezTo>
                <a:cubicBezTo>
                  <a:pt x="157" y="117"/>
                  <a:pt x="157" y="117"/>
                  <a:pt x="157" y="117"/>
                </a:cubicBezTo>
                <a:cubicBezTo>
                  <a:pt x="161" y="119"/>
                  <a:pt x="163" y="121"/>
                  <a:pt x="166" y="122"/>
                </a:cubicBezTo>
                <a:cubicBezTo>
                  <a:pt x="182" y="130"/>
                  <a:pt x="186" y="130"/>
                  <a:pt x="186" y="130"/>
                </a:cubicBezTo>
                <a:cubicBezTo>
                  <a:pt x="186" y="130"/>
                  <a:pt x="166" y="130"/>
                  <a:pt x="157" y="122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71" y="159"/>
                  <a:pt x="184" y="167"/>
                  <a:pt x="198" y="165"/>
                </a:cubicBezTo>
                <a:cubicBezTo>
                  <a:pt x="211" y="164"/>
                  <a:pt x="231" y="161"/>
                  <a:pt x="231" y="161"/>
                </a:cubicBezTo>
                <a:cubicBezTo>
                  <a:pt x="231" y="161"/>
                  <a:pt x="218" y="157"/>
                  <a:pt x="219" y="152"/>
                </a:cubicBezTo>
                <a:cubicBezTo>
                  <a:pt x="219" y="147"/>
                  <a:pt x="224" y="147"/>
                  <a:pt x="227" y="149"/>
                </a:cubicBezTo>
                <a:cubicBezTo>
                  <a:pt x="230" y="151"/>
                  <a:pt x="236" y="152"/>
                  <a:pt x="236" y="152"/>
                </a:cubicBezTo>
                <a:cubicBezTo>
                  <a:pt x="236" y="152"/>
                  <a:pt x="225" y="147"/>
                  <a:pt x="225" y="143"/>
                </a:cubicBezTo>
                <a:cubicBezTo>
                  <a:pt x="224" y="140"/>
                  <a:pt x="225" y="136"/>
                  <a:pt x="229" y="137"/>
                </a:cubicBezTo>
                <a:cubicBezTo>
                  <a:pt x="234" y="138"/>
                  <a:pt x="238" y="140"/>
                  <a:pt x="242" y="140"/>
                </a:cubicBezTo>
                <a:cubicBezTo>
                  <a:pt x="245" y="140"/>
                  <a:pt x="247" y="138"/>
                  <a:pt x="247" y="138"/>
                </a:cubicBezTo>
                <a:close/>
                <a:moveTo>
                  <a:pt x="157" y="78"/>
                </a:moveTo>
                <a:cubicBezTo>
                  <a:pt x="166" y="75"/>
                  <a:pt x="182" y="74"/>
                  <a:pt x="184" y="72"/>
                </a:cubicBezTo>
                <a:cubicBezTo>
                  <a:pt x="187" y="70"/>
                  <a:pt x="192" y="55"/>
                  <a:pt x="196" y="55"/>
                </a:cubicBezTo>
                <a:cubicBezTo>
                  <a:pt x="201" y="55"/>
                  <a:pt x="206" y="57"/>
                  <a:pt x="206" y="57"/>
                </a:cubicBezTo>
                <a:cubicBezTo>
                  <a:pt x="206" y="57"/>
                  <a:pt x="198" y="44"/>
                  <a:pt x="181" y="40"/>
                </a:cubicBezTo>
                <a:cubicBezTo>
                  <a:pt x="174" y="38"/>
                  <a:pt x="165" y="39"/>
                  <a:pt x="157" y="41"/>
                </a:cubicBezTo>
                <a:cubicBezTo>
                  <a:pt x="157" y="54"/>
                  <a:pt x="157" y="54"/>
                  <a:pt x="157" y="54"/>
                </a:cubicBezTo>
                <a:cubicBezTo>
                  <a:pt x="159" y="53"/>
                  <a:pt x="161" y="53"/>
                  <a:pt x="162" y="53"/>
                </a:cubicBezTo>
                <a:cubicBezTo>
                  <a:pt x="174" y="52"/>
                  <a:pt x="188" y="52"/>
                  <a:pt x="188" y="52"/>
                </a:cubicBezTo>
                <a:cubicBezTo>
                  <a:pt x="188" y="52"/>
                  <a:pt x="170" y="55"/>
                  <a:pt x="164" y="57"/>
                </a:cubicBezTo>
                <a:cubicBezTo>
                  <a:pt x="162" y="58"/>
                  <a:pt x="160" y="58"/>
                  <a:pt x="157" y="60"/>
                </a:cubicBezTo>
                <a:lnTo>
                  <a:pt x="157" y="78"/>
                </a:lnTo>
                <a:close/>
                <a:moveTo>
                  <a:pt x="157" y="85"/>
                </a:moveTo>
                <a:cubicBezTo>
                  <a:pt x="154" y="84"/>
                  <a:pt x="151" y="82"/>
                  <a:pt x="154" y="79"/>
                </a:cubicBezTo>
                <a:cubicBezTo>
                  <a:pt x="155" y="79"/>
                  <a:pt x="156" y="78"/>
                  <a:pt x="157" y="78"/>
                </a:cubicBezTo>
                <a:cubicBezTo>
                  <a:pt x="157" y="60"/>
                  <a:pt x="157" y="60"/>
                  <a:pt x="157" y="60"/>
                </a:cubicBezTo>
                <a:cubicBezTo>
                  <a:pt x="149" y="64"/>
                  <a:pt x="137" y="71"/>
                  <a:pt x="137" y="71"/>
                </a:cubicBezTo>
                <a:cubicBezTo>
                  <a:pt x="135" y="70"/>
                  <a:pt x="135" y="70"/>
                  <a:pt x="135" y="70"/>
                </a:cubicBezTo>
                <a:cubicBezTo>
                  <a:pt x="135" y="70"/>
                  <a:pt x="147" y="58"/>
                  <a:pt x="157" y="54"/>
                </a:cubicBezTo>
                <a:cubicBezTo>
                  <a:pt x="157" y="41"/>
                  <a:pt x="157" y="41"/>
                  <a:pt x="157" y="41"/>
                </a:cubicBezTo>
                <a:cubicBezTo>
                  <a:pt x="148" y="43"/>
                  <a:pt x="141" y="47"/>
                  <a:pt x="141" y="47"/>
                </a:cubicBezTo>
                <a:cubicBezTo>
                  <a:pt x="141" y="47"/>
                  <a:pt x="136" y="20"/>
                  <a:pt x="124" y="10"/>
                </a:cubicBezTo>
                <a:cubicBezTo>
                  <a:pt x="123" y="10"/>
                  <a:pt x="123" y="9"/>
                  <a:pt x="122" y="9"/>
                </a:cubicBezTo>
                <a:cubicBezTo>
                  <a:pt x="122" y="23"/>
                  <a:pt x="122" y="23"/>
                  <a:pt x="122" y="23"/>
                </a:cubicBezTo>
                <a:cubicBezTo>
                  <a:pt x="124" y="26"/>
                  <a:pt x="127" y="29"/>
                  <a:pt x="128" y="33"/>
                </a:cubicBezTo>
                <a:cubicBezTo>
                  <a:pt x="135" y="45"/>
                  <a:pt x="131" y="58"/>
                  <a:pt x="131" y="58"/>
                </a:cubicBezTo>
                <a:cubicBezTo>
                  <a:pt x="131" y="58"/>
                  <a:pt x="129" y="50"/>
                  <a:pt x="127" y="43"/>
                </a:cubicBezTo>
                <a:cubicBezTo>
                  <a:pt x="127" y="41"/>
                  <a:pt x="125" y="36"/>
                  <a:pt x="122" y="30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5" y="102"/>
                  <a:pt x="129" y="105"/>
                  <a:pt x="130" y="108"/>
                </a:cubicBezTo>
                <a:cubicBezTo>
                  <a:pt x="131" y="114"/>
                  <a:pt x="142" y="142"/>
                  <a:pt x="156" y="150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57" y="122"/>
                  <a:pt x="157" y="122"/>
                  <a:pt x="157" y="122"/>
                </a:cubicBezTo>
                <a:cubicBezTo>
                  <a:pt x="157" y="121"/>
                  <a:pt x="157" y="121"/>
                  <a:pt x="157" y="121"/>
                </a:cubicBezTo>
                <a:cubicBezTo>
                  <a:pt x="149" y="112"/>
                  <a:pt x="136" y="102"/>
                  <a:pt x="132" y="95"/>
                </a:cubicBezTo>
                <a:cubicBezTo>
                  <a:pt x="128" y="89"/>
                  <a:pt x="130" y="86"/>
                  <a:pt x="130" y="86"/>
                </a:cubicBezTo>
                <a:cubicBezTo>
                  <a:pt x="130" y="86"/>
                  <a:pt x="144" y="106"/>
                  <a:pt x="157" y="117"/>
                </a:cubicBezTo>
                <a:cubicBezTo>
                  <a:pt x="157" y="85"/>
                  <a:pt x="157" y="85"/>
                  <a:pt x="157" y="85"/>
                </a:cubicBezTo>
                <a:close/>
                <a:moveTo>
                  <a:pt x="122" y="171"/>
                </a:moveTo>
                <a:cubicBezTo>
                  <a:pt x="122" y="122"/>
                  <a:pt x="122" y="122"/>
                  <a:pt x="122" y="122"/>
                </a:cubicBezTo>
                <a:cubicBezTo>
                  <a:pt x="124" y="125"/>
                  <a:pt x="126" y="128"/>
                  <a:pt x="127" y="131"/>
                </a:cubicBezTo>
                <a:cubicBezTo>
                  <a:pt x="133" y="140"/>
                  <a:pt x="130" y="152"/>
                  <a:pt x="125" y="164"/>
                </a:cubicBezTo>
                <a:cubicBezTo>
                  <a:pt x="125" y="167"/>
                  <a:pt x="123" y="169"/>
                  <a:pt x="122" y="171"/>
                </a:cubicBezTo>
                <a:close/>
                <a:moveTo>
                  <a:pt x="122" y="9"/>
                </a:moveTo>
                <a:cubicBezTo>
                  <a:pt x="111" y="0"/>
                  <a:pt x="102" y="1"/>
                  <a:pt x="102" y="1"/>
                </a:cubicBezTo>
                <a:cubicBezTo>
                  <a:pt x="102" y="1"/>
                  <a:pt x="109" y="7"/>
                  <a:pt x="103" y="13"/>
                </a:cubicBezTo>
                <a:cubicBezTo>
                  <a:pt x="97" y="18"/>
                  <a:pt x="97" y="41"/>
                  <a:pt x="99" y="48"/>
                </a:cubicBezTo>
                <a:cubicBezTo>
                  <a:pt x="100" y="54"/>
                  <a:pt x="107" y="63"/>
                  <a:pt x="102" y="63"/>
                </a:cubicBezTo>
                <a:cubicBezTo>
                  <a:pt x="99" y="63"/>
                  <a:pt x="91" y="56"/>
                  <a:pt x="84" y="49"/>
                </a:cubicBezTo>
                <a:cubicBezTo>
                  <a:pt x="84" y="83"/>
                  <a:pt x="84" y="83"/>
                  <a:pt x="84" y="83"/>
                </a:cubicBezTo>
                <a:cubicBezTo>
                  <a:pt x="104" y="85"/>
                  <a:pt x="112" y="84"/>
                  <a:pt x="112" y="84"/>
                </a:cubicBezTo>
                <a:cubicBezTo>
                  <a:pt x="112" y="84"/>
                  <a:pt x="98" y="89"/>
                  <a:pt x="84" y="89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95" y="97"/>
                  <a:pt x="104" y="94"/>
                  <a:pt x="104" y="94"/>
                </a:cubicBezTo>
                <a:cubicBezTo>
                  <a:pt x="104" y="94"/>
                  <a:pt x="111" y="104"/>
                  <a:pt x="101" y="107"/>
                </a:cubicBezTo>
                <a:cubicBezTo>
                  <a:pt x="97" y="108"/>
                  <a:pt x="91" y="108"/>
                  <a:pt x="84" y="109"/>
                </a:cubicBezTo>
                <a:cubicBezTo>
                  <a:pt x="84" y="132"/>
                  <a:pt x="84" y="132"/>
                  <a:pt x="84" y="132"/>
                </a:cubicBezTo>
                <a:cubicBezTo>
                  <a:pt x="90" y="125"/>
                  <a:pt x="96" y="118"/>
                  <a:pt x="96" y="118"/>
                </a:cubicBezTo>
                <a:cubicBezTo>
                  <a:pt x="104" y="113"/>
                  <a:pt x="104" y="113"/>
                  <a:pt x="104" y="113"/>
                </a:cubicBezTo>
                <a:cubicBezTo>
                  <a:pt x="104" y="113"/>
                  <a:pt x="94" y="125"/>
                  <a:pt x="84" y="139"/>
                </a:cubicBezTo>
                <a:cubicBezTo>
                  <a:pt x="84" y="182"/>
                  <a:pt x="84" y="182"/>
                  <a:pt x="84" y="182"/>
                </a:cubicBezTo>
                <a:cubicBezTo>
                  <a:pt x="84" y="182"/>
                  <a:pt x="85" y="182"/>
                  <a:pt x="85" y="181"/>
                </a:cubicBezTo>
                <a:cubicBezTo>
                  <a:pt x="91" y="176"/>
                  <a:pt x="99" y="164"/>
                  <a:pt x="99" y="163"/>
                </a:cubicBezTo>
                <a:cubicBezTo>
                  <a:pt x="99" y="162"/>
                  <a:pt x="102" y="156"/>
                  <a:pt x="102" y="156"/>
                </a:cubicBezTo>
                <a:cubicBezTo>
                  <a:pt x="102" y="156"/>
                  <a:pt x="102" y="175"/>
                  <a:pt x="102" y="180"/>
                </a:cubicBezTo>
                <a:cubicBezTo>
                  <a:pt x="101" y="185"/>
                  <a:pt x="103" y="191"/>
                  <a:pt x="105" y="195"/>
                </a:cubicBezTo>
                <a:cubicBezTo>
                  <a:pt x="108" y="199"/>
                  <a:pt x="109" y="201"/>
                  <a:pt x="109" y="201"/>
                </a:cubicBezTo>
                <a:cubicBezTo>
                  <a:pt x="109" y="201"/>
                  <a:pt x="106" y="191"/>
                  <a:pt x="107" y="190"/>
                </a:cubicBezTo>
                <a:cubicBezTo>
                  <a:pt x="108" y="189"/>
                  <a:pt x="117" y="181"/>
                  <a:pt x="122" y="171"/>
                </a:cubicBezTo>
                <a:cubicBezTo>
                  <a:pt x="122" y="122"/>
                  <a:pt x="122" y="122"/>
                  <a:pt x="122" y="122"/>
                </a:cubicBezTo>
                <a:cubicBezTo>
                  <a:pt x="118" y="117"/>
                  <a:pt x="114" y="113"/>
                  <a:pt x="114" y="110"/>
                </a:cubicBezTo>
                <a:cubicBezTo>
                  <a:pt x="114" y="107"/>
                  <a:pt x="117" y="97"/>
                  <a:pt x="117" y="97"/>
                </a:cubicBezTo>
                <a:cubicBezTo>
                  <a:pt x="117" y="97"/>
                  <a:pt x="119" y="98"/>
                  <a:pt x="122" y="100"/>
                </a:cubicBezTo>
                <a:cubicBezTo>
                  <a:pt x="122" y="30"/>
                  <a:pt x="122" y="30"/>
                  <a:pt x="122" y="30"/>
                </a:cubicBezTo>
                <a:cubicBezTo>
                  <a:pt x="117" y="21"/>
                  <a:pt x="112" y="11"/>
                  <a:pt x="112" y="11"/>
                </a:cubicBezTo>
                <a:cubicBezTo>
                  <a:pt x="112" y="11"/>
                  <a:pt x="117" y="16"/>
                  <a:pt x="122" y="23"/>
                </a:cubicBezTo>
                <a:lnTo>
                  <a:pt x="122" y="9"/>
                </a:lnTo>
                <a:close/>
                <a:moveTo>
                  <a:pt x="84" y="49"/>
                </a:moveTo>
                <a:cubicBezTo>
                  <a:pt x="78" y="43"/>
                  <a:pt x="73" y="38"/>
                  <a:pt x="72" y="37"/>
                </a:cubicBezTo>
                <a:cubicBezTo>
                  <a:pt x="69" y="35"/>
                  <a:pt x="42" y="20"/>
                  <a:pt x="28" y="18"/>
                </a:cubicBezTo>
                <a:cubicBezTo>
                  <a:pt x="15" y="16"/>
                  <a:pt x="13" y="17"/>
                  <a:pt x="13" y="17"/>
                </a:cubicBezTo>
                <a:cubicBezTo>
                  <a:pt x="13" y="17"/>
                  <a:pt x="19" y="32"/>
                  <a:pt x="23" y="35"/>
                </a:cubicBezTo>
                <a:cubicBezTo>
                  <a:pt x="26" y="39"/>
                  <a:pt x="36" y="43"/>
                  <a:pt x="31" y="46"/>
                </a:cubicBezTo>
                <a:cubicBezTo>
                  <a:pt x="25" y="49"/>
                  <a:pt x="3" y="39"/>
                  <a:pt x="3" y="39"/>
                </a:cubicBezTo>
                <a:cubicBezTo>
                  <a:pt x="3" y="39"/>
                  <a:pt x="0" y="47"/>
                  <a:pt x="0" y="56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9"/>
                  <a:pt x="3" y="78"/>
                  <a:pt x="11" y="85"/>
                </a:cubicBezTo>
                <a:cubicBezTo>
                  <a:pt x="31" y="102"/>
                  <a:pt x="45" y="107"/>
                  <a:pt x="61" y="105"/>
                </a:cubicBezTo>
                <a:cubicBezTo>
                  <a:pt x="68" y="105"/>
                  <a:pt x="76" y="102"/>
                  <a:pt x="84" y="100"/>
                </a:cubicBezTo>
                <a:cubicBezTo>
                  <a:pt x="84" y="89"/>
                  <a:pt x="84" y="89"/>
                  <a:pt x="84" y="89"/>
                </a:cubicBezTo>
                <a:cubicBezTo>
                  <a:pt x="80" y="89"/>
                  <a:pt x="76" y="88"/>
                  <a:pt x="73" y="87"/>
                </a:cubicBezTo>
                <a:cubicBezTo>
                  <a:pt x="57" y="83"/>
                  <a:pt x="42" y="73"/>
                  <a:pt x="42" y="73"/>
                </a:cubicBezTo>
                <a:cubicBezTo>
                  <a:pt x="42" y="73"/>
                  <a:pt x="62" y="80"/>
                  <a:pt x="83" y="83"/>
                </a:cubicBezTo>
                <a:cubicBezTo>
                  <a:pt x="83" y="83"/>
                  <a:pt x="84" y="83"/>
                  <a:pt x="84" y="83"/>
                </a:cubicBezTo>
                <a:cubicBezTo>
                  <a:pt x="84" y="49"/>
                  <a:pt x="84" y="49"/>
                  <a:pt x="84" y="49"/>
                </a:cubicBezTo>
                <a:close/>
                <a:moveTo>
                  <a:pt x="84" y="109"/>
                </a:moveTo>
                <a:cubicBezTo>
                  <a:pt x="72" y="110"/>
                  <a:pt x="58" y="112"/>
                  <a:pt x="51" y="116"/>
                </a:cubicBezTo>
                <a:cubicBezTo>
                  <a:pt x="39" y="123"/>
                  <a:pt x="39" y="135"/>
                  <a:pt x="37" y="141"/>
                </a:cubicBezTo>
                <a:cubicBezTo>
                  <a:pt x="36" y="147"/>
                  <a:pt x="29" y="149"/>
                  <a:pt x="29" y="149"/>
                </a:cubicBezTo>
                <a:cubicBezTo>
                  <a:pt x="29" y="149"/>
                  <a:pt x="37" y="154"/>
                  <a:pt x="43" y="149"/>
                </a:cubicBezTo>
                <a:cubicBezTo>
                  <a:pt x="49" y="144"/>
                  <a:pt x="52" y="134"/>
                  <a:pt x="58" y="135"/>
                </a:cubicBezTo>
                <a:cubicBezTo>
                  <a:pt x="65" y="136"/>
                  <a:pt x="52" y="152"/>
                  <a:pt x="50" y="155"/>
                </a:cubicBezTo>
                <a:cubicBezTo>
                  <a:pt x="50" y="158"/>
                  <a:pt x="47" y="178"/>
                  <a:pt x="50" y="186"/>
                </a:cubicBezTo>
                <a:cubicBezTo>
                  <a:pt x="53" y="193"/>
                  <a:pt x="55" y="195"/>
                  <a:pt x="55" y="195"/>
                </a:cubicBezTo>
                <a:cubicBezTo>
                  <a:pt x="55" y="195"/>
                  <a:pt x="51" y="206"/>
                  <a:pt x="58" y="211"/>
                </a:cubicBezTo>
                <a:cubicBezTo>
                  <a:pt x="65" y="216"/>
                  <a:pt x="73" y="215"/>
                  <a:pt x="73" y="215"/>
                </a:cubicBezTo>
                <a:cubicBezTo>
                  <a:pt x="73" y="215"/>
                  <a:pt x="75" y="218"/>
                  <a:pt x="78" y="217"/>
                </a:cubicBezTo>
                <a:cubicBezTo>
                  <a:pt x="81" y="216"/>
                  <a:pt x="86" y="212"/>
                  <a:pt x="82" y="208"/>
                </a:cubicBezTo>
                <a:cubicBezTo>
                  <a:pt x="78" y="204"/>
                  <a:pt x="76" y="205"/>
                  <a:pt x="75" y="207"/>
                </a:cubicBezTo>
                <a:cubicBezTo>
                  <a:pt x="73" y="209"/>
                  <a:pt x="73" y="213"/>
                  <a:pt x="73" y="213"/>
                </a:cubicBezTo>
                <a:cubicBezTo>
                  <a:pt x="73" y="213"/>
                  <a:pt x="62" y="213"/>
                  <a:pt x="59" y="209"/>
                </a:cubicBezTo>
                <a:cubicBezTo>
                  <a:pt x="57" y="204"/>
                  <a:pt x="55" y="198"/>
                  <a:pt x="57" y="194"/>
                </a:cubicBezTo>
                <a:cubicBezTo>
                  <a:pt x="59" y="191"/>
                  <a:pt x="64" y="186"/>
                  <a:pt x="68" y="188"/>
                </a:cubicBezTo>
                <a:cubicBezTo>
                  <a:pt x="73" y="188"/>
                  <a:pt x="79" y="187"/>
                  <a:pt x="84" y="182"/>
                </a:cubicBezTo>
                <a:cubicBezTo>
                  <a:pt x="84" y="139"/>
                  <a:pt x="84" y="139"/>
                  <a:pt x="84" y="139"/>
                </a:cubicBezTo>
                <a:cubicBezTo>
                  <a:pt x="83" y="141"/>
                  <a:pt x="82" y="143"/>
                  <a:pt x="81" y="145"/>
                </a:cubicBezTo>
                <a:cubicBezTo>
                  <a:pt x="71" y="162"/>
                  <a:pt x="65" y="172"/>
                  <a:pt x="65" y="172"/>
                </a:cubicBezTo>
                <a:cubicBezTo>
                  <a:pt x="65" y="172"/>
                  <a:pt x="70" y="153"/>
                  <a:pt x="76" y="143"/>
                </a:cubicBezTo>
                <a:cubicBezTo>
                  <a:pt x="79" y="140"/>
                  <a:pt x="81" y="136"/>
                  <a:pt x="84" y="132"/>
                </a:cubicBezTo>
                <a:lnTo>
                  <a:pt x="84" y="109"/>
                </a:lnTo>
                <a:close/>
              </a:path>
            </a:pathLst>
          </a:custGeom>
          <a:gradFill rotWithShape="1">
            <a:gsLst>
              <a:gs pos="0">
                <a:srgbClr val="FFFF99"/>
              </a:gs>
              <a:gs pos="100000">
                <a:srgbClr val="FFFF00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7" name="Freeform 1281"/>
          <p:cNvSpPr>
            <a:spLocks noEditPoints="1"/>
          </p:cNvSpPr>
          <p:nvPr/>
        </p:nvSpPr>
        <p:spPr bwMode="auto">
          <a:xfrm>
            <a:off x="7869238" y="1214438"/>
            <a:ext cx="925512" cy="817562"/>
          </a:xfrm>
          <a:custGeom>
            <a:avLst/>
            <a:gdLst>
              <a:gd name="T0" fmla="*/ 205 w 247"/>
              <a:gd name="T1" fmla="*/ 92 h 218"/>
              <a:gd name="T2" fmla="*/ 157 w 247"/>
              <a:gd name="T3" fmla="*/ 117 h 218"/>
              <a:gd name="T4" fmla="*/ 157 w 247"/>
              <a:gd name="T5" fmla="*/ 122 h 218"/>
              <a:gd name="T6" fmla="*/ 231 w 247"/>
              <a:gd name="T7" fmla="*/ 161 h 218"/>
              <a:gd name="T8" fmla="*/ 236 w 247"/>
              <a:gd name="T9" fmla="*/ 152 h 218"/>
              <a:gd name="T10" fmla="*/ 242 w 247"/>
              <a:gd name="T11" fmla="*/ 140 h 218"/>
              <a:gd name="T12" fmla="*/ 184 w 247"/>
              <a:gd name="T13" fmla="*/ 72 h 218"/>
              <a:gd name="T14" fmla="*/ 181 w 247"/>
              <a:gd name="T15" fmla="*/ 40 h 218"/>
              <a:gd name="T16" fmla="*/ 162 w 247"/>
              <a:gd name="T17" fmla="*/ 53 h 218"/>
              <a:gd name="T18" fmla="*/ 157 w 247"/>
              <a:gd name="T19" fmla="*/ 60 h 218"/>
              <a:gd name="T20" fmla="*/ 154 w 247"/>
              <a:gd name="T21" fmla="*/ 79 h 218"/>
              <a:gd name="T22" fmla="*/ 137 w 247"/>
              <a:gd name="T23" fmla="*/ 71 h 218"/>
              <a:gd name="T24" fmla="*/ 157 w 247"/>
              <a:gd name="T25" fmla="*/ 41 h 218"/>
              <a:gd name="T26" fmla="*/ 122 w 247"/>
              <a:gd name="T27" fmla="*/ 9 h 218"/>
              <a:gd name="T28" fmla="*/ 131 w 247"/>
              <a:gd name="T29" fmla="*/ 58 h 218"/>
              <a:gd name="T30" fmla="*/ 122 w 247"/>
              <a:gd name="T31" fmla="*/ 100 h 218"/>
              <a:gd name="T32" fmla="*/ 157 w 247"/>
              <a:gd name="T33" fmla="*/ 151 h 218"/>
              <a:gd name="T34" fmla="*/ 132 w 247"/>
              <a:gd name="T35" fmla="*/ 95 h 218"/>
              <a:gd name="T36" fmla="*/ 157 w 247"/>
              <a:gd name="T37" fmla="*/ 85 h 218"/>
              <a:gd name="T38" fmla="*/ 127 w 247"/>
              <a:gd name="T39" fmla="*/ 131 h 218"/>
              <a:gd name="T40" fmla="*/ 122 w 247"/>
              <a:gd name="T41" fmla="*/ 9 h 218"/>
              <a:gd name="T42" fmla="*/ 99 w 247"/>
              <a:gd name="T43" fmla="*/ 48 h 218"/>
              <a:gd name="T44" fmla="*/ 84 w 247"/>
              <a:gd name="T45" fmla="*/ 83 h 218"/>
              <a:gd name="T46" fmla="*/ 84 w 247"/>
              <a:gd name="T47" fmla="*/ 100 h 218"/>
              <a:gd name="T48" fmla="*/ 84 w 247"/>
              <a:gd name="T49" fmla="*/ 109 h 218"/>
              <a:gd name="T50" fmla="*/ 104 w 247"/>
              <a:gd name="T51" fmla="*/ 113 h 218"/>
              <a:gd name="T52" fmla="*/ 85 w 247"/>
              <a:gd name="T53" fmla="*/ 181 h 218"/>
              <a:gd name="T54" fmla="*/ 102 w 247"/>
              <a:gd name="T55" fmla="*/ 180 h 218"/>
              <a:gd name="T56" fmla="*/ 107 w 247"/>
              <a:gd name="T57" fmla="*/ 190 h 218"/>
              <a:gd name="T58" fmla="*/ 114 w 247"/>
              <a:gd name="T59" fmla="*/ 110 h 218"/>
              <a:gd name="T60" fmla="*/ 122 w 247"/>
              <a:gd name="T61" fmla="*/ 30 h 218"/>
              <a:gd name="T62" fmla="*/ 122 w 247"/>
              <a:gd name="T63" fmla="*/ 9 h 218"/>
              <a:gd name="T64" fmla="*/ 28 w 247"/>
              <a:gd name="T65" fmla="*/ 18 h 218"/>
              <a:gd name="T66" fmla="*/ 31 w 247"/>
              <a:gd name="T67" fmla="*/ 46 h 218"/>
              <a:gd name="T68" fmla="*/ 0 w 247"/>
              <a:gd name="T69" fmla="*/ 61 h 218"/>
              <a:gd name="T70" fmla="*/ 84 w 247"/>
              <a:gd name="T71" fmla="*/ 100 h 218"/>
              <a:gd name="T72" fmla="*/ 42 w 247"/>
              <a:gd name="T73" fmla="*/ 73 h 218"/>
              <a:gd name="T74" fmla="*/ 84 w 247"/>
              <a:gd name="T75" fmla="*/ 49 h 218"/>
              <a:gd name="T76" fmla="*/ 37 w 247"/>
              <a:gd name="T77" fmla="*/ 141 h 218"/>
              <a:gd name="T78" fmla="*/ 58 w 247"/>
              <a:gd name="T79" fmla="*/ 135 h 218"/>
              <a:gd name="T80" fmla="*/ 55 w 247"/>
              <a:gd name="T81" fmla="*/ 195 h 218"/>
              <a:gd name="T82" fmla="*/ 78 w 247"/>
              <a:gd name="T83" fmla="*/ 217 h 218"/>
              <a:gd name="T84" fmla="*/ 73 w 247"/>
              <a:gd name="T85" fmla="*/ 213 h 218"/>
              <a:gd name="T86" fmla="*/ 68 w 247"/>
              <a:gd name="T87" fmla="*/ 188 h 218"/>
              <a:gd name="T88" fmla="*/ 81 w 247"/>
              <a:gd name="T89" fmla="*/ 145 h 218"/>
              <a:gd name="T90" fmla="*/ 84 w 247"/>
              <a:gd name="T91" fmla="*/ 132 h 21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247"/>
              <a:gd name="T139" fmla="*/ 0 h 218"/>
              <a:gd name="T140" fmla="*/ 247 w 247"/>
              <a:gd name="T141" fmla="*/ 218 h 218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247" h="218">
                <a:moveTo>
                  <a:pt x="247" y="138"/>
                </a:moveTo>
                <a:cubicBezTo>
                  <a:pt x="247" y="138"/>
                  <a:pt x="240" y="134"/>
                  <a:pt x="240" y="129"/>
                </a:cubicBezTo>
                <a:cubicBezTo>
                  <a:pt x="239" y="123"/>
                  <a:pt x="228" y="99"/>
                  <a:pt x="205" y="92"/>
                </a:cubicBezTo>
                <a:cubicBezTo>
                  <a:pt x="182" y="84"/>
                  <a:pt x="167" y="85"/>
                  <a:pt x="162" y="86"/>
                </a:cubicBezTo>
                <a:cubicBezTo>
                  <a:pt x="161" y="86"/>
                  <a:pt x="159" y="86"/>
                  <a:pt x="157" y="85"/>
                </a:cubicBezTo>
                <a:cubicBezTo>
                  <a:pt x="157" y="117"/>
                  <a:pt x="157" y="117"/>
                  <a:pt x="157" y="117"/>
                </a:cubicBezTo>
                <a:cubicBezTo>
                  <a:pt x="161" y="119"/>
                  <a:pt x="163" y="121"/>
                  <a:pt x="166" y="122"/>
                </a:cubicBezTo>
                <a:cubicBezTo>
                  <a:pt x="182" y="130"/>
                  <a:pt x="186" y="130"/>
                  <a:pt x="186" y="130"/>
                </a:cubicBezTo>
                <a:cubicBezTo>
                  <a:pt x="186" y="130"/>
                  <a:pt x="166" y="130"/>
                  <a:pt x="157" y="122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71" y="159"/>
                  <a:pt x="184" y="167"/>
                  <a:pt x="198" y="165"/>
                </a:cubicBezTo>
                <a:cubicBezTo>
                  <a:pt x="211" y="164"/>
                  <a:pt x="231" y="161"/>
                  <a:pt x="231" y="161"/>
                </a:cubicBezTo>
                <a:cubicBezTo>
                  <a:pt x="231" y="161"/>
                  <a:pt x="218" y="157"/>
                  <a:pt x="219" y="152"/>
                </a:cubicBezTo>
                <a:cubicBezTo>
                  <a:pt x="219" y="147"/>
                  <a:pt x="224" y="147"/>
                  <a:pt x="227" y="149"/>
                </a:cubicBezTo>
                <a:cubicBezTo>
                  <a:pt x="230" y="151"/>
                  <a:pt x="236" y="152"/>
                  <a:pt x="236" y="152"/>
                </a:cubicBezTo>
                <a:cubicBezTo>
                  <a:pt x="236" y="152"/>
                  <a:pt x="225" y="147"/>
                  <a:pt x="225" y="143"/>
                </a:cubicBezTo>
                <a:cubicBezTo>
                  <a:pt x="224" y="140"/>
                  <a:pt x="225" y="136"/>
                  <a:pt x="229" y="137"/>
                </a:cubicBezTo>
                <a:cubicBezTo>
                  <a:pt x="234" y="138"/>
                  <a:pt x="238" y="140"/>
                  <a:pt x="242" y="140"/>
                </a:cubicBezTo>
                <a:cubicBezTo>
                  <a:pt x="245" y="140"/>
                  <a:pt x="247" y="138"/>
                  <a:pt x="247" y="138"/>
                </a:cubicBezTo>
                <a:close/>
                <a:moveTo>
                  <a:pt x="157" y="78"/>
                </a:moveTo>
                <a:cubicBezTo>
                  <a:pt x="166" y="75"/>
                  <a:pt x="182" y="74"/>
                  <a:pt x="184" y="72"/>
                </a:cubicBezTo>
                <a:cubicBezTo>
                  <a:pt x="187" y="70"/>
                  <a:pt x="192" y="55"/>
                  <a:pt x="196" y="55"/>
                </a:cubicBezTo>
                <a:cubicBezTo>
                  <a:pt x="201" y="55"/>
                  <a:pt x="206" y="57"/>
                  <a:pt x="206" y="57"/>
                </a:cubicBezTo>
                <a:cubicBezTo>
                  <a:pt x="206" y="57"/>
                  <a:pt x="198" y="44"/>
                  <a:pt x="181" y="40"/>
                </a:cubicBezTo>
                <a:cubicBezTo>
                  <a:pt x="174" y="38"/>
                  <a:pt x="165" y="39"/>
                  <a:pt x="157" y="41"/>
                </a:cubicBezTo>
                <a:cubicBezTo>
                  <a:pt x="157" y="54"/>
                  <a:pt x="157" y="54"/>
                  <a:pt x="157" y="54"/>
                </a:cubicBezTo>
                <a:cubicBezTo>
                  <a:pt x="159" y="53"/>
                  <a:pt x="161" y="53"/>
                  <a:pt x="162" y="53"/>
                </a:cubicBezTo>
                <a:cubicBezTo>
                  <a:pt x="174" y="52"/>
                  <a:pt x="188" y="52"/>
                  <a:pt x="188" y="52"/>
                </a:cubicBezTo>
                <a:cubicBezTo>
                  <a:pt x="188" y="52"/>
                  <a:pt x="170" y="55"/>
                  <a:pt x="164" y="57"/>
                </a:cubicBezTo>
                <a:cubicBezTo>
                  <a:pt x="162" y="58"/>
                  <a:pt x="160" y="58"/>
                  <a:pt x="157" y="60"/>
                </a:cubicBezTo>
                <a:lnTo>
                  <a:pt x="157" y="78"/>
                </a:lnTo>
                <a:close/>
                <a:moveTo>
                  <a:pt x="157" y="85"/>
                </a:moveTo>
                <a:cubicBezTo>
                  <a:pt x="154" y="84"/>
                  <a:pt x="151" y="82"/>
                  <a:pt x="154" y="79"/>
                </a:cubicBezTo>
                <a:cubicBezTo>
                  <a:pt x="155" y="79"/>
                  <a:pt x="156" y="78"/>
                  <a:pt x="157" y="78"/>
                </a:cubicBezTo>
                <a:cubicBezTo>
                  <a:pt x="157" y="60"/>
                  <a:pt x="157" y="60"/>
                  <a:pt x="157" y="60"/>
                </a:cubicBezTo>
                <a:cubicBezTo>
                  <a:pt x="149" y="64"/>
                  <a:pt x="137" y="71"/>
                  <a:pt x="137" y="71"/>
                </a:cubicBezTo>
                <a:cubicBezTo>
                  <a:pt x="135" y="70"/>
                  <a:pt x="135" y="70"/>
                  <a:pt x="135" y="70"/>
                </a:cubicBezTo>
                <a:cubicBezTo>
                  <a:pt x="135" y="70"/>
                  <a:pt x="147" y="58"/>
                  <a:pt x="157" y="54"/>
                </a:cubicBezTo>
                <a:cubicBezTo>
                  <a:pt x="157" y="41"/>
                  <a:pt x="157" y="41"/>
                  <a:pt x="157" y="41"/>
                </a:cubicBezTo>
                <a:cubicBezTo>
                  <a:pt x="148" y="43"/>
                  <a:pt x="141" y="47"/>
                  <a:pt x="141" y="47"/>
                </a:cubicBezTo>
                <a:cubicBezTo>
                  <a:pt x="141" y="47"/>
                  <a:pt x="136" y="20"/>
                  <a:pt x="124" y="10"/>
                </a:cubicBezTo>
                <a:cubicBezTo>
                  <a:pt x="123" y="10"/>
                  <a:pt x="123" y="9"/>
                  <a:pt x="122" y="9"/>
                </a:cubicBezTo>
                <a:cubicBezTo>
                  <a:pt x="122" y="23"/>
                  <a:pt x="122" y="23"/>
                  <a:pt x="122" y="23"/>
                </a:cubicBezTo>
                <a:cubicBezTo>
                  <a:pt x="124" y="26"/>
                  <a:pt x="127" y="29"/>
                  <a:pt x="128" y="33"/>
                </a:cubicBezTo>
                <a:cubicBezTo>
                  <a:pt x="135" y="45"/>
                  <a:pt x="131" y="58"/>
                  <a:pt x="131" y="58"/>
                </a:cubicBezTo>
                <a:cubicBezTo>
                  <a:pt x="131" y="58"/>
                  <a:pt x="129" y="50"/>
                  <a:pt x="127" y="43"/>
                </a:cubicBezTo>
                <a:cubicBezTo>
                  <a:pt x="127" y="41"/>
                  <a:pt x="125" y="36"/>
                  <a:pt x="122" y="30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5" y="102"/>
                  <a:pt x="129" y="105"/>
                  <a:pt x="130" y="108"/>
                </a:cubicBezTo>
                <a:cubicBezTo>
                  <a:pt x="131" y="114"/>
                  <a:pt x="142" y="142"/>
                  <a:pt x="156" y="150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57" y="122"/>
                  <a:pt x="157" y="122"/>
                  <a:pt x="157" y="122"/>
                </a:cubicBezTo>
                <a:cubicBezTo>
                  <a:pt x="157" y="121"/>
                  <a:pt x="157" y="121"/>
                  <a:pt x="157" y="121"/>
                </a:cubicBezTo>
                <a:cubicBezTo>
                  <a:pt x="149" y="112"/>
                  <a:pt x="136" y="102"/>
                  <a:pt x="132" y="95"/>
                </a:cubicBezTo>
                <a:cubicBezTo>
                  <a:pt x="128" y="89"/>
                  <a:pt x="130" y="86"/>
                  <a:pt x="130" y="86"/>
                </a:cubicBezTo>
                <a:cubicBezTo>
                  <a:pt x="130" y="86"/>
                  <a:pt x="144" y="106"/>
                  <a:pt x="157" y="117"/>
                </a:cubicBezTo>
                <a:cubicBezTo>
                  <a:pt x="157" y="85"/>
                  <a:pt x="157" y="85"/>
                  <a:pt x="157" y="85"/>
                </a:cubicBezTo>
                <a:close/>
                <a:moveTo>
                  <a:pt x="122" y="171"/>
                </a:moveTo>
                <a:cubicBezTo>
                  <a:pt x="122" y="122"/>
                  <a:pt x="122" y="122"/>
                  <a:pt x="122" y="122"/>
                </a:cubicBezTo>
                <a:cubicBezTo>
                  <a:pt x="124" y="125"/>
                  <a:pt x="126" y="128"/>
                  <a:pt x="127" y="131"/>
                </a:cubicBezTo>
                <a:cubicBezTo>
                  <a:pt x="133" y="140"/>
                  <a:pt x="130" y="152"/>
                  <a:pt x="125" y="164"/>
                </a:cubicBezTo>
                <a:cubicBezTo>
                  <a:pt x="125" y="167"/>
                  <a:pt x="123" y="169"/>
                  <a:pt x="122" y="171"/>
                </a:cubicBezTo>
                <a:close/>
                <a:moveTo>
                  <a:pt x="122" y="9"/>
                </a:moveTo>
                <a:cubicBezTo>
                  <a:pt x="111" y="0"/>
                  <a:pt x="102" y="1"/>
                  <a:pt x="102" y="1"/>
                </a:cubicBezTo>
                <a:cubicBezTo>
                  <a:pt x="102" y="1"/>
                  <a:pt x="109" y="7"/>
                  <a:pt x="103" y="13"/>
                </a:cubicBezTo>
                <a:cubicBezTo>
                  <a:pt x="97" y="18"/>
                  <a:pt x="97" y="41"/>
                  <a:pt x="99" y="48"/>
                </a:cubicBezTo>
                <a:cubicBezTo>
                  <a:pt x="100" y="54"/>
                  <a:pt x="107" y="63"/>
                  <a:pt x="102" y="63"/>
                </a:cubicBezTo>
                <a:cubicBezTo>
                  <a:pt x="99" y="63"/>
                  <a:pt x="91" y="56"/>
                  <a:pt x="84" y="49"/>
                </a:cubicBezTo>
                <a:cubicBezTo>
                  <a:pt x="84" y="83"/>
                  <a:pt x="84" y="83"/>
                  <a:pt x="84" y="83"/>
                </a:cubicBezTo>
                <a:cubicBezTo>
                  <a:pt x="104" y="85"/>
                  <a:pt x="112" y="84"/>
                  <a:pt x="112" y="84"/>
                </a:cubicBezTo>
                <a:cubicBezTo>
                  <a:pt x="112" y="84"/>
                  <a:pt x="98" y="89"/>
                  <a:pt x="84" y="89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95" y="97"/>
                  <a:pt x="104" y="94"/>
                  <a:pt x="104" y="94"/>
                </a:cubicBezTo>
                <a:cubicBezTo>
                  <a:pt x="104" y="94"/>
                  <a:pt x="111" y="104"/>
                  <a:pt x="101" y="107"/>
                </a:cubicBezTo>
                <a:cubicBezTo>
                  <a:pt x="97" y="108"/>
                  <a:pt x="91" y="108"/>
                  <a:pt x="84" y="109"/>
                </a:cubicBezTo>
                <a:cubicBezTo>
                  <a:pt x="84" y="132"/>
                  <a:pt x="84" y="132"/>
                  <a:pt x="84" y="132"/>
                </a:cubicBezTo>
                <a:cubicBezTo>
                  <a:pt x="90" y="125"/>
                  <a:pt x="96" y="118"/>
                  <a:pt x="96" y="118"/>
                </a:cubicBezTo>
                <a:cubicBezTo>
                  <a:pt x="104" y="113"/>
                  <a:pt x="104" y="113"/>
                  <a:pt x="104" y="113"/>
                </a:cubicBezTo>
                <a:cubicBezTo>
                  <a:pt x="104" y="113"/>
                  <a:pt x="94" y="125"/>
                  <a:pt x="84" y="139"/>
                </a:cubicBezTo>
                <a:cubicBezTo>
                  <a:pt x="84" y="182"/>
                  <a:pt x="84" y="182"/>
                  <a:pt x="84" y="182"/>
                </a:cubicBezTo>
                <a:cubicBezTo>
                  <a:pt x="84" y="182"/>
                  <a:pt x="85" y="182"/>
                  <a:pt x="85" y="181"/>
                </a:cubicBezTo>
                <a:cubicBezTo>
                  <a:pt x="91" y="176"/>
                  <a:pt x="99" y="164"/>
                  <a:pt x="99" y="163"/>
                </a:cubicBezTo>
                <a:cubicBezTo>
                  <a:pt x="99" y="162"/>
                  <a:pt x="102" y="156"/>
                  <a:pt x="102" y="156"/>
                </a:cubicBezTo>
                <a:cubicBezTo>
                  <a:pt x="102" y="156"/>
                  <a:pt x="102" y="175"/>
                  <a:pt x="102" y="180"/>
                </a:cubicBezTo>
                <a:cubicBezTo>
                  <a:pt x="101" y="185"/>
                  <a:pt x="103" y="191"/>
                  <a:pt x="105" y="195"/>
                </a:cubicBezTo>
                <a:cubicBezTo>
                  <a:pt x="108" y="199"/>
                  <a:pt x="109" y="201"/>
                  <a:pt x="109" y="201"/>
                </a:cubicBezTo>
                <a:cubicBezTo>
                  <a:pt x="109" y="201"/>
                  <a:pt x="106" y="191"/>
                  <a:pt x="107" y="190"/>
                </a:cubicBezTo>
                <a:cubicBezTo>
                  <a:pt x="108" y="189"/>
                  <a:pt x="117" y="181"/>
                  <a:pt x="122" y="171"/>
                </a:cubicBezTo>
                <a:cubicBezTo>
                  <a:pt x="122" y="122"/>
                  <a:pt x="122" y="122"/>
                  <a:pt x="122" y="122"/>
                </a:cubicBezTo>
                <a:cubicBezTo>
                  <a:pt x="118" y="117"/>
                  <a:pt x="114" y="113"/>
                  <a:pt x="114" y="110"/>
                </a:cubicBezTo>
                <a:cubicBezTo>
                  <a:pt x="114" y="107"/>
                  <a:pt x="117" y="97"/>
                  <a:pt x="117" y="97"/>
                </a:cubicBezTo>
                <a:cubicBezTo>
                  <a:pt x="117" y="97"/>
                  <a:pt x="119" y="98"/>
                  <a:pt x="122" y="100"/>
                </a:cubicBezTo>
                <a:cubicBezTo>
                  <a:pt x="122" y="30"/>
                  <a:pt x="122" y="30"/>
                  <a:pt x="122" y="30"/>
                </a:cubicBezTo>
                <a:cubicBezTo>
                  <a:pt x="117" y="21"/>
                  <a:pt x="112" y="11"/>
                  <a:pt x="112" y="11"/>
                </a:cubicBezTo>
                <a:cubicBezTo>
                  <a:pt x="112" y="11"/>
                  <a:pt x="117" y="16"/>
                  <a:pt x="122" y="23"/>
                </a:cubicBezTo>
                <a:lnTo>
                  <a:pt x="122" y="9"/>
                </a:lnTo>
                <a:close/>
                <a:moveTo>
                  <a:pt x="84" y="49"/>
                </a:moveTo>
                <a:cubicBezTo>
                  <a:pt x="78" y="43"/>
                  <a:pt x="73" y="38"/>
                  <a:pt x="72" y="37"/>
                </a:cubicBezTo>
                <a:cubicBezTo>
                  <a:pt x="69" y="35"/>
                  <a:pt x="42" y="20"/>
                  <a:pt x="28" y="18"/>
                </a:cubicBezTo>
                <a:cubicBezTo>
                  <a:pt x="15" y="16"/>
                  <a:pt x="13" y="17"/>
                  <a:pt x="13" y="17"/>
                </a:cubicBezTo>
                <a:cubicBezTo>
                  <a:pt x="13" y="17"/>
                  <a:pt x="19" y="32"/>
                  <a:pt x="23" y="35"/>
                </a:cubicBezTo>
                <a:cubicBezTo>
                  <a:pt x="26" y="39"/>
                  <a:pt x="36" y="43"/>
                  <a:pt x="31" y="46"/>
                </a:cubicBezTo>
                <a:cubicBezTo>
                  <a:pt x="25" y="49"/>
                  <a:pt x="3" y="39"/>
                  <a:pt x="3" y="39"/>
                </a:cubicBezTo>
                <a:cubicBezTo>
                  <a:pt x="3" y="39"/>
                  <a:pt x="0" y="47"/>
                  <a:pt x="0" y="56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9"/>
                  <a:pt x="3" y="78"/>
                  <a:pt x="11" y="85"/>
                </a:cubicBezTo>
                <a:cubicBezTo>
                  <a:pt x="31" y="102"/>
                  <a:pt x="45" y="107"/>
                  <a:pt x="61" y="105"/>
                </a:cubicBezTo>
                <a:cubicBezTo>
                  <a:pt x="68" y="105"/>
                  <a:pt x="76" y="102"/>
                  <a:pt x="84" y="100"/>
                </a:cubicBezTo>
                <a:cubicBezTo>
                  <a:pt x="84" y="89"/>
                  <a:pt x="84" y="89"/>
                  <a:pt x="84" y="89"/>
                </a:cubicBezTo>
                <a:cubicBezTo>
                  <a:pt x="80" y="89"/>
                  <a:pt x="76" y="88"/>
                  <a:pt x="73" y="87"/>
                </a:cubicBezTo>
                <a:cubicBezTo>
                  <a:pt x="57" y="83"/>
                  <a:pt x="42" y="73"/>
                  <a:pt x="42" y="73"/>
                </a:cubicBezTo>
                <a:cubicBezTo>
                  <a:pt x="42" y="73"/>
                  <a:pt x="62" y="80"/>
                  <a:pt x="83" y="83"/>
                </a:cubicBezTo>
                <a:cubicBezTo>
                  <a:pt x="83" y="83"/>
                  <a:pt x="84" y="83"/>
                  <a:pt x="84" y="83"/>
                </a:cubicBezTo>
                <a:cubicBezTo>
                  <a:pt x="84" y="49"/>
                  <a:pt x="84" y="49"/>
                  <a:pt x="84" y="49"/>
                </a:cubicBezTo>
                <a:close/>
                <a:moveTo>
                  <a:pt x="84" y="109"/>
                </a:moveTo>
                <a:cubicBezTo>
                  <a:pt x="72" y="110"/>
                  <a:pt x="58" y="112"/>
                  <a:pt x="51" y="116"/>
                </a:cubicBezTo>
                <a:cubicBezTo>
                  <a:pt x="39" y="123"/>
                  <a:pt x="39" y="135"/>
                  <a:pt x="37" y="141"/>
                </a:cubicBezTo>
                <a:cubicBezTo>
                  <a:pt x="36" y="147"/>
                  <a:pt x="29" y="149"/>
                  <a:pt x="29" y="149"/>
                </a:cubicBezTo>
                <a:cubicBezTo>
                  <a:pt x="29" y="149"/>
                  <a:pt x="37" y="154"/>
                  <a:pt x="43" y="149"/>
                </a:cubicBezTo>
                <a:cubicBezTo>
                  <a:pt x="49" y="144"/>
                  <a:pt x="52" y="134"/>
                  <a:pt x="58" y="135"/>
                </a:cubicBezTo>
                <a:cubicBezTo>
                  <a:pt x="65" y="136"/>
                  <a:pt x="52" y="152"/>
                  <a:pt x="50" y="155"/>
                </a:cubicBezTo>
                <a:cubicBezTo>
                  <a:pt x="50" y="158"/>
                  <a:pt x="47" y="178"/>
                  <a:pt x="50" y="186"/>
                </a:cubicBezTo>
                <a:cubicBezTo>
                  <a:pt x="53" y="193"/>
                  <a:pt x="55" y="195"/>
                  <a:pt x="55" y="195"/>
                </a:cubicBezTo>
                <a:cubicBezTo>
                  <a:pt x="55" y="195"/>
                  <a:pt x="51" y="206"/>
                  <a:pt x="58" y="211"/>
                </a:cubicBezTo>
                <a:cubicBezTo>
                  <a:pt x="65" y="216"/>
                  <a:pt x="73" y="215"/>
                  <a:pt x="73" y="215"/>
                </a:cubicBezTo>
                <a:cubicBezTo>
                  <a:pt x="73" y="215"/>
                  <a:pt x="75" y="218"/>
                  <a:pt x="78" y="217"/>
                </a:cubicBezTo>
                <a:cubicBezTo>
                  <a:pt x="81" y="216"/>
                  <a:pt x="86" y="212"/>
                  <a:pt x="82" y="208"/>
                </a:cubicBezTo>
                <a:cubicBezTo>
                  <a:pt x="78" y="204"/>
                  <a:pt x="76" y="205"/>
                  <a:pt x="75" y="207"/>
                </a:cubicBezTo>
                <a:cubicBezTo>
                  <a:pt x="73" y="209"/>
                  <a:pt x="73" y="213"/>
                  <a:pt x="73" y="213"/>
                </a:cubicBezTo>
                <a:cubicBezTo>
                  <a:pt x="73" y="213"/>
                  <a:pt x="62" y="213"/>
                  <a:pt x="59" y="209"/>
                </a:cubicBezTo>
                <a:cubicBezTo>
                  <a:pt x="57" y="204"/>
                  <a:pt x="55" y="198"/>
                  <a:pt x="57" y="194"/>
                </a:cubicBezTo>
                <a:cubicBezTo>
                  <a:pt x="59" y="191"/>
                  <a:pt x="64" y="186"/>
                  <a:pt x="68" y="188"/>
                </a:cubicBezTo>
                <a:cubicBezTo>
                  <a:pt x="73" y="188"/>
                  <a:pt x="79" y="187"/>
                  <a:pt x="84" y="182"/>
                </a:cubicBezTo>
                <a:cubicBezTo>
                  <a:pt x="84" y="139"/>
                  <a:pt x="84" y="139"/>
                  <a:pt x="84" y="139"/>
                </a:cubicBezTo>
                <a:cubicBezTo>
                  <a:pt x="83" y="141"/>
                  <a:pt x="82" y="143"/>
                  <a:pt x="81" y="145"/>
                </a:cubicBezTo>
                <a:cubicBezTo>
                  <a:pt x="71" y="162"/>
                  <a:pt x="65" y="172"/>
                  <a:pt x="65" y="172"/>
                </a:cubicBezTo>
                <a:cubicBezTo>
                  <a:pt x="65" y="172"/>
                  <a:pt x="70" y="153"/>
                  <a:pt x="76" y="143"/>
                </a:cubicBezTo>
                <a:cubicBezTo>
                  <a:pt x="79" y="140"/>
                  <a:pt x="81" y="136"/>
                  <a:pt x="84" y="132"/>
                </a:cubicBezTo>
                <a:lnTo>
                  <a:pt x="84" y="109"/>
                </a:lnTo>
                <a:close/>
              </a:path>
            </a:pathLst>
          </a:custGeom>
          <a:gradFill rotWithShape="1">
            <a:gsLst>
              <a:gs pos="0">
                <a:srgbClr val="FFFF99"/>
              </a:gs>
              <a:gs pos="100000">
                <a:srgbClr val="FFFF00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8" name="Freeform 1281"/>
          <p:cNvSpPr>
            <a:spLocks noEditPoints="1"/>
          </p:cNvSpPr>
          <p:nvPr/>
        </p:nvSpPr>
        <p:spPr bwMode="auto">
          <a:xfrm>
            <a:off x="7869238" y="1214438"/>
            <a:ext cx="925512" cy="817562"/>
          </a:xfrm>
          <a:custGeom>
            <a:avLst/>
            <a:gdLst>
              <a:gd name="T0" fmla="*/ 205 w 247"/>
              <a:gd name="T1" fmla="*/ 92 h 218"/>
              <a:gd name="T2" fmla="*/ 157 w 247"/>
              <a:gd name="T3" fmla="*/ 117 h 218"/>
              <a:gd name="T4" fmla="*/ 157 w 247"/>
              <a:gd name="T5" fmla="*/ 122 h 218"/>
              <a:gd name="T6" fmla="*/ 231 w 247"/>
              <a:gd name="T7" fmla="*/ 161 h 218"/>
              <a:gd name="T8" fmla="*/ 236 w 247"/>
              <a:gd name="T9" fmla="*/ 152 h 218"/>
              <a:gd name="T10" fmla="*/ 242 w 247"/>
              <a:gd name="T11" fmla="*/ 140 h 218"/>
              <a:gd name="T12" fmla="*/ 184 w 247"/>
              <a:gd name="T13" fmla="*/ 72 h 218"/>
              <a:gd name="T14" fmla="*/ 181 w 247"/>
              <a:gd name="T15" fmla="*/ 40 h 218"/>
              <a:gd name="T16" fmla="*/ 162 w 247"/>
              <a:gd name="T17" fmla="*/ 53 h 218"/>
              <a:gd name="T18" fmla="*/ 157 w 247"/>
              <a:gd name="T19" fmla="*/ 60 h 218"/>
              <a:gd name="T20" fmla="*/ 154 w 247"/>
              <a:gd name="T21" fmla="*/ 79 h 218"/>
              <a:gd name="T22" fmla="*/ 137 w 247"/>
              <a:gd name="T23" fmla="*/ 71 h 218"/>
              <a:gd name="T24" fmla="*/ 157 w 247"/>
              <a:gd name="T25" fmla="*/ 41 h 218"/>
              <a:gd name="T26" fmla="*/ 122 w 247"/>
              <a:gd name="T27" fmla="*/ 9 h 218"/>
              <a:gd name="T28" fmla="*/ 131 w 247"/>
              <a:gd name="T29" fmla="*/ 58 h 218"/>
              <a:gd name="T30" fmla="*/ 122 w 247"/>
              <a:gd name="T31" fmla="*/ 100 h 218"/>
              <a:gd name="T32" fmla="*/ 157 w 247"/>
              <a:gd name="T33" fmla="*/ 151 h 218"/>
              <a:gd name="T34" fmla="*/ 132 w 247"/>
              <a:gd name="T35" fmla="*/ 95 h 218"/>
              <a:gd name="T36" fmla="*/ 157 w 247"/>
              <a:gd name="T37" fmla="*/ 85 h 218"/>
              <a:gd name="T38" fmla="*/ 127 w 247"/>
              <a:gd name="T39" fmla="*/ 131 h 218"/>
              <a:gd name="T40" fmla="*/ 122 w 247"/>
              <a:gd name="T41" fmla="*/ 9 h 218"/>
              <a:gd name="T42" fmla="*/ 99 w 247"/>
              <a:gd name="T43" fmla="*/ 48 h 218"/>
              <a:gd name="T44" fmla="*/ 84 w 247"/>
              <a:gd name="T45" fmla="*/ 83 h 218"/>
              <a:gd name="T46" fmla="*/ 84 w 247"/>
              <a:gd name="T47" fmla="*/ 100 h 218"/>
              <a:gd name="T48" fmla="*/ 84 w 247"/>
              <a:gd name="T49" fmla="*/ 109 h 218"/>
              <a:gd name="T50" fmla="*/ 104 w 247"/>
              <a:gd name="T51" fmla="*/ 113 h 218"/>
              <a:gd name="T52" fmla="*/ 85 w 247"/>
              <a:gd name="T53" fmla="*/ 181 h 218"/>
              <a:gd name="T54" fmla="*/ 102 w 247"/>
              <a:gd name="T55" fmla="*/ 180 h 218"/>
              <a:gd name="T56" fmla="*/ 107 w 247"/>
              <a:gd name="T57" fmla="*/ 190 h 218"/>
              <a:gd name="T58" fmla="*/ 114 w 247"/>
              <a:gd name="T59" fmla="*/ 110 h 218"/>
              <a:gd name="T60" fmla="*/ 122 w 247"/>
              <a:gd name="T61" fmla="*/ 30 h 218"/>
              <a:gd name="T62" fmla="*/ 122 w 247"/>
              <a:gd name="T63" fmla="*/ 9 h 218"/>
              <a:gd name="T64" fmla="*/ 28 w 247"/>
              <a:gd name="T65" fmla="*/ 18 h 218"/>
              <a:gd name="T66" fmla="*/ 31 w 247"/>
              <a:gd name="T67" fmla="*/ 46 h 218"/>
              <a:gd name="T68" fmla="*/ 0 w 247"/>
              <a:gd name="T69" fmla="*/ 61 h 218"/>
              <a:gd name="T70" fmla="*/ 84 w 247"/>
              <a:gd name="T71" fmla="*/ 100 h 218"/>
              <a:gd name="T72" fmla="*/ 42 w 247"/>
              <a:gd name="T73" fmla="*/ 73 h 218"/>
              <a:gd name="T74" fmla="*/ 84 w 247"/>
              <a:gd name="T75" fmla="*/ 49 h 218"/>
              <a:gd name="T76" fmla="*/ 37 w 247"/>
              <a:gd name="T77" fmla="*/ 141 h 218"/>
              <a:gd name="T78" fmla="*/ 58 w 247"/>
              <a:gd name="T79" fmla="*/ 135 h 218"/>
              <a:gd name="T80" fmla="*/ 55 w 247"/>
              <a:gd name="T81" fmla="*/ 195 h 218"/>
              <a:gd name="T82" fmla="*/ 78 w 247"/>
              <a:gd name="T83" fmla="*/ 217 h 218"/>
              <a:gd name="T84" fmla="*/ 73 w 247"/>
              <a:gd name="T85" fmla="*/ 213 h 218"/>
              <a:gd name="T86" fmla="*/ 68 w 247"/>
              <a:gd name="T87" fmla="*/ 188 h 218"/>
              <a:gd name="T88" fmla="*/ 81 w 247"/>
              <a:gd name="T89" fmla="*/ 145 h 218"/>
              <a:gd name="T90" fmla="*/ 84 w 247"/>
              <a:gd name="T91" fmla="*/ 132 h 21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247"/>
              <a:gd name="T139" fmla="*/ 0 h 218"/>
              <a:gd name="T140" fmla="*/ 247 w 247"/>
              <a:gd name="T141" fmla="*/ 218 h 218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247" h="218">
                <a:moveTo>
                  <a:pt x="247" y="138"/>
                </a:moveTo>
                <a:cubicBezTo>
                  <a:pt x="247" y="138"/>
                  <a:pt x="240" y="134"/>
                  <a:pt x="240" y="129"/>
                </a:cubicBezTo>
                <a:cubicBezTo>
                  <a:pt x="239" y="123"/>
                  <a:pt x="228" y="99"/>
                  <a:pt x="205" y="92"/>
                </a:cubicBezTo>
                <a:cubicBezTo>
                  <a:pt x="182" y="84"/>
                  <a:pt x="167" y="85"/>
                  <a:pt x="162" y="86"/>
                </a:cubicBezTo>
                <a:cubicBezTo>
                  <a:pt x="161" y="86"/>
                  <a:pt x="159" y="86"/>
                  <a:pt x="157" y="85"/>
                </a:cubicBezTo>
                <a:cubicBezTo>
                  <a:pt x="157" y="117"/>
                  <a:pt x="157" y="117"/>
                  <a:pt x="157" y="117"/>
                </a:cubicBezTo>
                <a:cubicBezTo>
                  <a:pt x="161" y="119"/>
                  <a:pt x="163" y="121"/>
                  <a:pt x="166" y="122"/>
                </a:cubicBezTo>
                <a:cubicBezTo>
                  <a:pt x="182" y="130"/>
                  <a:pt x="186" y="130"/>
                  <a:pt x="186" y="130"/>
                </a:cubicBezTo>
                <a:cubicBezTo>
                  <a:pt x="186" y="130"/>
                  <a:pt x="166" y="130"/>
                  <a:pt x="157" y="122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71" y="159"/>
                  <a:pt x="184" y="167"/>
                  <a:pt x="198" y="165"/>
                </a:cubicBezTo>
                <a:cubicBezTo>
                  <a:pt x="211" y="164"/>
                  <a:pt x="231" y="161"/>
                  <a:pt x="231" y="161"/>
                </a:cubicBezTo>
                <a:cubicBezTo>
                  <a:pt x="231" y="161"/>
                  <a:pt x="218" y="157"/>
                  <a:pt x="219" y="152"/>
                </a:cubicBezTo>
                <a:cubicBezTo>
                  <a:pt x="219" y="147"/>
                  <a:pt x="224" y="147"/>
                  <a:pt x="227" y="149"/>
                </a:cubicBezTo>
                <a:cubicBezTo>
                  <a:pt x="230" y="151"/>
                  <a:pt x="236" y="152"/>
                  <a:pt x="236" y="152"/>
                </a:cubicBezTo>
                <a:cubicBezTo>
                  <a:pt x="236" y="152"/>
                  <a:pt x="225" y="147"/>
                  <a:pt x="225" y="143"/>
                </a:cubicBezTo>
                <a:cubicBezTo>
                  <a:pt x="224" y="140"/>
                  <a:pt x="225" y="136"/>
                  <a:pt x="229" y="137"/>
                </a:cubicBezTo>
                <a:cubicBezTo>
                  <a:pt x="234" y="138"/>
                  <a:pt x="238" y="140"/>
                  <a:pt x="242" y="140"/>
                </a:cubicBezTo>
                <a:cubicBezTo>
                  <a:pt x="245" y="140"/>
                  <a:pt x="247" y="138"/>
                  <a:pt x="247" y="138"/>
                </a:cubicBezTo>
                <a:close/>
                <a:moveTo>
                  <a:pt x="157" y="78"/>
                </a:moveTo>
                <a:cubicBezTo>
                  <a:pt x="166" y="75"/>
                  <a:pt x="182" y="74"/>
                  <a:pt x="184" y="72"/>
                </a:cubicBezTo>
                <a:cubicBezTo>
                  <a:pt x="187" y="70"/>
                  <a:pt x="192" y="55"/>
                  <a:pt x="196" y="55"/>
                </a:cubicBezTo>
                <a:cubicBezTo>
                  <a:pt x="201" y="55"/>
                  <a:pt x="206" y="57"/>
                  <a:pt x="206" y="57"/>
                </a:cubicBezTo>
                <a:cubicBezTo>
                  <a:pt x="206" y="57"/>
                  <a:pt x="198" y="44"/>
                  <a:pt x="181" y="40"/>
                </a:cubicBezTo>
                <a:cubicBezTo>
                  <a:pt x="174" y="38"/>
                  <a:pt x="165" y="39"/>
                  <a:pt x="157" y="41"/>
                </a:cubicBezTo>
                <a:cubicBezTo>
                  <a:pt x="157" y="54"/>
                  <a:pt x="157" y="54"/>
                  <a:pt x="157" y="54"/>
                </a:cubicBezTo>
                <a:cubicBezTo>
                  <a:pt x="159" y="53"/>
                  <a:pt x="161" y="53"/>
                  <a:pt x="162" y="53"/>
                </a:cubicBezTo>
                <a:cubicBezTo>
                  <a:pt x="174" y="52"/>
                  <a:pt x="188" y="52"/>
                  <a:pt x="188" y="52"/>
                </a:cubicBezTo>
                <a:cubicBezTo>
                  <a:pt x="188" y="52"/>
                  <a:pt x="170" y="55"/>
                  <a:pt x="164" y="57"/>
                </a:cubicBezTo>
                <a:cubicBezTo>
                  <a:pt x="162" y="58"/>
                  <a:pt x="160" y="58"/>
                  <a:pt x="157" y="60"/>
                </a:cubicBezTo>
                <a:lnTo>
                  <a:pt x="157" y="78"/>
                </a:lnTo>
                <a:close/>
                <a:moveTo>
                  <a:pt x="157" y="85"/>
                </a:moveTo>
                <a:cubicBezTo>
                  <a:pt x="154" y="84"/>
                  <a:pt x="151" y="82"/>
                  <a:pt x="154" y="79"/>
                </a:cubicBezTo>
                <a:cubicBezTo>
                  <a:pt x="155" y="79"/>
                  <a:pt x="156" y="78"/>
                  <a:pt x="157" y="78"/>
                </a:cubicBezTo>
                <a:cubicBezTo>
                  <a:pt x="157" y="60"/>
                  <a:pt x="157" y="60"/>
                  <a:pt x="157" y="60"/>
                </a:cubicBezTo>
                <a:cubicBezTo>
                  <a:pt x="149" y="64"/>
                  <a:pt x="137" y="71"/>
                  <a:pt x="137" y="71"/>
                </a:cubicBezTo>
                <a:cubicBezTo>
                  <a:pt x="135" y="70"/>
                  <a:pt x="135" y="70"/>
                  <a:pt x="135" y="70"/>
                </a:cubicBezTo>
                <a:cubicBezTo>
                  <a:pt x="135" y="70"/>
                  <a:pt x="147" y="58"/>
                  <a:pt x="157" y="54"/>
                </a:cubicBezTo>
                <a:cubicBezTo>
                  <a:pt x="157" y="41"/>
                  <a:pt x="157" y="41"/>
                  <a:pt x="157" y="41"/>
                </a:cubicBezTo>
                <a:cubicBezTo>
                  <a:pt x="148" y="43"/>
                  <a:pt x="141" y="47"/>
                  <a:pt x="141" y="47"/>
                </a:cubicBezTo>
                <a:cubicBezTo>
                  <a:pt x="141" y="47"/>
                  <a:pt x="136" y="20"/>
                  <a:pt x="124" y="10"/>
                </a:cubicBezTo>
                <a:cubicBezTo>
                  <a:pt x="123" y="10"/>
                  <a:pt x="123" y="9"/>
                  <a:pt x="122" y="9"/>
                </a:cubicBezTo>
                <a:cubicBezTo>
                  <a:pt x="122" y="23"/>
                  <a:pt x="122" y="23"/>
                  <a:pt x="122" y="23"/>
                </a:cubicBezTo>
                <a:cubicBezTo>
                  <a:pt x="124" y="26"/>
                  <a:pt x="127" y="29"/>
                  <a:pt x="128" y="33"/>
                </a:cubicBezTo>
                <a:cubicBezTo>
                  <a:pt x="135" y="45"/>
                  <a:pt x="131" y="58"/>
                  <a:pt x="131" y="58"/>
                </a:cubicBezTo>
                <a:cubicBezTo>
                  <a:pt x="131" y="58"/>
                  <a:pt x="129" y="50"/>
                  <a:pt x="127" y="43"/>
                </a:cubicBezTo>
                <a:cubicBezTo>
                  <a:pt x="127" y="41"/>
                  <a:pt x="125" y="36"/>
                  <a:pt x="122" y="30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5" y="102"/>
                  <a:pt x="129" y="105"/>
                  <a:pt x="130" y="108"/>
                </a:cubicBezTo>
                <a:cubicBezTo>
                  <a:pt x="131" y="114"/>
                  <a:pt x="142" y="142"/>
                  <a:pt x="156" y="150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57" y="122"/>
                  <a:pt x="157" y="122"/>
                  <a:pt x="157" y="122"/>
                </a:cubicBezTo>
                <a:cubicBezTo>
                  <a:pt x="157" y="121"/>
                  <a:pt x="157" y="121"/>
                  <a:pt x="157" y="121"/>
                </a:cubicBezTo>
                <a:cubicBezTo>
                  <a:pt x="149" y="112"/>
                  <a:pt x="136" y="102"/>
                  <a:pt x="132" y="95"/>
                </a:cubicBezTo>
                <a:cubicBezTo>
                  <a:pt x="128" y="89"/>
                  <a:pt x="130" y="86"/>
                  <a:pt x="130" y="86"/>
                </a:cubicBezTo>
                <a:cubicBezTo>
                  <a:pt x="130" y="86"/>
                  <a:pt x="144" y="106"/>
                  <a:pt x="157" y="117"/>
                </a:cubicBezTo>
                <a:cubicBezTo>
                  <a:pt x="157" y="85"/>
                  <a:pt x="157" y="85"/>
                  <a:pt x="157" y="85"/>
                </a:cubicBezTo>
                <a:close/>
                <a:moveTo>
                  <a:pt x="122" y="171"/>
                </a:moveTo>
                <a:cubicBezTo>
                  <a:pt x="122" y="122"/>
                  <a:pt x="122" y="122"/>
                  <a:pt x="122" y="122"/>
                </a:cubicBezTo>
                <a:cubicBezTo>
                  <a:pt x="124" y="125"/>
                  <a:pt x="126" y="128"/>
                  <a:pt x="127" y="131"/>
                </a:cubicBezTo>
                <a:cubicBezTo>
                  <a:pt x="133" y="140"/>
                  <a:pt x="130" y="152"/>
                  <a:pt x="125" y="164"/>
                </a:cubicBezTo>
                <a:cubicBezTo>
                  <a:pt x="125" y="167"/>
                  <a:pt x="123" y="169"/>
                  <a:pt x="122" y="171"/>
                </a:cubicBezTo>
                <a:close/>
                <a:moveTo>
                  <a:pt x="122" y="9"/>
                </a:moveTo>
                <a:cubicBezTo>
                  <a:pt x="111" y="0"/>
                  <a:pt x="102" y="1"/>
                  <a:pt x="102" y="1"/>
                </a:cubicBezTo>
                <a:cubicBezTo>
                  <a:pt x="102" y="1"/>
                  <a:pt x="109" y="7"/>
                  <a:pt x="103" y="13"/>
                </a:cubicBezTo>
                <a:cubicBezTo>
                  <a:pt x="97" y="18"/>
                  <a:pt x="97" y="41"/>
                  <a:pt x="99" y="48"/>
                </a:cubicBezTo>
                <a:cubicBezTo>
                  <a:pt x="100" y="54"/>
                  <a:pt x="107" y="63"/>
                  <a:pt x="102" y="63"/>
                </a:cubicBezTo>
                <a:cubicBezTo>
                  <a:pt x="99" y="63"/>
                  <a:pt x="91" y="56"/>
                  <a:pt x="84" y="49"/>
                </a:cubicBezTo>
                <a:cubicBezTo>
                  <a:pt x="84" y="83"/>
                  <a:pt x="84" y="83"/>
                  <a:pt x="84" y="83"/>
                </a:cubicBezTo>
                <a:cubicBezTo>
                  <a:pt x="104" y="85"/>
                  <a:pt x="112" y="84"/>
                  <a:pt x="112" y="84"/>
                </a:cubicBezTo>
                <a:cubicBezTo>
                  <a:pt x="112" y="84"/>
                  <a:pt x="98" y="89"/>
                  <a:pt x="84" y="89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95" y="97"/>
                  <a:pt x="104" y="94"/>
                  <a:pt x="104" y="94"/>
                </a:cubicBezTo>
                <a:cubicBezTo>
                  <a:pt x="104" y="94"/>
                  <a:pt x="111" y="104"/>
                  <a:pt x="101" y="107"/>
                </a:cubicBezTo>
                <a:cubicBezTo>
                  <a:pt x="97" y="108"/>
                  <a:pt x="91" y="108"/>
                  <a:pt x="84" y="109"/>
                </a:cubicBezTo>
                <a:cubicBezTo>
                  <a:pt x="84" y="132"/>
                  <a:pt x="84" y="132"/>
                  <a:pt x="84" y="132"/>
                </a:cubicBezTo>
                <a:cubicBezTo>
                  <a:pt x="90" y="125"/>
                  <a:pt x="96" y="118"/>
                  <a:pt x="96" y="118"/>
                </a:cubicBezTo>
                <a:cubicBezTo>
                  <a:pt x="104" y="113"/>
                  <a:pt x="104" y="113"/>
                  <a:pt x="104" y="113"/>
                </a:cubicBezTo>
                <a:cubicBezTo>
                  <a:pt x="104" y="113"/>
                  <a:pt x="94" y="125"/>
                  <a:pt x="84" y="139"/>
                </a:cubicBezTo>
                <a:cubicBezTo>
                  <a:pt x="84" y="182"/>
                  <a:pt x="84" y="182"/>
                  <a:pt x="84" y="182"/>
                </a:cubicBezTo>
                <a:cubicBezTo>
                  <a:pt x="84" y="182"/>
                  <a:pt x="85" y="182"/>
                  <a:pt x="85" y="181"/>
                </a:cubicBezTo>
                <a:cubicBezTo>
                  <a:pt x="91" y="176"/>
                  <a:pt x="99" y="164"/>
                  <a:pt x="99" y="163"/>
                </a:cubicBezTo>
                <a:cubicBezTo>
                  <a:pt x="99" y="162"/>
                  <a:pt x="102" y="156"/>
                  <a:pt x="102" y="156"/>
                </a:cubicBezTo>
                <a:cubicBezTo>
                  <a:pt x="102" y="156"/>
                  <a:pt x="102" y="175"/>
                  <a:pt x="102" y="180"/>
                </a:cubicBezTo>
                <a:cubicBezTo>
                  <a:pt x="101" y="185"/>
                  <a:pt x="103" y="191"/>
                  <a:pt x="105" y="195"/>
                </a:cubicBezTo>
                <a:cubicBezTo>
                  <a:pt x="108" y="199"/>
                  <a:pt x="109" y="201"/>
                  <a:pt x="109" y="201"/>
                </a:cubicBezTo>
                <a:cubicBezTo>
                  <a:pt x="109" y="201"/>
                  <a:pt x="106" y="191"/>
                  <a:pt x="107" y="190"/>
                </a:cubicBezTo>
                <a:cubicBezTo>
                  <a:pt x="108" y="189"/>
                  <a:pt x="117" y="181"/>
                  <a:pt x="122" y="171"/>
                </a:cubicBezTo>
                <a:cubicBezTo>
                  <a:pt x="122" y="122"/>
                  <a:pt x="122" y="122"/>
                  <a:pt x="122" y="122"/>
                </a:cubicBezTo>
                <a:cubicBezTo>
                  <a:pt x="118" y="117"/>
                  <a:pt x="114" y="113"/>
                  <a:pt x="114" y="110"/>
                </a:cubicBezTo>
                <a:cubicBezTo>
                  <a:pt x="114" y="107"/>
                  <a:pt x="117" y="97"/>
                  <a:pt x="117" y="97"/>
                </a:cubicBezTo>
                <a:cubicBezTo>
                  <a:pt x="117" y="97"/>
                  <a:pt x="119" y="98"/>
                  <a:pt x="122" y="100"/>
                </a:cubicBezTo>
                <a:cubicBezTo>
                  <a:pt x="122" y="30"/>
                  <a:pt x="122" y="30"/>
                  <a:pt x="122" y="30"/>
                </a:cubicBezTo>
                <a:cubicBezTo>
                  <a:pt x="117" y="21"/>
                  <a:pt x="112" y="11"/>
                  <a:pt x="112" y="11"/>
                </a:cubicBezTo>
                <a:cubicBezTo>
                  <a:pt x="112" y="11"/>
                  <a:pt x="117" y="16"/>
                  <a:pt x="122" y="23"/>
                </a:cubicBezTo>
                <a:lnTo>
                  <a:pt x="122" y="9"/>
                </a:lnTo>
                <a:close/>
                <a:moveTo>
                  <a:pt x="84" y="49"/>
                </a:moveTo>
                <a:cubicBezTo>
                  <a:pt x="78" y="43"/>
                  <a:pt x="73" y="38"/>
                  <a:pt x="72" y="37"/>
                </a:cubicBezTo>
                <a:cubicBezTo>
                  <a:pt x="69" y="35"/>
                  <a:pt x="42" y="20"/>
                  <a:pt x="28" y="18"/>
                </a:cubicBezTo>
                <a:cubicBezTo>
                  <a:pt x="15" y="16"/>
                  <a:pt x="13" y="17"/>
                  <a:pt x="13" y="17"/>
                </a:cubicBezTo>
                <a:cubicBezTo>
                  <a:pt x="13" y="17"/>
                  <a:pt x="19" y="32"/>
                  <a:pt x="23" y="35"/>
                </a:cubicBezTo>
                <a:cubicBezTo>
                  <a:pt x="26" y="39"/>
                  <a:pt x="36" y="43"/>
                  <a:pt x="31" y="46"/>
                </a:cubicBezTo>
                <a:cubicBezTo>
                  <a:pt x="25" y="49"/>
                  <a:pt x="3" y="39"/>
                  <a:pt x="3" y="39"/>
                </a:cubicBezTo>
                <a:cubicBezTo>
                  <a:pt x="3" y="39"/>
                  <a:pt x="0" y="47"/>
                  <a:pt x="0" y="56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9"/>
                  <a:pt x="3" y="78"/>
                  <a:pt x="11" y="85"/>
                </a:cubicBezTo>
                <a:cubicBezTo>
                  <a:pt x="31" y="102"/>
                  <a:pt x="45" y="107"/>
                  <a:pt x="61" y="105"/>
                </a:cubicBezTo>
                <a:cubicBezTo>
                  <a:pt x="68" y="105"/>
                  <a:pt x="76" y="102"/>
                  <a:pt x="84" y="100"/>
                </a:cubicBezTo>
                <a:cubicBezTo>
                  <a:pt x="84" y="89"/>
                  <a:pt x="84" y="89"/>
                  <a:pt x="84" y="89"/>
                </a:cubicBezTo>
                <a:cubicBezTo>
                  <a:pt x="80" y="89"/>
                  <a:pt x="76" y="88"/>
                  <a:pt x="73" y="87"/>
                </a:cubicBezTo>
                <a:cubicBezTo>
                  <a:pt x="57" y="83"/>
                  <a:pt x="42" y="73"/>
                  <a:pt x="42" y="73"/>
                </a:cubicBezTo>
                <a:cubicBezTo>
                  <a:pt x="42" y="73"/>
                  <a:pt x="62" y="80"/>
                  <a:pt x="83" y="83"/>
                </a:cubicBezTo>
                <a:cubicBezTo>
                  <a:pt x="83" y="83"/>
                  <a:pt x="84" y="83"/>
                  <a:pt x="84" y="83"/>
                </a:cubicBezTo>
                <a:cubicBezTo>
                  <a:pt x="84" y="49"/>
                  <a:pt x="84" y="49"/>
                  <a:pt x="84" y="49"/>
                </a:cubicBezTo>
                <a:close/>
                <a:moveTo>
                  <a:pt x="84" y="109"/>
                </a:moveTo>
                <a:cubicBezTo>
                  <a:pt x="72" y="110"/>
                  <a:pt x="58" y="112"/>
                  <a:pt x="51" y="116"/>
                </a:cubicBezTo>
                <a:cubicBezTo>
                  <a:pt x="39" y="123"/>
                  <a:pt x="39" y="135"/>
                  <a:pt x="37" y="141"/>
                </a:cubicBezTo>
                <a:cubicBezTo>
                  <a:pt x="36" y="147"/>
                  <a:pt x="29" y="149"/>
                  <a:pt x="29" y="149"/>
                </a:cubicBezTo>
                <a:cubicBezTo>
                  <a:pt x="29" y="149"/>
                  <a:pt x="37" y="154"/>
                  <a:pt x="43" y="149"/>
                </a:cubicBezTo>
                <a:cubicBezTo>
                  <a:pt x="49" y="144"/>
                  <a:pt x="52" y="134"/>
                  <a:pt x="58" y="135"/>
                </a:cubicBezTo>
                <a:cubicBezTo>
                  <a:pt x="65" y="136"/>
                  <a:pt x="52" y="152"/>
                  <a:pt x="50" y="155"/>
                </a:cubicBezTo>
                <a:cubicBezTo>
                  <a:pt x="50" y="158"/>
                  <a:pt x="47" y="178"/>
                  <a:pt x="50" y="186"/>
                </a:cubicBezTo>
                <a:cubicBezTo>
                  <a:pt x="53" y="193"/>
                  <a:pt x="55" y="195"/>
                  <a:pt x="55" y="195"/>
                </a:cubicBezTo>
                <a:cubicBezTo>
                  <a:pt x="55" y="195"/>
                  <a:pt x="51" y="206"/>
                  <a:pt x="58" y="211"/>
                </a:cubicBezTo>
                <a:cubicBezTo>
                  <a:pt x="65" y="216"/>
                  <a:pt x="73" y="215"/>
                  <a:pt x="73" y="215"/>
                </a:cubicBezTo>
                <a:cubicBezTo>
                  <a:pt x="73" y="215"/>
                  <a:pt x="75" y="218"/>
                  <a:pt x="78" y="217"/>
                </a:cubicBezTo>
                <a:cubicBezTo>
                  <a:pt x="81" y="216"/>
                  <a:pt x="86" y="212"/>
                  <a:pt x="82" y="208"/>
                </a:cubicBezTo>
                <a:cubicBezTo>
                  <a:pt x="78" y="204"/>
                  <a:pt x="76" y="205"/>
                  <a:pt x="75" y="207"/>
                </a:cubicBezTo>
                <a:cubicBezTo>
                  <a:pt x="73" y="209"/>
                  <a:pt x="73" y="213"/>
                  <a:pt x="73" y="213"/>
                </a:cubicBezTo>
                <a:cubicBezTo>
                  <a:pt x="73" y="213"/>
                  <a:pt x="62" y="213"/>
                  <a:pt x="59" y="209"/>
                </a:cubicBezTo>
                <a:cubicBezTo>
                  <a:pt x="57" y="204"/>
                  <a:pt x="55" y="198"/>
                  <a:pt x="57" y="194"/>
                </a:cubicBezTo>
                <a:cubicBezTo>
                  <a:pt x="59" y="191"/>
                  <a:pt x="64" y="186"/>
                  <a:pt x="68" y="188"/>
                </a:cubicBezTo>
                <a:cubicBezTo>
                  <a:pt x="73" y="188"/>
                  <a:pt x="79" y="187"/>
                  <a:pt x="84" y="182"/>
                </a:cubicBezTo>
                <a:cubicBezTo>
                  <a:pt x="84" y="139"/>
                  <a:pt x="84" y="139"/>
                  <a:pt x="84" y="139"/>
                </a:cubicBezTo>
                <a:cubicBezTo>
                  <a:pt x="83" y="141"/>
                  <a:pt x="82" y="143"/>
                  <a:pt x="81" y="145"/>
                </a:cubicBezTo>
                <a:cubicBezTo>
                  <a:pt x="71" y="162"/>
                  <a:pt x="65" y="172"/>
                  <a:pt x="65" y="172"/>
                </a:cubicBezTo>
                <a:cubicBezTo>
                  <a:pt x="65" y="172"/>
                  <a:pt x="70" y="153"/>
                  <a:pt x="76" y="143"/>
                </a:cubicBezTo>
                <a:cubicBezTo>
                  <a:pt x="79" y="140"/>
                  <a:pt x="81" y="136"/>
                  <a:pt x="84" y="132"/>
                </a:cubicBezTo>
                <a:lnTo>
                  <a:pt x="84" y="109"/>
                </a:lnTo>
                <a:close/>
              </a:path>
            </a:pathLst>
          </a:custGeom>
          <a:gradFill rotWithShape="1">
            <a:gsLst>
              <a:gs pos="0">
                <a:srgbClr val="FFFF99"/>
              </a:gs>
              <a:gs pos="100000">
                <a:srgbClr val="FFFF00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9" name="Freeform 1281"/>
          <p:cNvSpPr>
            <a:spLocks noEditPoints="1"/>
          </p:cNvSpPr>
          <p:nvPr/>
        </p:nvSpPr>
        <p:spPr bwMode="auto">
          <a:xfrm>
            <a:off x="7869238" y="1214438"/>
            <a:ext cx="925512" cy="817562"/>
          </a:xfrm>
          <a:custGeom>
            <a:avLst/>
            <a:gdLst>
              <a:gd name="T0" fmla="*/ 205 w 247"/>
              <a:gd name="T1" fmla="*/ 92 h 218"/>
              <a:gd name="T2" fmla="*/ 157 w 247"/>
              <a:gd name="T3" fmla="*/ 117 h 218"/>
              <a:gd name="T4" fmla="*/ 157 w 247"/>
              <a:gd name="T5" fmla="*/ 122 h 218"/>
              <a:gd name="T6" fmla="*/ 231 w 247"/>
              <a:gd name="T7" fmla="*/ 161 h 218"/>
              <a:gd name="T8" fmla="*/ 236 w 247"/>
              <a:gd name="T9" fmla="*/ 152 h 218"/>
              <a:gd name="T10" fmla="*/ 242 w 247"/>
              <a:gd name="T11" fmla="*/ 140 h 218"/>
              <a:gd name="T12" fmla="*/ 184 w 247"/>
              <a:gd name="T13" fmla="*/ 72 h 218"/>
              <a:gd name="T14" fmla="*/ 181 w 247"/>
              <a:gd name="T15" fmla="*/ 40 h 218"/>
              <a:gd name="T16" fmla="*/ 162 w 247"/>
              <a:gd name="T17" fmla="*/ 53 h 218"/>
              <a:gd name="T18" fmla="*/ 157 w 247"/>
              <a:gd name="T19" fmla="*/ 60 h 218"/>
              <a:gd name="T20" fmla="*/ 154 w 247"/>
              <a:gd name="T21" fmla="*/ 79 h 218"/>
              <a:gd name="T22" fmla="*/ 137 w 247"/>
              <a:gd name="T23" fmla="*/ 71 h 218"/>
              <a:gd name="T24" fmla="*/ 157 w 247"/>
              <a:gd name="T25" fmla="*/ 41 h 218"/>
              <a:gd name="T26" fmla="*/ 122 w 247"/>
              <a:gd name="T27" fmla="*/ 9 h 218"/>
              <a:gd name="T28" fmla="*/ 131 w 247"/>
              <a:gd name="T29" fmla="*/ 58 h 218"/>
              <a:gd name="T30" fmla="*/ 122 w 247"/>
              <a:gd name="T31" fmla="*/ 100 h 218"/>
              <a:gd name="T32" fmla="*/ 157 w 247"/>
              <a:gd name="T33" fmla="*/ 151 h 218"/>
              <a:gd name="T34" fmla="*/ 132 w 247"/>
              <a:gd name="T35" fmla="*/ 95 h 218"/>
              <a:gd name="T36" fmla="*/ 157 w 247"/>
              <a:gd name="T37" fmla="*/ 85 h 218"/>
              <a:gd name="T38" fmla="*/ 127 w 247"/>
              <a:gd name="T39" fmla="*/ 131 h 218"/>
              <a:gd name="T40" fmla="*/ 122 w 247"/>
              <a:gd name="T41" fmla="*/ 9 h 218"/>
              <a:gd name="T42" fmla="*/ 99 w 247"/>
              <a:gd name="T43" fmla="*/ 48 h 218"/>
              <a:gd name="T44" fmla="*/ 84 w 247"/>
              <a:gd name="T45" fmla="*/ 83 h 218"/>
              <a:gd name="T46" fmla="*/ 84 w 247"/>
              <a:gd name="T47" fmla="*/ 100 h 218"/>
              <a:gd name="T48" fmla="*/ 84 w 247"/>
              <a:gd name="T49" fmla="*/ 109 h 218"/>
              <a:gd name="T50" fmla="*/ 104 w 247"/>
              <a:gd name="T51" fmla="*/ 113 h 218"/>
              <a:gd name="T52" fmla="*/ 85 w 247"/>
              <a:gd name="T53" fmla="*/ 181 h 218"/>
              <a:gd name="T54" fmla="*/ 102 w 247"/>
              <a:gd name="T55" fmla="*/ 180 h 218"/>
              <a:gd name="T56" fmla="*/ 107 w 247"/>
              <a:gd name="T57" fmla="*/ 190 h 218"/>
              <a:gd name="T58" fmla="*/ 114 w 247"/>
              <a:gd name="T59" fmla="*/ 110 h 218"/>
              <a:gd name="T60" fmla="*/ 122 w 247"/>
              <a:gd name="T61" fmla="*/ 30 h 218"/>
              <a:gd name="T62" fmla="*/ 122 w 247"/>
              <a:gd name="T63" fmla="*/ 9 h 218"/>
              <a:gd name="T64" fmla="*/ 28 w 247"/>
              <a:gd name="T65" fmla="*/ 18 h 218"/>
              <a:gd name="T66" fmla="*/ 31 w 247"/>
              <a:gd name="T67" fmla="*/ 46 h 218"/>
              <a:gd name="T68" fmla="*/ 0 w 247"/>
              <a:gd name="T69" fmla="*/ 61 h 218"/>
              <a:gd name="T70" fmla="*/ 84 w 247"/>
              <a:gd name="T71" fmla="*/ 100 h 218"/>
              <a:gd name="T72" fmla="*/ 42 w 247"/>
              <a:gd name="T73" fmla="*/ 73 h 218"/>
              <a:gd name="T74" fmla="*/ 84 w 247"/>
              <a:gd name="T75" fmla="*/ 49 h 218"/>
              <a:gd name="T76" fmla="*/ 37 w 247"/>
              <a:gd name="T77" fmla="*/ 141 h 218"/>
              <a:gd name="T78" fmla="*/ 58 w 247"/>
              <a:gd name="T79" fmla="*/ 135 h 218"/>
              <a:gd name="T80" fmla="*/ 55 w 247"/>
              <a:gd name="T81" fmla="*/ 195 h 218"/>
              <a:gd name="T82" fmla="*/ 78 w 247"/>
              <a:gd name="T83" fmla="*/ 217 h 218"/>
              <a:gd name="T84" fmla="*/ 73 w 247"/>
              <a:gd name="T85" fmla="*/ 213 h 218"/>
              <a:gd name="T86" fmla="*/ 68 w 247"/>
              <a:gd name="T87" fmla="*/ 188 h 218"/>
              <a:gd name="T88" fmla="*/ 81 w 247"/>
              <a:gd name="T89" fmla="*/ 145 h 218"/>
              <a:gd name="T90" fmla="*/ 84 w 247"/>
              <a:gd name="T91" fmla="*/ 132 h 21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247"/>
              <a:gd name="T139" fmla="*/ 0 h 218"/>
              <a:gd name="T140" fmla="*/ 247 w 247"/>
              <a:gd name="T141" fmla="*/ 218 h 218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247" h="218">
                <a:moveTo>
                  <a:pt x="247" y="138"/>
                </a:moveTo>
                <a:cubicBezTo>
                  <a:pt x="247" y="138"/>
                  <a:pt x="240" y="134"/>
                  <a:pt x="240" y="129"/>
                </a:cubicBezTo>
                <a:cubicBezTo>
                  <a:pt x="239" y="123"/>
                  <a:pt x="228" y="99"/>
                  <a:pt x="205" y="92"/>
                </a:cubicBezTo>
                <a:cubicBezTo>
                  <a:pt x="182" y="84"/>
                  <a:pt x="167" y="85"/>
                  <a:pt x="162" y="86"/>
                </a:cubicBezTo>
                <a:cubicBezTo>
                  <a:pt x="161" y="86"/>
                  <a:pt x="159" y="86"/>
                  <a:pt x="157" y="85"/>
                </a:cubicBezTo>
                <a:cubicBezTo>
                  <a:pt x="157" y="117"/>
                  <a:pt x="157" y="117"/>
                  <a:pt x="157" y="117"/>
                </a:cubicBezTo>
                <a:cubicBezTo>
                  <a:pt x="161" y="119"/>
                  <a:pt x="163" y="121"/>
                  <a:pt x="166" y="122"/>
                </a:cubicBezTo>
                <a:cubicBezTo>
                  <a:pt x="182" y="130"/>
                  <a:pt x="186" y="130"/>
                  <a:pt x="186" y="130"/>
                </a:cubicBezTo>
                <a:cubicBezTo>
                  <a:pt x="186" y="130"/>
                  <a:pt x="166" y="130"/>
                  <a:pt x="157" y="122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71" y="159"/>
                  <a:pt x="184" y="167"/>
                  <a:pt x="198" y="165"/>
                </a:cubicBezTo>
                <a:cubicBezTo>
                  <a:pt x="211" y="164"/>
                  <a:pt x="231" y="161"/>
                  <a:pt x="231" y="161"/>
                </a:cubicBezTo>
                <a:cubicBezTo>
                  <a:pt x="231" y="161"/>
                  <a:pt x="218" y="157"/>
                  <a:pt x="219" y="152"/>
                </a:cubicBezTo>
                <a:cubicBezTo>
                  <a:pt x="219" y="147"/>
                  <a:pt x="224" y="147"/>
                  <a:pt x="227" y="149"/>
                </a:cubicBezTo>
                <a:cubicBezTo>
                  <a:pt x="230" y="151"/>
                  <a:pt x="236" y="152"/>
                  <a:pt x="236" y="152"/>
                </a:cubicBezTo>
                <a:cubicBezTo>
                  <a:pt x="236" y="152"/>
                  <a:pt x="225" y="147"/>
                  <a:pt x="225" y="143"/>
                </a:cubicBezTo>
                <a:cubicBezTo>
                  <a:pt x="224" y="140"/>
                  <a:pt x="225" y="136"/>
                  <a:pt x="229" y="137"/>
                </a:cubicBezTo>
                <a:cubicBezTo>
                  <a:pt x="234" y="138"/>
                  <a:pt x="238" y="140"/>
                  <a:pt x="242" y="140"/>
                </a:cubicBezTo>
                <a:cubicBezTo>
                  <a:pt x="245" y="140"/>
                  <a:pt x="247" y="138"/>
                  <a:pt x="247" y="138"/>
                </a:cubicBezTo>
                <a:close/>
                <a:moveTo>
                  <a:pt x="157" y="78"/>
                </a:moveTo>
                <a:cubicBezTo>
                  <a:pt x="166" y="75"/>
                  <a:pt x="182" y="74"/>
                  <a:pt x="184" y="72"/>
                </a:cubicBezTo>
                <a:cubicBezTo>
                  <a:pt x="187" y="70"/>
                  <a:pt x="192" y="55"/>
                  <a:pt x="196" y="55"/>
                </a:cubicBezTo>
                <a:cubicBezTo>
                  <a:pt x="201" y="55"/>
                  <a:pt x="206" y="57"/>
                  <a:pt x="206" y="57"/>
                </a:cubicBezTo>
                <a:cubicBezTo>
                  <a:pt x="206" y="57"/>
                  <a:pt x="198" y="44"/>
                  <a:pt x="181" y="40"/>
                </a:cubicBezTo>
                <a:cubicBezTo>
                  <a:pt x="174" y="38"/>
                  <a:pt x="165" y="39"/>
                  <a:pt x="157" y="41"/>
                </a:cubicBezTo>
                <a:cubicBezTo>
                  <a:pt x="157" y="54"/>
                  <a:pt x="157" y="54"/>
                  <a:pt x="157" y="54"/>
                </a:cubicBezTo>
                <a:cubicBezTo>
                  <a:pt x="159" y="53"/>
                  <a:pt x="161" y="53"/>
                  <a:pt x="162" y="53"/>
                </a:cubicBezTo>
                <a:cubicBezTo>
                  <a:pt x="174" y="52"/>
                  <a:pt x="188" y="52"/>
                  <a:pt x="188" y="52"/>
                </a:cubicBezTo>
                <a:cubicBezTo>
                  <a:pt x="188" y="52"/>
                  <a:pt x="170" y="55"/>
                  <a:pt x="164" y="57"/>
                </a:cubicBezTo>
                <a:cubicBezTo>
                  <a:pt x="162" y="58"/>
                  <a:pt x="160" y="58"/>
                  <a:pt x="157" y="60"/>
                </a:cubicBezTo>
                <a:lnTo>
                  <a:pt x="157" y="78"/>
                </a:lnTo>
                <a:close/>
                <a:moveTo>
                  <a:pt x="157" y="85"/>
                </a:moveTo>
                <a:cubicBezTo>
                  <a:pt x="154" y="84"/>
                  <a:pt x="151" y="82"/>
                  <a:pt x="154" y="79"/>
                </a:cubicBezTo>
                <a:cubicBezTo>
                  <a:pt x="155" y="79"/>
                  <a:pt x="156" y="78"/>
                  <a:pt x="157" y="78"/>
                </a:cubicBezTo>
                <a:cubicBezTo>
                  <a:pt x="157" y="60"/>
                  <a:pt x="157" y="60"/>
                  <a:pt x="157" y="60"/>
                </a:cubicBezTo>
                <a:cubicBezTo>
                  <a:pt x="149" y="64"/>
                  <a:pt x="137" y="71"/>
                  <a:pt x="137" y="71"/>
                </a:cubicBezTo>
                <a:cubicBezTo>
                  <a:pt x="135" y="70"/>
                  <a:pt x="135" y="70"/>
                  <a:pt x="135" y="70"/>
                </a:cubicBezTo>
                <a:cubicBezTo>
                  <a:pt x="135" y="70"/>
                  <a:pt x="147" y="58"/>
                  <a:pt x="157" y="54"/>
                </a:cubicBezTo>
                <a:cubicBezTo>
                  <a:pt x="157" y="41"/>
                  <a:pt x="157" y="41"/>
                  <a:pt x="157" y="41"/>
                </a:cubicBezTo>
                <a:cubicBezTo>
                  <a:pt x="148" y="43"/>
                  <a:pt x="141" y="47"/>
                  <a:pt x="141" y="47"/>
                </a:cubicBezTo>
                <a:cubicBezTo>
                  <a:pt x="141" y="47"/>
                  <a:pt x="136" y="20"/>
                  <a:pt x="124" y="10"/>
                </a:cubicBezTo>
                <a:cubicBezTo>
                  <a:pt x="123" y="10"/>
                  <a:pt x="123" y="9"/>
                  <a:pt x="122" y="9"/>
                </a:cubicBezTo>
                <a:cubicBezTo>
                  <a:pt x="122" y="23"/>
                  <a:pt x="122" y="23"/>
                  <a:pt x="122" y="23"/>
                </a:cubicBezTo>
                <a:cubicBezTo>
                  <a:pt x="124" y="26"/>
                  <a:pt x="127" y="29"/>
                  <a:pt x="128" y="33"/>
                </a:cubicBezTo>
                <a:cubicBezTo>
                  <a:pt x="135" y="45"/>
                  <a:pt x="131" y="58"/>
                  <a:pt x="131" y="58"/>
                </a:cubicBezTo>
                <a:cubicBezTo>
                  <a:pt x="131" y="58"/>
                  <a:pt x="129" y="50"/>
                  <a:pt x="127" y="43"/>
                </a:cubicBezTo>
                <a:cubicBezTo>
                  <a:pt x="127" y="41"/>
                  <a:pt x="125" y="36"/>
                  <a:pt x="122" y="30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5" y="102"/>
                  <a:pt x="129" y="105"/>
                  <a:pt x="130" y="108"/>
                </a:cubicBezTo>
                <a:cubicBezTo>
                  <a:pt x="131" y="114"/>
                  <a:pt x="142" y="142"/>
                  <a:pt x="156" y="150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57" y="122"/>
                  <a:pt x="157" y="122"/>
                  <a:pt x="157" y="122"/>
                </a:cubicBezTo>
                <a:cubicBezTo>
                  <a:pt x="157" y="121"/>
                  <a:pt x="157" y="121"/>
                  <a:pt x="157" y="121"/>
                </a:cubicBezTo>
                <a:cubicBezTo>
                  <a:pt x="149" y="112"/>
                  <a:pt x="136" y="102"/>
                  <a:pt x="132" y="95"/>
                </a:cubicBezTo>
                <a:cubicBezTo>
                  <a:pt x="128" y="89"/>
                  <a:pt x="130" y="86"/>
                  <a:pt x="130" y="86"/>
                </a:cubicBezTo>
                <a:cubicBezTo>
                  <a:pt x="130" y="86"/>
                  <a:pt x="144" y="106"/>
                  <a:pt x="157" y="117"/>
                </a:cubicBezTo>
                <a:cubicBezTo>
                  <a:pt x="157" y="85"/>
                  <a:pt x="157" y="85"/>
                  <a:pt x="157" y="85"/>
                </a:cubicBezTo>
                <a:close/>
                <a:moveTo>
                  <a:pt x="122" y="171"/>
                </a:moveTo>
                <a:cubicBezTo>
                  <a:pt x="122" y="122"/>
                  <a:pt x="122" y="122"/>
                  <a:pt x="122" y="122"/>
                </a:cubicBezTo>
                <a:cubicBezTo>
                  <a:pt x="124" y="125"/>
                  <a:pt x="126" y="128"/>
                  <a:pt x="127" y="131"/>
                </a:cubicBezTo>
                <a:cubicBezTo>
                  <a:pt x="133" y="140"/>
                  <a:pt x="130" y="152"/>
                  <a:pt x="125" y="164"/>
                </a:cubicBezTo>
                <a:cubicBezTo>
                  <a:pt x="125" y="167"/>
                  <a:pt x="123" y="169"/>
                  <a:pt x="122" y="171"/>
                </a:cubicBezTo>
                <a:close/>
                <a:moveTo>
                  <a:pt x="122" y="9"/>
                </a:moveTo>
                <a:cubicBezTo>
                  <a:pt x="111" y="0"/>
                  <a:pt x="102" y="1"/>
                  <a:pt x="102" y="1"/>
                </a:cubicBezTo>
                <a:cubicBezTo>
                  <a:pt x="102" y="1"/>
                  <a:pt x="109" y="7"/>
                  <a:pt x="103" y="13"/>
                </a:cubicBezTo>
                <a:cubicBezTo>
                  <a:pt x="97" y="18"/>
                  <a:pt x="97" y="41"/>
                  <a:pt x="99" y="48"/>
                </a:cubicBezTo>
                <a:cubicBezTo>
                  <a:pt x="100" y="54"/>
                  <a:pt x="107" y="63"/>
                  <a:pt x="102" y="63"/>
                </a:cubicBezTo>
                <a:cubicBezTo>
                  <a:pt x="99" y="63"/>
                  <a:pt x="91" y="56"/>
                  <a:pt x="84" y="49"/>
                </a:cubicBezTo>
                <a:cubicBezTo>
                  <a:pt x="84" y="83"/>
                  <a:pt x="84" y="83"/>
                  <a:pt x="84" y="83"/>
                </a:cubicBezTo>
                <a:cubicBezTo>
                  <a:pt x="104" y="85"/>
                  <a:pt x="112" y="84"/>
                  <a:pt x="112" y="84"/>
                </a:cubicBezTo>
                <a:cubicBezTo>
                  <a:pt x="112" y="84"/>
                  <a:pt x="98" y="89"/>
                  <a:pt x="84" y="89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95" y="97"/>
                  <a:pt x="104" y="94"/>
                  <a:pt x="104" y="94"/>
                </a:cubicBezTo>
                <a:cubicBezTo>
                  <a:pt x="104" y="94"/>
                  <a:pt x="111" y="104"/>
                  <a:pt x="101" y="107"/>
                </a:cubicBezTo>
                <a:cubicBezTo>
                  <a:pt x="97" y="108"/>
                  <a:pt x="91" y="108"/>
                  <a:pt x="84" y="109"/>
                </a:cubicBezTo>
                <a:cubicBezTo>
                  <a:pt x="84" y="132"/>
                  <a:pt x="84" y="132"/>
                  <a:pt x="84" y="132"/>
                </a:cubicBezTo>
                <a:cubicBezTo>
                  <a:pt x="90" y="125"/>
                  <a:pt x="96" y="118"/>
                  <a:pt x="96" y="118"/>
                </a:cubicBezTo>
                <a:cubicBezTo>
                  <a:pt x="104" y="113"/>
                  <a:pt x="104" y="113"/>
                  <a:pt x="104" y="113"/>
                </a:cubicBezTo>
                <a:cubicBezTo>
                  <a:pt x="104" y="113"/>
                  <a:pt x="94" y="125"/>
                  <a:pt x="84" y="139"/>
                </a:cubicBezTo>
                <a:cubicBezTo>
                  <a:pt x="84" y="182"/>
                  <a:pt x="84" y="182"/>
                  <a:pt x="84" y="182"/>
                </a:cubicBezTo>
                <a:cubicBezTo>
                  <a:pt x="84" y="182"/>
                  <a:pt x="85" y="182"/>
                  <a:pt x="85" y="181"/>
                </a:cubicBezTo>
                <a:cubicBezTo>
                  <a:pt x="91" y="176"/>
                  <a:pt x="99" y="164"/>
                  <a:pt x="99" y="163"/>
                </a:cubicBezTo>
                <a:cubicBezTo>
                  <a:pt x="99" y="162"/>
                  <a:pt x="102" y="156"/>
                  <a:pt x="102" y="156"/>
                </a:cubicBezTo>
                <a:cubicBezTo>
                  <a:pt x="102" y="156"/>
                  <a:pt x="102" y="175"/>
                  <a:pt x="102" y="180"/>
                </a:cubicBezTo>
                <a:cubicBezTo>
                  <a:pt x="101" y="185"/>
                  <a:pt x="103" y="191"/>
                  <a:pt x="105" y="195"/>
                </a:cubicBezTo>
                <a:cubicBezTo>
                  <a:pt x="108" y="199"/>
                  <a:pt x="109" y="201"/>
                  <a:pt x="109" y="201"/>
                </a:cubicBezTo>
                <a:cubicBezTo>
                  <a:pt x="109" y="201"/>
                  <a:pt x="106" y="191"/>
                  <a:pt x="107" y="190"/>
                </a:cubicBezTo>
                <a:cubicBezTo>
                  <a:pt x="108" y="189"/>
                  <a:pt x="117" y="181"/>
                  <a:pt x="122" y="171"/>
                </a:cubicBezTo>
                <a:cubicBezTo>
                  <a:pt x="122" y="122"/>
                  <a:pt x="122" y="122"/>
                  <a:pt x="122" y="122"/>
                </a:cubicBezTo>
                <a:cubicBezTo>
                  <a:pt x="118" y="117"/>
                  <a:pt x="114" y="113"/>
                  <a:pt x="114" y="110"/>
                </a:cubicBezTo>
                <a:cubicBezTo>
                  <a:pt x="114" y="107"/>
                  <a:pt x="117" y="97"/>
                  <a:pt x="117" y="97"/>
                </a:cubicBezTo>
                <a:cubicBezTo>
                  <a:pt x="117" y="97"/>
                  <a:pt x="119" y="98"/>
                  <a:pt x="122" y="100"/>
                </a:cubicBezTo>
                <a:cubicBezTo>
                  <a:pt x="122" y="30"/>
                  <a:pt x="122" y="30"/>
                  <a:pt x="122" y="30"/>
                </a:cubicBezTo>
                <a:cubicBezTo>
                  <a:pt x="117" y="21"/>
                  <a:pt x="112" y="11"/>
                  <a:pt x="112" y="11"/>
                </a:cubicBezTo>
                <a:cubicBezTo>
                  <a:pt x="112" y="11"/>
                  <a:pt x="117" y="16"/>
                  <a:pt x="122" y="23"/>
                </a:cubicBezTo>
                <a:lnTo>
                  <a:pt x="122" y="9"/>
                </a:lnTo>
                <a:close/>
                <a:moveTo>
                  <a:pt x="84" y="49"/>
                </a:moveTo>
                <a:cubicBezTo>
                  <a:pt x="78" y="43"/>
                  <a:pt x="73" y="38"/>
                  <a:pt x="72" y="37"/>
                </a:cubicBezTo>
                <a:cubicBezTo>
                  <a:pt x="69" y="35"/>
                  <a:pt x="42" y="20"/>
                  <a:pt x="28" y="18"/>
                </a:cubicBezTo>
                <a:cubicBezTo>
                  <a:pt x="15" y="16"/>
                  <a:pt x="13" y="17"/>
                  <a:pt x="13" y="17"/>
                </a:cubicBezTo>
                <a:cubicBezTo>
                  <a:pt x="13" y="17"/>
                  <a:pt x="19" y="32"/>
                  <a:pt x="23" y="35"/>
                </a:cubicBezTo>
                <a:cubicBezTo>
                  <a:pt x="26" y="39"/>
                  <a:pt x="36" y="43"/>
                  <a:pt x="31" y="46"/>
                </a:cubicBezTo>
                <a:cubicBezTo>
                  <a:pt x="25" y="49"/>
                  <a:pt x="3" y="39"/>
                  <a:pt x="3" y="39"/>
                </a:cubicBezTo>
                <a:cubicBezTo>
                  <a:pt x="3" y="39"/>
                  <a:pt x="0" y="47"/>
                  <a:pt x="0" y="56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9"/>
                  <a:pt x="3" y="78"/>
                  <a:pt x="11" y="85"/>
                </a:cubicBezTo>
                <a:cubicBezTo>
                  <a:pt x="31" y="102"/>
                  <a:pt x="45" y="107"/>
                  <a:pt x="61" y="105"/>
                </a:cubicBezTo>
                <a:cubicBezTo>
                  <a:pt x="68" y="105"/>
                  <a:pt x="76" y="102"/>
                  <a:pt x="84" y="100"/>
                </a:cubicBezTo>
                <a:cubicBezTo>
                  <a:pt x="84" y="89"/>
                  <a:pt x="84" y="89"/>
                  <a:pt x="84" y="89"/>
                </a:cubicBezTo>
                <a:cubicBezTo>
                  <a:pt x="80" y="89"/>
                  <a:pt x="76" y="88"/>
                  <a:pt x="73" y="87"/>
                </a:cubicBezTo>
                <a:cubicBezTo>
                  <a:pt x="57" y="83"/>
                  <a:pt x="42" y="73"/>
                  <a:pt x="42" y="73"/>
                </a:cubicBezTo>
                <a:cubicBezTo>
                  <a:pt x="42" y="73"/>
                  <a:pt x="62" y="80"/>
                  <a:pt x="83" y="83"/>
                </a:cubicBezTo>
                <a:cubicBezTo>
                  <a:pt x="83" y="83"/>
                  <a:pt x="84" y="83"/>
                  <a:pt x="84" y="83"/>
                </a:cubicBezTo>
                <a:cubicBezTo>
                  <a:pt x="84" y="49"/>
                  <a:pt x="84" y="49"/>
                  <a:pt x="84" y="49"/>
                </a:cubicBezTo>
                <a:close/>
                <a:moveTo>
                  <a:pt x="84" y="109"/>
                </a:moveTo>
                <a:cubicBezTo>
                  <a:pt x="72" y="110"/>
                  <a:pt x="58" y="112"/>
                  <a:pt x="51" y="116"/>
                </a:cubicBezTo>
                <a:cubicBezTo>
                  <a:pt x="39" y="123"/>
                  <a:pt x="39" y="135"/>
                  <a:pt x="37" y="141"/>
                </a:cubicBezTo>
                <a:cubicBezTo>
                  <a:pt x="36" y="147"/>
                  <a:pt x="29" y="149"/>
                  <a:pt x="29" y="149"/>
                </a:cubicBezTo>
                <a:cubicBezTo>
                  <a:pt x="29" y="149"/>
                  <a:pt x="37" y="154"/>
                  <a:pt x="43" y="149"/>
                </a:cubicBezTo>
                <a:cubicBezTo>
                  <a:pt x="49" y="144"/>
                  <a:pt x="52" y="134"/>
                  <a:pt x="58" y="135"/>
                </a:cubicBezTo>
                <a:cubicBezTo>
                  <a:pt x="65" y="136"/>
                  <a:pt x="52" y="152"/>
                  <a:pt x="50" y="155"/>
                </a:cubicBezTo>
                <a:cubicBezTo>
                  <a:pt x="50" y="158"/>
                  <a:pt x="47" y="178"/>
                  <a:pt x="50" y="186"/>
                </a:cubicBezTo>
                <a:cubicBezTo>
                  <a:pt x="53" y="193"/>
                  <a:pt x="55" y="195"/>
                  <a:pt x="55" y="195"/>
                </a:cubicBezTo>
                <a:cubicBezTo>
                  <a:pt x="55" y="195"/>
                  <a:pt x="51" y="206"/>
                  <a:pt x="58" y="211"/>
                </a:cubicBezTo>
                <a:cubicBezTo>
                  <a:pt x="65" y="216"/>
                  <a:pt x="73" y="215"/>
                  <a:pt x="73" y="215"/>
                </a:cubicBezTo>
                <a:cubicBezTo>
                  <a:pt x="73" y="215"/>
                  <a:pt x="75" y="218"/>
                  <a:pt x="78" y="217"/>
                </a:cubicBezTo>
                <a:cubicBezTo>
                  <a:pt x="81" y="216"/>
                  <a:pt x="86" y="212"/>
                  <a:pt x="82" y="208"/>
                </a:cubicBezTo>
                <a:cubicBezTo>
                  <a:pt x="78" y="204"/>
                  <a:pt x="76" y="205"/>
                  <a:pt x="75" y="207"/>
                </a:cubicBezTo>
                <a:cubicBezTo>
                  <a:pt x="73" y="209"/>
                  <a:pt x="73" y="213"/>
                  <a:pt x="73" y="213"/>
                </a:cubicBezTo>
                <a:cubicBezTo>
                  <a:pt x="73" y="213"/>
                  <a:pt x="62" y="213"/>
                  <a:pt x="59" y="209"/>
                </a:cubicBezTo>
                <a:cubicBezTo>
                  <a:pt x="57" y="204"/>
                  <a:pt x="55" y="198"/>
                  <a:pt x="57" y="194"/>
                </a:cubicBezTo>
                <a:cubicBezTo>
                  <a:pt x="59" y="191"/>
                  <a:pt x="64" y="186"/>
                  <a:pt x="68" y="188"/>
                </a:cubicBezTo>
                <a:cubicBezTo>
                  <a:pt x="73" y="188"/>
                  <a:pt x="79" y="187"/>
                  <a:pt x="84" y="182"/>
                </a:cubicBezTo>
                <a:cubicBezTo>
                  <a:pt x="84" y="139"/>
                  <a:pt x="84" y="139"/>
                  <a:pt x="84" y="139"/>
                </a:cubicBezTo>
                <a:cubicBezTo>
                  <a:pt x="83" y="141"/>
                  <a:pt x="82" y="143"/>
                  <a:pt x="81" y="145"/>
                </a:cubicBezTo>
                <a:cubicBezTo>
                  <a:pt x="71" y="162"/>
                  <a:pt x="65" y="172"/>
                  <a:pt x="65" y="172"/>
                </a:cubicBezTo>
                <a:cubicBezTo>
                  <a:pt x="65" y="172"/>
                  <a:pt x="70" y="153"/>
                  <a:pt x="76" y="143"/>
                </a:cubicBezTo>
                <a:cubicBezTo>
                  <a:pt x="79" y="140"/>
                  <a:pt x="81" y="136"/>
                  <a:pt x="84" y="132"/>
                </a:cubicBezTo>
                <a:lnTo>
                  <a:pt x="84" y="109"/>
                </a:lnTo>
                <a:close/>
              </a:path>
            </a:pathLst>
          </a:custGeom>
          <a:gradFill rotWithShape="1">
            <a:gsLst>
              <a:gs pos="0">
                <a:srgbClr val="FFFF99"/>
              </a:gs>
              <a:gs pos="100000">
                <a:srgbClr val="FFFF00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10" name="Freeform 1281"/>
          <p:cNvSpPr>
            <a:spLocks noEditPoints="1"/>
          </p:cNvSpPr>
          <p:nvPr/>
        </p:nvSpPr>
        <p:spPr bwMode="auto">
          <a:xfrm>
            <a:off x="7869238" y="1214438"/>
            <a:ext cx="925512" cy="817562"/>
          </a:xfrm>
          <a:custGeom>
            <a:avLst/>
            <a:gdLst>
              <a:gd name="T0" fmla="*/ 205 w 247"/>
              <a:gd name="T1" fmla="*/ 92 h 218"/>
              <a:gd name="T2" fmla="*/ 157 w 247"/>
              <a:gd name="T3" fmla="*/ 117 h 218"/>
              <a:gd name="T4" fmla="*/ 157 w 247"/>
              <a:gd name="T5" fmla="*/ 122 h 218"/>
              <a:gd name="T6" fmla="*/ 231 w 247"/>
              <a:gd name="T7" fmla="*/ 161 h 218"/>
              <a:gd name="T8" fmla="*/ 236 w 247"/>
              <a:gd name="T9" fmla="*/ 152 h 218"/>
              <a:gd name="T10" fmla="*/ 242 w 247"/>
              <a:gd name="T11" fmla="*/ 140 h 218"/>
              <a:gd name="T12" fmla="*/ 184 w 247"/>
              <a:gd name="T13" fmla="*/ 72 h 218"/>
              <a:gd name="T14" fmla="*/ 181 w 247"/>
              <a:gd name="T15" fmla="*/ 40 h 218"/>
              <a:gd name="T16" fmla="*/ 162 w 247"/>
              <a:gd name="T17" fmla="*/ 53 h 218"/>
              <a:gd name="T18" fmla="*/ 157 w 247"/>
              <a:gd name="T19" fmla="*/ 60 h 218"/>
              <a:gd name="T20" fmla="*/ 154 w 247"/>
              <a:gd name="T21" fmla="*/ 79 h 218"/>
              <a:gd name="T22" fmla="*/ 137 w 247"/>
              <a:gd name="T23" fmla="*/ 71 h 218"/>
              <a:gd name="T24" fmla="*/ 157 w 247"/>
              <a:gd name="T25" fmla="*/ 41 h 218"/>
              <a:gd name="T26" fmla="*/ 122 w 247"/>
              <a:gd name="T27" fmla="*/ 9 h 218"/>
              <a:gd name="T28" fmla="*/ 131 w 247"/>
              <a:gd name="T29" fmla="*/ 58 h 218"/>
              <a:gd name="T30" fmla="*/ 122 w 247"/>
              <a:gd name="T31" fmla="*/ 100 h 218"/>
              <a:gd name="T32" fmla="*/ 157 w 247"/>
              <a:gd name="T33" fmla="*/ 151 h 218"/>
              <a:gd name="T34" fmla="*/ 132 w 247"/>
              <a:gd name="T35" fmla="*/ 95 h 218"/>
              <a:gd name="T36" fmla="*/ 157 w 247"/>
              <a:gd name="T37" fmla="*/ 85 h 218"/>
              <a:gd name="T38" fmla="*/ 127 w 247"/>
              <a:gd name="T39" fmla="*/ 131 h 218"/>
              <a:gd name="T40" fmla="*/ 122 w 247"/>
              <a:gd name="T41" fmla="*/ 9 h 218"/>
              <a:gd name="T42" fmla="*/ 99 w 247"/>
              <a:gd name="T43" fmla="*/ 48 h 218"/>
              <a:gd name="T44" fmla="*/ 84 w 247"/>
              <a:gd name="T45" fmla="*/ 83 h 218"/>
              <a:gd name="T46" fmla="*/ 84 w 247"/>
              <a:gd name="T47" fmla="*/ 100 h 218"/>
              <a:gd name="T48" fmla="*/ 84 w 247"/>
              <a:gd name="T49" fmla="*/ 109 h 218"/>
              <a:gd name="T50" fmla="*/ 104 w 247"/>
              <a:gd name="T51" fmla="*/ 113 h 218"/>
              <a:gd name="T52" fmla="*/ 85 w 247"/>
              <a:gd name="T53" fmla="*/ 181 h 218"/>
              <a:gd name="T54" fmla="*/ 102 w 247"/>
              <a:gd name="T55" fmla="*/ 180 h 218"/>
              <a:gd name="T56" fmla="*/ 107 w 247"/>
              <a:gd name="T57" fmla="*/ 190 h 218"/>
              <a:gd name="T58" fmla="*/ 114 w 247"/>
              <a:gd name="T59" fmla="*/ 110 h 218"/>
              <a:gd name="T60" fmla="*/ 122 w 247"/>
              <a:gd name="T61" fmla="*/ 30 h 218"/>
              <a:gd name="T62" fmla="*/ 122 w 247"/>
              <a:gd name="T63" fmla="*/ 9 h 218"/>
              <a:gd name="T64" fmla="*/ 28 w 247"/>
              <a:gd name="T65" fmla="*/ 18 h 218"/>
              <a:gd name="T66" fmla="*/ 31 w 247"/>
              <a:gd name="T67" fmla="*/ 46 h 218"/>
              <a:gd name="T68" fmla="*/ 0 w 247"/>
              <a:gd name="T69" fmla="*/ 61 h 218"/>
              <a:gd name="T70" fmla="*/ 84 w 247"/>
              <a:gd name="T71" fmla="*/ 100 h 218"/>
              <a:gd name="T72" fmla="*/ 42 w 247"/>
              <a:gd name="T73" fmla="*/ 73 h 218"/>
              <a:gd name="T74" fmla="*/ 84 w 247"/>
              <a:gd name="T75" fmla="*/ 49 h 218"/>
              <a:gd name="T76" fmla="*/ 37 w 247"/>
              <a:gd name="T77" fmla="*/ 141 h 218"/>
              <a:gd name="T78" fmla="*/ 58 w 247"/>
              <a:gd name="T79" fmla="*/ 135 h 218"/>
              <a:gd name="T80" fmla="*/ 55 w 247"/>
              <a:gd name="T81" fmla="*/ 195 h 218"/>
              <a:gd name="T82" fmla="*/ 78 w 247"/>
              <a:gd name="T83" fmla="*/ 217 h 218"/>
              <a:gd name="T84" fmla="*/ 73 w 247"/>
              <a:gd name="T85" fmla="*/ 213 h 218"/>
              <a:gd name="T86" fmla="*/ 68 w 247"/>
              <a:gd name="T87" fmla="*/ 188 h 218"/>
              <a:gd name="T88" fmla="*/ 81 w 247"/>
              <a:gd name="T89" fmla="*/ 145 h 218"/>
              <a:gd name="T90" fmla="*/ 84 w 247"/>
              <a:gd name="T91" fmla="*/ 132 h 21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w 247"/>
              <a:gd name="T139" fmla="*/ 0 h 218"/>
              <a:gd name="T140" fmla="*/ 247 w 247"/>
              <a:gd name="T141" fmla="*/ 218 h 218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T138" t="T139" r="T140" b="T141"/>
            <a:pathLst>
              <a:path w="247" h="218">
                <a:moveTo>
                  <a:pt x="247" y="138"/>
                </a:moveTo>
                <a:cubicBezTo>
                  <a:pt x="247" y="138"/>
                  <a:pt x="240" y="134"/>
                  <a:pt x="240" y="129"/>
                </a:cubicBezTo>
                <a:cubicBezTo>
                  <a:pt x="239" y="123"/>
                  <a:pt x="228" y="99"/>
                  <a:pt x="205" y="92"/>
                </a:cubicBezTo>
                <a:cubicBezTo>
                  <a:pt x="182" y="84"/>
                  <a:pt x="167" y="85"/>
                  <a:pt x="162" y="86"/>
                </a:cubicBezTo>
                <a:cubicBezTo>
                  <a:pt x="161" y="86"/>
                  <a:pt x="159" y="86"/>
                  <a:pt x="157" y="85"/>
                </a:cubicBezTo>
                <a:cubicBezTo>
                  <a:pt x="157" y="117"/>
                  <a:pt x="157" y="117"/>
                  <a:pt x="157" y="117"/>
                </a:cubicBezTo>
                <a:cubicBezTo>
                  <a:pt x="161" y="119"/>
                  <a:pt x="163" y="121"/>
                  <a:pt x="166" y="122"/>
                </a:cubicBezTo>
                <a:cubicBezTo>
                  <a:pt x="182" y="130"/>
                  <a:pt x="186" y="130"/>
                  <a:pt x="186" y="130"/>
                </a:cubicBezTo>
                <a:cubicBezTo>
                  <a:pt x="186" y="130"/>
                  <a:pt x="166" y="130"/>
                  <a:pt x="157" y="122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71" y="159"/>
                  <a:pt x="184" y="167"/>
                  <a:pt x="198" y="165"/>
                </a:cubicBezTo>
                <a:cubicBezTo>
                  <a:pt x="211" y="164"/>
                  <a:pt x="231" y="161"/>
                  <a:pt x="231" y="161"/>
                </a:cubicBezTo>
                <a:cubicBezTo>
                  <a:pt x="231" y="161"/>
                  <a:pt x="218" y="157"/>
                  <a:pt x="219" y="152"/>
                </a:cubicBezTo>
                <a:cubicBezTo>
                  <a:pt x="219" y="147"/>
                  <a:pt x="224" y="147"/>
                  <a:pt x="227" y="149"/>
                </a:cubicBezTo>
                <a:cubicBezTo>
                  <a:pt x="230" y="151"/>
                  <a:pt x="236" y="152"/>
                  <a:pt x="236" y="152"/>
                </a:cubicBezTo>
                <a:cubicBezTo>
                  <a:pt x="236" y="152"/>
                  <a:pt x="225" y="147"/>
                  <a:pt x="225" y="143"/>
                </a:cubicBezTo>
                <a:cubicBezTo>
                  <a:pt x="224" y="140"/>
                  <a:pt x="225" y="136"/>
                  <a:pt x="229" y="137"/>
                </a:cubicBezTo>
                <a:cubicBezTo>
                  <a:pt x="234" y="138"/>
                  <a:pt x="238" y="140"/>
                  <a:pt x="242" y="140"/>
                </a:cubicBezTo>
                <a:cubicBezTo>
                  <a:pt x="245" y="140"/>
                  <a:pt x="247" y="138"/>
                  <a:pt x="247" y="138"/>
                </a:cubicBezTo>
                <a:close/>
                <a:moveTo>
                  <a:pt x="157" y="78"/>
                </a:moveTo>
                <a:cubicBezTo>
                  <a:pt x="166" y="75"/>
                  <a:pt x="182" y="74"/>
                  <a:pt x="184" y="72"/>
                </a:cubicBezTo>
                <a:cubicBezTo>
                  <a:pt x="187" y="70"/>
                  <a:pt x="192" y="55"/>
                  <a:pt x="196" y="55"/>
                </a:cubicBezTo>
                <a:cubicBezTo>
                  <a:pt x="201" y="55"/>
                  <a:pt x="206" y="57"/>
                  <a:pt x="206" y="57"/>
                </a:cubicBezTo>
                <a:cubicBezTo>
                  <a:pt x="206" y="57"/>
                  <a:pt x="198" y="44"/>
                  <a:pt x="181" y="40"/>
                </a:cubicBezTo>
                <a:cubicBezTo>
                  <a:pt x="174" y="38"/>
                  <a:pt x="165" y="39"/>
                  <a:pt x="157" y="41"/>
                </a:cubicBezTo>
                <a:cubicBezTo>
                  <a:pt x="157" y="54"/>
                  <a:pt x="157" y="54"/>
                  <a:pt x="157" y="54"/>
                </a:cubicBezTo>
                <a:cubicBezTo>
                  <a:pt x="159" y="53"/>
                  <a:pt x="161" y="53"/>
                  <a:pt x="162" y="53"/>
                </a:cubicBezTo>
                <a:cubicBezTo>
                  <a:pt x="174" y="52"/>
                  <a:pt x="188" y="52"/>
                  <a:pt x="188" y="52"/>
                </a:cubicBezTo>
                <a:cubicBezTo>
                  <a:pt x="188" y="52"/>
                  <a:pt x="170" y="55"/>
                  <a:pt x="164" y="57"/>
                </a:cubicBezTo>
                <a:cubicBezTo>
                  <a:pt x="162" y="58"/>
                  <a:pt x="160" y="58"/>
                  <a:pt x="157" y="60"/>
                </a:cubicBezTo>
                <a:lnTo>
                  <a:pt x="157" y="78"/>
                </a:lnTo>
                <a:close/>
                <a:moveTo>
                  <a:pt x="157" y="85"/>
                </a:moveTo>
                <a:cubicBezTo>
                  <a:pt x="154" y="84"/>
                  <a:pt x="151" y="82"/>
                  <a:pt x="154" y="79"/>
                </a:cubicBezTo>
                <a:cubicBezTo>
                  <a:pt x="155" y="79"/>
                  <a:pt x="156" y="78"/>
                  <a:pt x="157" y="78"/>
                </a:cubicBezTo>
                <a:cubicBezTo>
                  <a:pt x="157" y="60"/>
                  <a:pt x="157" y="60"/>
                  <a:pt x="157" y="60"/>
                </a:cubicBezTo>
                <a:cubicBezTo>
                  <a:pt x="149" y="64"/>
                  <a:pt x="137" y="71"/>
                  <a:pt x="137" y="71"/>
                </a:cubicBezTo>
                <a:cubicBezTo>
                  <a:pt x="135" y="70"/>
                  <a:pt x="135" y="70"/>
                  <a:pt x="135" y="70"/>
                </a:cubicBezTo>
                <a:cubicBezTo>
                  <a:pt x="135" y="70"/>
                  <a:pt x="147" y="58"/>
                  <a:pt x="157" y="54"/>
                </a:cubicBezTo>
                <a:cubicBezTo>
                  <a:pt x="157" y="41"/>
                  <a:pt x="157" y="41"/>
                  <a:pt x="157" y="41"/>
                </a:cubicBezTo>
                <a:cubicBezTo>
                  <a:pt x="148" y="43"/>
                  <a:pt x="141" y="47"/>
                  <a:pt x="141" y="47"/>
                </a:cubicBezTo>
                <a:cubicBezTo>
                  <a:pt x="141" y="47"/>
                  <a:pt x="136" y="20"/>
                  <a:pt x="124" y="10"/>
                </a:cubicBezTo>
                <a:cubicBezTo>
                  <a:pt x="123" y="10"/>
                  <a:pt x="123" y="9"/>
                  <a:pt x="122" y="9"/>
                </a:cubicBezTo>
                <a:cubicBezTo>
                  <a:pt x="122" y="23"/>
                  <a:pt x="122" y="23"/>
                  <a:pt x="122" y="23"/>
                </a:cubicBezTo>
                <a:cubicBezTo>
                  <a:pt x="124" y="26"/>
                  <a:pt x="127" y="29"/>
                  <a:pt x="128" y="33"/>
                </a:cubicBezTo>
                <a:cubicBezTo>
                  <a:pt x="135" y="45"/>
                  <a:pt x="131" y="58"/>
                  <a:pt x="131" y="58"/>
                </a:cubicBezTo>
                <a:cubicBezTo>
                  <a:pt x="131" y="58"/>
                  <a:pt x="129" y="50"/>
                  <a:pt x="127" y="43"/>
                </a:cubicBezTo>
                <a:cubicBezTo>
                  <a:pt x="127" y="41"/>
                  <a:pt x="125" y="36"/>
                  <a:pt x="122" y="30"/>
                </a:cubicBezTo>
                <a:cubicBezTo>
                  <a:pt x="122" y="100"/>
                  <a:pt x="122" y="100"/>
                  <a:pt x="122" y="100"/>
                </a:cubicBezTo>
                <a:cubicBezTo>
                  <a:pt x="125" y="102"/>
                  <a:pt x="129" y="105"/>
                  <a:pt x="130" y="108"/>
                </a:cubicBezTo>
                <a:cubicBezTo>
                  <a:pt x="131" y="114"/>
                  <a:pt x="142" y="142"/>
                  <a:pt x="156" y="150"/>
                </a:cubicBezTo>
                <a:cubicBezTo>
                  <a:pt x="157" y="151"/>
                  <a:pt x="157" y="151"/>
                  <a:pt x="157" y="151"/>
                </a:cubicBezTo>
                <a:cubicBezTo>
                  <a:pt x="157" y="122"/>
                  <a:pt x="157" y="122"/>
                  <a:pt x="157" y="122"/>
                </a:cubicBezTo>
                <a:cubicBezTo>
                  <a:pt x="157" y="121"/>
                  <a:pt x="157" y="121"/>
                  <a:pt x="157" y="121"/>
                </a:cubicBezTo>
                <a:cubicBezTo>
                  <a:pt x="149" y="112"/>
                  <a:pt x="136" y="102"/>
                  <a:pt x="132" y="95"/>
                </a:cubicBezTo>
                <a:cubicBezTo>
                  <a:pt x="128" y="89"/>
                  <a:pt x="130" y="86"/>
                  <a:pt x="130" y="86"/>
                </a:cubicBezTo>
                <a:cubicBezTo>
                  <a:pt x="130" y="86"/>
                  <a:pt x="144" y="106"/>
                  <a:pt x="157" y="117"/>
                </a:cubicBezTo>
                <a:cubicBezTo>
                  <a:pt x="157" y="85"/>
                  <a:pt x="157" y="85"/>
                  <a:pt x="157" y="85"/>
                </a:cubicBezTo>
                <a:close/>
                <a:moveTo>
                  <a:pt x="122" y="171"/>
                </a:moveTo>
                <a:cubicBezTo>
                  <a:pt x="122" y="122"/>
                  <a:pt x="122" y="122"/>
                  <a:pt x="122" y="122"/>
                </a:cubicBezTo>
                <a:cubicBezTo>
                  <a:pt x="124" y="125"/>
                  <a:pt x="126" y="128"/>
                  <a:pt x="127" y="131"/>
                </a:cubicBezTo>
                <a:cubicBezTo>
                  <a:pt x="133" y="140"/>
                  <a:pt x="130" y="152"/>
                  <a:pt x="125" y="164"/>
                </a:cubicBezTo>
                <a:cubicBezTo>
                  <a:pt x="125" y="167"/>
                  <a:pt x="123" y="169"/>
                  <a:pt x="122" y="171"/>
                </a:cubicBezTo>
                <a:close/>
                <a:moveTo>
                  <a:pt x="122" y="9"/>
                </a:moveTo>
                <a:cubicBezTo>
                  <a:pt x="111" y="0"/>
                  <a:pt x="102" y="1"/>
                  <a:pt x="102" y="1"/>
                </a:cubicBezTo>
                <a:cubicBezTo>
                  <a:pt x="102" y="1"/>
                  <a:pt x="109" y="7"/>
                  <a:pt x="103" y="13"/>
                </a:cubicBezTo>
                <a:cubicBezTo>
                  <a:pt x="97" y="18"/>
                  <a:pt x="97" y="41"/>
                  <a:pt x="99" y="48"/>
                </a:cubicBezTo>
                <a:cubicBezTo>
                  <a:pt x="100" y="54"/>
                  <a:pt x="107" y="63"/>
                  <a:pt x="102" y="63"/>
                </a:cubicBezTo>
                <a:cubicBezTo>
                  <a:pt x="99" y="63"/>
                  <a:pt x="91" y="56"/>
                  <a:pt x="84" y="49"/>
                </a:cubicBezTo>
                <a:cubicBezTo>
                  <a:pt x="84" y="83"/>
                  <a:pt x="84" y="83"/>
                  <a:pt x="84" y="83"/>
                </a:cubicBezTo>
                <a:cubicBezTo>
                  <a:pt x="104" y="85"/>
                  <a:pt x="112" y="84"/>
                  <a:pt x="112" y="84"/>
                </a:cubicBezTo>
                <a:cubicBezTo>
                  <a:pt x="112" y="84"/>
                  <a:pt x="98" y="89"/>
                  <a:pt x="84" y="89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95" y="97"/>
                  <a:pt x="104" y="94"/>
                  <a:pt x="104" y="94"/>
                </a:cubicBezTo>
                <a:cubicBezTo>
                  <a:pt x="104" y="94"/>
                  <a:pt x="111" y="104"/>
                  <a:pt x="101" y="107"/>
                </a:cubicBezTo>
                <a:cubicBezTo>
                  <a:pt x="97" y="108"/>
                  <a:pt x="91" y="108"/>
                  <a:pt x="84" y="109"/>
                </a:cubicBezTo>
                <a:cubicBezTo>
                  <a:pt x="84" y="132"/>
                  <a:pt x="84" y="132"/>
                  <a:pt x="84" y="132"/>
                </a:cubicBezTo>
                <a:cubicBezTo>
                  <a:pt x="90" y="125"/>
                  <a:pt x="96" y="118"/>
                  <a:pt x="96" y="118"/>
                </a:cubicBezTo>
                <a:cubicBezTo>
                  <a:pt x="104" y="113"/>
                  <a:pt x="104" y="113"/>
                  <a:pt x="104" y="113"/>
                </a:cubicBezTo>
                <a:cubicBezTo>
                  <a:pt x="104" y="113"/>
                  <a:pt x="94" y="125"/>
                  <a:pt x="84" y="139"/>
                </a:cubicBezTo>
                <a:cubicBezTo>
                  <a:pt x="84" y="182"/>
                  <a:pt x="84" y="182"/>
                  <a:pt x="84" y="182"/>
                </a:cubicBezTo>
                <a:cubicBezTo>
                  <a:pt x="84" y="182"/>
                  <a:pt x="85" y="182"/>
                  <a:pt x="85" y="181"/>
                </a:cubicBezTo>
                <a:cubicBezTo>
                  <a:pt x="91" y="176"/>
                  <a:pt x="99" y="164"/>
                  <a:pt x="99" y="163"/>
                </a:cubicBezTo>
                <a:cubicBezTo>
                  <a:pt x="99" y="162"/>
                  <a:pt x="102" y="156"/>
                  <a:pt x="102" y="156"/>
                </a:cubicBezTo>
                <a:cubicBezTo>
                  <a:pt x="102" y="156"/>
                  <a:pt x="102" y="175"/>
                  <a:pt x="102" y="180"/>
                </a:cubicBezTo>
                <a:cubicBezTo>
                  <a:pt x="101" y="185"/>
                  <a:pt x="103" y="191"/>
                  <a:pt x="105" y="195"/>
                </a:cubicBezTo>
                <a:cubicBezTo>
                  <a:pt x="108" y="199"/>
                  <a:pt x="109" y="201"/>
                  <a:pt x="109" y="201"/>
                </a:cubicBezTo>
                <a:cubicBezTo>
                  <a:pt x="109" y="201"/>
                  <a:pt x="106" y="191"/>
                  <a:pt x="107" y="190"/>
                </a:cubicBezTo>
                <a:cubicBezTo>
                  <a:pt x="108" y="189"/>
                  <a:pt x="117" y="181"/>
                  <a:pt x="122" y="171"/>
                </a:cubicBezTo>
                <a:cubicBezTo>
                  <a:pt x="122" y="122"/>
                  <a:pt x="122" y="122"/>
                  <a:pt x="122" y="122"/>
                </a:cubicBezTo>
                <a:cubicBezTo>
                  <a:pt x="118" y="117"/>
                  <a:pt x="114" y="113"/>
                  <a:pt x="114" y="110"/>
                </a:cubicBezTo>
                <a:cubicBezTo>
                  <a:pt x="114" y="107"/>
                  <a:pt x="117" y="97"/>
                  <a:pt x="117" y="97"/>
                </a:cubicBezTo>
                <a:cubicBezTo>
                  <a:pt x="117" y="97"/>
                  <a:pt x="119" y="98"/>
                  <a:pt x="122" y="100"/>
                </a:cubicBezTo>
                <a:cubicBezTo>
                  <a:pt x="122" y="30"/>
                  <a:pt x="122" y="30"/>
                  <a:pt x="122" y="30"/>
                </a:cubicBezTo>
                <a:cubicBezTo>
                  <a:pt x="117" y="21"/>
                  <a:pt x="112" y="11"/>
                  <a:pt x="112" y="11"/>
                </a:cubicBezTo>
                <a:cubicBezTo>
                  <a:pt x="112" y="11"/>
                  <a:pt x="117" y="16"/>
                  <a:pt x="122" y="23"/>
                </a:cubicBezTo>
                <a:lnTo>
                  <a:pt x="122" y="9"/>
                </a:lnTo>
                <a:close/>
                <a:moveTo>
                  <a:pt x="84" y="49"/>
                </a:moveTo>
                <a:cubicBezTo>
                  <a:pt x="78" y="43"/>
                  <a:pt x="73" y="38"/>
                  <a:pt x="72" y="37"/>
                </a:cubicBezTo>
                <a:cubicBezTo>
                  <a:pt x="69" y="35"/>
                  <a:pt x="42" y="20"/>
                  <a:pt x="28" y="18"/>
                </a:cubicBezTo>
                <a:cubicBezTo>
                  <a:pt x="15" y="16"/>
                  <a:pt x="13" y="17"/>
                  <a:pt x="13" y="17"/>
                </a:cubicBezTo>
                <a:cubicBezTo>
                  <a:pt x="13" y="17"/>
                  <a:pt x="19" y="32"/>
                  <a:pt x="23" y="35"/>
                </a:cubicBezTo>
                <a:cubicBezTo>
                  <a:pt x="26" y="39"/>
                  <a:pt x="36" y="43"/>
                  <a:pt x="31" y="46"/>
                </a:cubicBezTo>
                <a:cubicBezTo>
                  <a:pt x="25" y="49"/>
                  <a:pt x="3" y="39"/>
                  <a:pt x="3" y="39"/>
                </a:cubicBezTo>
                <a:cubicBezTo>
                  <a:pt x="3" y="39"/>
                  <a:pt x="0" y="47"/>
                  <a:pt x="0" y="56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9"/>
                  <a:pt x="3" y="78"/>
                  <a:pt x="11" y="85"/>
                </a:cubicBezTo>
                <a:cubicBezTo>
                  <a:pt x="31" y="102"/>
                  <a:pt x="45" y="107"/>
                  <a:pt x="61" y="105"/>
                </a:cubicBezTo>
                <a:cubicBezTo>
                  <a:pt x="68" y="105"/>
                  <a:pt x="76" y="102"/>
                  <a:pt x="84" y="100"/>
                </a:cubicBezTo>
                <a:cubicBezTo>
                  <a:pt x="84" y="89"/>
                  <a:pt x="84" y="89"/>
                  <a:pt x="84" y="89"/>
                </a:cubicBezTo>
                <a:cubicBezTo>
                  <a:pt x="80" y="89"/>
                  <a:pt x="76" y="88"/>
                  <a:pt x="73" y="87"/>
                </a:cubicBezTo>
                <a:cubicBezTo>
                  <a:pt x="57" y="83"/>
                  <a:pt x="42" y="73"/>
                  <a:pt x="42" y="73"/>
                </a:cubicBezTo>
                <a:cubicBezTo>
                  <a:pt x="42" y="73"/>
                  <a:pt x="62" y="80"/>
                  <a:pt x="83" y="83"/>
                </a:cubicBezTo>
                <a:cubicBezTo>
                  <a:pt x="83" y="83"/>
                  <a:pt x="84" y="83"/>
                  <a:pt x="84" y="83"/>
                </a:cubicBezTo>
                <a:cubicBezTo>
                  <a:pt x="84" y="49"/>
                  <a:pt x="84" y="49"/>
                  <a:pt x="84" y="49"/>
                </a:cubicBezTo>
                <a:close/>
                <a:moveTo>
                  <a:pt x="84" y="109"/>
                </a:moveTo>
                <a:cubicBezTo>
                  <a:pt x="72" y="110"/>
                  <a:pt x="58" y="112"/>
                  <a:pt x="51" y="116"/>
                </a:cubicBezTo>
                <a:cubicBezTo>
                  <a:pt x="39" y="123"/>
                  <a:pt x="39" y="135"/>
                  <a:pt x="37" y="141"/>
                </a:cubicBezTo>
                <a:cubicBezTo>
                  <a:pt x="36" y="147"/>
                  <a:pt x="29" y="149"/>
                  <a:pt x="29" y="149"/>
                </a:cubicBezTo>
                <a:cubicBezTo>
                  <a:pt x="29" y="149"/>
                  <a:pt x="37" y="154"/>
                  <a:pt x="43" y="149"/>
                </a:cubicBezTo>
                <a:cubicBezTo>
                  <a:pt x="49" y="144"/>
                  <a:pt x="52" y="134"/>
                  <a:pt x="58" y="135"/>
                </a:cubicBezTo>
                <a:cubicBezTo>
                  <a:pt x="65" y="136"/>
                  <a:pt x="52" y="152"/>
                  <a:pt x="50" y="155"/>
                </a:cubicBezTo>
                <a:cubicBezTo>
                  <a:pt x="50" y="158"/>
                  <a:pt x="47" y="178"/>
                  <a:pt x="50" y="186"/>
                </a:cubicBezTo>
                <a:cubicBezTo>
                  <a:pt x="53" y="193"/>
                  <a:pt x="55" y="195"/>
                  <a:pt x="55" y="195"/>
                </a:cubicBezTo>
                <a:cubicBezTo>
                  <a:pt x="55" y="195"/>
                  <a:pt x="51" y="206"/>
                  <a:pt x="58" y="211"/>
                </a:cubicBezTo>
                <a:cubicBezTo>
                  <a:pt x="65" y="216"/>
                  <a:pt x="73" y="215"/>
                  <a:pt x="73" y="215"/>
                </a:cubicBezTo>
                <a:cubicBezTo>
                  <a:pt x="73" y="215"/>
                  <a:pt x="75" y="218"/>
                  <a:pt x="78" y="217"/>
                </a:cubicBezTo>
                <a:cubicBezTo>
                  <a:pt x="81" y="216"/>
                  <a:pt x="86" y="212"/>
                  <a:pt x="82" y="208"/>
                </a:cubicBezTo>
                <a:cubicBezTo>
                  <a:pt x="78" y="204"/>
                  <a:pt x="76" y="205"/>
                  <a:pt x="75" y="207"/>
                </a:cubicBezTo>
                <a:cubicBezTo>
                  <a:pt x="73" y="209"/>
                  <a:pt x="73" y="213"/>
                  <a:pt x="73" y="213"/>
                </a:cubicBezTo>
                <a:cubicBezTo>
                  <a:pt x="73" y="213"/>
                  <a:pt x="62" y="213"/>
                  <a:pt x="59" y="209"/>
                </a:cubicBezTo>
                <a:cubicBezTo>
                  <a:pt x="57" y="204"/>
                  <a:pt x="55" y="198"/>
                  <a:pt x="57" y="194"/>
                </a:cubicBezTo>
                <a:cubicBezTo>
                  <a:pt x="59" y="191"/>
                  <a:pt x="64" y="186"/>
                  <a:pt x="68" y="188"/>
                </a:cubicBezTo>
                <a:cubicBezTo>
                  <a:pt x="73" y="188"/>
                  <a:pt x="79" y="187"/>
                  <a:pt x="84" y="182"/>
                </a:cubicBezTo>
                <a:cubicBezTo>
                  <a:pt x="84" y="139"/>
                  <a:pt x="84" y="139"/>
                  <a:pt x="84" y="139"/>
                </a:cubicBezTo>
                <a:cubicBezTo>
                  <a:pt x="83" y="141"/>
                  <a:pt x="82" y="143"/>
                  <a:pt x="81" y="145"/>
                </a:cubicBezTo>
                <a:cubicBezTo>
                  <a:pt x="71" y="162"/>
                  <a:pt x="65" y="172"/>
                  <a:pt x="65" y="172"/>
                </a:cubicBezTo>
                <a:cubicBezTo>
                  <a:pt x="65" y="172"/>
                  <a:pt x="70" y="153"/>
                  <a:pt x="76" y="143"/>
                </a:cubicBezTo>
                <a:cubicBezTo>
                  <a:pt x="79" y="140"/>
                  <a:pt x="81" y="136"/>
                  <a:pt x="84" y="132"/>
                </a:cubicBezTo>
                <a:lnTo>
                  <a:pt x="84" y="109"/>
                </a:lnTo>
                <a:close/>
              </a:path>
            </a:pathLst>
          </a:custGeom>
          <a:gradFill rotWithShape="1">
            <a:gsLst>
              <a:gs pos="0">
                <a:srgbClr val="FFFF99"/>
              </a:gs>
              <a:gs pos="100000">
                <a:srgbClr val="FFFF00"/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pic>
        <p:nvPicPr>
          <p:cNvPr id="15371" name="图片 114" descr="LOGO白副本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8" y="376238"/>
            <a:ext cx="141922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2312"/>
          <p:cNvGrpSpPr>
            <a:grpSpLocks/>
          </p:cNvGrpSpPr>
          <p:nvPr/>
        </p:nvGrpSpPr>
        <p:grpSpPr bwMode="auto">
          <a:xfrm>
            <a:off x="2130425" y="3059113"/>
            <a:ext cx="1435100" cy="247650"/>
            <a:chOff x="1303754" y="3886200"/>
            <a:chExt cx="4254084" cy="733926"/>
          </a:xfrm>
        </p:grpSpPr>
        <p:sp>
          <p:nvSpPr>
            <p:cNvPr id="15375" name="Freeform 1286"/>
            <p:cNvSpPr>
              <a:spLocks noEditPoints="1"/>
            </p:cNvSpPr>
            <p:nvPr/>
          </p:nvSpPr>
          <p:spPr bwMode="auto">
            <a:xfrm>
              <a:off x="1303754" y="4028240"/>
              <a:ext cx="1743075" cy="539750"/>
            </a:xfrm>
            <a:custGeom>
              <a:avLst/>
              <a:gdLst>
                <a:gd name="T0" fmla="*/ 420 w 465"/>
                <a:gd name="T1" fmla="*/ 114 h 144"/>
                <a:gd name="T2" fmla="*/ 465 w 465"/>
                <a:gd name="T3" fmla="*/ 61 h 144"/>
                <a:gd name="T4" fmla="*/ 465 w 465"/>
                <a:gd name="T5" fmla="*/ 14 h 144"/>
                <a:gd name="T6" fmla="*/ 417 w 465"/>
                <a:gd name="T7" fmla="*/ 53 h 144"/>
                <a:gd name="T8" fmla="*/ 417 w 465"/>
                <a:gd name="T9" fmla="*/ 36 h 144"/>
                <a:gd name="T10" fmla="*/ 417 w 465"/>
                <a:gd name="T11" fmla="*/ 102 h 144"/>
                <a:gd name="T12" fmla="*/ 399 w 465"/>
                <a:gd name="T13" fmla="*/ 127 h 144"/>
                <a:gd name="T14" fmla="*/ 395 w 465"/>
                <a:gd name="T15" fmla="*/ 105 h 144"/>
                <a:gd name="T16" fmla="*/ 402 w 465"/>
                <a:gd name="T17" fmla="*/ 134 h 144"/>
                <a:gd name="T18" fmla="*/ 394 w 465"/>
                <a:gd name="T19" fmla="*/ 0 h 144"/>
                <a:gd name="T20" fmla="*/ 385 w 465"/>
                <a:gd name="T21" fmla="*/ 36 h 144"/>
                <a:gd name="T22" fmla="*/ 395 w 465"/>
                <a:gd name="T23" fmla="*/ 101 h 144"/>
                <a:gd name="T24" fmla="*/ 395 w 465"/>
                <a:gd name="T25" fmla="*/ 130 h 144"/>
                <a:gd name="T26" fmla="*/ 375 w 465"/>
                <a:gd name="T27" fmla="*/ 133 h 144"/>
                <a:gd name="T28" fmla="*/ 375 w 465"/>
                <a:gd name="T29" fmla="*/ 53 h 144"/>
                <a:gd name="T30" fmla="*/ 372 w 465"/>
                <a:gd name="T31" fmla="*/ 114 h 144"/>
                <a:gd name="T32" fmla="*/ 371 w 465"/>
                <a:gd name="T33" fmla="*/ 131 h 144"/>
                <a:gd name="T34" fmla="*/ 371 w 465"/>
                <a:gd name="T35" fmla="*/ 110 h 144"/>
                <a:gd name="T36" fmla="*/ 367 w 465"/>
                <a:gd name="T37" fmla="*/ 132 h 144"/>
                <a:gd name="T38" fmla="*/ 371 w 465"/>
                <a:gd name="T39" fmla="*/ 102 h 144"/>
                <a:gd name="T40" fmla="*/ 363 w 465"/>
                <a:gd name="T41" fmla="*/ 52 h 144"/>
                <a:gd name="T42" fmla="*/ 350 w 465"/>
                <a:gd name="T43" fmla="*/ 4 h 144"/>
                <a:gd name="T44" fmla="*/ 350 w 465"/>
                <a:gd name="T45" fmla="*/ 16 h 144"/>
                <a:gd name="T46" fmla="*/ 317 w 465"/>
                <a:gd name="T47" fmla="*/ 86 h 144"/>
                <a:gd name="T48" fmla="*/ 346 w 465"/>
                <a:gd name="T49" fmla="*/ 16 h 144"/>
                <a:gd name="T50" fmla="*/ 333 w 465"/>
                <a:gd name="T51" fmla="*/ 116 h 144"/>
                <a:gd name="T52" fmla="*/ 350 w 465"/>
                <a:gd name="T53" fmla="*/ 111 h 144"/>
                <a:gd name="T54" fmla="*/ 276 w 465"/>
                <a:gd name="T55" fmla="*/ 104 h 144"/>
                <a:gd name="T56" fmla="*/ 299 w 465"/>
                <a:gd name="T57" fmla="*/ 104 h 144"/>
                <a:gd name="T58" fmla="*/ 264 w 465"/>
                <a:gd name="T59" fmla="*/ 134 h 144"/>
                <a:gd name="T60" fmla="*/ 260 w 465"/>
                <a:gd name="T61" fmla="*/ 44 h 144"/>
                <a:gd name="T62" fmla="*/ 260 w 465"/>
                <a:gd name="T63" fmla="*/ 11 h 144"/>
                <a:gd name="T64" fmla="*/ 260 w 465"/>
                <a:gd name="T65" fmla="*/ 0 h 144"/>
                <a:gd name="T66" fmla="*/ 260 w 465"/>
                <a:gd name="T67" fmla="*/ 78 h 144"/>
                <a:gd name="T68" fmla="*/ 260 w 465"/>
                <a:gd name="T69" fmla="*/ 102 h 144"/>
                <a:gd name="T70" fmla="*/ 252 w 465"/>
                <a:gd name="T71" fmla="*/ 132 h 144"/>
                <a:gd name="T72" fmla="*/ 240 w 465"/>
                <a:gd name="T73" fmla="*/ 104 h 144"/>
                <a:gd name="T74" fmla="*/ 230 w 465"/>
                <a:gd name="T75" fmla="*/ 86 h 144"/>
                <a:gd name="T76" fmla="*/ 181 w 465"/>
                <a:gd name="T77" fmla="*/ 25 h 144"/>
                <a:gd name="T78" fmla="*/ 231 w 465"/>
                <a:gd name="T79" fmla="*/ 114 h 144"/>
                <a:gd name="T80" fmla="*/ 229 w 465"/>
                <a:gd name="T81" fmla="*/ 106 h 144"/>
                <a:gd name="T82" fmla="*/ 116 w 465"/>
                <a:gd name="T83" fmla="*/ 105 h 144"/>
                <a:gd name="T84" fmla="*/ 116 w 465"/>
                <a:gd name="T85" fmla="*/ 134 h 144"/>
                <a:gd name="T86" fmla="*/ 193 w 465"/>
                <a:gd name="T87" fmla="*/ 94 h 144"/>
                <a:gd name="T88" fmla="*/ 212 w 465"/>
                <a:gd name="T89" fmla="*/ 133 h 144"/>
                <a:gd name="T90" fmla="*/ 155 w 465"/>
                <a:gd name="T91" fmla="*/ 102 h 144"/>
                <a:gd name="T92" fmla="*/ 116 w 465"/>
                <a:gd name="T93" fmla="*/ 105 h 144"/>
                <a:gd name="T94" fmla="*/ 116 w 465"/>
                <a:gd name="T95" fmla="*/ 134 h 144"/>
                <a:gd name="T96" fmla="*/ 109 w 465"/>
                <a:gd name="T97" fmla="*/ 106 h 144"/>
                <a:gd name="T98" fmla="*/ 83 w 465"/>
                <a:gd name="T99" fmla="*/ 105 h 144"/>
                <a:gd name="T100" fmla="*/ 83 w 465"/>
                <a:gd name="T101" fmla="*/ 134 h 144"/>
                <a:gd name="T102" fmla="*/ 83 w 465"/>
                <a:gd name="T103" fmla="*/ 131 h 144"/>
                <a:gd name="T104" fmla="*/ 69 w 465"/>
                <a:gd name="T105" fmla="*/ 102 h 144"/>
                <a:gd name="T106" fmla="*/ 54 w 465"/>
                <a:gd name="T107" fmla="*/ 116 h 144"/>
                <a:gd name="T108" fmla="*/ 49 w 465"/>
                <a:gd name="T109" fmla="*/ 101 h 144"/>
                <a:gd name="T110" fmla="*/ 58 w 465"/>
                <a:gd name="T111" fmla="*/ 134 h 144"/>
                <a:gd name="T112" fmla="*/ 46 w 465"/>
                <a:gd name="T113" fmla="*/ 102 h 144"/>
                <a:gd name="T114" fmla="*/ 49 w 465"/>
                <a:gd name="T115" fmla="*/ 130 h 144"/>
                <a:gd name="T116" fmla="*/ 7 w 465"/>
                <a:gd name="T117" fmla="*/ 132 h 144"/>
                <a:gd name="T118" fmla="*/ 25 w 465"/>
                <a:gd name="T119" fmla="*/ 111 h 144"/>
                <a:gd name="T120" fmla="*/ 25 w 465"/>
                <a:gd name="T121" fmla="*/ 114 h 14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465"/>
                <a:gd name="T184" fmla="*/ 0 h 144"/>
                <a:gd name="T185" fmla="*/ 465 w 465"/>
                <a:gd name="T186" fmla="*/ 144 h 14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465" h="144">
                  <a:moveTo>
                    <a:pt x="417" y="134"/>
                  </a:moveTo>
                  <a:cubicBezTo>
                    <a:pt x="417" y="102"/>
                    <a:pt x="417" y="102"/>
                    <a:pt x="417" y="102"/>
                  </a:cubicBezTo>
                  <a:cubicBezTo>
                    <a:pt x="420" y="102"/>
                    <a:pt x="420" y="102"/>
                    <a:pt x="420" y="102"/>
                  </a:cubicBezTo>
                  <a:cubicBezTo>
                    <a:pt x="420" y="106"/>
                    <a:pt x="420" y="106"/>
                    <a:pt x="420" y="106"/>
                  </a:cubicBezTo>
                  <a:cubicBezTo>
                    <a:pt x="420" y="104"/>
                    <a:pt x="421" y="103"/>
                    <a:pt x="423" y="102"/>
                  </a:cubicBezTo>
                  <a:cubicBezTo>
                    <a:pt x="424" y="102"/>
                    <a:pt x="426" y="102"/>
                    <a:pt x="428" y="101"/>
                  </a:cubicBezTo>
                  <a:cubicBezTo>
                    <a:pt x="428" y="106"/>
                    <a:pt x="428" y="106"/>
                    <a:pt x="428" y="106"/>
                  </a:cubicBezTo>
                  <a:cubicBezTo>
                    <a:pt x="428" y="106"/>
                    <a:pt x="427" y="106"/>
                    <a:pt x="427" y="106"/>
                  </a:cubicBezTo>
                  <a:cubicBezTo>
                    <a:pt x="422" y="106"/>
                    <a:pt x="420" y="109"/>
                    <a:pt x="420" y="114"/>
                  </a:cubicBezTo>
                  <a:cubicBezTo>
                    <a:pt x="420" y="132"/>
                    <a:pt x="420" y="132"/>
                    <a:pt x="420" y="132"/>
                  </a:cubicBezTo>
                  <a:cubicBezTo>
                    <a:pt x="420" y="133"/>
                    <a:pt x="420" y="134"/>
                    <a:pt x="420" y="134"/>
                  </a:cubicBezTo>
                  <a:cubicBezTo>
                    <a:pt x="417" y="134"/>
                    <a:pt x="417" y="134"/>
                    <a:pt x="417" y="134"/>
                  </a:cubicBezTo>
                  <a:close/>
                  <a:moveTo>
                    <a:pt x="417" y="61"/>
                  </a:moveTo>
                  <a:cubicBezTo>
                    <a:pt x="436" y="61"/>
                    <a:pt x="436" y="61"/>
                    <a:pt x="436" y="61"/>
                  </a:cubicBezTo>
                  <a:cubicBezTo>
                    <a:pt x="436" y="134"/>
                    <a:pt x="436" y="134"/>
                    <a:pt x="436" y="134"/>
                  </a:cubicBezTo>
                  <a:cubicBezTo>
                    <a:pt x="449" y="134"/>
                    <a:pt x="449" y="134"/>
                    <a:pt x="449" y="134"/>
                  </a:cubicBezTo>
                  <a:cubicBezTo>
                    <a:pt x="449" y="61"/>
                    <a:pt x="449" y="61"/>
                    <a:pt x="449" y="61"/>
                  </a:cubicBezTo>
                  <a:cubicBezTo>
                    <a:pt x="465" y="61"/>
                    <a:pt x="465" y="61"/>
                    <a:pt x="465" y="61"/>
                  </a:cubicBezTo>
                  <a:cubicBezTo>
                    <a:pt x="465" y="53"/>
                    <a:pt x="465" y="53"/>
                    <a:pt x="465" y="53"/>
                  </a:cubicBezTo>
                  <a:cubicBezTo>
                    <a:pt x="449" y="53"/>
                    <a:pt x="449" y="53"/>
                    <a:pt x="449" y="53"/>
                  </a:cubicBezTo>
                  <a:cubicBezTo>
                    <a:pt x="449" y="44"/>
                    <a:pt x="449" y="44"/>
                    <a:pt x="449" y="44"/>
                  </a:cubicBezTo>
                  <a:cubicBezTo>
                    <a:pt x="465" y="44"/>
                    <a:pt x="465" y="44"/>
                    <a:pt x="465" y="44"/>
                  </a:cubicBezTo>
                  <a:cubicBezTo>
                    <a:pt x="465" y="36"/>
                    <a:pt x="465" y="36"/>
                    <a:pt x="465" y="36"/>
                  </a:cubicBezTo>
                  <a:cubicBezTo>
                    <a:pt x="449" y="36"/>
                    <a:pt x="449" y="36"/>
                    <a:pt x="449" y="36"/>
                  </a:cubicBezTo>
                  <a:cubicBezTo>
                    <a:pt x="449" y="21"/>
                    <a:pt x="449" y="21"/>
                    <a:pt x="449" y="21"/>
                  </a:cubicBezTo>
                  <a:cubicBezTo>
                    <a:pt x="465" y="21"/>
                    <a:pt x="465" y="21"/>
                    <a:pt x="465" y="21"/>
                  </a:cubicBezTo>
                  <a:cubicBezTo>
                    <a:pt x="465" y="14"/>
                    <a:pt x="465" y="14"/>
                    <a:pt x="465" y="14"/>
                  </a:cubicBezTo>
                  <a:cubicBezTo>
                    <a:pt x="417" y="14"/>
                    <a:pt x="417" y="14"/>
                    <a:pt x="417" y="14"/>
                  </a:cubicBezTo>
                  <a:cubicBezTo>
                    <a:pt x="417" y="21"/>
                    <a:pt x="417" y="21"/>
                    <a:pt x="417" y="21"/>
                  </a:cubicBezTo>
                  <a:cubicBezTo>
                    <a:pt x="436" y="21"/>
                    <a:pt x="436" y="21"/>
                    <a:pt x="436" y="21"/>
                  </a:cubicBezTo>
                  <a:cubicBezTo>
                    <a:pt x="436" y="36"/>
                    <a:pt x="436" y="36"/>
                    <a:pt x="436" y="36"/>
                  </a:cubicBezTo>
                  <a:cubicBezTo>
                    <a:pt x="417" y="36"/>
                    <a:pt x="417" y="36"/>
                    <a:pt x="417" y="36"/>
                  </a:cubicBezTo>
                  <a:cubicBezTo>
                    <a:pt x="417" y="44"/>
                    <a:pt x="417" y="44"/>
                    <a:pt x="417" y="44"/>
                  </a:cubicBezTo>
                  <a:cubicBezTo>
                    <a:pt x="436" y="44"/>
                    <a:pt x="436" y="44"/>
                    <a:pt x="436" y="44"/>
                  </a:cubicBezTo>
                  <a:cubicBezTo>
                    <a:pt x="436" y="53"/>
                    <a:pt x="436" y="53"/>
                    <a:pt x="436" y="53"/>
                  </a:cubicBezTo>
                  <a:cubicBezTo>
                    <a:pt x="417" y="53"/>
                    <a:pt x="417" y="53"/>
                    <a:pt x="417" y="53"/>
                  </a:cubicBezTo>
                  <a:cubicBezTo>
                    <a:pt x="417" y="61"/>
                    <a:pt x="417" y="61"/>
                    <a:pt x="417" y="61"/>
                  </a:cubicBezTo>
                  <a:close/>
                  <a:moveTo>
                    <a:pt x="417" y="14"/>
                  </a:moveTo>
                  <a:cubicBezTo>
                    <a:pt x="417" y="21"/>
                    <a:pt x="417" y="21"/>
                    <a:pt x="417" y="21"/>
                  </a:cubicBezTo>
                  <a:cubicBezTo>
                    <a:pt x="395" y="21"/>
                    <a:pt x="395" y="21"/>
                    <a:pt x="395" y="21"/>
                  </a:cubicBezTo>
                  <a:cubicBezTo>
                    <a:pt x="395" y="0"/>
                    <a:pt x="395" y="0"/>
                    <a:pt x="395" y="0"/>
                  </a:cubicBezTo>
                  <a:cubicBezTo>
                    <a:pt x="408" y="0"/>
                    <a:pt x="408" y="0"/>
                    <a:pt x="408" y="0"/>
                  </a:cubicBezTo>
                  <a:cubicBezTo>
                    <a:pt x="408" y="14"/>
                    <a:pt x="408" y="14"/>
                    <a:pt x="408" y="14"/>
                  </a:cubicBezTo>
                  <a:cubicBezTo>
                    <a:pt x="417" y="14"/>
                    <a:pt x="417" y="14"/>
                    <a:pt x="417" y="14"/>
                  </a:cubicBezTo>
                  <a:close/>
                  <a:moveTo>
                    <a:pt x="417" y="36"/>
                  </a:moveTo>
                  <a:cubicBezTo>
                    <a:pt x="417" y="44"/>
                    <a:pt x="417" y="44"/>
                    <a:pt x="417" y="44"/>
                  </a:cubicBezTo>
                  <a:cubicBezTo>
                    <a:pt x="399" y="44"/>
                    <a:pt x="399" y="44"/>
                    <a:pt x="399" y="44"/>
                  </a:cubicBezTo>
                  <a:cubicBezTo>
                    <a:pt x="399" y="53"/>
                    <a:pt x="399" y="53"/>
                    <a:pt x="399" y="53"/>
                  </a:cubicBezTo>
                  <a:cubicBezTo>
                    <a:pt x="417" y="53"/>
                    <a:pt x="417" y="53"/>
                    <a:pt x="417" y="53"/>
                  </a:cubicBezTo>
                  <a:cubicBezTo>
                    <a:pt x="417" y="61"/>
                    <a:pt x="417" y="61"/>
                    <a:pt x="417" y="61"/>
                  </a:cubicBezTo>
                  <a:cubicBezTo>
                    <a:pt x="395" y="61"/>
                    <a:pt x="395" y="61"/>
                    <a:pt x="395" y="61"/>
                  </a:cubicBezTo>
                  <a:cubicBezTo>
                    <a:pt x="395" y="36"/>
                    <a:pt x="395" y="36"/>
                    <a:pt x="395" y="36"/>
                  </a:cubicBezTo>
                  <a:cubicBezTo>
                    <a:pt x="417" y="36"/>
                    <a:pt x="417" y="36"/>
                    <a:pt x="417" y="36"/>
                  </a:cubicBezTo>
                  <a:close/>
                  <a:moveTo>
                    <a:pt x="417" y="102"/>
                  </a:moveTo>
                  <a:cubicBezTo>
                    <a:pt x="417" y="134"/>
                    <a:pt x="417" y="134"/>
                    <a:pt x="417" y="134"/>
                  </a:cubicBezTo>
                  <a:cubicBezTo>
                    <a:pt x="413" y="134"/>
                    <a:pt x="413" y="134"/>
                    <a:pt x="413" y="134"/>
                  </a:cubicBezTo>
                  <a:cubicBezTo>
                    <a:pt x="414" y="134"/>
                    <a:pt x="414" y="133"/>
                    <a:pt x="414" y="132"/>
                  </a:cubicBezTo>
                  <a:cubicBezTo>
                    <a:pt x="414" y="104"/>
                    <a:pt x="414" y="104"/>
                    <a:pt x="414" y="104"/>
                  </a:cubicBezTo>
                  <a:cubicBezTo>
                    <a:pt x="414" y="103"/>
                    <a:pt x="414" y="102"/>
                    <a:pt x="413" y="102"/>
                  </a:cubicBezTo>
                  <a:cubicBezTo>
                    <a:pt x="417" y="102"/>
                    <a:pt x="417" y="102"/>
                    <a:pt x="417" y="102"/>
                  </a:cubicBezTo>
                  <a:close/>
                  <a:moveTo>
                    <a:pt x="395" y="134"/>
                  </a:moveTo>
                  <a:cubicBezTo>
                    <a:pt x="395" y="130"/>
                    <a:pt x="395" y="130"/>
                    <a:pt x="395" y="130"/>
                  </a:cubicBezTo>
                  <a:cubicBezTo>
                    <a:pt x="397" y="130"/>
                    <a:pt x="398" y="129"/>
                    <a:pt x="399" y="127"/>
                  </a:cubicBezTo>
                  <a:cubicBezTo>
                    <a:pt x="399" y="126"/>
                    <a:pt x="400" y="125"/>
                    <a:pt x="400" y="123"/>
                  </a:cubicBezTo>
                  <a:cubicBezTo>
                    <a:pt x="400" y="115"/>
                    <a:pt x="400" y="115"/>
                    <a:pt x="400" y="115"/>
                  </a:cubicBezTo>
                  <a:cubicBezTo>
                    <a:pt x="399" y="115"/>
                    <a:pt x="399" y="116"/>
                    <a:pt x="398" y="116"/>
                  </a:cubicBezTo>
                  <a:cubicBezTo>
                    <a:pt x="398" y="116"/>
                    <a:pt x="397" y="116"/>
                    <a:pt x="395" y="117"/>
                  </a:cubicBezTo>
                  <a:cubicBezTo>
                    <a:pt x="395" y="114"/>
                    <a:pt x="395" y="114"/>
                    <a:pt x="395" y="114"/>
                  </a:cubicBezTo>
                  <a:cubicBezTo>
                    <a:pt x="397" y="113"/>
                    <a:pt x="398" y="113"/>
                    <a:pt x="399" y="112"/>
                  </a:cubicBezTo>
                  <a:cubicBezTo>
                    <a:pt x="399" y="111"/>
                    <a:pt x="400" y="110"/>
                    <a:pt x="400" y="109"/>
                  </a:cubicBezTo>
                  <a:cubicBezTo>
                    <a:pt x="400" y="108"/>
                    <a:pt x="399" y="107"/>
                    <a:pt x="398" y="106"/>
                  </a:cubicBezTo>
                  <a:cubicBezTo>
                    <a:pt x="397" y="105"/>
                    <a:pt x="397" y="105"/>
                    <a:pt x="395" y="105"/>
                  </a:cubicBezTo>
                  <a:cubicBezTo>
                    <a:pt x="395" y="101"/>
                    <a:pt x="395" y="101"/>
                    <a:pt x="395" y="101"/>
                  </a:cubicBezTo>
                  <a:cubicBezTo>
                    <a:pt x="399" y="101"/>
                    <a:pt x="402" y="102"/>
                    <a:pt x="403" y="103"/>
                  </a:cubicBezTo>
                  <a:cubicBezTo>
                    <a:pt x="405" y="105"/>
                    <a:pt x="406" y="106"/>
                    <a:pt x="406" y="109"/>
                  </a:cubicBezTo>
                  <a:cubicBezTo>
                    <a:pt x="406" y="128"/>
                    <a:pt x="406" y="128"/>
                    <a:pt x="406" y="128"/>
                  </a:cubicBezTo>
                  <a:cubicBezTo>
                    <a:pt x="406" y="130"/>
                    <a:pt x="407" y="130"/>
                    <a:pt x="408" y="130"/>
                  </a:cubicBezTo>
                  <a:cubicBezTo>
                    <a:pt x="408" y="130"/>
                    <a:pt x="409" y="130"/>
                    <a:pt x="410" y="130"/>
                  </a:cubicBezTo>
                  <a:cubicBezTo>
                    <a:pt x="410" y="133"/>
                    <a:pt x="410" y="133"/>
                    <a:pt x="410" y="133"/>
                  </a:cubicBezTo>
                  <a:cubicBezTo>
                    <a:pt x="408" y="134"/>
                    <a:pt x="407" y="135"/>
                    <a:pt x="405" y="135"/>
                  </a:cubicBezTo>
                  <a:cubicBezTo>
                    <a:pt x="404" y="135"/>
                    <a:pt x="403" y="134"/>
                    <a:pt x="402" y="134"/>
                  </a:cubicBezTo>
                  <a:cubicBezTo>
                    <a:pt x="401" y="133"/>
                    <a:pt x="400" y="132"/>
                    <a:pt x="400" y="130"/>
                  </a:cubicBezTo>
                  <a:cubicBezTo>
                    <a:pt x="399" y="131"/>
                    <a:pt x="398" y="132"/>
                    <a:pt x="396" y="133"/>
                  </a:cubicBezTo>
                  <a:cubicBezTo>
                    <a:pt x="396" y="133"/>
                    <a:pt x="396" y="134"/>
                    <a:pt x="395" y="134"/>
                  </a:cubicBezTo>
                  <a:close/>
                  <a:moveTo>
                    <a:pt x="395" y="0"/>
                  </a:moveTo>
                  <a:cubicBezTo>
                    <a:pt x="395" y="21"/>
                    <a:pt x="395" y="21"/>
                    <a:pt x="395" y="21"/>
                  </a:cubicBezTo>
                  <a:cubicBezTo>
                    <a:pt x="385" y="21"/>
                    <a:pt x="385" y="21"/>
                    <a:pt x="385" y="21"/>
                  </a:cubicBezTo>
                  <a:cubicBezTo>
                    <a:pt x="385" y="14"/>
                    <a:pt x="385" y="14"/>
                    <a:pt x="385" y="14"/>
                  </a:cubicBezTo>
                  <a:cubicBezTo>
                    <a:pt x="394" y="14"/>
                    <a:pt x="394" y="14"/>
                    <a:pt x="394" y="14"/>
                  </a:cubicBezTo>
                  <a:cubicBezTo>
                    <a:pt x="394" y="0"/>
                    <a:pt x="394" y="0"/>
                    <a:pt x="394" y="0"/>
                  </a:cubicBezTo>
                  <a:cubicBezTo>
                    <a:pt x="395" y="0"/>
                    <a:pt x="395" y="0"/>
                    <a:pt x="395" y="0"/>
                  </a:cubicBezTo>
                  <a:close/>
                  <a:moveTo>
                    <a:pt x="395" y="36"/>
                  </a:moveTo>
                  <a:cubicBezTo>
                    <a:pt x="395" y="61"/>
                    <a:pt x="395" y="61"/>
                    <a:pt x="395" y="61"/>
                  </a:cubicBezTo>
                  <a:cubicBezTo>
                    <a:pt x="375" y="61"/>
                    <a:pt x="375" y="61"/>
                    <a:pt x="375" y="61"/>
                  </a:cubicBezTo>
                  <a:cubicBezTo>
                    <a:pt x="375" y="53"/>
                    <a:pt x="375" y="53"/>
                    <a:pt x="375" y="53"/>
                  </a:cubicBezTo>
                  <a:cubicBezTo>
                    <a:pt x="385" y="53"/>
                    <a:pt x="385" y="53"/>
                    <a:pt x="385" y="53"/>
                  </a:cubicBezTo>
                  <a:cubicBezTo>
                    <a:pt x="385" y="44"/>
                    <a:pt x="385" y="44"/>
                    <a:pt x="385" y="44"/>
                  </a:cubicBezTo>
                  <a:cubicBezTo>
                    <a:pt x="385" y="40"/>
                    <a:pt x="385" y="40"/>
                    <a:pt x="385" y="40"/>
                  </a:cubicBezTo>
                  <a:cubicBezTo>
                    <a:pt x="385" y="36"/>
                    <a:pt x="385" y="36"/>
                    <a:pt x="385" y="36"/>
                  </a:cubicBezTo>
                  <a:cubicBezTo>
                    <a:pt x="395" y="36"/>
                    <a:pt x="395" y="36"/>
                    <a:pt x="395" y="36"/>
                  </a:cubicBezTo>
                  <a:close/>
                  <a:moveTo>
                    <a:pt x="395" y="101"/>
                  </a:moveTo>
                  <a:cubicBezTo>
                    <a:pt x="395" y="105"/>
                    <a:pt x="395" y="105"/>
                    <a:pt x="395" y="105"/>
                  </a:cubicBezTo>
                  <a:cubicBezTo>
                    <a:pt x="395" y="105"/>
                    <a:pt x="395" y="105"/>
                    <a:pt x="394" y="105"/>
                  </a:cubicBezTo>
                  <a:cubicBezTo>
                    <a:pt x="392" y="105"/>
                    <a:pt x="391" y="105"/>
                    <a:pt x="390" y="105"/>
                  </a:cubicBezTo>
                  <a:cubicBezTo>
                    <a:pt x="389" y="106"/>
                    <a:pt x="387" y="107"/>
                    <a:pt x="386" y="108"/>
                  </a:cubicBezTo>
                  <a:cubicBezTo>
                    <a:pt x="384" y="104"/>
                    <a:pt x="384" y="104"/>
                    <a:pt x="384" y="104"/>
                  </a:cubicBezTo>
                  <a:cubicBezTo>
                    <a:pt x="387" y="103"/>
                    <a:pt x="388" y="102"/>
                    <a:pt x="390" y="102"/>
                  </a:cubicBezTo>
                  <a:cubicBezTo>
                    <a:pt x="392" y="102"/>
                    <a:pt x="394" y="101"/>
                    <a:pt x="395" y="101"/>
                  </a:cubicBezTo>
                  <a:cubicBezTo>
                    <a:pt x="395" y="101"/>
                    <a:pt x="395" y="101"/>
                    <a:pt x="395" y="101"/>
                  </a:cubicBezTo>
                  <a:close/>
                  <a:moveTo>
                    <a:pt x="395" y="114"/>
                  </a:moveTo>
                  <a:cubicBezTo>
                    <a:pt x="395" y="117"/>
                    <a:pt x="395" y="117"/>
                    <a:pt x="395" y="117"/>
                  </a:cubicBezTo>
                  <a:cubicBezTo>
                    <a:pt x="395" y="117"/>
                    <a:pt x="394" y="117"/>
                    <a:pt x="393" y="118"/>
                  </a:cubicBezTo>
                  <a:cubicBezTo>
                    <a:pt x="391" y="118"/>
                    <a:pt x="390" y="119"/>
                    <a:pt x="389" y="121"/>
                  </a:cubicBezTo>
                  <a:cubicBezTo>
                    <a:pt x="388" y="122"/>
                    <a:pt x="387" y="123"/>
                    <a:pt x="387" y="125"/>
                  </a:cubicBezTo>
                  <a:cubicBezTo>
                    <a:pt x="387" y="126"/>
                    <a:pt x="388" y="128"/>
                    <a:pt x="389" y="129"/>
                  </a:cubicBezTo>
                  <a:cubicBezTo>
                    <a:pt x="390" y="130"/>
                    <a:pt x="391" y="130"/>
                    <a:pt x="393" y="130"/>
                  </a:cubicBezTo>
                  <a:cubicBezTo>
                    <a:pt x="394" y="130"/>
                    <a:pt x="395" y="130"/>
                    <a:pt x="395" y="130"/>
                  </a:cubicBezTo>
                  <a:cubicBezTo>
                    <a:pt x="395" y="134"/>
                    <a:pt x="395" y="134"/>
                    <a:pt x="395" y="134"/>
                  </a:cubicBezTo>
                  <a:cubicBezTo>
                    <a:pt x="394" y="134"/>
                    <a:pt x="392" y="135"/>
                    <a:pt x="390" y="135"/>
                  </a:cubicBezTo>
                  <a:cubicBezTo>
                    <a:pt x="387" y="135"/>
                    <a:pt x="386" y="134"/>
                    <a:pt x="384" y="133"/>
                  </a:cubicBezTo>
                  <a:cubicBezTo>
                    <a:pt x="382" y="131"/>
                    <a:pt x="381" y="129"/>
                    <a:pt x="381" y="126"/>
                  </a:cubicBezTo>
                  <a:cubicBezTo>
                    <a:pt x="381" y="122"/>
                    <a:pt x="383" y="119"/>
                    <a:pt x="385" y="118"/>
                  </a:cubicBezTo>
                  <a:cubicBezTo>
                    <a:pt x="386" y="117"/>
                    <a:pt x="387" y="116"/>
                    <a:pt x="388" y="116"/>
                  </a:cubicBezTo>
                  <a:cubicBezTo>
                    <a:pt x="390" y="115"/>
                    <a:pt x="392" y="115"/>
                    <a:pt x="395" y="114"/>
                  </a:cubicBezTo>
                  <a:cubicBezTo>
                    <a:pt x="395" y="114"/>
                    <a:pt x="395" y="114"/>
                    <a:pt x="395" y="114"/>
                  </a:cubicBezTo>
                  <a:close/>
                  <a:moveTo>
                    <a:pt x="375" y="133"/>
                  </a:moveTo>
                  <a:cubicBezTo>
                    <a:pt x="375" y="129"/>
                    <a:pt x="375" y="129"/>
                    <a:pt x="375" y="129"/>
                  </a:cubicBezTo>
                  <a:cubicBezTo>
                    <a:pt x="375" y="129"/>
                    <a:pt x="376" y="128"/>
                    <a:pt x="376" y="128"/>
                  </a:cubicBezTo>
                  <a:cubicBezTo>
                    <a:pt x="377" y="132"/>
                    <a:pt x="377" y="132"/>
                    <a:pt x="377" y="132"/>
                  </a:cubicBezTo>
                  <a:cubicBezTo>
                    <a:pt x="376" y="132"/>
                    <a:pt x="375" y="133"/>
                    <a:pt x="375" y="133"/>
                  </a:cubicBezTo>
                  <a:close/>
                  <a:moveTo>
                    <a:pt x="375" y="117"/>
                  </a:moveTo>
                  <a:cubicBezTo>
                    <a:pt x="375" y="105"/>
                    <a:pt x="375" y="105"/>
                    <a:pt x="375" y="105"/>
                  </a:cubicBezTo>
                  <a:cubicBezTo>
                    <a:pt x="377" y="108"/>
                    <a:pt x="379" y="112"/>
                    <a:pt x="379" y="117"/>
                  </a:cubicBezTo>
                  <a:lnTo>
                    <a:pt x="375" y="117"/>
                  </a:lnTo>
                  <a:close/>
                  <a:moveTo>
                    <a:pt x="375" y="53"/>
                  </a:moveTo>
                  <a:cubicBezTo>
                    <a:pt x="375" y="61"/>
                    <a:pt x="375" y="61"/>
                    <a:pt x="375" y="61"/>
                  </a:cubicBezTo>
                  <a:cubicBezTo>
                    <a:pt x="371" y="61"/>
                    <a:pt x="371" y="61"/>
                    <a:pt x="371" y="61"/>
                  </a:cubicBezTo>
                  <a:cubicBezTo>
                    <a:pt x="371" y="53"/>
                    <a:pt x="371" y="53"/>
                    <a:pt x="371" y="53"/>
                  </a:cubicBezTo>
                  <a:cubicBezTo>
                    <a:pt x="375" y="53"/>
                    <a:pt x="375" y="53"/>
                    <a:pt x="375" y="53"/>
                  </a:cubicBezTo>
                  <a:close/>
                  <a:moveTo>
                    <a:pt x="375" y="105"/>
                  </a:moveTo>
                  <a:cubicBezTo>
                    <a:pt x="375" y="117"/>
                    <a:pt x="375" y="117"/>
                    <a:pt x="375" y="117"/>
                  </a:cubicBezTo>
                  <a:cubicBezTo>
                    <a:pt x="371" y="117"/>
                    <a:pt x="371" y="117"/>
                    <a:pt x="371" y="117"/>
                  </a:cubicBezTo>
                  <a:cubicBezTo>
                    <a:pt x="371" y="114"/>
                    <a:pt x="371" y="114"/>
                    <a:pt x="371" y="114"/>
                  </a:cubicBezTo>
                  <a:cubicBezTo>
                    <a:pt x="372" y="114"/>
                    <a:pt x="372" y="114"/>
                    <a:pt x="372" y="114"/>
                  </a:cubicBezTo>
                  <a:cubicBezTo>
                    <a:pt x="372" y="113"/>
                    <a:pt x="371" y="112"/>
                    <a:pt x="371" y="111"/>
                  </a:cubicBezTo>
                  <a:cubicBezTo>
                    <a:pt x="371" y="102"/>
                    <a:pt x="371" y="102"/>
                    <a:pt x="371" y="102"/>
                  </a:cubicBezTo>
                  <a:cubicBezTo>
                    <a:pt x="373" y="103"/>
                    <a:pt x="374" y="104"/>
                    <a:pt x="375" y="105"/>
                  </a:cubicBezTo>
                  <a:cubicBezTo>
                    <a:pt x="375" y="105"/>
                    <a:pt x="375" y="105"/>
                    <a:pt x="375" y="105"/>
                  </a:cubicBezTo>
                  <a:close/>
                  <a:moveTo>
                    <a:pt x="375" y="129"/>
                  </a:moveTo>
                  <a:cubicBezTo>
                    <a:pt x="375" y="133"/>
                    <a:pt x="375" y="133"/>
                    <a:pt x="375" y="133"/>
                  </a:cubicBezTo>
                  <a:cubicBezTo>
                    <a:pt x="374" y="134"/>
                    <a:pt x="373" y="134"/>
                    <a:pt x="371" y="134"/>
                  </a:cubicBezTo>
                  <a:cubicBezTo>
                    <a:pt x="371" y="134"/>
                    <a:pt x="371" y="134"/>
                    <a:pt x="371" y="134"/>
                  </a:cubicBezTo>
                  <a:cubicBezTo>
                    <a:pt x="371" y="131"/>
                    <a:pt x="371" y="131"/>
                    <a:pt x="371" y="131"/>
                  </a:cubicBezTo>
                  <a:cubicBezTo>
                    <a:pt x="373" y="130"/>
                    <a:pt x="374" y="130"/>
                    <a:pt x="375" y="129"/>
                  </a:cubicBezTo>
                  <a:close/>
                  <a:moveTo>
                    <a:pt x="371" y="53"/>
                  </a:moveTo>
                  <a:cubicBezTo>
                    <a:pt x="371" y="61"/>
                    <a:pt x="371" y="61"/>
                    <a:pt x="371" y="61"/>
                  </a:cubicBezTo>
                  <a:cubicBezTo>
                    <a:pt x="371" y="61"/>
                    <a:pt x="371" y="61"/>
                    <a:pt x="371" y="61"/>
                  </a:cubicBezTo>
                  <a:cubicBezTo>
                    <a:pt x="371" y="53"/>
                    <a:pt x="371" y="53"/>
                    <a:pt x="371" y="53"/>
                  </a:cubicBezTo>
                  <a:cubicBezTo>
                    <a:pt x="371" y="53"/>
                    <a:pt x="371" y="53"/>
                    <a:pt x="371" y="53"/>
                  </a:cubicBezTo>
                  <a:close/>
                  <a:moveTo>
                    <a:pt x="371" y="102"/>
                  </a:moveTo>
                  <a:cubicBezTo>
                    <a:pt x="371" y="111"/>
                    <a:pt x="371" y="111"/>
                    <a:pt x="371" y="111"/>
                  </a:cubicBezTo>
                  <a:cubicBezTo>
                    <a:pt x="371" y="110"/>
                    <a:pt x="371" y="110"/>
                    <a:pt x="371" y="110"/>
                  </a:cubicBezTo>
                  <a:cubicBezTo>
                    <a:pt x="371" y="108"/>
                    <a:pt x="370" y="106"/>
                    <a:pt x="368" y="106"/>
                  </a:cubicBezTo>
                  <a:cubicBezTo>
                    <a:pt x="367" y="105"/>
                    <a:pt x="366" y="104"/>
                    <a:pt x="364" y="104"/>
                  </a:cubicBezTo>
                  <a:cubicBezTo>
                    <a:pt x="362" y="104"/>
                    <a:pt x="360" y="105"/>
                    <a:pt x="359" y="107"/>
                  </a:cubicBezTo>
                  <a:cubicBezTo>
                    <a:pt x="358" y="109"/>
                    <a:pt x="357" y="111"/>
                    <a:pt x="356" y="114"/>
                  </a:cubicBezTo>
                  <a:cubicBezTo>
                    <a:pt x="371" y="114"/>
                    <a:pt x="371" y="114"/>
                    <a:pt x="371" y="114"/>
                  </a:cubicBezTo>
                  <a:cubicBezTo>
                    <a:pt x="371" y="117"/>
                    <a:pt x="371" y="117"/>
                    <a:pt x="371" y="117"/>
                  </a:cubicBezTo>
                  <a:cubicBezTo>
                    <a:pt x="356" y="117"/>
                    <a:pt x="356" y="117"/>
                    <a:pt x="356" y="117"/>
                  </a:cubicBezTo>
                  <a:cubicBezTo>
                    <a:pt x="356" y="120"/>
                    <a:pt x="357" y="123"/>
                    <a:pt x="358" y="126"/>
                  </a:cubicBezTo>
                  <a:cubicBezTo>
                    <a:pt x="359" y="130"/>
                    <a:pt x="362" y="132"/>
                    <a:pt x="367" y="132"/>
                  </a:cubicBezTo>
                  <a:cubicBezTo>
                    <a:pt x="368" y="132"/>
                    <a:pt x="370" y="131"/>
                    <a:pt x="371" y="131"/>
                  </a:cubicBezTo>
                  <a:cubicBezTo>
                    <a:pt x="371" y="134"/>
                    <a:pt x="371" y="134"/>
                    <a:pt x="371" y="134"/>
                  </a:cubicBezTo>
                  <a:cubicBezTo>
                    <a:pt x="370" y="134"/>
                    <a:pt x="368" y="135"/>
                    <a:pt x="366" y="135"/>
                  </a:cubicBezTo>
                  <a:cubicBezTo>
                    <a:pt x="360" y="135"/>
                    <a:pt x="356" y="133"/>
                    <a:pt x="354" y="130"/>
                  </a:cubicBezTo>
                  <a:cubicBezTo>
                    <a:pt x="352" y="129"/>
                    <a:pt x="351" y="127"/>
                    <a:pt x="350" y="125"/>
                  </a:cubicBezTo>
                  <a:cubicBezTo>
                    <a:pt x="350" y="111"/>
                    <a:pt x="350" y="111"/>
                    <a:pt x="350" y="111"/>
                  </a:cubicBezTo>
                  <a:cubicBezTo>
                    <a:pt x="351" y="109"/>
                    <a:pt x="353" y="107"/>
                    <a:pt x="354" y="106"/>
                  </a:cubicBezTo>
                  <a:cubicBezTo>
                    <a:pt x="357" y="102"/>
                    <a:pt x="360" y="101"/>
                    <a:pt x="365" y="101"/>
                  </a:cubicBezTo>
                  <a:cubicBezTo>
                    <a:pt x="367" y="101"/>
                    <a:pt x="370" y="102"/>
                    <a:pt x="371" y="102"/>
                  </a:cubicBezTo>
                  <a:close/>
                  <a:moveTo>
                    <a:pt x="350" y="94"/>
                  </a:moveTo>
                  <a:cubicBezTo>
                    <a:pt x="350" y="93"/>
                    <a:pt x="350" y="93"/>
                    <a:pt x="350" y="93"/>
                  </a:cubicBezTo>
                  <a:cubicBezTo>
                    <a:pt x="352" y="93"/>
                    <a:pt x="352" y="93"/>
                    <a:pt x="352" y="93"/>
                  </a:cubicBezTo>
                  <a:cubicBezTo>
                    <a:pt x="351" y="93"/>
                    <a:pt x="351" y="94"/>
                    <a:pt x="351" y="94"/>
                  </a:cubicBezTo>
                  <a:cubicBezTo>
                    <a:pt x="350" y="94"/>
                    <a:pt x="350" y="94"/>
                    <a:pt x="350" y="94"/>
                  </a:cubicBezTo>
                  <a:close/>
                  <a:moveTo>
                    <a:pt x="350" y="52"/>
                  </a:moveTo>
                  <a:cubicBezTo>
                    <a:pt x="350" y="44"/>
                    <a:pt x="350" y="44"/>
                    <a:pt x="350" y="44"/>
                  </a:cubicBezTo>
                  <a:cubicBezTo>
                    <a:pt x="363" y="44"/>
                    <a:pt x="363" y="44"/>
                    <a:pt x="363" y="44"/>
                  </a:cubicBezTo>
                  <a:cubicBezTo>
                    <a:pt x="363" y="52"/>
                    <a:pt x="363" y="52"/>
                    <a:pt x="363" y="52"/>
                  </a:cubicBezTo>
                  <a:cubicBezTo>
                    <a:pt x="350" y="52"/>
                    <a:pt x="350" y="52"/>
                    <a:pt x="350" y="52"/>
                  </a:cubicBezTo>
                  <a:close/>
                  <a:moveTo>
                    <a:pt x="350" y="33"/>
                  </a:moveTo>
                  <a:cubicBezTo>
                    <a:pt x="350" y="16"/>
                    <a:pt x="350" y="16"/>
                    <a:pt x="350" y="16"/>
                  </a:cubicBezTo>
                  <a:cubicBezTo>
                    <a:pt x="360" y="16"/>
                    <a:pt x="360" y="16"/>
                    <a:pt x="360" y="16"/>
                  </a:cubicBezTo>
                  <a:cubicBezTo>
                    <a:pt x="360" y="27"/>
                    <a:pt x="360" y="27"/>
                    <a:pt x="360" y="27"/>
                  </a:cubicBezTo>
                  <a:cubicBezTo>
                    <a:pt x="360" y="33"/>
                    <a:pt x="360" y="33"/>
                    <a:pt x="360" y="33"/>
                  </a:cubicBezTo>
                  <a:cubicBezTo>
                    <a:pt x="350" y="33"/>
                    <a:pt x="350" y="33"/>
                    <a:pt x="350" y="33"/>
                  </a:cubicBezTo>
                  <a:close/>
                  <a:moveTo>
                    <a:pt x="350" y="12"/>
                  </a:moveTo>
                  <a:cubicBezTo>
                    <a:pt x="350" y="4"/>
                    <a:pt x="350" y="4"/>
                    <a:pt x="350" y="4"/>
                  </a:cubicBezTo>
                  <a:cubicBezTo>
                    <a:pt x="360" y="4"/>
                    <a:pt x="360" y="4"/>
                    <a:pt x="360" y="4"/>
                  </a:cubicBezTo>
                  <a:cubicBezTo>
                    <a:pt x="360" y="12"/>
                    <a:pt x="360" y="12"/>
                    <a:pt x="360" y="12"/>
                  </a:cubicBezTo>
                  <a:lnTo>
                    <a:pt x="350" y="12"/>
                  </a:lnTo>
                  <a:close/>
                  <a:moveTo>
                    <a:pt x="350" y="4"/>
                  </a:moveTo>
                  <a:cubicBezTo>
                    <a:pt x="350" y="12"/>
                    <a:pt x="350" y="12"/>
                    <a:pt x="350" y="12"/>
                  </a:cubicBezTo>
                  <a:cubicBezTo>
                    <a:pt x="277" y="12"/>
                    <a:pt x="277" y="12"/>
                    <a:pt x="277" y="12"/>
                  </a:cubicBezTo>
                  <a:cubicBezTo>
                    <a:pt x="277" y="4"/>
                    <a:pt x="277" y="4"/>
                    <a:pt x="277" y="4"/>
                  </a:cubicBezTo>
                  <a:cubicBezTo>
                    <a:pt x="350" y="4"/>
                    <a:pt x="350" y="4"/>
                    <a:pt x="350" y="4"/>
                  </a:cubicBezTo>
                  <a:close/>
                  <a:moveTo>
                    <a:pt x="350" y="16"/>
                  </a:moveTo>
                  <a:cubicBezTo>
                    <a:pt x="350" y="33"/>
                    <a:pt x="350" y="33"/>
                    <a:pt x="350" y="33"/>
                  </a:cubicBezTo>
                  <a:cubicBezTo>
                    <a:pt x="346" y="33"/>
                    <a:pt x="346" y="33"/>
                    <a:pt x="346" y="33"/>
                  </a:cubicBezTo>
                  <a:cubicBezTo>
                    <a:pt x="331" y="33"/>
                    <a:pt x="331" y="33"/>
                    <a:pt x="331" y="33"/>
                  </a:cubicBezTo>
                  <a:cubicBezTo>
                    <a:pt x="331" y="44"/>
                    <a:pt x="331" y="44"/>
                    <a:pt x="331" y="44"/>
                  </a:cubicBezTo>
                  <a:cubicBezTo>
                    <a:pt x="350" y="44"/>
                    <a:pt x="350" y="44"/>
                    <a:pt x="350" y="44"/>
                  </a:cubicBezTo>
                  <a:cubicBezTo>
                    <a:pt x="350" y="52"/>
                    <a:pt x="350" y="52"/>
                    <a:pt x="350" y="52"/>
                  </a:cubicBezTo>
                  <a:cubicBezTo>
                    <a:pt x="331" y="52"/>
                    <a:pt x="331" y="52"/>
                    <a:pt x="331" y="52"/>
                  </a:cubicBezTo>
                  <a:cubicBezTo>
                    <a:pt x="331" y="86"/>
                    <a:pt x="331" y="86"/>
                    <a:pt x="331" y="86"/>
                  </a:cubicBezTo>
                  <a:cubicBezTo>
                    <a:pt x="317" y="86"/>
                    <a:pt x="317" y="86"/>
                    <a:pt x="317" y="86"/>
                  </a:cubicBezTo>
                  <a:cubicBezTo>
                    <a:pt x="317" y="52"/>
                    <a:pt x="317" y="52"/>
                    <a:pt x="317" y="52"/>
                  </a:cubicBezTo>
                  <a:cubicBezTo>
                    <a:pt x="279" y="52"/>
                    <a:pt x="279" y="52"/>
                    <a:pt x="279" y="52"/>
                  </a:cubicBezTo>
                  <a:cubicBezTo>
                    <a:pt x="279" y="44"/>
                    <a:pt x="279" y="44"/>
                    <a:pt x="279" y="44"/>
                  </a:cubicBezTo>
                  <a:cubicBezTo>
                    <a:pt x="317" y="44"/>
                    <a:pt x="317" y="44"/>
                    <a:pt x="317" y="44"/>
                  </a:cubicBezTo>
                  <a:cubicBezTo>
                    <a:pt x="317" y="33"/>
                    <a:pt x="317" y="33"/>
                    <a:pt x="317" y="33"/>
                  </a:cubicBezTo>
                  <a:cubicBezTo>
                    <a:pt x="317" y="28"/>
                    <a:pt x="317" y="28"/>
                    <a:pt x="317" y="28"/>
                  </a:cubicBezTo>
                  <a:cubicBezTo>
                    <a:pt x="317" y="27"/>
                    <a:pt x="317" y="27"/>
                    <a:pt x="317" y="27"/>
                  </a:cubicBezTo>
                  <a:cubicBezTo>
                    <a:pt x="346" y="27"/>
                    <a:pt x="346" y="27"/>
                    <a:pt x="346" y="27"/>
                  </a:cubicBezTo>
                  <a:cubicBezTo>
                    <a:pt x="346" y="16"/>
                    <a:pt x="346" y="16"/>
                    <a:pt x="346" y="16"/>
                  </a:cubicBezTo>
                  <a:cubicBezTo>
                    <a:pt x="350" y="16"/>
                    <a:pt x="350" y="16"/>
                    <a:pt x="350" y="16"/>
                  </a:cubicBezTo>
                  <a:close/>
                  <a:moveTo>
                    <a:pt x="350" y="93"/>
                  </a:moveTo>
                  <a:cubicBezTo>
                    <a:pt x="350" y="94"/>
                    <a:pt x="350" y="94"/>
                    <a:pt x="350" y="94"/>
                  </a:cubicBezTo>
                  <a:cubicBezTo>
                    <a:pt x="340" y="116"/>
                    <a:pt x="340" y="116"/>
                    <a:pt x="340" y="116"/>
                  </a:cubicBezTo>
                  <a:cubicBezTo>
                    <a:pt x="340" y="132"/>
                    <a:pt x="340" y="132"/>
                    <a:pt x="340" y="132"/>
                  </a:cubicBezTo>
                  <a:cubicBezTo>
                    <a:pt x="340" y="133"/>
                    <a:pt x="340" y="134"/>
                    <a:pt x="340" y="134"/>
                  </a:cubicBezTo>
                  <a:cubicBezTo>
                    <a:pt x="333" y="134"/>
                    <a:pt x="333" y="134"/>
                    <a:pt x="333" y="134"/>
                  </a:cubicBezTo>
                  <a:cubicBezTo>
                    <a:pt x="333" y="134"/>
                    <a:pt x="333" y="133"/>
                    <a:pt x="333" y="132"/>
                  </a:cubicBezTo>
                  <a:cubicBezTo>
                    <a:pt x="333" y="116"/>
                    <a:pt x="333" y="116"/>
                    <a:pt x="333" y="116"/>
                  </a:cubicBezTo>
                  <a:cubicBezTo>
                    <a:pt x="322" y="94"/>
                    <a:pt x="322" y="94"/>
                    <a:pt x="322" y="94"/>
                  </a:cubicBezTo>
                  <a:cubicBezTo>
                    <a:pt x="322" y="94"/>
                    <a:pt x="322" y="93"/>
                    <a:pt x="322" y="93"/>
                  </a:cubicBezTo>
                  <a:cubicBezTo>
                    <a:pt x="330" y="93"/>
                    <a:pt x="330" y="93"/>
                    <a:pt x="330" y="93"/>
                  </a:cubicBezTo>
                  <a:cubicBezTo>
                    <a:pt x="330" y="93"/>
                    <a:pt x="330" y="94"/>
                    <a:pt x="330" y="95"/>
                  </a:cubicBezTo>
                  <a:cubicBezTo>
                    <a:pt x="338" y="112"/>
                    <a:pt x="338" y="112"/>
                    <a:pt x="338" y="112"/>
                  </a:cubicBezTo>
                  <a:cubicBezTo>
                    <a:pt x="347" y="94"/>
                    <a:pt x="347" y="94"/>
                    <a:pt x="347" y="94"/>
                  </a:cubicBezTo>
                  <a:cubicBezTo>
                    <a:pt x="347" y="94"/>
                    <a:pt x="348" y="93"/>
                    <a:pt x="348" y="93"/>
                  </a:cubicBezTo>
                  <a:cubicBezTo>
                    <a:pt x="350" y="93"/>
                    <a:pt x="350" y="93"/>
                    <a:pt x="350" y="93"/>
                  </a:cubicBezTo>
                  <a:close/>
                  <a:moveTo>
                    <a:pt x="350" y="111"/>
                  </a:moveTo>
                  <a:cubicBezTo>
                    <a:pt x="350" y="113"/>
                    <a:pt x="350" y="115"/>
                    <a:pt x="350" y="118"/>
                  </a:cubicBezTo>
                  <a:cubicBezTo>
                    <a:pt x="350" y="121"/>
                    <a:pt x="350" y="123"/>
                    <a:pt x="350" y="125"/>
                  </a:cubicBezTo>
                  <a:cubicBezTo>
                    <a:pt x="350" y="111"/>
                    <a:pt x="350" y="111"/>
                    <a:pt x="350" y="111"/>
                  </a:cubicBezTo>
                  <a:close/>
                  <a:moveTo>
                    <a:pt x="260" y="123"/>
                  </a:moveTo>
                  <a:cubicBezTo>
                    <a:pt x="260" y="102"/>
                    <a:pt x="260" y="102"/>
                    <a:pt x="260" y="102"/>
                  </a:cubicBezTo>
                  <a:cubicBezTo>
                    <a:pt x="261" y="102"/>
                    <a:pt x="261" y="102"/>
                    <a:pt x="261" y="102"/>
                  </a:cubicBezTo>
                  <a:cubicBezTo>
                    <a:pt x="261" y="102"/>
                    <a:pt x="261" y="103"/>
                    <a:pt x="262" y="104"/>
                  </a:cubicBezTo>
                  <a:cubicBezTo>
                    <a:pt x="268" y="126"/>
                    <a:pt x="268" y="126"/>
                    <a:pt x="268" y="126"/>
                  </a:cubicBezTo>
                  <a:cubicBezTo>
                    <a:pt x="276" y="104"/>
                    <a:pt x="276" y="104"/>
                    <a:pt x="276" y="104"/>
                  </a:cubicBezTo>
                  <a:cubicBezTo>
                    <a:pt x="276" y="103"/>
                    <a:pt x="276" y="102"/>
                    <a:pt x="276" y="102"/>
                  </a:cubicBezTo>
                  <a:cubicBezTo>
                    <a:pt x="282" y="102"/>
                    <a:pt x="282" y="102"/>
                    <a:pt x="282" y="102"/>
                  </a:cubicBezTo>
                  <a:cubicBezTo>
                    <a:pt x="282" y="102"/>
                    <a:pt x="282" y="103"/>
                    <a:pt x="282" y="104"/>
                  </a:cubicBezTo>
                  <a:cubicBezTo>
                    <a:pt x="289" y="126"/>
                    <a:pt x="289" y="126"/>
                    <a:pt x="289" y="126"/>
                  </a:cubicBezTo>
                  <a:cubicBezTo>
                    <a:pt x="297" y="104"/>
                    <a:pt x="297" y="104"/>
                    <a:pt x="297" y="104"/>
                  </a:cubicBezTo>
                  <a:cubicBezTo>
                    <a:pt x="297" y="103"/>
                    <a:pt x="297" y="103"/>
                    <a:pt x="297" y="102"/>
                  </a:cubicBezTo>
                  <a:cubicBezTo>
                    <a:pt x="297" y="102"/>
                    <a:pt x="297" y="102"/>
                    <a:pt x="297" y="102"/>
                  </a:cubicBezTo>
                  <a:cubicBezTo>
                    <a:pt x="300" y="102"/>
                    <a:pt x="300" y="102"/>
                    <a:pt x="300" y="102"/>
                  </a:cubicBezTo>
                  <a:cubicBezTo>
                    <a:pt x="300" y="102"/>
                    <a:pt x="300" y="103"/>
                    <a:pt x="299" y="104"/>
                  </a:cubicBezTo>
                  <a:cubicBezTo>
                    <a:pt x="290" y="132"/>
                    <a:pt x="290" y="132"/>
                    <a:pt x="290" y="132"/>
                  </a:cubicBezTo>
                  <a:cubicBezTo>
                    <a:pt x="290" y="133"/>
                    <a:pt x="290" y="134"/>
                    <a:pt x="290" y="134"/>
                  </a:cubicBezTo>
                  <a:cubicBezTo>
                    <a:pt x="285" y="134"/>
                    <a:pt x="285" y="134"/>
                    <a:pt x="285" y="134"/>
                  </a:cubicBezTo>
                  <a:cubicBezTo>
                    <a:pt x="285" y="134"/>
                    <a:pt x="285" y="134"/>
                    <a:pt x="285" y="134"/>
                  </a:cubicBezTo>
                  <a:cubicBezTo>
                    <a:pt x="285" y="134"/>
                    <a:pt x="285" y="133"/>
                    <a:pt x="285" y="132"/>
                  </a:cubicBezTo>
                  <a:cubicBezTo>
                    <a:pt x="277" y="109"/>
                    <a:pt x="277" y="109"/>
                    <a:pt x="277" y="109"/>
                  </a:cubicBezTo>
                  <a:cubicBezTo>
                    <a:pt x="269" y="132"/>
                    <a:pt x="269" y="132"/>
                    <a:pt x="269" y="132"/>
                  </a:cubicBezTo>
                  <a:cubicBezTo>
                    <a:pt x="269" y="133"/>
                    <a:pt x="269" y="134"/>
                    <a:pt x="269" y="134"/>
                  </a:cubicBezTo>
                  <a:cubicBezTo>
                    <a:pt x="264" y="134"/>
                    <a:pt x="264" y="134"/>
                    <a:pt x="264" y="134"/>
                  </a:cubicBezTo>
                  <a:cubicBezTo>
                    <a:pt x="264" y="134"/>
                    <a:pt x="264" y="133"/>
                    <a:pt x="264" y="132"/>
                  </a:cubicBezTo>
                  <a:cubicBezTo>
                    <a:pt x="260" y="123"/>
                    <a:pt x="260" y="123"/>
                    <a:pt x="260" y="123"/>
                  </a:cubicBezTo>
                  <a:close/>
                  <a:moveTo>
                    <a:pt x="260" y="86"/>
                  </a:moveTo>
                  <a:cubicBezTo>
                    <a:pt x="260" y="78"/>
                    <a:pt x="260" y="78"/>
                    <a:pt x="260" y="78"/>
                  </a:cubicBezTo>
                  <a:cubicBezTo>
                    <a:pt x="268" y="78"/>
                    <a:pt x="268" y="78"/>
                    <a:pt x="268" y="78"/>
                  </a:cubicBezTo>
                  <a:cubicBezTo>
                    <a:pt x="268" y="86"/>
                    <a:pt x="268" y="86"/>
                    <a:pt x="268" y="86"/>
                  </a:cubicBezTo>
                  <a:cubicBezTo>
                    <a:pt x="260" y="86"/>
                    <a:pt x="260" y="86"/>
                    <a:pt x="260" y="86"/>
                  </a:cubicBezTo>
                  <a:close/>
                  <a:moveTo>
                    <a:pt x="260" y="52"/>
                  </a:moveTo>
                  <a:cubicBezTo>
                    <a:pt x="260" y="44"/>
                    <a:pt x="260" y="44"/>
                    <a:pt x="260" y="44"/>
                  </a:cubicBezTo>
                  <a:cubicBezTo>
                    <a:pt x="268" y="44"/>
                    <a:pt x="268" y="44"/>
                    <a:pt x="268" y="44"/>
                  </a:cubicBezTo>
                  <a:cubicBezTo>
                    <a:pt x="268" y="52"/>
                    <a:pt x="268" y="52"/>
                    <a:pt x="268" y="52"/>
                  </a:cubicBezTo>
                  <a:cubicBezTo>
                    <a:pt x="260" y="52"/>
                    <a:pt x="260" y="52"/>
                    <a:pt x="260" y="52"/>
                  </a:cubicBezTo>
                  <a:close/>
                  <a:moveTo>
                    <a:pt x="260" y="25"/>
                  </a:moveTo>
                  <a:cubicBezTo>
                    <a:pt x="260" y="16"/>
                    <a:pt x="260" y="16"/>
                    <a:pt x="260" y="16"/>
                  </a:cubicBezTo>
                  <a:cubicBezTo>
                    <a:pt x="268" y="16"/>
                    <a:pt x="268" y="16"/>
                    <a:pt x="268" y="16"/>
                  </a:cubicBezTo>
                  <a:cubicBezTo>
                    <a:pt x="268" y="25"/>
                    <a:pt x="268" y="25"/>
                    <a:pt x="268" y="25"/>
                  </a:cubicBezTo>
                  <a:cubicBezTo>
                    <a:pt x="260" y="25"/>
                    <a:pt x="260" y="25"/>
                    <a:pt x="260" y="25"/>
                  </a:cubicBezTo>
                  <a:close/>
                  <a:moveTo>
                    <a:pt x="260" y="11"/>
                  </a:moveTo>
                  <a:cubicBezTo>
                    <a:pt x="260" y="0"/>
                    <a:pt x="260" y="0"/>
                    <a:pt x="260" y="0"/>
                  </a:cubicBezTo>
                  <a:cubicBezTo>
                    <a:pt x="268" y="0"/>
                    <a:pt x="268" y="0"/>
                    <a:pt x="268" y="0"/>
                  </a:cubicBezTo>
                  <a:cubicBezTo>
                    <a:pt x="268" y="11"/>
                    <a:pt x="268" y="11"/>
                    <a:pt x="268" y="11"/>
                  </a:cubicBezTo>
                  <a:lnTo>
                    <a:pt x="260" y="11"/>
                  </a:lnTo>
                  <a:close/>
                  <a:moveTo>
                    <a:pt x="260" y="0"/>
                  </a:moveTo>
                  <a:cubicBezTo>
                    <a:pt x="260" y="11"/>
                    <a:pt x="260" y="11"/>
                    <a:pt x="260" y="11"/>
                  </a:cubicBezTo>
                  <a:cubicBezTo>
                    <a:pt x="254" y="11"/>
                    <a:pt x="254" y="11"/>
                    <a:pt x="254" y="11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260" y="0"/>
                    <a:pt x="260" y="0"/>
                    <a:pt x="260" y="0"/>
                  </a:cubicBezTo>
                  <a:close/>
                  <a:moveTo>
                    <a:pt x="260" y="16"/>
                  </a:moveTo>
                  <a:cubicBezTo>
                    <a:pt x="244" y="16"/>
                    <a:pt x="244" y="16"/>
                    <a:pt x="244" y="16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39" y="0"/>
                    <a:pt x="239" y="0"/>
                    <a:pt x="239" y="0"/>
                  </a:cubicBezTo>
                  <a:cubicBezTo>
                    <a:pt x="239" y="86"/>
                    <a:pt x="239" y="86"/>
                    <a:pt x="239" y="86"/>
                  </a:cubicBezTo>
                  <a:cubicBezTo>
                    <a:pt x="243" y="86"/>
                    <a:pt x="243" y="86"/>
                    <a:pt x="243" y="86"/>
                  </a:cubicBezTo>
                  <a:cubicBezTo>
                    <a:pt x="244" y="86"/>
                    <a:pt x="244" y="86"/>
                    <a:pt x="244" y="86"/>
                  </a:cubicBezTo>
                  <a:cubicBezTo>
                    <a:pt x="260" y="86"/>
                    <a:pt x="260" y="86"/>
                    <a:pt x="260" y="86"/>
                  </a:cubicBezTo>
                  <a:cubicBezTo>
                    <a:pt x="260" y="78"/>
                    <a:pt x="260" y="78"/>
                    <a:pt x="260" y="78"/>
                  </a:cubicBezTo>
                  <a:cubicBezTo>
                    <a:pt x="244" y="78"/>
                    <a:pt x="244" y="78"/>
                    <a:pt x="244" y="78"/>
                  </a:cubicBezTo>
                  <a:cubicBezTo>
                    <a:pt x="244" y="52"/>
                    <a:pt x="244" y="52"/>
                    <a:pt x="244" y="52"/>
                  </a:cubicBezTo>
                  <a:cubicBezTo>
                    <a:pt x="260" y="52"/>
                    <a:pt x="260" y="52"/>
                    <a:pt x="260" y="52"/>
                  </a:cubicBezTo>
                  <a:cubicBezTo>
                    <a:pt x="260" y="44"/>
                    <a:pt x="260" y="44"/>
                    <a:pt x="260" y="44"/>
                  </a:cubicBezTo>
                  <a:cubicBezTo>
                    <a:pt x="244" y="44"/>
                    <a:pt x="244" y="44"/>
                    <a:pt x="244" y="44"/>
                  </a:cubicBezTo>
                  <a:cubicBezTo>
                    <a:pt x="244" y="25"/>
                    <a:pt x="244" y="25"/>
                    <a:pt x="244" y="25"/>
                  </a:cubicBezTo>
                  <a:cubicBezTo>
                    <a:pt x="260" y="25"/>
                    <a:pt x="260" y="25"/>
                    <a:pt x="260" y="25"/>
                  </a:cubicBezTo>
                  <a:cubicBezTo>
                    <a:pt x="260" y="16"/>
                    <a:pt x="260" y="16"/>
                    <a:pt x="260" y="16"/>
                  </a:cubicBezTo>
                  <a:close/>
                  <a:moveTo>
                    <a:pt x="260" y="102"/>
                  </a:moveTo>
                  <a:cubicBezTo>
                    <a:pt x="260" y="123"/>
                    <a:pt x="260" y="123"/>
                    <a:pt x="260" y="123"/>
                  </a:cubicBezTo>
                  <a:cubicBezTo>
                    <a:pt x="255" y="104"/>
                    <a:pt x="255" y="104"/>
                    <a:pt x="255" y="104"/>
                  </a:cubicBezTo>
                  <a:cubicBezTo>
                    <a:pt x="255" y="103"/>
                    <a:pt x="255" y="102"/>
                    <a:pt x="254" y="102"/>
                  </a:cubicBezTo>
                  <a:cubicBezTo>
                    <a:pt x="260" y="102"/>
                    <a:pt x="260" y="102"/>
                    <a:pt x="260" y="102"/>
                  </a:cubicBezTo>
                  <a:close/>
                  <a:moveTo>
                    <a:pt x="239" y="134"/>
                  </a:moveTo>
                  <a:cubicBezTo>
                    <a:pt x="239" y="131"/>
                    <a:pt x="239" y="131"/>
                    <a:pt x="239" y="131"/>
                  </a:cubicBezTo>
                  <a:cubicBezTo>
                    <a:pt x="240" y="132"/>
                    <a:pt x="241" y="132"/>
                    <a:pt x="242" y="132"/>
                  </a:cubicBezTo>
                  <a:cubicBezTo>
                    <a:pt x="245" y="132"/>
                    <a:pt x="248" y="130"/>
                    <a:pt x="251" y="128"/>
                  </a:cubicBezTo>
                  <a:cubicBezTo>
                    <a:pt x="252" y="132"/>
                    <a:pt x="252" y="132"/>
                    <a:pt x="252" y="132"/>
                  </a:cubicBezTo>
                  <a:cubicBezTo>
                    <a:pt x="250" y="133"/>
                    <a:pt x="248" y="134"/>
                    <a:pt x="247" y="134"/>
                  </a:cubicBezTo>
                  <a:cubicBezTo>
                    <a:pt x="245" y="134"/>
                    <a:pt x="243" y="135"/>
                    <a:pt x="241" y="135"/>
                  </a:cubicBezTo>
                  <a:cubicBezTo>
                    <a:pt x="240" y="135"/>
                    <a:pt x="240" y="135"/>
                    <a:pt x="239" y="134"/>
                  </a:cubicBezTo>
                  <a:close/>
                  <a:moveTo>
                    <a:pt x="239" y="117"/>
                  </a:moveTo>
                  <a:cubicBezTo>
                    <a:pt x="239" y="114"/>
                    <a:pt x="239" y="114"/>
                    <a:pt x="239" y="114"/>
                  </a:cubicBezTo>
                  <a:cubicBezTo>
                    <a:pt x="247" y="114"/>
                    <a:pt x="247" y="114"/>
                    <a:pt x="247" y="114"/>
                  </a:cubicBezTo>
                  <a:cubicBezTo>
                    <a:pt x="247" y="112"/>
                    <a:pt x="247" y="111"/>
                    <a:pt x="246" y="110"/>
                  </a:cubicBezTo>
                  <a:cubicBezTo>
                    <a:pt x="246" y="108"/>
                    <a:pt x="244" y="106"/>
                    <a:pt x="244" y="106"/>
                  </a:cubicBezTo>
                  <a:cubicBezTo>
                    <a:pt x="242" y="105"/>
                    <a:pt x="241" y="104"/>
                    <a:pt x="240" y="104"/>
                  </a:cubicBezTo>
                  <a:cubicBezTo>
                    <a:pt x="239" y="104"/>
                    <a:pt x="239" y="104"/>
                    <a:pt x="239" y="104"/>
                  </a:cubicBezTo>
                  <a:cubicBezTo>
                    <a:pt x="239" y="101"/>
                    <a:pt x="239" y="101"/>
                    <a:pt x="239" y="101"/>
                  </a:cubicBezTo>
                  <a:cubicBezTo>
                    <a:pt x="240" y="101"/>
                    <a:pt x="240" y="101"/>
                    <a:pt x="240" y="101"/>
                  </a:cubicBezTo>
                  <a:cubicBezTo>
                    <a:pt x="244" y="101"/>
                    <a:pt x="248" y="102"/>
                    <a:pt x="250" y="105"/>
                  </a:cubicBezTo>
                  <a:cubicBezTo>
                    <a:pt x="252" y="108"/>
                    <a:pt x="253" y="112"/>
                    <a:pt x="254" y="117"/>
                  </a:cubicBezTo>
                  <a:lnTo>
                    <a:pt x="239" y="117"/>
                  </a:lnTo>
                  <a:close/>
                  <a:moveTo>
                    <a:pt x="239" y="0"/>
                  </a:moveTo>
                  <a:cubicBezTo>
                    <a:pt x="239" y="86"/>
                    <a:pt x="239" y="86"/>
                    <a:pt x="239" y="86"/>
                  </a:cubicBezTo>
                  <a:cubicBezTo>
                    <a:pt x="230" y="86"/>
                    <a:pt x="230" y="86"/>
                    <a:pt x="230" y="86"/>
                  </a:cubicBezTo>
                  <a:cubicBezTo>
                    <a:pt x="230" y="52"/>
                    <a:pt x="230" y="52"/>
                    <a:pt x="230" y="52"/>
                  </a:cubicBezTo>
                  <a:cubicBezTo>
                    <a:pt x="208" y="52"/>
                    <a:pt x="208" y="52"/>
                    <a:pt x="208" y="52"/>
                  </a:cubicBezTo>
                  <a:cubicBezTo>
                    <a:pt x="208" y="44"/>
                    <a:pt x="208" y="44"/>
                    <a:pt x="208" y="44"/>
                  </a:cubicBezTo>
                  <a:cubicBezTo>
                    <a:pt x="230" y="44"/>
                    <a:pt x="230" y="44"/>
                    <a:pt x="230" y="44"/>
                  </a:cubicBezTo>
                  <a:cubicBezTo>
                    <a:pt x="230" y="25"/>
                    <a:pt x="230" y="25"/>
                    <a:pt x="230" y="25"/>
                  </a:cubicBezTo>
                  <a:cubicBezTo>
                    <a:pt x="195" y="25"/>
                    <a:pt x="195" y="25"/>
                    <a:pt x="195" y="25"/>
                  </a:cubicBezTo>
                  <a:cubicBezTo>
                    <a:pt x="195" y="86"/>
                    <a:pt x="195" y="86"/>
                    <a:pt x="195" y="86"/>
                  </a:cubicBezTo>
                  <a:cubicBezTo>
                    <a:pt x="181" y="86"/>
                    <a:pt x="181" y="86"/>
                    <a:pt x="181" y="86"/>
                  </a:cubicBezTo>
                  <a:cubicBezTo>
                    <a:pt x="181" y="25"/>
                    <a:pt x="181" y="25"/>
                    <a:pt x="181" y="25"/>
                  </a:cubicBezTo>
                  <a:cubicBezTo>
                    <a:pt x="181" y="16"/>
                    <a:pt x="181" y="16"/>
                    <a:pt x="181" y="16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230" y="16"/>
                    <a:pt x="230" y="16"/>
                    <a:pt x="230" y="16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239" y="0"/>
                    <a:pt x="239" y="0"/>
                    <a:pt x="239" y="0"/>
                  </a:cubicBezTo>
                  <a:close/>
                  <a:moveTo>
                    <a:pt x="239" y="101"/>
                  </a:moveTo>
                  <a:cubicBezTo>
                    <a:pt x="239" y="104"/>
                    <a:pt x="239" y="104"/>
                    <a:pt x="239" y="104"/>
                  </a:cubicBezTo>
                  <a:cubicBezTo>
                    <a:pt x="237" y="104"/>
                    <a:pt x="236" y="105"/>
                    <a:pt x="234" y="107"/>
                  </a:cubicBezTo>
                  <a:cubicBezTo>
                    <a:pt x="233" y="109"/>
                    <a:pt x="232" y="111"/>
                    <a:pt x="231" y="114"/>
                  </a:cubicBezTo>
                  <a:cubicBezTo>
                    <a:pt x="239" y="114"/>
                    <a:pt x="239" y="114"/>
                    <a:pt x="239" y="114"/>
                  </a:cubicBezTo>
                  <a:cubicBezTo>
                    <a:pt x="239" y="117"/>
                    <a:pt x="239" y="117"/>
                    <a:pt x="239" y="117"/>
                  </a:cubicBezTo>
                  <a:cubicBezTo>
                    <a:pt x="231" y="117"/>
                    <a:pt x="231" y="117"/>
                    <a:pt x="231" y="117"/>
                  </a:cubicBezTo>
                  <a:cubicBezTo>
                    <a:pt x="231" y="120"/>
                    <a:pt x="231" y="123"/>
                    <a:pt x="232" y="126"/>
                  </a:cubicBezTo>
                  <a:cubicBezTo>
                    <a:pt x="234" y="129"/>
                    <a:pt x="236" y="131"/>
                    <a:pt x="239" y="131"/>
                  </a:cubicBezTo>
                  <a:cubicBezTo>
                    <a:pt x="239" y="134"/>
                    <a:pt x="239" y="134"/>
                    <a:pt x="239" y="134"/>
                  </a:cubicBezTo>
                  <a:cubicBezTo>
                    <a:pt x="235" y="134"/>
                    <a:pt x="231" y="133"/>
                    <a:pt x="228" y="130"/>
                  </a:cubicBezTo>
                  <a:cubicBezTo>
                    <a:pt x="226" y="127"/>
                    <a:pt x="225" y="123"/>
                    <a:pt x="225" y="118"/>
                  </a:cubicBezTo>
                  <a:cubicBezTo>
                    <a:pt x="225" y="113"/>
                    <a:pt x="226" y="109"/>
                    <a:pt x="229" y="106"/>
                  </a:cubicBezTo>
                  <a:cubicBezTo>
                    <a:pt x="231" y="103"/>
                    <a:pt x="235" y="101"/>
                    <a:pt x="239" y="101"/>
                  </a:cubicBezTo>
                  <a:close/>
                  <a:moveTo>
                    <a:pt x="116" y="134"/>
                  </a:moveTo>
                  <a:cubicBezTo>
                    <a:pt x="116" y="131"/>
                    <a:pt x="116" y="131"/>
                    <a:pt x="116" y="131"/>
                  </a:cubicBezTo>
                  <a:cubicBezTo>
                    <a:pt x="118" y="131"/>
                    <a:pt x="120" y="130"/>
                    <a:pt x="121" y="128"/>
                  </a:cubicBezTo>
                  <a:cubicBezTo>
                    <a:pt x="122" y="126"/>
                    <a:pt x="123" y="122"/>
                    <a:pt x="123" y="118"/>
                  </a:cubicBezTo>
                  <a:cubicBezTo>
                    <a:pt x="123" y="114"/>
                    <a:pt x="122" y="110"/>
                    <a:pt x="121" y="108"/>
                  </a:cubicBezTo>
                  <a:cubicBezTo>
                    <a:pt x="121" y="107"/>
                    <a:pt x="120" y="106"/>
                    <a:pt x="119" y="106"/>
                  </a:cubicBezTo>
                  <a:cubicBezTo>
                    <a:pt x="118" y="106"/>
                    <a:pt x="117" y="105"/>
                    <a:pt x="116" y="105"/>
                  </a:cubicBezTo>
                  <a:cubicBezTo>
                    <a:pt x="116" y="105"/>
                    <a:pt x="116" y="105"/>
                    <a:pt x="116" y="105"/>
                  </a:cubicBezTo>
                  <a:cubicBezTo>
                    <a:pt x="116" y="102"/>
                    <a:pt x="116" y="102"/>
                    <a:pt x="116" y="102"/>
                  </a:cubicBezTo>
                  <a:cubicBezTo>
                    <a:pt x="117" y="101"/>
                    <a:pt x="117" y="101"/>
                    <a:pt x="118" y="101"/>
                  </a:cubicBezTo>
                  <a:cubicBezTo>
                    <a:pt x="121" y="101"/>
                    <a:pt x="124" y="102"/>
                    <a:pt x="126" y="105"/>
                  </a:cubicBezTo>
                  <a:cubicBezTo>
                    <a:pt x="127" y="106"/>
                    <a:pt x="128" y="108"/>
                    <a:pt x="129" y="110"/>
                  </a:cubicBezTo>
                  <a:cubicBezTo>
                    <a:pt x="129" y="112"/>
                    <a:pt x="130" y="115"/>
                    <a:pt x="130" y="118"/>
                  </a:cubicBezTo>
                  <a:cubicBezTo>
                    <a:pt x="130" y="123"/>
                    <a:pt x="129" y="127"/>
                    <a:pt x="126" y="130"/>
                  </a:cubicBezTo>
                  <a:cubicBezTo>
                    <a:pt x="125" y="132"/>
                    <a:pt x="124" y="133"/>
                    <a:pt x="122" y="134"/>
                  </a:cubicBezTo>
                  <a:cubicBezTo>
                    <a:pt x="121" y="134"/>
                    <a:pt x="119" y="135"/>
                    <a:pt x="117" y="135"/>
                  </a:cubicBezTo>
                  <a:cubicBezTo>
                    <a:pt x="117" y="135"/>
                    <a:pt x="116" y="135"/>
                    <a:pt x="116" y="134"/>
                  </a:cubicBezTo>
                  <a:close/>
                  <a:moveTo>
                    <a:pt x="189" y="101"/>
                  </a:moveTo>
                  <a:cubicBezTo>
                    <a:pt x="189" y="132"/>
                    <a:pt x="189" y="132"/>
                    <a:pt x="189" y="132"/>
                  </a:cubicBezTo>
                  <a:cubicBezTo>
                    <a:pt x="189" y="133"/>
                    <a:pt x="189" y="134"/>
                    <a:pt x="189" y="134"/>
                  </a:cubicBezTo>
                  <a:cubicBezTo>
                    <a:pt x="186" y="134"/>
                    <a:pt x="186" y="134"/>
                    <a:pt x="186" y="134"/>
                  </a:cubicBezTo>
                  <a:cubicBezTo>
                    <a:pt x="186" y="134"/>
                    <a:pt x="186" y="133"/>
                    <a:pt x="186" y="132"/>
                  </a:cubicBezTo>
                  <a:cubicBezTo>
                    <a:pt x="186" y="95"/>
                    <a:pt x="186" y="95"/>
                    <a:pt x="186" y="95"/>
                  </a:cubicBezTo>
                  <a:cubicBezTo>
                    <a:pt x="186" y="94"/>
                    <a:pt x="186" y="93"/>
                    <a:pt x="186" y="93"/>
                  </a:cubicBezTo>
                  <a:cubicBezTo>
                    <a:pt x="192" y="93"/>
                    <a:pt x="192" y="93"/>
                    <a:pt x="192" y="93"/>
                  </a:cubicBezTo>
                  <a:cubicBezTo>
                    <a:pt x="192" y="93"/>
                    <a:pt x="192" y="94"/>
                    <a:pt x="193" y="94"/>
                  </a:cubicBezTo>
                  <a:cubicBezTo>
                    <a:pt x="215" y="126"/>
                    <a:pt x="215" y="126"/>
                    <a:pt x="215" y="126"/>
                  </a:cubicBezTo>
                  <a:cubicBezTo>
                    <a:pt x="215" y="95"/>
                    <a:pt x="215" y="95"/>
                    <a:pt x="215" y="95"/>
                  </a:cubicBezTo>
                  <a:cubicBezTo>
                    <a:pt x="215" y="94"/>
                    <a:pt x="215" y="93"/>
                    <a:pt x="215" y="93"/>
                  </a:cubicBezTo>
                  <a:cubicBezTo>
                    <a:pt x="219" y="93"/>
                    <a:pt x="219" y="93"/>
                    <a:pt x="219" y="93"/>
                  </a:cubicBezTo>
                  <a:cubicBezTo>
                    <a:pt x="219" y="93"/>
                    <a:pt x="219" y="94"/>
                    <a:pt x="219" y="95"/>
                  </a:cubicBezTo>
                  <a:cubicBezTo>
                    <a:pt x="219" y="132"/>
                    <a:pt x="219" y="132"/>
                    <a:pt x="219" y="132"/>
                  </a:cubicBezTo>
                  <a:cubicBezTo>
                    <a:pt x="219" y="133"/>
                    <a:pt x="219" y="134"/>
                    <a:pt x="219" y="134"/>
                  </a:cubicBezTo>
                  <a:cubicBezTo>
                    <a:pt x="213" y="134"/>
                    <a:pt x="213" y="134"/>
                    <a:pt x="213" y="134"/>
                  </a:cubicBezTo>
                  <a:cubicBezTo>
                    <a:pt x="213" y="134"/>
                    <a:pt x="212" y="133"/>
                    <a:pt x="212" y="133"/>
                  </a:cubicBezTo>
                  <a:cubicBezTo>
                    <a:pt x="189" y="101"/>
                    <a:pt x="189" y="101"/>
                    <a:pt x="189" y="101"/>
                  </a:cubicBezTo>
                  <a:close/>
                  <a:moveTo>
                    <a:pt x="142" y="134"/>
                  </a:moveTo>
                  <a:cubicBezTo>
                    <a:pt x="131" y="104"/>
                    <a:pt x="131" y="104"/>
                    <a:pt x="131" y="104"/>
                  </a:cubicBezTo>
                  <a:cubicBezTo>
                    <a:pt x="131" y="103"/>
                    <a:pt x="131" y="103"/>
                    <a:pt x="130" y="102"/>
                  </a:cubicBezTo>
                  <a:cubicBezTo>
                    <a:pt x="137" y="102"/>
                    <a:pt x="137" y="102"/>
                    <a:pt x="137" y="102"/>
                  </a:cubicBezTo>
                  <a:cubicBezTo>
                    <a:pt x="138" y="102"/>
                    <a:pt x="138" y="103"/>
                    <a:pt x="138" y="104"/>
                  </a:cubicBezTo>
                  <a:cubicBezTo>
                    <a:pt x="146" y="126"/>
                    <a:pt x="146" y="126"/>
                    <a:pt x="146" y="126"/>
                  </a:cubicBezTo>
                  <a:cubicBezTo>
                    <a:pt x="154" y="104"/>
                    <a:pt x="154" y="104"/>
                    <a:pt x="154" y="104"/>
                  </a:cubicBezTo>
                  <a:cubicBezTo>
                    <a:pt x="155" y="103"/>
                    <a:pt x="155" y="102"/>
                    <a:pt x="155" y="102"/>
                  </a:cubicBezTo>
                  <a:cubicBezTo>
                    <a:pt x="159" y="102"/>
                    <a:pt x="159" y="102"/>
                    <a:pt x="159" y="102"/>
                  </a:cubicBezTo>
                  <a:cubicBezTo>
                    <a:pt x="158" y="102"/>
                    <a:pt x="158" y="103"/>
                    <a:pt x="158" y="104"/>
                  </a:cubicBezTo>
                  <a:cubicBezTo>
                    <a:pt x="142" y="142"/>
                    <a:pt x="142" y="142"/>
                    <a:pt x="142" y="142"/>
                  </a:cubicBezTo>
                  <a:cubicBezTo>
                    <a:pt x="142" y="143"/>
                    <a:pt x="142" y="143"/>
                    <a:pt x="141" y="144"/>
                  </a:cubicBezTo>
                  <a:cubicBezTo>
                    <a:pt x="137" y="144"/>
                    <a:pt x="137" y="144"/>
                    <a:pt x="137" y="144"/>
                  </a:cubicBezTo>
                  <a:cubicBezTo>
                    <a:pt x="138" y="143"/>
                    <a:pt x="138" y="143"/>
                    <a:pt x="139" y="142"/>
                  </a:cubicBezTo>
                  <a:lnTo>
                    <a:pt x="142" y="134"/>
                  </a:lnTo>
                  <a:close/>
                  <a:moveTo>
                    <a:pt x="116" y="102"/>
                  </a:moveTo>
                  <a:cubicBezTo>
                    <a:pt x="116" y="105"/>
                    <a:pt x="116" y="105"/>
                    <a:pt x="116" y="105"/>
                  </a:cubicBezTo>
                  <a:cubicBezTo>
                    <a:pt x="115" y="105"/>
                    <a:pt x="114" y="106"/>
                    <a:pt x="113" y="106"/>
                  </a:cubicBezTo>
                  <a:cubicBezTo>
                    <a:pt x="112" y="106"/>
                    <a:pt x="111" y="107"/>
                    <a:pt x="110" y="108"/>
                  </a:cubicBezTo>
                  <a:cubicBezTo>
                    <a:pt x="110" y="110"/>
                    <a:pt x="109" y="110"/>
                    <a:pt x="109" y="112"/>
                  </a:cubicBezTo>
                  <a:cubicBezTo>
                    <a:pt x="109" y="114"/>
                    <a:pt x="109" y="116"/>
                    <a:pt x="109" y="118"/>
                  </a:cubicBezTo>
                  <a:cubicBezTo>
                    <a:pt x="109" y="121"/>
                    <a:pt x="109" y="123"/>
                    <a:pt x="109" y="125"/>
                  </a:cubicBezTo>
                  <a:cubicBezTo>
                    <a:pt x="109" y="126"/>
                    <a:pt x="110" y="128"/>
                    <a:pt x="111" y="129"/>
                  </a:cubicBezTo>
                  <a:cubicBezTo>
                    <a:pt x="112" y="130"/>
                    <a:pt x="114" y="131"/>
                    <a:pt x="116" y="131"/>
                  </a:cubicBezTo>
                  <a:cubicBezTo>
                    <a:pt x="116" y="131"/>
                    <a:pt x="116" y="131"/>
                    <a:pt x="116" y="131"/>
                  </a:cubicBezTo>
                  <a:cubicBezTo>
                    <a:pt x="116" y="134"/>
                    <a:pt x="116" y="134"/>
                    <a:pt x="116" y="134"/>
                  </a:cubicBezTo>
                  <a:cubicBezTo>
                    <a:pt x="113" y="134"/>
                    <a:pt x="111" y="133"/>
                    <a:pt x="109" y="130"/>
                  </a:cubicBezTo>
                  <a:cubicBezTo>
                    <a:pt x="109" y="142"/>
                    <a:pt x="109" y="142"/>
                    <a:pt x="109" y="142"/>
                  </a:cubicBezTo>
                  <a:cubicBezTo>
                    <a:pt x="109" y="143"/>
                    <a:pt x="109" y="143"/>
                    <a:pt x="109" y="144"/>
                  </a:cubicBezTo>
                  <a:cubicBezTo>
                    <a:pt x="102" y="144"/>
                    <a:pt x="102" y="144"/>
                    <a:pt x="102" y="144"/>
                  </a:cubicBezTo>
                  <a:cubicBezTo>
                    <a:pt x="102" y="143"/>
                    <a:pt x="102" y="143"/>
                    <a:pt x="102" y="142"/>
                  </a:cubicBezTo>
                  <a:cubicBezTo>
                    <a:pt x="102" y="104"/>
                    <a:pt x="102" y="104"/>
                    <a:pt x="102" y="104"/>
                  </a:cubicBezTo>
                  <a:cubicBezTo>
                    <a:pt x="102" y="103"/>
                    <a:pt x="102" y="102"/>
                    <a:pt x="102" y="102"/>
                  </a:cubicBezTo>
                  <a:cubicBezTo>
                    <a:pt x="109" y="102"/>
                    <a:pt x="109" y="102"/>
                    <a:pt x="109" y="102"/>
                  </a:cubicBezTo>
                  <a:cubicBezTo>
                    <a:pt x="109" y="106"/>
                    <a:pt x="109" y="106"/>
                    <a:pt x="109" y="106"/>
                  </a:cubicBezTo>
                  <a:cubicBezTo>
                    <a:pt x="110" y="104"/>
                    <a:pt x="113" y="102"/>
                    <a:pt x="116" y="102"/>
                  </a:cubicBezTo>
                  <a:close/>
                  <a:moveTo>
                    <a:pt x="83" y="134"/>
                  </a:moveTo>
                  <a:cubicBezTo>
                    <a:pt x="83" y="131"/>
                    <a:pt x="83" y="131"/>
                    <a:pt x="83" y="131"/>
                  </a:cubicBezTo>
                  <a:cubicBezTo>
                    <a:pt x="85" y="131"/>
                    <a:pt x="87" y="130"/>
                    <a:pt x="88" y="128"/>
                  </a:cubicBezTo>
                  <a:cubicBezTo>
                    <a:pt x="89" y="126"/>
                    <a:pt x="90" y="122"/>
                    <a:pt x="90" y="118"/>
                  </a:cubicBezTo>
                  <a:cubicBezTo>
                    <a:pt x="90" y="114"/>
                    <a:pt x="90" y="110"/>
                    <a:pt x="88" y="108"/>
                  </a:cubicBezTo>
                  <a:cubicBezTo>
                    <a:pt x="88" y="107"/>
                    <a:pt x="87" y="106"/>
                    <a:pt x="86" y="106"/>
                  </a:cubicBezTo>
                  <a:cubicBezTo>
                    <a:pt x="85" y="106"/>
                    <a:pt x="84" y="105"/>
                    <a:pt x="83" y="105"/>
                  </a:cubicBezTo>
                  <a:cubicBezTo>
                    <a:pt x="83" y="105"/>
                    <a:pt x="83" y="105"/>
                    <a:pt x="83" y="105"/>
                  </a:cubicBezTo>
                  <a:cubicBezTo>
                    <a:pt x="83" y="102"/>
                    <a:pt x="83" y="102"/>
                    <a:pt x="83" y="102"/>
                  </a:cubicBezTo>
                  <a:cubicBezTo>
                    <a:pt x="84" y="101"/>
                    <a:pt x="84" y="101"/>
                    <a:pt x="85" y="101"/>
                  </a:cubicBezTo>
                  <a:cubicBezTo>
                    <a:pt x="88" y="101"/>
                    <a:pt x="91" y="102"/>
                    <a:pt x="93" y="105"/>
                  </a:cubicBezTo>
                  <a:cubicBezTo>
                    <a:pt x="94" y="106"/>
                    <a:pt x="95" y="108"/>
                    <a:pt x="96" y="110"/>
                  </a:cubicBezTo>
                  <a:cubicBezTo>
                    <a:pt x="97" y="112"/>
                    <a:pt x="97" y="115"/>
                    <a:pt x="97" y="118"/>
                  </a:cubicBezTo>
                  <a:cubicBezTo>
                    <a:pt x="97" y="123"/>
                    <a:pt x="96" y="127"/>
                    <a:pt x="93" y="130"/>
                  </a:cubicBezTo>
                  <a:cubicBezTo>
                    <a:pt x="92" y="132"/>
                    <a:pt x="91" y="133"/>
                    <a:pt x="89" y="134"/>
                  </a:cubicBezTo>
                  <a:cubicBezTo>
                    <a:pt x="88" y="134"/>
                    <a:pt x="86" y="135"/>
                    <a:pt x="84" y="135"/>
                  </a:cubicBezTo>
                  <a:cubicBezTo>
                    <a:pt x="84" y="135"/>
                    <a:pt x="83" y="135"/>
                    <a:pt x="83" y="134"/>
                  </a:cubicBezTo>
                  <a:close/>
                  <a:moveTo>
                    <a:pt x="83" y="102"/>
                  </a:moveTo>
                  <a:cubicBezTo>
                    <a:pt x="83" y="105"/>
                    <a:pt x="83" y="105"/>
                    <a:pt x="83" y="105"/>
                  </a:cubicBezTo>
                  <a:cubicBezTo>
                    <a:pt x="82" y="105"/>
                    <a:pt x="81" y="106"/>
                    <a:pt x="80" y="106"/>
                  </a:cubicBezTo>
                  <a:cubicBezTo>
                    <a:pt x="79" y="106"/>
                    <a:pt x="78" y="107"/>
                    <a:pt x="77" y="108"/>
                  </a:cubicBezTo>
                  <a:cubicBezTo>
                    <a:pt x="77" y="110"/>
                    <a:pt x="76" y="110"/>
                    <a:pt x="76" y="112"/>
                  </a:cubicBezTo>
                  <a:cubicBezTo>
                    <a:pt x="76" y="114"/>
                    <a:pt x="76" y="116"/>
                    <a:pt x="76" y="118"/>
                  </a:cubicBezTo>
                  <a:cubicBezTo>
                    <a:pt x="76" y="121"/>
                    <a:pt x="76" y="123"/>
                    <a:pt x="76" y="125"/>
                  </a:cubicBezTo>
                  <a:cubicBezTo>
                    <a:pt x="76" y="126"/>
                    <a:pt x="77" y="128"/>
                    <a:pt x="78" y="129"/>
                  </a:cubicBezTo>
                  <a:cubicBezTo>
                    <a:pt x="79" y="130"/>
                    <a:pt x="81" y="131"/>
                    <a:pt x="83" y="131"/>
                  </a:cubicBezTo>
                  <a:cubicBezTo>
                    <a:pt x="83" y="131"/>
                    <a:pt x="83" y="131"/>
                    <a:pt x="83" y="131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80" y="134"/>
                    <a:pt x="78" y="133"/>
                    <a:pt x="76" y="130"/>
                  </a:cubicBezTo>
                  <a:cubicBezTo>
                    <a:pt x="76" y="142"/>
                    <a:pt x="76" y="142"/>
                    <a:pt x="76" y="142"/>
                  </a:cubicBezTo>
                  <a:cubicBezTo>
                    <a:pt x="76" y="143"/>
                    <a:pt x="76" y="143"/>
                    <a:pt x="76" y="144"/>
                  </a:cubicBezTo>
                  <a:cubicBezTo>
                    <a:pt x="69" y="144"/>
                    <a:pt x="69" y="144"/>
                    <a:pt x="69" y="144"/>
                  </a:cubicBezTo>
                  <a:cubicBezTo>
                    <a:pt x="69" y="143"/>
                    <a:pt x="69" y="143"/>
                    <a:pt x="69" y="14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3"/>
                    <a:pt x="69" y="102"/>
                    <a:pt x="69" y="102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06"/>
                    <a:pt x="76" y="106"/>
                    <a:pt x="76" y="106"/>
                  </a:cubicBezTo>
                  <a:cubicBezTo>
                    <a:pt x="77" y="104"/>
                    <a:pt x="80" y="102"/>
                    <a:pt x="83" y="102"/>
                  </a:cubicBezTo>
                  <a:close/>
                  <a:moveTo>
                    <a:pt x="49" y="134"/>
                  </a:moveTo>
                  <a:cubicBezTo>
                    <a:pt x="49" y="130"/>
                    <a:pt x="49" y="130"/>
                    <a:pt x="49" y="130"/>
                  </a:cubicBezTo>
                  <a:cubicBezTo>
                    <a:pt x="51" y="130"/>
                    <a:pt x="53" y="129"/>
                    <a:pt x="54" y="127"/>
                  </a:cubicBezTo>
                  <a:cubicBezTo>
                    <a:pt x="55" y="126"/>
                    <a:pt x="56" y="125"/>
                    <a:pt x="56" y="123"/>
                  </a:cubicBezTo>
                  <a:cubicBezTo>
                    <a:pt x="56" y="115"/>
                    <a:pt x="56" y="115"/>
                    <a:pt x="56" y="115"/>
                  </a:cubicBezTo>
                  <a:cubicBezTo>
                    <a:pt x="55" y="115"/>
                    <a:pt x="54" y="116"/>
                    <a:pt x="54" y="116"/>
                  </a:cubicBezTo>
                  <a:cubicBezTo>
                    <a:pt x="54" y="116"/>
                    <a:pt x="52" y="117"/>
                    <a:pt x="49" y="118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50" y="114"/>
                    <a:pt x="51" y="114"/>
                    <a:pt x="51" y="114"/>
                  </a:cubicBezTo>
                  <a:cubicBezTo>
                    <a:pt x="53" y="113"/>
                    <a:pt x="54" y="113"/>
                    <a:pt x="55" y="112"/>
                  </a:cubicBezTo>
                  <a:cubicBezTo>
                    <a:pt x="56" y="111"/>
                    <a:pt x="56" y="110"/>
                    <a:pt x="56" y="109"/>
                  </a:cubicBezTo>
                  <a:cubicBezTo>
                    <a:pt x="56" y="108"/>
                    <a:pt x="55" y="107"/>
                    <a:pt x="54" y="106"/>
                  </a:cubicBezTo>
                  <a:cubicBezTo>
                    <a:pt x="53" y="105"/>
                    <a:pt x="51" y="105"/>
                    <a:pt x="50" y="105"/>
                  </a:cubicBezTo>
                  <a:cubicBezTo>
                    <a:pt x="50" y="105"/>
                    <a:pt x="50" y="105"/>
                    <a:pt x="49" y="105"/>
                  </a:cubicBezTo>
                  <a:cubicBezTo>
                    <a:pt x="49" y="101"/>
                    <a:pt x="49" y="101"/>
                    <a:pt x="49" y="101"/>
                  </a:cubicBezTo>
                  <a:cubicBezTo>
                    <a:pt x="50" y="101"/>
                    <a:pt x="51" y="101"/>
                    <a:pt x="51" y="101"/>
                  </a:cubicBezTo>
                  <a:cubicBezTo>
                    <a:pt x="55" y="101"/>
                    <a:pt x="57" y="102"/>
                    <a:pt x="59" y="103"/>
                  </a:cubicBezTo>
                  <a:cubicBezTo>
                    <a:pt x="61" y="105"/>
                    <a:pt x="62" y="106"/>
                    <a:pt x="62" y="109"/>
                  </a:cubicBezTo>
                  <a:cubicBezTo>
                    <a:pt x="62" y="128"/>
                    <a:pt x="62" y="128"/>
                    <a:pt x="62" y="128"/>
                  </a:cubicBezTo>
                  <a:cubicBezTo>
                    <a:pt x="62" y="130"/>
                    <a:pt x="63" y="130"/>
                    <a:pt x="64" y="130"/>
                  </a:cubicBezTo>
                  <a:cubicBezTo>
                    <a:pt x="64" y="130"/>
                    <a:pt x="65" y="130"/>
                    <a:pt x="66" y="130"/>
                  </a:cubicBezTo>
                  <a:cubicBezTo>
                    <a:pt x="66" y="133"/>
                    <a:pt x="66" y="133"/>
                    <a:pt x="66" y="133"/>
                  </a:cubicBezTo>
                  <a:cubicBezTo>
                    <a:pt x="64" y="134"/>
                    <a:pt x="63" y="135"/>
                    <a:pt x="61" y="135"/>
                  </a:cubicBezTo>
                  <a:cubicBezTo>
                    <a:pt x="60" y="135"/>
                    <a:pt x="59" y="134"/>
                    <a:pt x="58" y="134"/>
                  </a:cubicBezTo>
                  <a:cubicBezTo>
                    <a:pt x="57" y="133"/>
                    <a:pt x="56" y="132"/>
                    <a:pt x="56" y="130"/>
                  </a:cubicBezTo>
                  <a:cubicBezTo>
                    <a:pt x="55" y="131"/>
                    <a:pt x="53" y="132"/>
                    <a:pt x="52" y="133"/>
                  </a:cubicBezTo>
                  <a:cubicBezTo>
                    <a:pt x="51" y="134"/>
                    <a:pt x="51" y="134"/>
                    <a:pt x="49" y="134"/>
                  </a:cubicBezTo>
                  <a:close/>
                  <a:moveTo>
                    <a:pt x="49" y="101"/>
                  </a:move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7" y="105"/>
                    <a:pt x="46" y="105"/>
                  </a:cubicBezTo>
                  <a:cubicBezTo>
                    <a:pt x="44" y="106"/>
                    <a:pt x="43" y="107"/>
                    <a:pt x="41" y="108"/>
                  </a:cubicBezTo>
                  <a:cubicBezTo>
                    <a:pt x="40" y="104"/>
                    <a:pt x="40" y="104"/>
                    <a:pt x="40" y="104"/>
                  </a:cubicBezTo>
                  <a:cubicBezTo>
                    <a:pt x="43" y="103"/>
                    <a:pt x="44" y="102"/>
                    <a:pt x="46" y="102"/>
                  </a:cubicBezTo>
                  <a:cubicBezTo>
                    <a:pt x="47" y="102"/>
                    <a:pt x="48" y="102"/>
                    <a:pt x="49" y="101"/>
                  </a:cubicBezTo>
                  <a:close/>
                  <a:moveTo>
                    <a:pt x="49" y="114"/>
                  </a:moveTo>
                  <a:cubicBezTo>
                    <a:pt x="49" y="118"/>
                    <a:pt x="49" y="118"/>
                    <a:pt x="49" y="118"/>
                  </a:cubicBezTo>
                  <a:cubicBezTo>
                    <a:pt x="49" y="118"/>
                    <a:pt x="49" y="118"/>
                    <a:pt x="49" y="118"/>
                  </a:cubicBezTo>
                  <a:cubicBezTo>
                    <a:pt x="47" y="118"/>
                    <a:pt x="45" y="119"/>
                    <a:pt x="44" y="121"/>
                  </a:cubicBezTo>
                  <a:cubicBezTo>
                    <a:pt x="43" y="122"/>
                    <a:pt x="43" y="123"/>
                    <a:pt x="43" y="125"/>
                  </a:cubicBezTo>
                  <a:cubicBezTo>
                    <a:pt x="43" y="126"/>
                    <a:pt x="43" y="128"/>
                    <a:pt x="45" y="129"/>
                  </a:cubicBezTo>
                  <a:cubicBezTo>
                    <a:pt x="46" y="130"/>
                    <a:pt x="47" y="130"/>
                    <a:pt x="48" y="130"/>
                  </a:cubicBezTo>
                  <a:cubicBezTo>
                    <a:pt x="49" y="130"/>
                    <a:pt x="49" y="130"/>
                    <a:pt x="49" y="130"/>
                  </a:cubicBezTo>
                  <a:cubicBezTo>
                    <a:pt x="49" y="134"/>
                    <a:pt x="49" y="134"/>
                    <a:pt x="49" y="134"/>
                  </a:cubicBezTo>
                  <a:cubicBezTo>
                    <a:pt x="48" y="134"/>
                    <a:pt x="47" y="135"/>
                    <a:pt x="46" y="135"/>
                  </a:cubicBezTo>
                  <a:cubicBezTo>
                    <a:pt x="43" y="135"/>
                    <a:pt x="41" y="134"/>
                    <a:pt x="40" y="133"/>
                  </a:cubicBezTo>
                  <a:cubicBezTo>
                    <a:pt x="38" y="131"/>
                    <a:pt x="37" y="129"/>
                    <a:pt x="37" y="126"/>
                  </a:cubicBezTo>
                  <a:cubicBezTo>
                    <a:pt x="37" y="122"/>
                    <a:pt x="39" y="119"/>
                    <a:pt x="41" y="118"/>
                  </a:cubicBezTo>
                  <a:cubicBezTo>
                    <a:pt x="42" y="117"/>
                    <a:pt x="43" y="116"/>
                    <a:pt x="44" y="116"/>
                  </a:cubicBezTo>
                  <a:cubicBezTo>
                    <a:pt x="45" y="116"/>
                    <a:pt x="47" y="115"/>
                    <a:pt x="49" y="114"/>
                  </a:cubicBezTo>
                  <a:close/>
                  <a:moveTo>
                    <a:pt x="7" y="114"/>
                  </a:moveTo>
                  <a:cubicBezTo>
                    <a:pt x="7" y="132"/>
                    <a:pt x="7" y="132"/>
                    <a:pt x="7" y="132"/>
                  </a:cubicBezTo>
                  <a:cubicBezTo>
                    <a:pt x="7" y="133"/>
                    <a:pt x="7" y="134"/>
                    <a:pt x="7" y="134"/>
                  </a:cubicBezTo>
                  <a:cubicBezTo>
                    <a:pt x="0" y="134"/>
                    <a:pt x="0" y="134"/>
                    <a:pt x="0" y="134"/>
                  </a:cubicBezTo>
                  <a:cubicBezTo>
                    <a:pt x="0" y="134"/>
                    <a:pt x="0" y="133"/>
                    <a:pt x="0" y="132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0" y="94"/>
                    <a:pt x="0" y="93"/>
                    <a:pt x="0" y="93"/>
                  </a:cubicBezTo>
                  <a:cubicBezTo>
                    <a:pt x="7" y="93"/>
                    <a:pt x="7" y="93"/>
                    <a:pt x="7" y="93"/>
                  </a:cubicBezTo>
                  <a:cubicBezTo>
                    <a:pt x="7" y="93"/>
                    <a:pt x="7" y="94"/>
                    <a:pt x="7" y="95"/>
                  </a:cubicBezTo>
                  <a:cubicBezTo>
                    <a:pt x="7" y="111"/>
                    <a:pt x="7" y="111"/>
                    <a:pt x="7" y="111"/>
                  </a:cubicBezTo>
                  <a:cubicBezTo>
                    <a:pt x="25" y="111"/>
                    <a:pt x="25" y="111"/>
                    <a:pt x="25" y="11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25" y="94"/>
                    <a:pt x="25" y="93"/>
                    <a:pt x="25" y="93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32" y="93"/>
                    <a:pt x="32" y="94"/>
                    <a:pt x="32" y="95"/>
                  </a:cubicBezTo>
                  <a:cubicBezTo>
                    <a:pt x="32" y="132"/>
                    <a:pt x="32" y="132"/>
                    <a:pt x="32" y="132"/>
                  </a:cubicBezTo>
                  <a:cubicBezTo>
                    <a:pt x="32" y="133"/>
                    <a:pt x="32" y="134"/>
                    <a:pt x="32" y="134"/>
                  </a:cubicBezTo>
                  <a:cubicBezTo>
                    <a:pt x="25" y="134"/>
                    <a:pt x="25" y="134"/>
                    <a:pt x="25" y="134"/>
                  </a:cubicBezTo>
                  <a:cubicBezTo>
                    <a:pt x="25" y="134"/>
                    <a:pt x="25" y="133"/>
                    <a:pt x="25" y="132"/>
                  </a:cubicBezTo>
                  <a:cubicBezTo>
                    <a:pt x="25" y="114"/>
                    <a:pt x="25" y="114"/>
                    <a:pt x="25" y="114"/>
                  </a:cubicBezTo>
                  <a:lnTo>
                    <a:pt x="7" y="11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5376" name="Freeform 1292"/>
            <p:cNvSpPr>
              <a:spLocks/>
            </p:cNvSpPr>
            <p:nvPr/>
          </p:nvSpPr>
          <p:spPr bwMode="auto">
            <a:xfrm>
              <a:off x="5032375" y="3901073"/>
              <a:ext cx="525463" cy="692150"/>
            </a:xfrm>
            <a:custGeom>
              <a:avLst/>
              <a:gdLst>
                <a:gd name="T0" fmla="*/ 128 w 140"/>
                <a:gd name="T1" fmla="*/ 121 h 185"/>
                <a:gd name="T2" fmla="*/ 121 w 140"/>
                <a:gd name="T3" fmla="*/ 117 h 185"/>
                <a:gd name="T4" fmla="*/ 108 w 140"/>
                <a:gd name="T5" fmla="*/ 109 h 185"/>
                <a:gd name="T6" fmla="*/ 107 w 140"/>
                <a:gd name="T7" fmla="*/ 133 h 185"/>
                <a:gd name="T8" fmla="*/ 103 w 140"/>
                <a:gd name="T9" fmla="*/ 138 h 185"/>
                <a:gd name="T10" fmla="*/ 82 w 140"/>
                <a:gd name="T11" fmla="*/ 148 h 185"/>
                <a:gd name="T12" fmla="*/ 74 w 140"/>
                <a:gd name="T13" fmla="*/ 148 h 185"/>
                <a:gd name="T14" fmla="*/ 68 w 140"/>
                <a:gd name="T15" fmla="*/ 148 h 185"/>
                <a:gd name="T16" fmla="*/ 49 w 140"/>
                <a:gd name="T17" fmla="*/ 149 h 185"/>
                <a:gd name="T18" fmla="*/ 62 w 140"/>
                <a:gd name="T19" fmla="*/ 127 h 185"/>
                <a:gd name="T20" fmla="*/ 73 w 140"/>
                <a:gd name="T21" fmla="*/ 116 h 185"/>
                <a:gd name="T22" fmla="*/ 84 w 140"/>
                <a:gd name="T23" fmla="*/ 110 h 185"/>
                <a:gd name="T24" fmla="*/ 99 w 140"/>
                <a:gd name="T25" fmla="*/ 103 h 185"/>
                <a:gd name="T26" fmla="*/ 115 w 140"/>
                <a:gd name="T27" fmla="*/ 79 h 185"/>
                <a:gd name="T28" fmla="*/ 123 w 140"/>
                <a:gd name="T29" fmla="*/ 66 h 185"/>
                <a:gd name="T30" fmla="*/ 129 w 140"/>
                <a:gd name="T31" fmla="*/ 61 h 185"/>
                <a:gd name="T32" fmla="*/ 132 w 140"/>
                <a:gd name="T33" fmla="*/ 46 h 185"/>
                <a:gd name="T34" fmla="*/ 132 w 140"/>
                <a:gd name="T35" fmla="*/ 36 h 185"/>
                <a:gd name="T36" fmla="*/ 125 w 140"/>
                <a:gd name="T37" fmla="*/ 22 h 185"/>
                <a:gd name="T38" fmla="*/ 112 w 140"/>
                <a:gd name="T39" fmla="*/ 11 h 185"/>
                <a:gd name="T40" fmla="*/ 107 w 140"/>
                <a:gd name="T41" fmla="*/ 7 h 185"/>
                <a:gd name="T42" fmla="*/ 97 w 140"/>
                <a:gd name="T43" fmla="*/ 3 h 185"/>
                <a:gd name="T44" fmla="*/ 86 w 140"/>
                <a:gd name="T45" fmla="*/ 4 h 185"/>
                <a:gd name="T46" fmla="*/ 84 w 140"/>
                <a:gd name="T47" fmla="*/ 2 h 185"/>
                <a:gd name="T48" fmla="*/ 75 w 140"/>
                <a:gd name="T49" fmla="*/ 3 h 185"/>
                <a:gd name="T50" fmla="*/ 70 w 140"/>
                <a:gd name="T51" fmla="*/ 7 h 185"/>
                <a:gd name="T52" fmla="*/ 60 w 140"/>
                <a:gd name="T53" fmla="*/ 1 h 185"/>
                <a:gd name="T54" fmla="*/ 61 w 140"/>
                <a:gd name="T55" fmla="*/ 5 h 185"/>
                <a:gd name="T56" fmla="*/ 74 w 140"/>
                <a:gd name="T57" fmla="*/ 12 h 185"/>
                <a:gd name="T58" fmla="*/ 82 w 140"/>
                <a:gd name="T59" fmla="*/ 20 h 185"/>
                <a:gd name="T60" fmla="*/ 89 w 140"/>
                <a:gd name="T61" fmla="*/ 44 h 185"/>
                <a:gd name="T62" fmla="*/ 78 w 140"/>
                <a:gd name="T63" fmla="*/ 58 h 185"/>
                <a:gd name="T64" fmla="*/ 74 w 140"/>
                <a:gd name="T65" fmla="*/ 64 h 185"/>
                <a:gd name="T66" fmla="*/ 62 w 140"/>
                <a:gd name="T67" fmla="*/ 67 h 185"/>
                <a:gd name="T68" fmla="*/ 49 w 140"/>
                <a:gd name="T69" fmla="*/ 61 h 185"/>
                <a:gd name="T70" fmla="*/ 44 w 140"/>
                <a:gd name="T71" fmla="*/ 38 h 185"/>
                <a:gd name="T72" fmla="*/ 52 w 140"/>
                <a:gd name="T73" fmla="*/ 23 h 185"/>
                <a:gd name="T74" fmla="*/ 58 w 140"/>
                <a:gd name="T75" fmla="*/ 7 h 185"/>
                <a:gd name="T76" fmla="*/ 49 w 140"/>
                <a:gd name="T77" fmla="*/ 16 h 185"/>
                <a:gd name="T78" fmla="*/ 50 w 140"/>
                <a:gd name="T79" fmla="*/ 9 h 185"/>
                <a:gd name="T80" fmla="*/ 41 w 140"/>
                <a:gd name="T81" fmla="*/ 12 h 185"/>
                <a:gd name="T82" fmla="*/ 46 w 140"/>
                <a:gd name="T83" fmla="*/ 2 h 185"/>
                <a:gd name="T84" fmla="*/ 27 w 140"/>
                <a:gd name="T85" fmla="*/ 16 h 185"/>
                <a:gd name="T86" fmla="*/ 21 w 140"/>
                <a:gd name="T87" fmla="*/ 22 h 185"/>
                <a:gd name="T88" fmla="*/ 15 w 140"/>
                <a:gd name="T89" fmla="*/ 35 h 185"/>
                <a:gd name="T90" fmla="*/ 11 w 140"/>
                <a:gd name="T91" fmla="*/ 53 h 185"/>
                <a:gd name="T92" fmla="*/ 18 w 140"/>
                <a:gd name="T93" fmla="*/ 65 h 185"/>
                <a:gd name="T94" fmla="*/ 39 w 140"/>
                <a:gd name="T95" fmla="*/ 79 h 185"/>
                <a:gd name="T96" fmla="*/ 48 w 140"/>
                <a:gd name="T97" fmla="*/ 82 h 185"/>
                <a:gd name="T98" fmla="*/ 44 w 140"/>
                <a:gd name="T99" fmla="*/ 89 h 185"/>
                <a:gd name="T100" fmla="*/ 37 w 140"/>
                <a:gd name="T101" fmla="*/ 97 h 185"/>
                <a:gd name="T102" fmla="*/ 26 w 140"/>
                <a:gd name="T103" fmla="*/ 101 h 185"/>
                <a:gd name="T104" fmla="*/ 14 w 140"/>
                <a:gd name="T105" fmla="*/ 111 h 185"/>
                <a:gd name="T106" fmla="*/ 6 w 140"/>
                <a:gd name="T107" fmla="*/ 121 h 185"/>
                <a:gd name="T108" fmla="*/ 10 w 140"/>
                <a:gd name="T109" fmla="*/ 157 h 185"/>
                <a:gd name="T110" fmla="*/ 20 w 140"/>
                <a:gd name="T111" fmla="*/ 166 h 185"/>
                <a:gd name="T112" fmla="*/ 32 w 140"/>
                <a:gd name="T113" fmla="*/ 172 h 185"/>
                <a:gd name="T114" fmla="*/ 55 w 140"/>
                <a:gd name="T115" fmla="*/ 180 h 185"/>
                <a:gd name="T116" fmla="*/ 80 w 140"/>
                <a:gd name="T117" fmla="*/ 181 h 185"/>
                <a:gd name="T118" fmla="*/ 106 w 140"/>
                <a:gd name="T119" fmla="*/ 182 h 185"/>
                <a:gd name="T120" fmla="*/ 116 w 140"/>
                <a:gd name="T121" fmla="*/ 177 h 185"/>
                <a:gd name="T122" fmla="*/ 131 w 140"/>
                <a:gd name="T123" fmla="*/ 170 h 185"/>
                <a:gd name="T124" fmla="*/ 137 w 140"/>
                <a:gd name="T125" fmla="*/ 158 h 18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40"/>
                <a:gd name="T190" fmla="*/ 0 h 185"/>
                <a:gd name="T191" fmla="*/ 140 w 140"/>
                <a:gd name="T192" fmla="*/ 185 h 185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40" h="185">
                  <a:moveTo>
                    <a:pt x="139" y="141"/>
                  </a:moveTo>
                  <a:cubicBezTo>
                    <a:pt x="140" y="137"/>
                    <a:pt x="133" y="132"/>
                    <a:pt x="131" y="127"/>
                  </a:cubicBezTo>
                  <a:cubicBezTo>
                    <a:pt x="131" y="126"/>
                    <a:pt x="131" y="126"/>
                    <a:pt x="131" y="126"/>
                  </a:cubicBezTo>
                  <a:cubicBezTo>
                    <a:pt x="131" y="126"/>
                    <a:pt x="131" y="126"/>
                    <a:pt x="130" y="126"/>
                  </a:cubicBezTo>
                  <a:cubicBezTo>
                    <a:pt x="130" y="125"/>
                    <a:pt x="130" y="123"/>
                    <a:pt x="130" y="122"/>
                  </a:cubicBezTo>
                  <a:cubicBezTo>
                    <a:pt x="129" y="122"/>
                    <a:pt x="128" y="122"/>
                    <a:pt x="128" y="121"/>
                  </a:cubicBezTo>
                  <a:cubicBezTo>
                    <a:pt x="128" y="121"/>
                    <a:pt x="128" y="121"/>
                    <a:pt x="128" y="121"/>
                  </a:cubicBezTo>
                  <a:cubicBezTo>
                    <a:pt x="128" y="120"/>
                    <a:pt x="127" y="119"/>
                    <a:pt x="126" y="118"/>
                  </a:cubicBezTo>
                  <a:cubicBezTo>
                    <a:pt x="126" y="118"/>
                    <a:pt x="126" y="118"/>
                    <a:pt x="126" y="118"/>
                  </a:cubicBezTo>
                  <a:cubicBezTo>
                    <a:pt x="125" y="119"/>
                    <a:pt x="126" y="120"/>
                    <a:pt x="126" y="121"/>
                  </a:cubicBezTo>
                  <a:cubicBezTo>
                    <a:pt x="125" y="121"/>
                    <a:pt x="122" y="120"/>
                    <a:pt x="122" y="119"/>
                  </a:cubicBezTo>
                  <a:cubicBezTo>
                    <a:pt x="120" y="118"/>
                    <a:pt x="122" y="119"/>
                    <a:pt x="121" y="117"/>
                  </a:cubicBezTo>
                  <a:cubicBezTo>
                    <a:pt x="120" y="116"/>
                    <a:pt x="120" y="117"/>
                    <a:pt x="119" y="118"/>
                  </a:cubicBezTo>
                  <a:cubicBezTo>
                    <a:pt x="119" y="118"/>
                    <a:pt x="115" y="110"/>
                    <a:pt x="114" y="109"/>
                  </a:cubicBezTo>
                  <a:cubicBezTo>
                    <a:pt x="113" y="109"/>
                    <a:pt x="111" y="109"/>
                    <a:pt x="111" y="109"/>
                  </a:cubicBezTo>
                  <a:cubicBezTo>
                    <a:pt x="111" y="109"/>
                    <a:pt x="112" y="111"/>
                    <a:pt x="110" y="110"/>
                  </a:cubicBezTo>
                  <a:cubicBezTo>
                    <a:pt x="110" y="110"/>
                    <a:pt x="108" y="110"/>
                    <a:pt x="108" y="109"/>
                  </a:cubicBezTo>
                  <a:cubicBezTo>
                    <a:pt x="108" y="109"/>
                    <a:pt x="108" y="109"/>
                    <a:pt x="108" y="109"/>
                  </a:cubicBezTo>
                  <a:cubicBezTo>
                    <a:pt x="107" y="108"/>
                    <a:pt x="105" y="109"/>
                    <a:pt x="104" y="109"/>
                  </a:cubicBezTo>
                  <a:cubicBezTo>
                    <a:pt x="104" y="112"/>
                    <a:pt x="107" y="126"/>
                    <a:pt x="104" y="129"/>
                  </a:cubicBezTo>
                  <a:cubicBezTo>
                    <a:pt x="104" y="131"/>
                    <a:pt x="104" y="131"/>
                    <a:pt x="105" y="131"/>
                  </a:cubicBezTo>
                  <a:cubicBezTo>
                    <a:pt x="105" y="131"/>
                    <a:pt x="106" y="131"/>
                    <a:pt x="106" y="131"/>
                  </a:cubicBezTo>
                  <a:cubicBezTo>
                    <a:pt x="106" y="132"/>
                    <a:pt x="106" y="133"/>
                    <a:pt x="106" y="134"/>
                  </a:cubicBezTo>
                  <a:cubicBezTo>
                    <a:pt x="107" y="134"/>
                    <a:pt x="107" y="133"/>
                    <a:pt x="107" y="133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7" y="134"/>
                    <a:pt x="107" y="134"/>
                    <a:pt x="107" y="135"/>
                  </a:cubicBezTo>
                  <a:cubicBezTo>
                    <a:pt x="107" y="135"/>
                    <a:pt x="106" y="135"/>
                    <a:pt x="106" y="135"/>
                  </a:cubicBezTo>
                  <a:cubicBezTo>
                    <a:pt x="106" y="135"/>
                    <a:pt x="105" y="135"/>
                    <a:pt x="105" y="135"/>
                  </a:cubicBezTo>
                  <a:cubicBezTo>
                    <a:pt x="106" y="134"/>
                    <a:pt x="106" y="134"/>
                    <a:pt x="105" y="133"/>
                  </a:cubicBezTo>
                  <a:cubicBezTo>
                    <a:pt x="102" y="134"/>
                    <a:pt x="104" y="136"/>
                    <a:pt x="103" y="138"/>
                  </a:cubicBezTo>
                  <a:cubicBezTo>
                    <a:pt x="103" y="139"/>
                    <a:pt x="102" y="141"/>
                    <a:pt x="101" y="141"/>
                  </a:cubicBezTo>
                  <a:cubicBezTo>
                    <a:pt x="100" y="144"/>
                    <a:pt x="95" y="144"/>
                    <a:pt x="93" y="145"/>
                  </a:cubicBezTo>
                  <a:cubicBezTo>
                    <a:pt x="92" y="145"/>
                    <a:pt x="92" y="145"/>
                    <a:pt x="92" y="144"/>
                  </a:cubicBezTo>
                  <a:cubicBezTo>
                    <a:pt x="90" y="143"/>
                    <a:pt x="88" y="146"/>
                    <a:pt x="86" y="147"/>
                  </a:cubicBezTo>
                  <a:cubicBezTo>
                    <a:pt x="86" y="147"/>
                    <a:pt x="86" y="146"/>
                    <a:pt x="86" y="146"/>
                  </a:cubicBezTo>
                  <a:cubicBezTo>
                    <a:pt x="84" y="146"/>
                    <a:pt x="83" y="147"/>
                    <a:pt x="82" y="148"/>
                  </a:cubicBezTo>
                  <a:cubicBezTo>
                    <a:pt x="81" y="148"/>
                    <a:pt x="81" y="147"/>
                    <a:pt x="81" y="147"/>
                  </a:cubicBezTo>
                  <a:cubicBezTo>
                    <a:pt x="80" y="147"/>
                    <a:pt x="81" y="146"/>
                    <a:pt x="80" y="147"/>
                  </a:cubicBezTo>
                  <a:cubicBezTo>
                    <a:pt x="79" y="147"/>
                    <a:pt x="80" y="147"/>
                    <a:pt x="79" y="148"/>
                  </a:cubicBezTo>
                  <a:cubicBezTo>
                    <a:pt x="78" y="149"/>
                    <a:pt x="78" y="147"/>
                    <a:pt x="76" y="147"/>
                  </a:cubicBezTo>
                  <a:cubicBezTo>
                    <a:pt x="76" y="148"/>
                    <a:pt x="76" y="149"/>
                    <a:pt x="75" y="148"/>
                  </a:cubicBezTo>
                  <a:cubicBezTo>
                    <a:pt x="75" y="148"/>
                    <a:pt x="73" y="148"/>
                    <a:pt x="74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4" y="148"/>
                    <a:pt x="74" y="148"/>
                    <a:pt x="74" y="147"/>
                  </a:cubicBezTo>
                  <a:cubicBezTo>
                    <a:pt x="74" y="147"/>
                    <a:pt x="74" y="147"/>
                    <a:pt x="74" y="147"/>
                  </a:cubicBezTo>
                  <a:cubicBezTo>
                    <a:pt x="73" y="148"/>
                    <a:pt x="73" y="148"/>
                    <a:pt x="74" y="149"/>
                  </a:cubicBezTo>
                  <a:cubicBezTo>
                    <a:pt x="74" y="149"/>
                    <a:pt x="74" y="149"/>
                    <a:pt x="74" y="150"/>
                  </a:cubicBezTo>
                  <a:cubicBezTo>
                    <a:pt x="71" y="150"/>
                    <a:pt x="71" y="149"/>
                    <a:pt x="68" y="148"/>
                  </a:cubicBezTo>
                  <a:cubicBezTo>
                    <a:pt x="68" y="149"/>
                    <a:pt x="68" y="149"/>
                    <a:pt x="68" y="150"/>
                  </a:cubicBezTo>
                  <a:cubicBezTo>
                    <a:pt x="66" y="149"/>
                    <a:pt x="66" y="150"/>
                    <a:pt x="65" y="151"/>
                  </a:cubicBezTo>
                  <a:cubicBezTo>
                    <a:pt x="65" y="150"/>
                    <a:pt x="65" y="151"/>
                    <a:pt x="65" y="150"/>
                  </a:cubicBezTo>
                  <a:cubicBezTo>
                    <a:pt x="63" y="150"/>
                    <a:pt x="61" y="151"/>
                    <a:pt x="60" y="150"/>
                  </a:cubicBezTo>
                  <a:cubicBezTo>
                    <a:pt x="58" y="150"/>
                    <a:pt x="53" y="149"/>
                    <a:pt x="51" y="148"/>
                  </a:cubicBezTo>
                  <a:cubicBezTo>
                    <a:pt x="51" y="148"/>
                    <a:pt x="50" y="149"/>
                    <a:pt x="49" y="149"/>
                  </a:cubicBezTo>
                  <a:cubicBezTo>
                    <a:pt x="48" y="148"/>
                    <a:pt x="48" y="147"/>
                    <a:pt x="46" y="146"/>
                  </a:cubicBezTo>
                  <a:cubicBezTo>
                    <a:pt x="46" y="144"/>
                    <a:pt x="47" y="146"/>
                    <a:pt x="48" y="145"/>
                  </a:cubicBezTo>
                  <a:cubicBezTo>
                    <a:pt x="50" y="142"/>
                    <a:pt x="52" y="137"/>
                    <a:pt x="54" y="135"/>
                  </a:cubicBezTo>
                  <a:cubicBezTo>
                    <a:pt x="55" y="135"/>
                    <a:pt x="56" y="135"/>
                    <a:pt x="57" y="135"/>
                  </a:cubicBezTo>
                  <a:cubicBezTo>
                    <a:pt x="57" y="135"/>
                    <a:pt x="58" y="130"/>
                    <a:pt x="59" y="128"/>
                  </a:cubicBezTo>
                  <a:cubicBezTo>
                    <a:pt x="60" y="128"/>
                    <a:pt x="62" y="128"/>
                    <a:pt x="62" y="127"/>
                  </a:cubicBezTo>
                  <a:cubicBezTo>
                    <a:pt x="63" y="126"/>
                    <a:pt x="63" y="126"/>
                    <a:pt x="63" y="125"/>
                  </a:cubicBezTo>
                  <a:cubicBezTo>
                    <a:pt x="63" y="124"/>
                    <a:pt x="64" y="125"/>
                    <a:pt x="65" y="123"/>
                  </a:cubicBezTo>
                  <a:cubicBezTo>
                    <a:pt x="65" y="123"/>
                    <a:pt x="66" y="123"/>
                    <a:pt x="66" y="123"/>
                  </a:cubicBezTo>
                  <a:cubicBezTo>
                    <a:pt x="66" y="123"/>
                    <a:pt x="66" y="122"/>
                    <a:pt x="66" y="122"/>
                  </a:cubicBezTo>
                  <a:cubicBezTo>
                    <a:pt x="68" y="122"/>
                    <a:pt x="68" y="120"/>
                    <a:pt x="68" y="119"/>
                  </a:cubicBezTo>
                  <a:cubicBezTo>
                    <a:pt x="70" y="120"/>
                    <a:pt x="74" y="118"/>
                    <a:pt x="73" y="116"/>
                  </a:cubicBezTo>
                  <a:cubicBezTo>
                    <a:pt x="74" y="116"/>
                    <a:pt x="74" y="116"/>
                    <a:pt x="75" y="116"/>
                  </a:cubicBezTo>
                  <a:cubicBezTo>
                    <a:pt x="75" y="116"/>
                    <a:pt x="75" y="115"/>
                    <a:pt x="75" y="115"/>
                  </a:cubicBezTo>
                  <a:cubicBezTo>
                    <a:pt x="76" y="114"/>
                    <a:pt x="78" y="114"/>
                    <a:pt x="79" y="113"/>
                  </a:cubicBezTo>
                  <a:cubicBezTo>
                    <a:pt x="79" y="113"/>
                    <a:pt x="79" y="112"/>
                    <a:pt x="80" y="111"/>
                  </a:cubicBezTo>
                  <a:cubicBezTo>
                    <a:pt x="81" y="111"/>
                    <a:pt x="81" y="111"/>
                    <a:pt x="81" y="111"/>
                  </a:cubicBezTo>
                  <a:cubicBezTo>
                    <a:pt x="82" y="111"/>
                    <a:pt x="83" y="111"/>
                    <a:pt x="84" y="110"/>
                  </a:cubicBezTo>
                  <a:cubicBezTo>
                    <a:pt x="84" y="108"/>
                    <a:pt x="84" y="107"/>
                    <a:pt x="85" y="105"/>
                  </a:cubicBezTo>
                  <a:cubicBezTo>
                    <a:pt x="86" y="105"/>
                    <a:pt x="87" y="105"/>
                    <a:pt x="88" y="106"/>
                  </a:cubicBezTo>
                  <a:cubicBezTo>
                    <a:pt x="88" y="105"/>
                    <a:pt x="88" y="105"/>
                    <a:pt x="88" y="104"/>
                  </a:cubicBezTo>
                  <a:cubicBezTo>
                    <a:pt x="89" y="104"/>
                    <a:pt x="90" y="105"/>
                    <a:pt x="91" y="105"/>
                  </a:cubicBezTo>
                  <a:cubicBezTo>
                    <a:pt x="92" y="105"/>
                    <a:pt x="93" y="103"/>
                    <a:pt x="94" y="102"/>
                  </a:cubicBezTo>
                  <a:cubicBezTo>
                    <a:pt x="96" y="102"/>
                    <a:pt x="96" y="104"/>
                    <a:pt x="99" y="103"/>
                  </a:cubicBezTo>
                  <a:cubicBezTo>
                    <a:pt x="99" y="103"/>
                    <a:pt x="100" y="102"/>
                    <a:pt x="100" y="102"/>
                  </a:cubicBezTo>
                  <a:cubicBezTo>
                    <a:pt x="103" y="103"/>
                    <a:pt x="104" y="102"/>
                    <a:pt x="107" y="100"/>
                  </a:cubicBezTo>
                  <a:cubicBezTo>
                    <a:pt x="106" y="98"/>
                    <a:pt x="106" y="95"/>
                    <a:pt x="106" y="93"/>
                  </a:cubicBezTo>
                  <a:cubicBezTo>
                    <a:pt x="106" y="92"/>
                    <a:pt x="107" y="91"/>
                    <a:pt x="108" y="90"/>
                  </a:cubicBezTo>
                  <a:cubicBezTo>
                    <a:pt x="108" y="90"/>
                    <a:pt x="107" y="85"/>
                    <a:pt x="107" y="84"/>
                  </a:cubicBezTo>
                  <a:cubicBezTo>
                    <a:pt x="110" y="83"/>
                    <a:pt x="113" y="82"/>
                    <a:pt x="115" y="79"/>
                  </a:cubicBezTo>
                  <a:cubicBezTo>
                    <a:pt x="115" y="78"/>
                    <a:pt x="115" y="77"/>
                    <a:pt x="116" y="75"/>
                  </a:cubicBezTo>
                  <a:cubicBezTo>
                    <a:pt x="116" y="75"/>
                    <a:pt x="117" y="75"/>
                    <a:pt x="117" y="75"/>
                  </a:cubicBezTo>
                  <a:cubicBezTo>
                    <a:pt x="118" y="74"/>
                    <a:pt x="119" y="73"/>
                    <a:pt x="119" y="72"/>
                  </a:cubicBezTo>
                  <a:cubicBezTo>
                    <a:pt x="119" y="72"/>
                    <a:pt x="119" y="72"/>
                    <a:pt x="118" y="72"/>
                  </a:cubicBezTo>
                  <a:cubicBezTo>
                    <a:pt x="118" y="72"/>
                    <a:pt x="118" y="71"/>
                    <a:pt x="118" y="71"/>
                  </a:cubicBezTo>
                  <a:cubicBezTo>
                    <a:pt x="121" y="71"/>
                    <a:pt x="122" y="69"/>
                    <a:pt x="123" y="66"/>
                  </a:cubicBezTo>
                  <a:cubicBezTo>
                    <a:pt x="124" y="66"/>
                    <a:pt x="124" y="66"/>
                    <a:pt x="125" y="66"/>
                  </a:cubicBezTo>
                  <a:cubicBezTo>
                    <a:pt x="125" y="65"/>
                    <a:pt x="125" y="65"/>
                    <a:pt x="125" y="64"/>
                  </a:cubicBezTo>
                  <a:cubicBezTo>
                    <a:pt x="125" y="64"/>
                    <a:pt x="126" y="64"/>
                    <a:pt x="126" y="64"/>
                  </a:cubicBezTo>
                  <a:cubicBezTo>
                    <a:pt x="126" y="64"/>
                    <a:pt x="126" y="63"/>
                    <a:pt x="125" y="63"/>
                  </a:cubicBezTo>
                  <a:cubicBezTo>
                    <a:pt x="128" y="62"/>
                    <a:pt x="127" y="62"/>
                    <a:pt x="128" y="61"/>
                  </a:cubicBezTo>
                  <a:cubicBezTo>
                    <a:pt x="128" y="61"/>
                    <a:pt x="128" y="61"/>
                    <a:pt x="129" y="61"/>
                  </a:cubicBezTo>
                  <a:cubicBezTo>
                    <a:pt x="130" y="59"/>
                    <a:pt x="129" y="58"/>
                    <a:pt x="130" y="55"/>
                  </a:cubicBezTo>
                  <a:cubicBezTo>
                    <a:pt x="130" y="55"/>
                    <a:pt x="131" y="54"/>
                    <a:pt x="132" y="54"/>
                  </a:cubicBezTo>
                  <a:cubicBezTo>
                    <a:pt x="131" y="53"/>
                    <a:pt x="131" y="53"/>
                    <a:pt x="131" y="53"/>
                  </a:cubicBezTo>
                  <a:cubicBezTo>
                    <a:pt x="131" y="52"/>
                    <a:pt x="131" y="50"/>
                    <a:pt x="132" y="49"/>
                  </a:cubicBezTo>
                  <a:cubicBezTo>
                    <a:pt x="132" y="49"/>
                    <a:pt x="132" y="49"/>
                    <a:pt x="133" y="49"/>
                  </a:cubicBezTo>
                  <a:cubicBezTo>
                    <a:pt x="133" y="48"/>
                    <a:pt x="132" y="47"/>
                    <a:pt x="132" y="46"/>
                  </a:cubicBezTo>
                  <a:cubicBezTo>
                    <a:pt x="133" y="45"/>
                    <a:pt x="134" y="45"/>
                    <a:pt x="134" y="44"/>
                  </a:cubicBezTo>
                  <a:cubicBezTo>
                    <a:pt x="134" y="44"/>
                    <a:pt x="132" y="42"/>
                    <a:pt x="132" y="42"/>
                  </a:cubicBezTo>
                  <a:cubicBezTo>
                    <a:pt x="133" y="42"/>
                    <a:pt x="133" y="42"/>
                    <a:pt x="133" y="42"/>
                  </a:cubicBezTo>
                  <a:cubicBezTo>
                    <a:pt x="133" y="41"/>
                    <a:pt x="133" y="39"/>
                    <a:pt x="133" y="38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33" y="37"/>
                    <a:pt x="131" y="36"/>
                    <a:pt x="132" y="36"/>
                  </a:cubicBezTo>
                  <a:cubicBezTo>
                    <a:pt x="132" y="36"/>
                    <a:pt x="132" y="35"/>
                    <a:pt x="132" y="35"/>
                  </a:cubicBezTo>
                  <a:cubicBezTo>
                    <a:pt x="132" y="35"/>
                    <a:pt x="131" y="35"/>
                    <a:pt x="131" y="35"/>
                  </a:cubicBezTo>
                  <a:cubicBezTo>
                    <a:pt x="131" y="35"/>
                    <a:pt x="132" y="33"/>
                    <a:pt x="131" y="31"/>
                  </a:cubicBezTo>
                  <a:cubicBezTo>
                    <a:pt x="131" y="31"/>
                    <a:pt x="129" y="30"/>
                    <a:pt x="129" y="30"/>
                  </a:cubicBezTo>
                  <a:cubicBezTo>
                    <a:pt x="129" y="29"/>
                    <a:pt x="129" y="29"/>
                    <a:pt x="129" y="28"/>
                  </a:cubicBezTo>
                  <a:cubicBezTo>
                    <a:pt x="128" y="26"/>
                    <a:pt x="125" y="24"/>
                    <a:pt x="125" y="22"/>
                  </a:cubicBezTo>
                  <a:cubicBezTo>
                    <a:pt x="124" y="22"/>
                    <a:pt x="124" y="22"/>
                    <a:pt x="123" y="22"/>
                  </a:cubicBezTo>
                  <a:cubicBezTo>
                    <a:pt x="123" y="19"/>
                    <a:pt x="122" y="20"/>
                    <a:pt x="122" y="18"/>
                  </a:cubicBezTo>
                  <a:cubicBezTo>
                    <a:pt x="121" y="18"/>
                    <a:pt x="121" y="18"/>
                    <a:pt x="120" y="18"/>
                  </a:cubicBezTo>
                  <a:cubicBezTo>
                    <a:pt x="119" y="15"/>
                    <a:pt x="117" y="15"/>
                    <a:pt x="115" y="13"/>
                  </a:cubicBezTo>
                  <a:cubicBezTo>
                    <a:pt x="115" y="12"/>
                    <a:pt x="115" y="11"/>
                    <a:pt x="115" y="11"/>
                  </a:cubicBezTo>
                  <a:cubicBezTo>
                    <a:pt x="114" y="11"/>
                    <a:pt x="113" y="11"/>
                    <a:pt x="112" y="11"/>
                  </a:cubicBezTo>
                  <a:cubicBezTo>
                    <a:pt x="112" y="10"/>
                    <a:pt x="112" y="10"/>
                    <a:pt x="112" y="10"/>
                  </a:cubicBezTo>
                  <a:cubicBezTo>
                    <a:pt x="112" y="10"/>
                    <a:pt x="111" y="10"/>
                    <a:pt x="111" y="10"/>
                  </a:cubicBezTo>
                  <a:cubicBezTo>
                    <a:pt x="111" y="10"/>
                    <a:pt x="111" y="9"/>
                    <a:pt x="111" y="9"/>
                  </a:cubicBezTo>
                  <a:cubicBezTo>
                    <a:pt x="111" y="9"/>
                    <a:pt x="111" y="9"/>
                    <a:pt x="110" y="9"/>
                  </a:cubicBezTo>
                  <a:cubicBezTo>
                    <a:pt x="110" y="9"/>
                    <a:pt x="110" y="9"/>
                    <a:pt x="110" y="8"/>
                  </a:cubicBezTo>
                  <a:cubicBezTo>
                    <a:pt x="109" y="8"/>
                    <a:pt x="108" y="8"/>
                    <a:pt x="107" y="7"/>
                  </a:cubicBezTo>
                  <a:cubicBezTo>
                    <a:pt x="107" y="7"/>
                    <a:pt x="107" y="7"/>
                    <a:pt x="107" y="7"/>
                  </a:cubicBezTo>
                  <a:cubicBezTo>
                    <a:pt x="107" y="7"/>
                    <a:pt x="106" y="7"/>
                    <a:pt x="106" y="7"/>
                  </a:cubicBezTo>
                  <a:cubicBezTo>
                    <a:pt x="106" y="7"/>
                    <a:pt x="105" y="6"/>
                    <a:pt x="105" y="6"/>
                  </a:cubicBezTo>
                  <a:cubicBezTo>
                    <a:pt x="104" y="5"/>
                    <a:pt x="103" y="6"/>
                    <a:pt x="102" y="5"/>
                  </a:cubicBezTo>
                  <a:cubicBezTo>
                    <a:pt x="101" y="5"/>
                    <a:pt x="100" y="3"/>
                    <a:pt x="99" y="3"/>
                  </a:cubicBezTo>
                  <a:cubicBezTo>
                    <a:pt x="99" y="3"/>
                    <a:pt x="97" y="3"/>
                    <a:pt x="97" y="3"/>
                  </a:cubicBezTo>
                  <a:cubicBezTo>
                    <a:pt x="96" y="3"/>
                    <a:pt x="96" y="4"/>
                    <a:pt x="96" y="4"/>
                  </a:cubicBezTo>
                  <a:cubicBezTo>
                    <a:pt x="95" y="5"/>
                    <a:pt x="91" y="2"/>
                    <a:pt x="91" y="2"/>
                  </a:cubicBezTo>
                  <a:cubicBezTo>
                    <a:pt x="90" y="1"/>
                    <a:pt x="90" y="2"/>
                    <a:pt x="90" y="2"/>
                  </a:cubicBezTo>
                  <a:cubicBezTo>
                    <a:pt x="89" y="3"/>
                    <a:pt x="88" y="1"/>
                    <a:pt x="87" y="2"/>
                  </a:cubicBezTo>
                  <a:cubicBezTo>
                    <a:pt x="87" y="3"/>
                    <a:pt x="88" y="2"/>
                    <a:pt x="87" y="3"/>
                  </a:cubicBezTo>
                  <a:cubicBezTo>
                    <a:pt x="86" y="5"/>
                    <a:pt x="87" y="3"/>
                    <a:pt x="86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6" y="4"/>
                    <a:pt x="86" y="5"/>
                    <a:pt x="86" y="5"/>
                  </a:cubicBezTo>
                  <a:cubicBezTo>
                    <a:pt x="85" y="6"/>
                    <a:pt x="85" y="6"/>
                    <a:pt x="84" y="7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84" y="5"/>
                    <a:pt x="83" y="3"/>
                    <a:pt x="84" y="2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4" y="1"/>
                    <a:pt x="84" y="2"/>
                    <a:pt x="84" y="1"/>
                  </a:cubicBezTo>
                  <a:cubicBezTo>
                    <a:pt x="81" y="1"/>
                    <a:pt x="83" y="2"/>
                    <a:pt x="82" y="3"/>
                  </a:cubicBezTo>
                  <a:cubicBezTo>
                    <a:pt x="81" y="4"/>
                    <a:pt x="81" y="4"/>
                    <a:pt x="80" y="5"/>
                  </a:cubicBezTo>
                  <a:cubicBezTo>
                    <a:pt x="79" y="4"/>
                    <a:pt x="80" y="4"/>
                    <a:pt x="80" y="3"/>
                  </a:cubicBezTo>
                  <a:cubicBezTo>
                    <a:pt x="79" y="3"/>
                    <a:pt x="77" y="3"/>
                    <a:pt x="77" y="2"/>
                  </a:cubicBezTo>
                  <a:cubicBezTo>
                    <a:pt x="76" y="2"/>
                    <a:pt x="75" y="2"/>
                    <a:pt x="75" y="3"/>
                  </a:cubicBezTo>
                  <a:cubicBezTo>
                    <a:pt x="73" y="3"/>
                    <a:pt x="73" y="3"/>
                    <a:pt x="72" y="2"/>
                  </a:cubicBezTo>
                  <a:cubicBezTo>
                    <a:pt x="72" y="2"/>
                    <a:pt x="71" y="2"/>
                    <a:pt x="71" y="2"/>
                  </a:cubicBezTo>
                  <a:cubicBezTo>
                    <a:pt x="71" y="2"/>
                    <a:pt x="71" y="2"/>
                    <a:pt x="70" y="2"/>
                  </a:cubicBezTo>
                  <a:cubicBezTo>
                    <a:pt x="70" y="5"/>
                    <a:pt x="71" y="5"/>
                    <a:pt x="73" y="5"/>
                  </a:cubicBezTo>
                  <a:cubicBezTo>
                    <a:pt x="72" y="6"/>
                    <a:pt x="72" y="6"/>
                    <a:pt x="72" y="8"/>
                  </a:cubicBezTo>
                  <a:cubicBezTo>
                    <a:pt x="71" y="8"/>
                    <a:pt x="71" y="8"/>
                    <a:pt x="70" y="7"/>
                  </a:cubicBezTo>
                  <a:cubicBezTo>
                    <a:pt x="69" y="7"/>
                    <a:pt x="69" y="6"/>
                    <a:pt x="69" y="5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2"/>
                    <a:pt x="64" y="2"/>
                    <a:pt x="63" y="2"/>
                  </a:cubicBezTo>
                  <a:cubicBezTo>
                    <a:pt x="63" y="2"/>
                    <a:pt x="63" y="2"/>
                    <a:pt x="63" y="1"/>
                  </a:cubicBezTo>
                  <a:cubicBezTo>
                    <a:pt x="62" y="1"/>
                    <a:pt x="61" y="1"/>
                    <a:pt x="61" y="2"/>
                  </a:cubicBezTo>
                  <a:cubicBezTo>
                    <a:pt x="61" y="2"/>
                    <a:pt x="61" y="1"/>
                    <a:pt x="60" y="1"/>
                  </a:cubicBezTo>
                  <a:cubicBezTo>
                    <a:pt x="60" y="2"/>
                    <a:pt x="60" y="1"/>
                    <a:pt x="60" y="2"/>
                  </a:cubicBezTo>
                  <a:cubicBezTo>
                    <a:pt x="59" y="2"/>
                    <a:pt x="58" y="1"/>
                    <a:pt x="57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1"/>
                    <a:pt x="56" y="1"/>
                    <a:pt x="56" y="2"/>
                  </a:cubicBezTo>
                  <a:cubicBezTo>
                    <a:pt x="57" y="2"/>
                    <a:pt x="58" y="2"/>
                    <a:pt x="58" y="2"/>
                  </a:cubicBezTo>
                  <a:cubicBezTo>
                    <a:pt x="59" y="6"/>
                    <a:pt x="59" y="3"/>
                    <a:pt x="61" y="5"/>
                  </a:cubicBezTo>
                  <a:cubicBezTo>
                    <a:pt x="62" y="5"/>
                    <a:pt x="62" y="6"/>
                    <a:pt x="62" y="7"/>
                  </a:cubicBezTo>
                  <a:cubicBezTo>
                    <a:pt x="63" y="7"/>
                    <a:pt x="64" y="7"/>
                    <a:pt x="65" y="7"/>
                  </a:cubicBezTo>
                  <a:cubicBezTo>
                    <a:pt x="66" y="8"/>
                    <a:pt x="67" y="9"/>
                    <a:pt x="67" y="9"/>
                  </a:cubicBezTo>
                  <a:cubicBezTo>
                    <a:pt x="68" y="10"/>
                    <a:pt x="69" y="10"/>
                    <a:pt x="71" y="10"/>
                  </a:cubicBezTo>
                  <a:cubicBezTo>
                    <a:pt x="71" y="11"/>
                    <a:pt x="71" y="11"/>
                    <a:pt x="72" y="12"/>
                  </a:cubicBezTo>
                  <a:cubicBezTo>
                    <a:pt x="72" y="12"/>
                    <a:pt x="73" y="12"/>
                    <a:pt x="74" y="12"/>
                  </a:cubicBezTo>
                  <a:cubicBezTo>
                    <a:pt x="74" y="13"/>
                    <a:pt x="75" y="14"/>
                    <a:pt x="76" y="1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6" y="15"/>
                    <a:pt x="76" y="15"/>
                    <a:pt x="76" y="15"/>
                  </a:cubicBezTo>
                  <a:cubicBezTo>
                    <a:pt x="77" y="16"/>
                    <a:pt x="78" y="17"/>
                    <a:pt x="79" y="17"/>
                  </a:cubicBezTo>
                  <a:cubicBezTo>
                    <a:pt x="80" y="18"/>
                    <a:pt x="80" y="19"/>
                    <a:pt x="80" y="19"/>
                  </a:cubicBezTo>
                  <a:cubicBezTo>
                    <a:pt x="80" y="19"/>
                    <a:pt x="81" y="19"/>
                    <a:pt x="82" y="20"/>
                  </a:cubicBezTo>
                  <a:cubicBezTo>
                    <a:pt x="82" y="20"/>
                    <a:pt x="82" y="21"/>
                    <a:pt x="82" y="22"/>
                  </a:cubicBezTo>
                  <a:cubicBezTo>
                    <a:pt x="83" y="22"/>
                    <a:pt x="86" y="23"/>
                    <a:pt x="87" y="24"/>
                  </a:cubicBezTo>
                  <a:cubicBezTo>
                    <a:pt x="88" y="26"/>
                    <a:pt x="88" y="30"/>
                    <a:pt x="91" y="31"/>
                  </a:cubicBezTo>
                  <a:cubicBezTo>
                    <a:pt x="91" y="33"/>
                    <a:pt x="91" y="36"/>
                    <a:pt x="91" y="36"/>
                  </a:cubicBezTo>
                  <a:cubicBezTo>
                    <a:pt x="91" y="36"/>
                    <a:pt x="90" y="38"/>
                    <a:pt x="90" y="38"/>
                  </a:cubicBezTo>
                  <a:cubicBezTo>
                    <a:pt x="90" y="39"/>
                    <a:pt x="90" y="42"/>
                    <a:pt x="89" y="44"/>
                  </a:cubicBezTo>
                  <a:cubicBezTo>
                    <a:pt x="89" y="45"/>
                    <a:pt x="87" y="46"/>
                    <a:pt x="87" y="48"/>
                  </a:cubicBezTo>
                  <a:cubicBezTo>
                    <a:pt x="87" y="48"/>
                    <a:pt x="87" y="48"/>
                    <a:pt x="86" y="48"/>
                  </a:cubicBezTo>
                  <a:cubicBezTo>
                    <a:pt x="85" y="50"/>
                    <a:pt x="83" y="52"/>
                    <a:pt x="82" y="55"/>
                  </a:cubicBezTo>
                  <a:cubicBezTo>
                    <a:pt x="81" y="55"/>
                    <a:pt x="81" y="55"/>
                    <a:pt x="80" y="55"/>
                  </a:cubicBezTo>
                  <a:cubicBezTo>
                    <a:pt x="80" y="56"/>
                    <a:pt x="81" y="56"/>
                    <a:pt x="80" y="57"/>
                  </a:cubicBezTo>
                  <a:cubicBezTo>
                    <a:pt x="80" y="58"/>
                    <a:pt x="79" y="57"/>
                    <a:pt x="78" y="58"/>
                  </a:cubicBezTo>
                  <a:cubicBezTo>
                    <a:pt x="78" y="59"/>
                    <a:pt x="77" y="61"/>
                    <a:pt x="76" y="61"/>
                  </a:cubicBezTo>
                  <a:cubicBezTo>
                    <a:pt x="76" y="62"/>
                    <a:pt x="75" y="62"/>
                    <a:pt x="74" y="63"/>
                  </a:cubicBezTo>
                  <a:cubicBezTo>
                    <a:pt x="74" y="63"/>
                    <a:pt x="74" y="63"/>
                    <a:pt x="74" y="63"/>
                  </a:cubicBezTo>
                  <a:cubicBezTo>
                    <a:pt x="73" y="63"/>
                    <a:pt x="75" y="63"/>
                    <a:pt x="75" y="63"/>
                  </a:cubicBezTo>
                  <a:cubicBezTo>
                    <a:pt x="75" y="64"/>
                    <a:pt x="75" y="64"/>
                    <a:pt x="74" y="64"/>
                  </a:cubicBezTo>
                  <a:cubicBezTo>
                    <a:pt x="74" y="65"/>
                    <a:pt x="74" y="64"/>
                    <a:pt x="74" y="64"/>
                  </a:cubicBezTo>
                  <a:cubicBezTo>
                    <a:pt x="72" y="65"/>
                    <a:pt x="72" y="66"/>
                    <a:pt x="72" y="67"/>
                  </a:cubicBezTo>
                  <a:cubicBezTo>
                    <a:pt x="70" y="68"/>
                    <a:pt x="69" y="67"/>
                    <a:pt x="68" y="69"/>
                  </a:cubicBezTo>
                  <a:cubicBezTo>
                    <a:pt x="67" y="69"/>
                    <a:pt x="66" y="68"/>
                    <a:pt x="66" y="68"/>
                  </a:cubicBezTo>
                  <a:cubicBezTo>
                    <a:pt x="66" y="68"/>
                    <a:pt x="66" y="67"/>
                    <a:pt x="66" y="67"/>
                  </a:cubicBezTo>
                  <a:cubicBezTo>
                    <a:pt x="65" y="67"/>
                    <a:pt x="64" y="67"/>
                    <a:pt x="63" y="67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1" y="67"/>
                    <a:pt x="58" y="66"/>
                    <a:pt x="56" y="65"/>
                  </a:cubicBezTo>
                  <a:cubicBezTo>
                    <a:pt x="56" y="65"/>
                    <a:pt x="55" y="64"/>
                    <a:pt x="55" y="64"/>
                  </a:cubicBezTo>
                  <a:cubicBezTo>
                    <a:pt x="53" y="64"/>
                    <a:pt x="52" y="64"/>
                    <a:pt x="51" y="63"/>
                  </a:cubicBezTo>
                  <a:cubicBezTo>
                    <a:pt x="51" y="63"/>
                    <a:pt x="51" y="63"/>
                    <a:pt x="51" y="63"/>
                  </a:cubicBezTo>
                  <a:cubicBezTo>
                    <a:pt x="50" y="62"/>
                    <a:pt x="49" y="62"/>
                    <a:pt x="49" y="62"/>
                  </a:cubicBezTo>
                  <a:cubicBezTo>
                    <a:pt x="49" y="61"/>
                    <a:pt x="49" y="61"/>
                    <a:pt x="49" y="61"/>
                  </a:cubicBezTo>
                  <a:cubicBezTo>
                    <a:pt x="48" y="60"/>
                    <a:pt x="46" y="60"/>
                    <a:pt x="45" y="59"/>
                  </a:cubicBezTo>
                  <a:cubicBezTo>
                    <a:pt x="43" y="58"/>
                    <a:pt x="44" y="57"/>
                    <a:pt x="41" y="55"/>
                  </a:cubicBezTo>
                  <a:cubicBezTo>
                    <a:pt x="41" y="53"/>
                    <a:pt x="40" y="49"/>
                    <a:pt x="40" y="48"/>
                  </a:cubicBezTo>
                  <a:cubicBezTo>
                    <a:pt x="40" y="46"/>
                    <a:pt x="41" y="45"/>
                    <a:pt x="42" y="44"/>
                  </a:cubicBezTo>
                  <a:cubicBezTo>
                    <a:pt x="43" y="41"/>
                    <a:pt x="41" y="40"/>
                    <a:pt x="43" y="38"/>
                  </a:cubicBezTo>
                  <a:cubicBezTo>
                    <a:pt x="43" y="38"/>
                    <a:pt x="44" y="38"/>
                    <a:pt x="44" y="38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5" y="35"/>
                    <a:pt x="45" y="34"/>
                    <a:pt x="46" y="33"/>
                  </a:cubicBezTo>
                  <a:cubicBezTo>
                    <a:pt x="46" y="32"/>
                    <a:pt x="47" y="32"/>
                    <a:pt x="48" y="31"/>
                  </a:cubicBezTo>
                  <a:cubicBezTo>
                    <a:pt x="48" y="30"/>
                    <a:pt x="48" y="28"/>
                    <a:pt x="49" y="27"/>
                  </a:cubicBezTo>
                  <a:cubicBezTo>
                    <a:pt x="49" y="26"/>
                    <a:pt x="52" y="25"/>
                    <a:pt x="52" y="23"/>
                  </a:cubicBezTo>
                  <a:cubicBezTo>
                    <a:pt x="53" y="22"/>
                    <a:pt x="53" y="20"/>
                    <a:pt x="53" y="20"/>
                  </a:cubicBezTo>
                  <a:cubicBezTo>
                    <a:pt x="53" y="19"/>
                    <a:pt x="54" y="18"/>
                    <a:pt x="55" y="18"/>
                  </a:cubicBezTo>
                  <a:cubicBezTo>
                    <a:pt x="55" y="17"/>
                    <a:pt x="55" y="17"/>
                    <a:pt x="55" y="16"/>
                  </a:cubicBezTo>
                  <a:cubicBezTo>
                    <a:pt x="56" y="16"/>
                    <a:pt x="56" y="16"/>
                    <a:pt x="56" y="16"/>
                  </a:cubicBezTo>
                  <a:cubicBezTo>
                    <a:pt x="58" y="14"/>
                    <a:pt x="57" y="10"/>
                    <a:pt x="58" y="8"/>
                  </a:cubicBezTo>
                  <a:cubicBezTo>
                    <a:pt x="58" y="8"/>
                    <a:pt x="58" y="8"/>
                    <a:pt x="58" y="7"/>
                  </a:cubicBezTo>
                  <a:cubicBezTo>
                    <a:pt x="57" y="8"/>
                    <a:pt x="56" y="9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9"/>
                    <a:pt x="55" y="7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5"/>
                    <a:pt x="56" y="5"/>
                    <a:pt x="55" y="5"/>
                  </a:cubicBezTo>
                  <a:cubicBezTo>
                    <a:pt x="54" y="7"/>
                    <a:pt x="50" y="15"/>
                    <a:pt x="49" y="16"/>
                  </a:cubicBezTo>
                  <a:cubicBezTo>
                    <a:pt x="49" y="16"/>
                    <a:pt x="49" y="16"/>
                    <a:pt x="49" y="17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49" y="12"/>
                    <a:pt x="49" y="14"/>
                    <a:pt x="51" y="11"/>
                  </a:cubicBezTo>
                  <a:cubicBezTo>
                    <a:pt x="51" y="10"/>
                    <a:pt x="51" y="9"/>
                    <a:pt x="51" y="9"/>
                  </a:cubicBezTo>
                  <a:cubicBezTo>
                    <a:pt x="51" y="8"/>
                    <a:pt x="51" y="8"/>
                    <a:pt x="51" y="8"/>
                  </a:cubicBezTo>
                  <a:cubicBezTo>
                    <a:pt x="50" y="8"/>
                    <a:pt x="51" y="8"/>
                    <a:pt x="50" y="9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0" y="9"/>
                    <a:pt x="50" y="8"/>
                    <a:pt x="49" y="7"/>
                  </a:cubicBezTo>
                  <a:cubicBezTo>
                    <a:pt x="49" y="7"/>
                    <a:pt x="49" y="7"/>
                    <a:pt x="48" y="7"/>
                  </a:cubicBezTo>
                  <a:cubicBezTo>
                    <a:pt x="48" y="6"/>
                    <a:pt x="48" y="5"/>
                    <a:pt x="48" y="3"/>
                  </a:cubicBezTo>
                  <a:cubicBezTo>
                    <a:pt x="45" y="5"/>
                    <a:pt x="43" y="9"/>
                    <a:pt x="41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1" y="12"/>
                    <a:pt x="41" y="12"/>
                    <a:pt x="40" y="12"/>
                  </a:cubicBezTo>
                  <a:cubicBezTo>
                    <a:pt x="40" y="9"/>
                    <a:pt x="45" y="5"/>
                    <a:pt x="4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46" y="4"/>
                    <a:pt x="46" y="3"/>
                    <a:pt x="46" y="3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46" y="3"/>
                    <a:pt x="46" y="3"/>
                    <a:pt x="46" y="2"/>
                  </a:cubicBezTo>
                  <a:cubicBezTo>
                    <a:pt x="41" y="3"/>
                    <a:pt x="37" y="5"/>
                    <a:pt x="35" y="8"/>
                  </a:cubicBezTo>
                  <a:cubicBezTo>
                    <a:pt x="35" y="8"/>
                    <a:pt x="34" y="8"/>
                    <a:pt x="33" y="8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1" y="11"/>
                    <a:pt x="29" y="12"/>
                    <a:pt x="29" y="16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8" y="16"/>
                    <a:pt x="26" y="16"/>
                    <a:pt x="27" y="16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6" y="16"/>
                    <a:pt x="24" y="19"/>
                    <a:pt x="23" y="20"/>
                  </a:cubicBezTo>
                  <a:cubicBezTo>
                    <a:pt x="23" y="20"/>
                    <a:pt x="23" y="20"/>
                    <a:pt x="23" y="19"/>
                  </a:cubicBezTo>
                  <a:cubicBezTo>
                    <a:pt x="22" y="20"/>
                    <a:pt x="22" y="21"/>
                    <a:pt x="22" y="21"/>
                  </a:cubicBezTo>
                  <a:cubicBezTo>
                    <a:pt x="22" y="22"/>
                    <a:pt x="21" y="22"/>
                    <a:pt x="21" y="22"/>
                  </a:cubicBezTo>
                  <a:cubicBezTo>
                    <a:pt x="19" y="23"/>
                    <a:pt x="19" y="25"/>
                    <a:pt x="18" y="26"/>
                  </a:cubicBezTo>
                  <a:cubicBezTo>
                    <a:pt x="18" y="26"/>
                    <a:pt x="17" y="27"/>
                    <a:pt x="17" y="27"/>
                  </a:cubicBezTo>
                  <a:cubicBezTo>
                    <a:pt x="16" y="27"/>
                    <a:pt x="17" y="28"/>
                    <a:pt x="17" y="28"/>
                  </a:cubicBezTo>
                  <a:cubicBezTo>
                    <a:pt x="17" y="29"/>
                    <a:pt x="16" y="31"/>
                    <a:pt x="16" y="31"/>
                  </a:cubicBezTo>
                  <a:cubicBezTo>
                    <a:pt x="16" y="32"/>
                    <a:pt x="16" y="31"/>
                    <a:pt x="17" y="32"/>
                  </a:cubicBezTo>
                  <a:cubicBezTo>
                    <a:pt x="16" y="33"/>
                    <a:pt x="16" y="34"/>
                    <a:pt x="15" y="35"/>
                  </a:cubicBezTo>
                  <a:cubicBezTo>
                    <a:pt x="15" y="35"/>
                    <a:pt x="15" y="36"/>
                    <a:pt x="15" y="36"/>
                  </a:cubicBezTo>
                  <a:cubicBezTo>
                    <a:pt x="14" y="36"/>
                    <a:pt x="14" y="35"/>
                    <a:pt x="13" y="35"/>
                  </a:cubicBezTo>
                  <a:cubicBezTo>
                    <a:pt x="13" y="36"/>
                    <a:pt x="13" y="37"/>
                    <a:pt x="13" y="38"/>
                  </a:cubicBezTo>
                  <a:cubicBezTo>
                    <a:pt x="13" y="38"/>
                    <a:pt x="12" y="38"/>
                    <a:pt x="12" y="38"/>
                  </a:cubicBezTo>
                  <a:cubicBezTo>
                    <a:pt x="12" y="39"/>
                    <a:pt x="12" y="41"/>
                    <a:pt x="12" y="43"/>
                  </a:cubicBezTo>
                  <a:cubicBezTo>
                    <a:pt x="12" y="44"/>
                    <a:pt x="11" y="53"/>
                    <a:pt x="11" y="53"/>
                  </a:cubicBezTo>
                  <a:cubicBezTo>
                    <a:pt x="12" y="55"/>
                    <a:pt x="13" y="56"/>
                    <a:pt x="14" y="58"/>
                  </a:cubicBezTo>
                  <a:cubicBezTo>
                    <a:pt x="14" y="59"/>
                    <a:pt x="14" y="60"/>
                    <a:pt x="14" y="61"/>
                  </a:cubicBezTo>
                  <a:cubicBezTo>
                    <a:pt x="15" y="63"/>
                    <a:pt x="18" y="63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9" y="66"/>
                    <a:pt x="24" y="73"/>
                    <a:pt x="25" y="73"/>
                  </a:cubicBezTo>
                  <a:cubicBezTo>
                    <a:pt x="26" y="73"/>
                    <a:pt x="27" y="73"/>
                    <a:pt x="27" y="73"/>
                  </a:cubicBezTo>
                  <a:cubicBezTo>
                    <a:pt x="28" y="74"/>
                    <a:pt x="27" y="76"/>
                    <a:pt x="29" y="74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30" y="75"/>
                    <a:pt x="30" y="75"/>
                    <a:pt x="29" y="75"/>
                  </a:cubicBezTo>
                  <a:cubicBezTo>
                    <a:pt x="33" y="77"/>
                    <a:pt x="34" y="79"/>
                    <a:pt x="39" y="79"/>
                  </a:cubicBezTo>
                  <a:cubicBezTo>
                    <a:pt x="39" y="79"/>
                    <a:pt x="39" y="80"/>
                    <a:pt x="39" y="80"/>
                  </a:cubicBezTo>
                  <a:cubicBezTo>
                    <a:pt x="41" y="80"/>
                    <a:pt x="40" y="80"/>
                    <a:pt x="42" y="80"/>
                  </a:cubicBezTo>
                  <a:cubicBezTo>
                    <a:pt x="42" y="80"/>
                    <a:pt x="42" y="81"/>
                    <a:pt x="42" y="81"/>
                  </a:cubicBezTo>
                  <a:cubicBezTo>
                    <a:pt x="43" y="81"/>
                    <a:pt x="43" y="81"/>
                    <a:pt x="43" y="80"/>
                  </a:cubicBezTo>
                  <a:cubicBezTo>
                    <a:pt x="44" y="81"/>
                    <a:pt x="44" y="81"/>
                    <a:pt x="45" y="82"/>
                  </a:cubicBezTo>
                  <a:cubicBezTo>
                    <a:pt x="46" y="82"/>
                    <a:pt x="46" y="82"/>
                    <a:pt x="48" y="82"/>
                  </a:cubicBezTo>
                  <a:cubicBezTo>
                    <a:pt x="48" y="82"/>
                    <a:pt x="48" y="82"/>
                    <a:pt x="48" y="82"/>
                  </a:cubicBezTo>
                  <a:cubicBezTo>
                    <a:pt x="48" y="82"/>
                    <a:pt x="48" y="82"/>
                    <a:pt x="48" y="82"/>
                  </a:cubicBezTo>
                  <a:cubicBezTo>
                    <a:pt x="48" y="83"/>
                    <a:pt x="47" y="83"/>
                    <a:pt x="47" y="84"/>
                  </a:cubicBezTo>
                  <a:cubicBezTo>
                    <a:pt x="47" y="84"/>
                    <a:pt x="47" y="85"/>
                    <a:pt x="47" y="85"/>
                  </a:cubicBezTo>
                  <a:cubicBezTo>
                    <a:pt x="47" y="86"/>
                    <a:pt x="45" y="86"/>
                    <a:pt x="45" y="87"/>
                  </a:cubicBezTo>
                  <a:cubicBezTo>
                    <a:pt x="45" y="88"/>
                    <a:pt x="44" y="88"/>
                    <a:pt x="44" y="89"/>
                  </a:cubicBezTo>
                  <a:cubicBezTo>
                    <a:pt x="44" y="89"/>
                    <a:pt x="42" y="90"/>
                    <a:pt x="41" y="90"/>
                  </a:cubicBezTo>
                  <a:cubicBezTo>
                    <a:pt x="41" y="91"/>
                    <a:pt x="41" y="92"/>
                    <a:pt x="41" y="92"/>
                  </a:cubicBezTo>
                  <a:cubicBezTo>
                    <a:pt x="41" y="92"/>
                    <a:pt x="41" y="92"/>
                    <a:pt x="41" y="92"/>
                  </a:cubicBezTo>
                  <a:cubicBezTo>
                    <a:pt x="40" y="93"/>
                    <a:pt x="40" y="94"/>
                    <a:pt x="39" y="94"/>
                  </a:cubicBezTo>
                  <a:cubicBezTo>
                    <a:pt x="39" y="95"/>
                    <a:pt x="38" y="95"/>
                    <a:pt x="37" y="95"/>
                  </a:cubicBezTo>
                  <a:cubicBezTo>
                    <a:pt x="37" y="95"/>
                    <a:pt x="37" y="96"/>
                    <a:pt x="37" y="97"/>
                  </a:cubicBezTo>
                  <a:cubicBezTo>
                    <a:pt x="37" y="97"/>
                    <a:pt x="36" y="97"/>
                    <a:pt x="36" y="97"/>
                  </a:cubicBezTo>
                  <a:cubicBezTo>
                    <a:pt x="36" y="96"/>
                    <a:pt x="36" y="96"/>
                    <a:pt x="36" y="96"/>
                  </a:cubicBezTo>
                  <a:cubicBezTo>
                    <a:pt x="35" y="97"/>
                    <a:pt x="35" y="97"/>
                    <a:pt x="34" y="98"/>
                  </a:cubicBezTo>
                  <a:cubicBezTo>
                    <a:pt x="34" y="99"/>
                    <a:pt x="33" y="97"/>
                    <a:pt x="31" y="98"/>
                  </a:cubicBezTo>
                  <a:cubicBezTo>
                    <a:pt x="30" y="98"/>
                    <a:pt x="29" y="100"/>
                    <a:pt x="28" y="101"/>
                  </a:cubicBezTo>
                  <a:cubicBezTo>
                    <a:pt x="27" y="102"/>
                    <a:pt x="27" y="101"/>
                    <a:pt x="26" y="101"/>
                  </a:cubicBezTo>
                  <a:cubicBezTo>
                    <a:pt x="25" y="102"/>
                    <a:pt x="25" y="103"/>
                    <a:pt x="25" y="104"/>
                  </a:cubicBezTo>
                  <a:cubicBezTo>
                    <a:pt x="24" y="104"/>
                    <a:pt x="23" y="105"/>
                    <a:pt x="22" y="105"/>
                  </a:cubicBezTo>
                  <a:cubicBezTo>
                    <a:pt x="21" y="106"/>
                    <a:pt x="21" y="107"/>
                    <a:pt x="21" y="107"/>
                  </a:cubicBezTo>
                  <a:cubicBezTo>
                    <a:pt x="20" y="108"/>
                    <a:pt x="19" y="108"/>
                    <a:pt x="18" y="108"/>
                  </a:cubicBezTo>
                  <a:cubicBezTo>
                    <a:pt x="17" y="109"/>
                    <a:pt x="16" y="110"/>
                    <a:pt x="15" y="111"/>
                  </a:cubicBezTo>
                  <a:cubicBezTo>
                    <a:pt x="15" y="111"/>
                    <a:pt x="14" y="111"/>
                    <a:pt x="14" y="111"/>
                  </a:cubicBezTo>
                  <a:cubicBezTo>
                    <a:pt x="13" y="111"/>
                    <a:pt x="13" y="112"/>
                    <a:pt x="13" y="113"/>
                  </a:cubicBezTo>
                  <a:cubicBezTo>
                    <a:pt x="12" y="113"/>
                    <a:pt x="11" y="114"/>
                    <a:pt x="11" y="114"/>
                  </a:cubicBezTo>
                  <a:cubicBezTo>
                    <a:pt x="10" y="115"/>
                    <a:pt x="10" y="116"/>
                    <a:pt x="10" y="116"/>
                  </a:cubicBezTo>
                  <a:cubicBezTo>
                    <a:pt x="9" y="117"/>
                    <a:pt x="9" y="117"/>
                    <a:pt x="9" y="117"/>
                  </a:cubicBezTo>
                  <a:cubicBezTo>
                    <a:pt x="8" y="118"/>
                    <a:pt x="8" y="120"/>
                    <a:pt x="7" y="121"/>
                  </a:cubicBezTo>
                  <a:cubicBezTo>
                    <a:pt x="7" y="121"/>
                    <a:pt x="6" y="121"/>
                    <a:pt x="6" y="121"/>
                  </a:cubicBezTo>
                  <a:cubicBezTo>
                    <a:pt x="6" y="121"/>
                    <a:pt x="6" y="122"/>
                    <a:pt x="6" y="123"/>
                  </a:cubicBezTo>
                  <a:cubicBezTo>
                    <a:pt x="4" y="126"/>
                    <a:pt x="0" y="130"/>
                    <a:pt x="2" y="134"/>
                  </a:cubicBezTo>
                  <a:cubicBezTo>
                    <a:pt x="2" y="135"/>
                    <a:pt x="1" y="136"/>
                    <a:pt x="0" y="137"/>
                  </a:cubicBezTo>
                  <a:cubicBezTo>
                    <a:pt x="0" y="139"/>
                    <a:pt x="3" y="146"/>
                    <a:pt x="4" y="146"/>
                  </a:cubicBezTo>
                  <a:cubicBezTo>
                    <a:pt x="3" y="147"/>
                    <a:pt x="3" y="147"/>
                    <a:pt x="3" y="147"/>
                  </a:cubicBezTo>
                  <a:cubicBezTo>
                    <a:pt x="3" y="152"/>
                    <a:pt x="8" y="156"/>
                    <a:pt x="10" y="157"/>
                  </a:cubicBezTo>
                  <a:cubicBezTo>
                    <a:pt x="10" y="157"/>
                    <a:pt x="11" y="157"/>
                    <a:pt x="12" y="157"/>
                  </a:cubicBezTo>
                  <a:cubicBezTo>
                    <a:pt x="10" y="158"/>
                    <a:pt x="13" y="159"/>
                    <a:pt x="13" y="159"/>
                  </a:cubicBezTo>
                  <a:cubicBezTo>
                    <a:pt x="13" y="160"/>
                    <a:pt x="13" y="160"/>
                    <a:pt x="13" y="161"/>
                  </a:cubicBezTo>
                  <a:cubicBezTo>
                    <a:pt x="14" y="159"/>
                    <a:pt x="16" y="162"/>
                    <a:pt x="16" y="162"/>
                  </a:cubicBezTo>
                  <a:cubicBezTo>
                    <a:pt x="18" y="163"/>
                    <a:pt x="20" y="163"/>
                    <a:pt x="20" y="164"/>
                  </a:cubicBezTo>
                  <a:cubicBezTo>
                    <a:pt x="21" y="165"/>
                    <a:pt x="20" y="165"/>
                    <a:pt x="20" y="166"/>
                  </a:cubicBezTo>
                  <a:cubicBezTo>
                    <a:pt x="20" y="166"/>
                    <a:pt x="21" y="167"/>
                    <a:pt x="21" y="168"/>
                  </a:cubicBezTo>
                  <a:cubicBezTo>
                    <a:pt x="22" y="169"/>
                    <a:pt x="25" y="169"/>
                    <a:pt x="27" y="170"/>
                  </a:cubicBezTo>
                  <a:cubicBezTo>
                    <a:pt x="27" y="171"/>
                    <a:pt x="28" y="172"/>
                    <a:pt x="29" y="172"/>
                  </a:cubicBezTo>
                  <a:cubicBezTo>
                    <a:pt x="29" y="172"/>
                    <a:pt x="29" y="173"/>
                    <a:pt x="29" y="173"/>
                  </a:cubicBezTo>
                  <a:cubicBezTo>
                    <a:pt x="30" y="173"/>
                    <a:pt x="31" y="173"/>
                    <a:pt x="32" y="172"/>
                  </a:cubicBezTo>
                  <a:cubicBezTo>
                    <a:pt x="32" y="172"/>
                    <a:pt x="32" y="172"/>
                    <a:pt x="32" y="172"/>
                  </a:cubicBezTo>
                  <a:cubicBezTo>
                    <a:pt x="32" y="173"/>
                    <a:pt x="32" y="173"/>
                    <a:pt x="31" y="174"/>
                  </a:cubicBezTo>
                  <a:cubicBezTo>
                    <a:pt x="32" y="175"/>
                    <a:pt x="32" y="175"/>
                    <a:pt x="32" y="176"/>
                  </a:cubicBezTo>
                  <a:cubicBezTo>
                    <a:pt x="34" y="177"/>
                    <a:pt x="35" y="176"/>
                    <a:pt x="37" y="176"/>
                  </a:cubicBezTo>
                  <a:cubicBezTo>
                    <a:pt x="37" y="177"/>
                    <a:pt x="37" y="177"/>
                    <a:pt x="37" y="177"/>
                  </a:cubicBezTo>
                  <a:cubicBezTo>
                    <a:pt x="42" y="178"/>
                    <a:pt x="47" y="179"/>
                    <a:pt x="51" y="181"/>
                  </a:cubicBezTo>
                  <a:cubicBezTo>
                    <a:pt x="53" y="181"/>
                    <a:pt x="54" y="180"/>
                    <a:pt x="55" y="180"/>
                  </a:cubicBezTo>
                  <a:cubicBezTo>
                    <a:pt x="57" y="181"/>
                    <a:pt x="58" y="182"/>
                    <a:pt x="60" y="182"/>
                  </a:cubicBezTo>
                  <a:cubicBezTo>
                    <a:pt x="61" y="181"/>
                    <a:pt x="63" y="182"/>
                    <a:pt x="64" y="182"/>
                  </a:cubicBezTo>
                  <a:cubicBezTo>
                    <a:pt x="65" y="182"/>
                    <a:pt x="65" y="182"/>
                    <a:pt x="66" y="182"/>
                  </a:cubicBezTo>
                  <a:cubicBezTo>
                    <a:pt x="67" y="182"/>
                    <a:pt x="69" y="184"/>
                    <a:pt x="70" y="183"/>
                  </a:cubicBezTo>
                  <a:cubicBezTo>
                    <a:pt x="70" y="183"/>
                    <a:pt x="70" y="182"/>
                    <a:pt x="70" y="182"/>
                  </a:cubicBezTo>
                  <a:cubicBezTo>
                    <a:pt x="74" y="180"/>
                    <a:pt x="78" y="184"/>
                    <a:pt x="80" y="181"/>
                  </a:cubicBezTo>
                  <a:cubicBezTo>
                    <a:pt x="81" y="181"/>
                    <a:pt x="82" y="182"/>
                    <a:pt x="82" y="182"/>
                  </a:cubicBezTo>
                  <a:cubicBezTo>
                    <a:pt x="84" y="183"/>
                    <a:pt x="85" y="181"/>
                    <a:pt x="87" y="182"/>
                  </a:cubicBezTo>
                  <a:cubicBezTo>
                    <a:pt x="87" y="182"/>
                    <a:pt x="88" y="185"/>
                    <a:pt x="91" y="184"/>
                  </a:cubicBezTo>
                  <a:cubicBezTo>
                    <a:pt x="91" y="184"/>
                    <a:pt x="92" y="182"/>
                    <a:pt x="93" y="182"/>
                  </a:cubicBezTo>
                  <a:cubicBezTo>
                    <a:pt x="94" y="182"/>
                    <a:pt x="97" y="183"/>
                    <a:pt x="100" y="182"/>
                  </a:cubicBezTo>
                  <a:cubicBezTo>
                    <a:pt x="101" y="182"/>
                    <a:pt x="104" y="180"/>
                    <a:pt x="106" y="182"/>
                  </a:cubicBezTo>
                  <a:cubicBezTo>
                    <a:pt x="109" y="182"/>
                    <a:pt x="109" y="182"/>
                    <a:pt x="109" y="181"/>
                  </a:cubicBezTo>
                  <a:cubicBezTo>
                    <a:pt x="110" y="181"/>
                    <a:pt x="110" y="181"/>
                    <a:pt x="111" y="181"/>
                  </a:cubicBezTo>
                  <a:cubicBezTo>
                    <a:pt x="111" y="180"/>
                    <a:pt x="111" y="180"/>
                    <a:pt x="111" y="179"/>
                  </a:cubicBezTo>
                  <a:cubicBezTo>
                    <a:pt x="112" y="179"/>
                    <a:pt x="113" y="179"/>
                    <a:pt x="113" y="178"/>
                  </a:cubicBezTo>
                  <a:cubicBezTo>
                    <a:pt x="114" y="178"/>
                    <a:pt x="114" y="178"/>
                    <a:pt x="114" y="179"/>
                  </a:cubicBezTo>
                  <a:cubicBezTo>
                    <a:pt x="115" y="178"/>
                    <a:pt x="115" y="178"/>
                    <a:pt x="116" y="177"/>
                  </a:cubicBezTo>
                  <a:cubicBezTo>
                    <a:pt x="116" y="177"/>
                    <a:pt x="116" y="177"/>
                    <a:pt x="117" y="177"/>
                  </a:cubicBezTo>
                  <a:cubicBezTo>
                    <a:pt x="119" y="177"/>
                    <a:pt x="118" y="177"/>
                    <a:pt x="118" y="176"/>
                  </a:cubicBezTo>
                  <a:cubicBezTo>
                    <a:pt x="119" y="175"/>
                    <a:pt x="120" y="175"/>
                    <a:pt x="121" y="174"/>
                  </a:cubicBezTo>
                  <a:cubicBezTo>
                    <a:pt x="121" y="174"/>
                    <a:pt x="122" y="175"/>
                    <a:pt x="123" y="174"/>
                  </a:cubicBezTo>
                  <a:cubicBezTo>
                    <a:pt x="123" y="174"/>
                    <a:pt x="123" y="174"/>
                    <a:pt x="123" y="173"/>
                  </a:cubicBezTo>
                  <a:cubicBezTo>
                    <a:pt x="124" y="172"/>
                    <a:pt x="130" y="171"/>
                    <a:pt x="131" y="170"/>
                  </a:cubicBezTo>
                  <a:cubicBezTo>
                    <a:pt x="131" y="169"/>
                    <a:pt x="131" y="169"/>
                    <a:pt x="131" y="169"/>
                  </a:cubicBezTo>
                  <a:cubicBezTo>
                    <a:pt x="132" y="168"/>
                    <a:pt x="133" y="168"/>
                    <a:pt x="133" y="168"/>
                  </a:cubicBezTo>
                  <a:cubicBezTo>
                    <a:pt x="134" y="167"/>
                    <a:pt x="132" y="167"/>
                    <a:pt x="133" y="165"/>
                  </a:cubicBezTo>
                  <a:cubicBezTo>
                    <a:pt x="133" y="164"/>
                    <a:pt x="134" y="165"/>
                    <a:pt x="133" y="164"/>
                  </a:cubicBezTo>
                  <a:cubicBezTo>
                    <a:pt x="134" y="163"/>
                    <a:pt x="134" y="164"/>
                    <a:pt x="134" y="163"/>
                  </a:cubicBezTo>
                  <a:cubicBezTo>
                    <a:pt x="136" y="161"/>
                    <a:pt x="135" y="159"/>
                    <a:pt x="137" y="158"/>
                  </a:cubicBezTo>
                  <a:cubicBezTo>
                    <a:pt x="137" y="156"/>
                    <a:pt x="135" y="155"/>
                    <a:pt x="136" y="154"/>
                  </a:cubicBezTo>
                  <a:cubicBezTo>
                    <a:pt x="136" y="153"/>
                    <a:pt x="137" y="152"/>
                    <a:pt x="137" y="152"/>
                  </a:cubicBezTo>
                  <a:cubicBezTo>
                    <a:pt x="137" y="151"/>
                    <a:pt x="139" y="150"/>
                    <a:pt x="139" y="150"/>
                  </a:cubicBezTo>
                  <a:cubicBezTo>
                    <a:pt x="139" y="148"/>
                    <a:pt x="140" y="146"/>
                    <a:pt x="140" y="145"/>
                  </a:cubicBezTo>
                  <a:cubicBezTo>
                    <a:pt x="140" y="144"/>
                    <a:pt x="140" y="143"/>
                    <a:pt x="139" y="14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5377" name="Freeform 1293"/>
            <p:cNvSpPr>
              <a:spLocks/>
            </p:cNvSpPr>
            <p:nvPr/>
          </p:nvSpPr>
          <p:spPr bwMode="auto">
            <a:xfrm>
              <a:off x="3578225" y="3926473"/>
              <a:ext cx="655638" cy="630238"/>
            </a:xfrm>
            <a:custGeom>
              <a:avLst/>
              <a:gdLst>
                <a:gd name="T0" fmla="*/ 161 w 175"/>
                <a:gd name="T1" fmla="*/ 112 h 168"/>
                <a:gd name="T2" fmla="*/ 142 w 175"/>
                <a:gd name="T3" fmla="*/ 114 h 168"/>
                <a:gd name="T4" fmla="*/ 128 w 175"/>
                <a:gd name="T5" fmla="*/ 114 h 168"/>
                <a:gd name="T6" fmla="*/ 127 w 175"/>
                <a:gd name="T7" fmla="*/ 117 h 168"/>
                <a:gd name="T8" fmla="*/ 114 w 175"/>
                <a:gd name="T9" fmla="*/ 116 h 168"/>
                <a:gd name="T10" fmla="*/ 91 w 175"/>
                <a:gd name="T11" fmla="*/ 119 h 168"/>
                <a:gd name="T12" fmla="*/ 86 w 175"/>
                <a:gd name="T13" fmla="*/ 115 h 168"/>
                <a:gd name="T14" fmla="*/ 94 w 175"/>
                <a:gd name="T15" fmla="*/ 110 h 168"/>
                <a:gd name="T16" fmla="*/ 114 w 175"/>
                <a:gd name="T17" fmla="*/ 98 h 168"/>
                <a:gd name="T18" fmla="*/ 123 w 175"/>
                <a:gd name="T19" fmla="*/ 90 h 168"/>
                <a:gd name="T20" fmla="*/ 134 w 175"/>
                <a:gd name="T21" fmla="*/ 76 h 168"/>
                <a:gd name="T22" fmla="*/ 146 w 175"/>
                <a:gd name="T23" fmla="*/ 57 h 168"/>
                <a:gd name="T24" fmla="*/ 148 w 175"/>
                <a:gd name="T25" fmla="*/ 38 h 168"/>
                <a:gd name="T26" fmla="*/ 137 w 175"/>
                <a:gd name="T27" fmla="*/ 20 h 168"/>
                <a:gd name="T28" fmla="*/ 131 w 175"/>
                <a:gd name="T29" fmla="*/ 25 h 168"/>
                <a:gd name="T30" fmla="*/ 120 w 175"/>
                <a:gd name="T31" fmla="*/ 4 h 168"/>
                <a:gd name="T32" fmla="*/ 108 w 175"/>
                <a:gd name="T33" fmla="*/ 0 h 168"/>
                <a:gd name="T34" fmla="*/ 90 w 175"/>
                <a:gd name="T35" fmla="*/ 1 h 168"/>
                <a:gd name="T36" fmla="*/ 73 w 175"/>
                <a:gd name="T37" fmla="*/ 3 h 168"/>
                <a:gd name="T38" fmla="*/ 51 w 175"/>
                <a:gd name="T39" fmla="*/ 10 h 168"/>
                <a:gd name="T40" fmla="*/ 42 w 175"/>
                <a:gd name="T41" fmla="*/ 13 h 168"/>
                <a:gd name="T42" fmla="*/ 28 w 175"/>
                <a:gd name="T43" fmla="*/ 19 h 168"/>
                <a:gd name="T44" fmla="*/ 18 w 175"/>
                <a:gd name="T45" fmla="*/ 27 h 168"/>
                <a:gd name="T46" fmla="*/ 21 w 175"/>
                <a:gd name="T47" fmla="*/ 38 h 168"/>
                <a:gd name="T48" fmla="*/ 42 w 175"/>
                <a:gd name="T49" fmla="*/ 41 h 168"/>
                <a:gd name="T50" fmla="*/ 49 w 175"/>
                <a:gd name="T51" fmla="*/ 42 h 168"/>
                <a:gd name="T52" fmla="*/ 53 w 175"/>
                <a:gd name="T53" fmla="*/ 43 h 168"/>
                <a:gd name="T54" fmla="*/ 55 w 175"/>
                <a:gd name="T55" fmla="*/ 42 h 168"/>
                <a:gd name="T56" fmla="*/ 66 w 175"/>
                <a:gd name="T57" fmla="*/ 41 h 168"/>
                <a:gd name="T58" fmla="*/ 73 w 175"/>
                <a:gd name="T59" fmla="*/ 42 h 168"/>
                <a:gd name="T60" fmla="*/ 94 w 175"/>
                <a:gd name="T61" fmla="*/ 41 h 168"/>
                <a:gd name="T62" fmla="*/ 111 w 175"/>
                <a:gd name="T63" fmla="*/ 42 h 168"/>
                <a:gd name="T64" fmla="*/ 130 w 175"/>
                <a:gd name="T65" fmla="*/ 35 h 168"/>
                <a:gd name="T66" fmla="*/ 128 w 175"/>
                <a:gd name="T67" fmla="*/ 48 h 168"/>
                <a:gd name="T68" fmla="*/ 122 w 175"/>
                <a:gd name="T69" fmla="*/ 61 h 168"/>
                <a:gd name="T70" fmla="*/ 102 w 175"/>
                <a:gd name="T71" fmla="*/ 81 h 168"/>
                <a:gd name="T72" fmla="*/ 93 w 175"/>
                <a:gd name="T73" fmla="*/ 89 h 168"/>
                <a:gd name="T74" fmla="*/ 83 w 175"/>
                <a:gd name="T75" fmla="*/ 98 h 168"/>
                <a:gd name="T76" fmla="*/ 67 w 175"/>
                <a:gd name="T77" fmla="*/ 109 h 168"/>
                <a:gd name="T78" fmla="*/ 54 w 175"/>
                <a:gd name="T79" fmla="*/ 117 h 168"/>
                <a:gd name="T80" fmla="*/ 42 w 175"/>
                <a:gd name="T81" fmla="*/ 122 h 168"/>
                <a:gd name="T82" fmla="*/ 29 w 175"/>
                <a:gd name="T83" fmla="*/ 126 h 168"/>
                <a:gd name="T84" fmla="*/ 9 w 175"/>
                <a:gd name="T85" fmla="*/ 128 h 168"/>
                <a:gd name="T86" fmla="*/ 5 w 175"/>
                <a:gd name="T87" fmla="*/ 140 h 168"/>
                <a:gd name="T88" fmla="*/ 17 w 175"/>
                <a:gd name="T89" fmla="*/ 153 h 168"/>
                <a:gd name="T90" fmla="*/ 29 w 175"/>
                <a:gd name="T91" fmla="*/ 155 h 168"/>
                <a:gd name="T92" fmla="*/ 36 w 175"/>
                <a:gd name="T93" fmla="*/ 160 h 168"/>
                <a:gd name="T94" fmla="*/ 53 w 175"/>
                <a:gd name="T95" fmla="*/ 164 h 168"/>
                <a:gd name="T96" fmla="*/ 74 w 175"/>
                <a:gd name="T97" fmla="*/ 168 h 168"/>
                <a:gd name="T98" fmla="*/ 93 w 175"/>
                <a:gd name="T99" fmla="*/ 165 h 168"/>
                <a:gd name="T100" fmla="*/ 110 w 175"/>
                <a:gd name="T101" fmla="*/ 162 h 168"/>
                <a:gd name="T102" fmla="*/ 125 w 175"/>
                <a:gd name="T103" fmla="*/ 156 h 168"/>
                <a:gd name="T104" fmla="*/ 138 w 175"/>
                <a:gd name="T105" fmla="*/ 154 h 168"/>
                <a:gd name="T106" fmla="*/ 150 w 175"/>
                <a:gd name="T107" fmla="*/ 149 h 168"/>
                <a:gd name="T108" fmla="*/ 158 w 175"/>
                <a:gd name="T109" fmla="*/ 136 h 168"/>
                <a:gd name="T110" fmla="*/ 167 w 175"/>
                <a:gd name="T111" fmla="*/ 123 h 168"/>
                <a:gd name="T112" fmla="*/ 171 w 175"/>
                <a:gd name="T113" fmla="*/ 115 h 16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75"/>
                <a:gd name="T172" fmla="*/ 0 h 168"/>
                <a:gd name="T173" fmla="*/ 175 w 175"/>
                <a:gd name="T174" fmla="*/ 168 h 16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75" h="168">
                  <a:moveTo>
                    <a:pt x="170" y="112"/>
                  </a:moveTo>
                  <a:cubicBezTo>
                    <a:pt x="170" y="112"/>
                    <a:pt x="170" y="111"/>
                    <a:pt x="170" y="110"/>
                  </a:cubicBezTo>
                  <a:cubicBezTo>
                    <a:pt x="169" y="110"/>
                    <a:pt x="169" y="111"/>
                    <a:pt x="168" y="112"/>
                  </a:cubicBezTo>
                  <a:cubicBezTo>
                    <a:pt x="167" y="112"/>
                    <a:pt x="163" y="111"/>
                    <a:pt x="162" y="112"/>
                  </a:cubicBezTo>
                  <a:cubicBezTo>
                    <a:pt x="162" y="112"/>
                    <a:pt x="160" y="112"/>
                    <a:pt x="161" y="112"/>
                  </a:cubicBezTo>
                  <a:cubicBezTo>
                    <a:pt x="161" y="112"/>
                    <a:pt x="161" y="112"/>
                    <a:pt x="161" y="112"/>
                  </a:cubicBezTo>
                  <a:cubicBezTo>
                    <a:pt x="161" y="112"/>
                    <a:pt x="161" y="113"/>
                    <a:pt x="161" y="113"/>
                  </a:cubicBezTo>
                  <a:cubicBezTo>
                    <a:pt x="159" y="113"/>
                    <a:pt x="159" y="112"/>
                    <a:pt x="158" y="112"/>
                  </a:cubicBezTo>
                  <a:cubicBezTo>
                    <a:pt x="157" y="112"/>
                    <a:pt x="157" y="112"/>
                    <a:pt x="156" y="112"/>
                  </a:cubicBezTo>
                  <a:cubicBezTo>
                    <a:pt x="153" y="112"/>
                    <a:pt x="150" y="112"/>
                    <a:pt x="146" y="112"/>
                  </a:cubicBezTo>
                  <a:cubicBezTo>
                    <a:pt x="146" y="113"/>
                    <a:pt x="146" y="113"/>
                    <a:pt x="146" y="114"/>
                  </a:cubicBezTo>
                  <a:cubicBezTo>
                    <a:pt x="144" y="114"/>
                    <a:pt x="143" y="114"/>
                    <a:pt x="142" y="114"/>
                  </a:cubicBezTo>
                  <a:cubicBezTo>
                    <a:pt x="142" y="114"/>
                    <a:pt x="141" y="113"/>
                    <a:pt x="141" y="113"/>
                  </a:cubicBezTo>
                  <a:cubicBezTo>
                    <a:pt x="141" y="113"/>
                    <a:pt x="140" y="113"/>
                    <a:pt x="139" y="114"/>
                  </a:cubicBezTo>
                  <a:cubicBezTo>
                    <a:pt x="139" y="114"/>
                    <a:pt x="139" y="114"/>
                    <a:pt x="139" y="115"/>
                  </a:cubicBezTo>
                  <a:cubicBezTo>
                    <a:pt x="137" y="114"/>
                    <a:pt x="134" y="113"/>
                    <a:pt x="134" y="113"/>
                  </a:cubicBezTo>
                  <a:cubicBezTo>
                    <a:pt x="133" y="113"/>
                    <a:pt x="132" y="114"/>
                    <a:pt x="132" y="115"/>
                  </a:cubicBezTo>
                  <a:cubicBezTo>
                    <a:pt x="130" y="115"/>
                    <a:pt x="129" y="114"/>
                    <a:pt x="128" y="114"/>
                  </a:cubicBezTo>
                  <a:cubicBezTo>
                    <a:pt x="128" y="114"/>
                    <a:pt x="128" y="114"/>
                    <a:pt x="128" y="114"/>
                  </a:cubicBezTo>
                  <a:cubicBezTo>
                    <a:pt x="128" y="114"/>
                    <a:pt x="128" y="114"/>
                    <a:pt x="128" y="114"/>
                  </a:cubicBezTo>
                  <a:cubicBezTo>
                    <a:pt x="129" y="115"/>
                    <a:pt x="129" y="115"/>
                    <a:pt x="129" y="117"/>
                  </a:cubicBezTo>
                  <a:cubicBezTo>
                    <a:pt x="128" y="117"/>
                    <a:pt x="128" y="117"/>
                    <a:pt x="128" y="117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7"/>
                  </a:cubicBezTo>
                  <a:cubicBezTo>
                    <a:pt x="126" y="117"/>
                    <a:pt x="126" y="116"/>
                    <a:pt x="126" y="114"/>
                  </a:cubicBezTo>
                  <a:cubicBezTo>
                    <a:pt x="124" y="115"/>
                    <a:pt x="122" y="115"/>
                    <a:pt x="120" y="116"/>
                  </a:cubicBezTo>
                  <a:cubicBezTo>
                    <a:pt x="119" y="116"/>
                    <a:pt x="117" y="115"/>
                    <a:pt x="116" y="115"/>
                  </a:cubicBezTo>
                  <a:cubicBezTo>
                    <a:pt x="116" y="115"/>
                    <a:pt x="116" y="116"/>
                    <a:pt x="116" y="116"/>
                  </a:cubicBezTo>
                  <a:cubicBezTo>
                    <a:pt x="116" y="116"/>
                    <a:pt x="115" y="116"/>
                    <a:pt x="114" y="116"/>
                  </a:cubicBezTo>
                  <a:cubicBezTo>
                    <a:pt x="114" y="116"/>
                    <a:pt x="114" y="116"/>
                    <a:pt x="114" y="116"/>
                  </a:cubicBezTo>
                  <a:cubicBezTo>
                    <a:pt x="113" y="117"/>
                    <a:pt x="113" y="115"/>
                    <a:pt x="111" y="116"/>
                  </a:cubicBezTo>
                  <a:cubicBezTo>
                    <a:pt x="110" y="116"/>
                    <a:pt x="109" y="118"/>
                    <a:pt x="108" y="118"/>
                  </a:cubicBezTo>
                  <a:cubicBezTo>
                    <a:pt x="107" y="118"/>
                    <a:pt x="106" y="117"/>
                    <a:pt x="104" y="117"/>
                  </a:cubicBezTo>
                  <a:cubicBezTo>
                    <a:pt x="103" y="118"/>
                    <a:pt x="101" y="117"/>
                    <a:pt x="99" y="117"/>
                  </a:cubicBezTo>
                  <a:cubicBezTo>
                    <a:pt x="97" y="116"/>
                    <a:pt x="95" y="118"/>
                    <a:pt x="92" y="117"/>
                  </a:cubicBezTo>
                  <a:cubicBezTo>
                    <a:pt x="92" y="117"/>
                    <a:pt x="92" y="118"/>
                    <a:pt x="91" y="119"/>
                  </a:cubicBezTo>
                  <a:cubicBezTo>
                    <a:pt x="89" y="118"/>
                    <a:pt x="86" y="119"/>
                    <a:pt x="86" y="120"/>
                  </a:cubicBezTo>
                  <a:cubicBezTo>
                    <a:pt x="86" y="120"/>
                    <a:pt x="86" y="120"/>
                    <a:pt x="85" y="120"/>
                  </a:cubicBezTo>
                  <a:cubicBezTo>
                    <a:pt x="85" y="119"/>
                    <a:pt x="85" y="118"/>
                    <a:pt x="84" y="117"/>
                  </a:cubicBezTo>
                  <a:cubicBezTo>
                    <a:pt x="84" y="116"/>
                    <a:pt x="85" y="116"/>
                    <a:pt x="86" y="116"/>
                  </a:cubicBezTo>
                  <a:cubicBezTo>
                    <a:pt x="86" y="116"/>
                    <a:pt x="86" y="116"/>
                    <a:pt x="86" y="116"/>
                  </a:cubicBezTo>
                  <a:cubicBezTo>
                    <a:pt x="86" y="115"/>
                    <a:pt x="86" y="115"/>
                    <a:pt x="86" y="115"/>
                  </a:cubicBezTo>
                  <a:cubicBezTo>
                    <a:pt x="86" y="115"/>
                    <a:pt x="87" y="115"/>
                    <a:pt x="87" y="115"/>
                  </a:cubicBezTo>
                  <a:cubicBezTo>
                    <a:pt x="88" y="115"/>
                    <a:pt x="88" y="114"/>
                    <a:pt x="88" y="113"/>
                  </a:cubicBezTo>
                  <a:cubicBezTo>
                    <a:pt x="89" y="113"/>
                    <a:pt x="89" y="113"/>
                    <a:pt x="90" y="114"/>
                  </a:cubicBezTo>
                  <a:cubicBezTo>
                    <a:pt x="90" y="113"/>
                    <a:pt x="90" y="113"/>
                    <a:pt x="90" y="112"/>
                  </a:cubicBezTo>
                  <a:cubicBezTo>
                    <a:pt x="91" y="112"/>
                    <a:pt x="93" y="112"/>
                    <a:pt x="94" y="112"/>
                  </a:cubicBezTo>
                  <a:cubicBezTo>
                    <a:pt x="94" y="111"/>
                    <a:pt x="94" y="111"/>
                    <a:pt x="94" y="110"/>
                  </a:cubicBezTo>
                  <a:cubicBezTo>
                    <a:pt x="95" y="109"/>
                    <a:pt x="96" y="109"/>
                    <a:pt x="98" y="109"/>
                  </a:cubicBezTo>
                  <a:cubicBezTo>
                    <a:pt x="97" y="108"/>
                    <a:pt x="98" y="109"/>
                    <a:pt x="97" y="108"/>
                  </a:cubicBezTo>
                  <a:cubicBezTo>
                    <a:pt x="99" y="107"/>
                    <a:pt x="101" y="107"/>
                    <a:pt x="102" y="105"/>
                  </a:cubicBezTo>
                  <a:cubicBezTo>
                    <a:pt x="103" y="105"/>
                    <a:pt x="108" y="102"/>
                    <a:pt x="108" y="102"/>
                  </a:cubicBezTo>
                  <a:cubicBezTo>
                    <a:pt x="109" y="102"/>
                    <a:pt x="110" y="102"/>
                    <a:pt x="110" y="102"/>
                  </a:cubicBezTo>
                  <a:cubicBezTo>
                    <a:pt x="111" y="100"/>
                    <a:pt x="113" y="100"/>
                    <a:pt x="114" y="98"/>
                  </a:cubicBezTo>
                  <a:cubicBezTo>
                    <a:pt x="115" y="98"/>
                    <a:pt x="115" y="97"/>
                    <a:pt x="115" y="97"/>
                  </a:cubicBezTo>
                  <a:cubicBezTo>
                    <a:pt x="116" y="97"/>
                    <a:pt x="116" y="96"/>
                    <a:pt x="116" y="96"/>
                  </a:cubicBezTo>
                  <a:cubicBezTo>
                    <a:pt x="117" y="95"/>
                    <a:pt x="119" y="94"/>
                    <a:pt x="119" y="94"/>
                  </a:cubicBezTo>
                  <a:cubicBezTo>
                    <a:pt x="120" y="93"/>
                    <a:pt x="120" y="93"/>
                    <a:pt x="120" y="92"/>
                  </a:cubicBezTo>
                  <a:cubicBezTo>
                    <a:pt x="121" y="92"/>
                    <a:pt x="122" y="92"/>
                    <a:pt x="123" y="91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89"/>
                    <a:pt x="125" y="88"/>
                    <a:pt x="126" y="88"/>
                  </a:cubicBezTo>
                  <a:cubicBezTo>
                    <a:pt x="127" y="86"/>
                    <a:pt x="126" y="86"/>
                    <a:pt x="126" y="85"/>
                  </a:cubicBezTo>
                  <a:cubicBezTo>
                    <a:pt x="127" y="83"/>
                    <a:pt x="130" y="83"/>
                    <a:pt x="131" y="82"/>
                  </a:cubicBezTo>
                  <a:cubicBezTo>
                    <a:pt x="131" y="81"/>
                    <a:pt x="131" y="80"/>
                    <a:pt x="132" y="80"/>
                  </a:cubicBezTo>
                  <a:cubicBezTo>
                    <a:pt x="132" y="79"/>
                    <a:pt x="134" y="79"/>
                    <a:pt x="134" y="78"/>
                  </a:cubicBezTo>
                  <a:cubicBezTo>
                    <a:pt x="134" y="77"/>
                    <a:pt x="134" y="77"/>
                    <a:pt x="134" y="76"/>
                  </a:cubicBezTo>
                  <a:cubicBezTo>
                    <a:pt x="135" y="75"/>
                    <a:pt x="137" y="74"/>
                    <a:pt x="137" y="73"/>
                  </a:cubicBezTo>
                  <a:cubicBezTo>
                    <a:pt x="138" y="72"/>
                    <a:pt x="140" y="69"/>
                    <a:pt x="141" y="69"/>
                  </a:cubicBezTo>
                  <a:cubicBezTo>
                    <a:pt x="141" y="69"/>
                    <a:pt x="143" y="66"/>
                    <a:pt x="144" y="65"/>
                  </a:cubicBezTo>
                  <a:cubicBezTo>
                    <a:pt x="143" y="63"/>
                    <a:pt x="145" y="63"/>
                    <a:pt x="145" y="61"/>
                  </a:cubicBezTo>
                  <a:cubicBezTo>
                    <a:pt x="145" y="59"/>
                    <a:pt x="146" y="60"/>
                    <a:pt x="146" y="59"/>
                  </a:cubicBezTo>
                  <a:cubicBezTo>
                    <a:pt x="147" y="58"/>
                    <a:pt x="145" y="57"/>
                    <a:pt x="146" y="57"/>
                  </a:cubicBezTo>
                  <a:cubicBezTo>
                    <a:pt x="146" y="55"/>
                    <a:pt x="148" y="53"/>
                    <a:pt x="148" y="52"/>
                  </a:cubicBezTo>
                  <a:cubicBezTo>
                    <a:pt x="148" y="51"/>
                    <a:pt x="147" y="50"/>
                    <a:pt x="148" y="49"/>
                  </a:cubicBezTo>
                  <a:cubicBezTo>
                    <a:pt x="148" y="49"/>
                    <a:pt x="149" y="49"/>
                    <a:pt x="149" y="48"/>
                  </a:cubicBezTo>
                  <a:cubicBezTo>
                    <a:pt x="150" y="47"/>
                    <a:pt x="148" y="42"/>
                    <a:pt x="148" y="41"/>
                  </a:cubicBezTo>
                  <a:cubicBezTo>
                    <a:pt x="147" y="41"/>
                    <a:pt x="148" y="40"/>
                    <a:pt x="148" y="39"/>
                  </a:cubicBezTo>
                  <a:cubicBezTo>
                    <a:pt x="149" y="38"/>
                    <a:pt x="149" y="39"/>
                    <a:pt x="148" y="38"/>
                  </a:cubicBezTo>
                  <a:cubicBezTo>
                    <a:pt x="148" y="36"/>
                    <a:pt x="147" y="37"/>
                    <a:pt x="146" y="36"/>
                  </a:cubicBezTo>
                  <a:cubicBezTo>
                    <a:pt x="145" y="35"/>
                    <a:pt x="145" y="31"/>
                    <a:pt x="145" y="29"/>
                  </a:cubicBezTo>
                  <a:cubicBezTo>
                    <a:pt x="144" y="28"/>
                    <a:pt x="143" y="26"/>
                    <a:pt x="144" y="26"/>
                  </a:cubicBezTo>
                  <a:cubicBezTo>
                    <a:pt x="143" y="25"/>
                    <a:pt x="143" y="25"/>
                    <a:pt x="142" y="24"/>
                  </a:cubicBezTo>
                  <a:cubicBezTo>
                    <a:pt x="142" y="24"/>
                    <a:pt x="142" y="24"/>
                    <a:pt x="141" y="24"/>
                  </a:cubicBezTo>
                  <a:cubicBezTo>
                    <a:pt x="141" y="21"/>
                    <a:pt x="138" y="22"/>
                    <a:pt x="137" y="20"/>
                  </a:cubicBezTo>
                  <a:cubicBezTo>
                    <a:pt x="136" y="21"/>
                    <a:pt x="135" y="21"/>
                    <a:pt x="134" y="22"/>
                  </a:cubicBezTo>
                  <a:cubicBezTo>
                    <a:pt x="134" y="23"/>
                    <a:pt x="134" y="22"/>
                    <a:pt x="134" y="23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34" y="23"/>
                    <a:pt x="134" y="23"/>
                    <a:pt x="133" y="23"/>
                  </a:cubicBezTo>
                  <a:cubicBezTo>
                    <a:pt x="133" y="23"/>
                    <a:pt x="132" y="24"/>
                    <a:pt x="132" y="25"/>
                  </a:cubicBezTo>
                  <a:cubicBezTo>
                    <a:pt x="132" y="25"/>
                    <a:pt x="131" y="25"/>
                    <a:pt x="131" y="25"/>
                  </a:cubicBezTo>
                  <a:cubicBezTo>
                    <a:pt x="130" y="20"/>
                    <a:pt x="131" y="16"/>
                    <a:pt x="130" y="11"/>
                  </a:cubicBezTo>
                  <a:cubicBezTo>
                    <a:pt x="129" y="10"/>
                    <a:pt x="130" y="9"/>
                    <a:pt x="130" y="8"/>
                  </a:cubicBezTo>
                  <a:cubicBezTo>
                    <a:pt x="129" y="6"/>
                    <a:pt x="128" y="8"/>
                    <a:pt x="126" y="7"/>
                  </a:cubicBezTo>
                  <a:cubicBezTo>
                    <a:pt x="125" y="7"/>
                    <a:pt x="124" y="5"/>
                    <a:pt x="123" y="5"/>
                  </a:cubicBezTo>
                  <a:cubicBezTo>
                    <a:pt x="122" y="4"/>
                    <a:pt x="122" y="5"/>
                    <a:pt x="121" y="5"/>
                  </a:cubicBezTo>
                  <a:cubicBezTo>
                    <a:pt x="121" y="5"/>
                    <a:pt x="120" y="4"/>
                    <a:pt x="120" y="4"/>
                  </a:cubicBezTo>
                  <a:cubicBezTo>
                    <a:pt x="118" y="3"/>
                    <a:pt x="119" y="4"/>
                    <a:pt x="117" y="2"/>
                  </a:cubicBezTo>
                  <a:cubicBezTo>
                    <a:pt x="115" y="4"/>
                    <a:pt x="113" y="1"/>
                    <a:pt x="111" y="1"/>
                  </a:cubicBezTo>
                  <a:cubicBezTo>
                    <a:pt x="110" y="1"/>
                    <a:pt x="111" y="2"/>
                    <a:pt x="110" y="2"/>
                  </a:cubicBezTo>
                  <a:cubicBezTo>
                    <a:pt x="110" y="2"/>
                    <a:pt x="109" y="1"/>
                    <a:pt x="108" y="1"/>
                  </a:cubicBezTo>
                  <a:cubicBezTo>
                    <a:pt x="108" y="1"/>
                    <a:pt x="108" y="1"/>
                    <a:pt x="108" y="1"/>
                  </a:cubicBezTo>
                  <a:cubicBezTo>
                    <a:pt x="108" y="1"/>
                    <a:pt x="108" y="0"/>
                    <a:pt x="108" y="0"/>
                  </a:cubicBezTo>
                  <a:cubicBezTo>
                    <a:pt x="107" y="0"/>
                    <a:pt x="107" y="0"/>
                    <a:pt x="106" y="1"/>
                  </a:cubicBezTo>
                  <a:cubicBezTo>
                    <a:pt x="106" y="1"/>
                    <a:pt x="105" y="1"/>
                    <a:pt x="105" y="1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7" y="2"/>
                    <a:pt x="95" y="1"/>
                    <a:pt x="94" y="2"/>
                  </a:cubicBezTo>
                  <a:cubicBezTo>
                    <a:pt x="94" y="2"/>
                    <a:pt x="94" y="2"/>
                    <a:pt x="94" y="2"/>
                  </a:cubicBezTo>
                  <a:cubicBezTo>
                    <a:pt x="95" y="2"/>
                    <a:pt x="89" y="2"/>
                    <a:pt x="90" y="1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8" y="1"/>
                    <a:pt x="87" y="1"/>
                    <a:pt x="86" y="1"/>
                  </a:cubicBezTo>
                  <a:cubicBezTo>
                    <a:pt x="85" y="1"/>
                    <a:pt x="85" y="0"/>
                    <a:pt x="85" y="0"/>
                  </a:cubicBezTo>
                  <a:cubicBezTo>
                    <a:pt x="84" y="0"/>
                    <a:pt x="82" y="2"/>
                    <a:pt x="82" y="2"/>
                  </a:cubicBezTo>
                  <a:cubicBezTo>
                    <a:pt x="81" y="2"/>
                    <a:pt x="80" y="2"/>
                    <a:pt x="79" y="1"/>
                  </a:cubicBezTo>
                  <a:cubicBezTo>
                    <a:pt x="78" y="2"/>
                    <a:pt x="75" y="2"/>
                    <a:pt x="73" y="3"/>
                  </a:cubicBezTo>
                  <a:cubicBezTo>
                    <a:pt x="72" y="3"/>
                    <a:pt x="71" y="3"/>
                    <a:pt x="70" y="3"/>
                  </a:cubicBezTo>
                  <a:cubicBezTo>
                    <a:pt x="70" y="3"/>
                    <a:pt x="67" y="4"/>
                    <a:pt x="66" y="4"/>
                  </a:cubicBezTo>
                  <a:cubicBezTo>
                    <a:pt x="65" y="4"/>
                    <a:pt x="66" y="2"/>
                    <a:pt x="64" y="3"/>
                  </a:cubicBezTo>
                  <a:cubicBezTo>
                    <a:pt x="64" y="3"/>
                    <a:pt x="64" y="4"/>
                    <a:pt x="63" y="4"/>
                  </a:cubicBezTo>
                  <a:cubicBezTo>
                    <a:pt x="59" y="3"/>
                    <a:pt x="54" y="7"/>
                    <a:pt x="51" y="8"/>
                  </a:cubicBezTo>
                  <a:cubicBezTo>
                    <a:pt x="51" y="8"/>
                    <a:pt x="51" y="9"/>
                    <a:pt x="51" y="10"/>
                  </a:cubicBezTo>
                  <a:cubicBezTo>
                    <a:pt x="50" y="10"/>
                    <a:pt x="50" y="11"/>
                    <a:pt x="49" y="11"/>
                  </a:cubicBezTo>
                  <a:cubicBezTo>
                    <a:pt x="49" y="11"/>
                    <a:pt x="48" y="10"/>
                    <a:pt x="48" y="11"/>
                  </a:cubicBezTo>
                  <a:cubicBezTo>
                    <a:pt x="48" y="11"/>
                    <a:pt x="47" y="11"/>
                    <a:pt x="47" y="12"/>
                  </a:cubicBezTo>
                  <a:cubicBezTo>
                    <a:pt x="45" y="13"/>
                    <a:pt x="46" y="11"/>
                    <a:pt x="44" y="13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3"/>
                    <a:pt x="43" y="13"/>
                    <a:pt x="42" y="13"/>
                  </a:cubicBezTo>
                  <a:cubicBezTo>
                    <a:pt x="42" y="14"/>
                    <a:pt x="40" y="14"/>
                    <a:pt x="39" y="14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7" y="16"/>
                    <a:pt x="36" y="17"/>
                    <a:pt x="35" y="17"/>
                  </a:cubicBezTo>
                  <a:cubicBezTo>
                    <a:pt x="34" y="17"/>
                    <a:pt x="34" y="17"/>
                    <a:pt x="33" y="17"/>
                  </a:cubicBezTo>
                  <a:cubicBezTo>
                    <a:pt x="32" y="17"/>
                    <a:pt x="30" y="18"/>
                    <a:pt x="30" y="19"/>
                  </a:cubicBezTo>
                  <a:cubicBezTo>
                    <a:pt x="29" y="19"/>
                    <a:pt x="29" y="19"/>
                    <a:pt x="28" y="19"/>
                  </a:cubicBezTo>
                  <a:cubicBezTo>
                    <a:pt x="28" y="19"/>
                    <a:pt x="27" y="20"/>
                    <a:pt x="27" y="20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4" y="21"/>
                    <a:pt x="24" y="22"/>
                    <a:pt x="24" y="22"/>
                  </a:cubicBezTo>
                  <a:cubicBezTo>
                    <a:pt x="23" y="22"/>
                    <a:pt x="22" y="22"/>
                    <a:pt x="22" y="23"/>
                  </a:cubicBezTo>
                  <a:cubicBezTo>
                    <a:pt x="20" y="23"/>
                    <a:pt x="19" y="25"/>
                    <a:pt x="17" y="25"/>
                  </a:cubicBezTo>
                  <a:cubicBezTo>
                    <a:pt x="17" y="26"/>
                    <a:pt x="17" y="26"/>
                    <a:pt x="18" y="27"/>
                  </a:cubicBezTo>
                  <a:cubicBezTo>
                    <a:pt x="18" y="28"/>
                    <a:pt x="17" y="27"/>
                    <a:pt x="16" y="27"/>
                  </a:cubicBezTo>
                  <a:cubicBezTo>
                    <a:pt x="15" y="30"/>
                    <a:pt x="16" y="33"/>
                    <a:pt x="13" y="34"/>
                  </a:cubicBezTo>
                  <a:cubicBezTo>
                    <a:pt x="13" y="36"/>
                    <a:pt x="14" y="35"/>
                    <a:pt x="16" y="36"/>
                  </a:cubicBezTo>
                  <a:cubicBezTo>
                    <a:pt x="16" y="36"/>
                    <a:pt x="17" y="37"/>
                    <a:pt x="17" y="37"/>
                  </a:cubicBezTo>
                  <a:cubicBezTo>
                    <a:pt x="18" y="37"/>
                    <a:pt x="19" y="37"/>
                    <a:pt x="21" y="37"/>
                  </a:cubicBezTo>
                  <a:cubicBezTo>
                    <a:pt x="21" y="38"/>
                    <a:pt x="21" y="38"/>
                    <a:pt x="21" y="38"/>
                  </a:cubicBezTo>
                  <a:cubicBezTo>
                    <a:pt x="21" y="39"/>
                    <a:pt x="25" y="40"/>
                    <a:pt x="26" y="40"/>
                  </a:cubicBezTo>
                  <a:cubicBezTo>
                    <a:pt x="27" y="40"/>
                    <a:pt x="28" y="39"/>
                    <a:pt x="28" y="39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30" y="40"/>
                    <a:pt x="38" y="39"/>
                    <a:pt x="38" y="39"/>
                  </a:cubicBezTo>
                  <a:cubicBezTo>
                    <a:pt x="38" y="40"/>
                    <a:pt x="38" y="40"/>
                    <a:pt x="38" y="41"/>
                  </a:cubicBezTo>
                  <a:cubicBezTo>
                    <a:pt x="39" y="40"/>
                    <a:pt x="41" y="41"/>
                    <a:pt x="42" y="41"/>
                  </a:cubicBezTo>
                  <a:cubicBezTo>
                    <a:pt x="43" y="41"/>
                    <a:pt x="44" y="41"/>
                    <a:pt x="45" y="41"/>
                  </a:cubicBezTo>
                  <a:cubicBezTo>
                    <a:pt x="45" y="41"/>
                    <a:pt x="45" y="40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6" y="41"/>
                    <a:pt x="46" y="42"/>
                    <a:pt x="47" y="43"/>
                  </a:cubicBezTo>
                  <a:cubicBezTo>
                    <a:pt x="47" y="43"/>
                    <a:pt x="47" y="43"/>
                    <a:pt x="48" y="43"/>
                  </a:cubicBezTo>
                  <a:cubicBezTo>
                    <a:pt x="48" y="43"/>
                    <a:pt x="48" y="43"/>
                    <a:pt x="49" y="42"/>
                  </a:cubicBezTo>
                  <a:cubicBezTo>
                    <a:pt x="49" y="42"/>
                    <a:pt x="48" y="42"/>
                    <a:pt x="49" y="41"/>
                  </a:cubicBezTo>
                  <a:cubicBezTo>
                    <a:pt x="49" y="41"/>
                    <a:pt x="49" y="40"/>
                    <a:pt x="49" y="40"/>
                  </a:cubicBezTo>
                  <a:cubicBezTo>
                    <a:pt x="50" y="40"/>
                    <a:pt x="50" y="40"/>
                    <a:pt x="51" y="40"/>
                  </a:cubicBezTo>
                  <a:cubicBezTo>
                    <a:pt x="51" y="42"/>
                    <a:pt x="51" y="42"/>
                    <a:pt x="50" y="42"/>
                  </a:cubicBezTo>
                  <a:cubicBezTo>
                    <a:pt x="51" y="43"/>
                    <a:pt x="50" y="42"/>
                    <a:pt x="51" y="43"/>
                  </a:cubicBezTo>
                  <a:cubicBezTo>
                    <a:pt x="52" y="43"/>
                    <a:pt x="52" y="43"/>
                    <a:pt x="53" y="43"/>
                  </a:cubicBezTo>
                  <a:cubicBezTo>
                    <a:pt x="53" y="42"/>
                    <a:pt x="53" y="42"/>
                    <a:pt x="53" y="41"/>
                  </a:cubicBezTo>
                  <a:cubicBezTo>
                    <a:pt x="53" y="41"/>
                    <a:pt x="54" y="41"/>
                    <a:pt x="54" y="41"/>
                  </a:cubicBezTo>
                  <a:cubicBezTo>
                    <a:pt x="54" y="42"/>
                    <a:pt x="54" y="41"/>
                    <a:pt x="54" y="42"/>
                  </a:cubicBezTo>
                  <a:cubicBezTo>
                    <a:pt x="54" y="42"/>
                    <a:pt x="54" y="42"/>
                    <a:pt x="54" y="43"/>
                  </a:cubicBezTo>
                  <a:cubicBezTo>
                    <a:pt x="54" y="43"/>
                    <a:pt x="55" y="43"/>
                    <a:pt x="55" y="43"/>
                  </a:cubicBez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6" y="43"/>
                    <a:pt x="57" y="42"/>
                  </a:cubicBezTo>
                  <a:cubicBezTo>
                    <a:pt x="57" y="42"/>
                    <a:pt x="58" y="41"/>
                    <a:pt x="58" y="41"/>
                  </a:cubicBezTo>
                  <a:cubicBezTo>
                    <a:pt x="59" y="42"/>
                    <a:pt x="59" y="42"/>
                    <a:pt x="59" y="43"/>
                  </a:cubicBezTo>
                  <a:cubicBezTo>
                    <a:pt x="60" y="43"/>
                    <a:pt x="62" y="43"/>
                    <a:pt x="63" y="43"/>
                  </a:cubicBezTo>
                  <a:cubicBezTo>
                    <a:pt x="63" y="43"/>
                    <a:pt x="63" y="42"/>
                    <a:pt x="64" y="42"/>
                  </a:cubicBezTo>
                  <a:cubicBezTo>
                    <a:pt x="64" y="41"/>
                    <a:pt x="65" y="41"/>
                    <a:pt x="66" y="41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6" y="42"/>
                    <a:pt x="66" y="43"/>
                    <a:pt x="66" y="43"/>
                  </a:cubicBezTo>
                  <a:cubicBezTo>
                    <a:pt x="68" y="43"/>
                    <a:pt x="68" y="42"/>
                    <a:pt x="69" y="42"/>
                  </a:cubicBezTo>
                  <a:cubicBezTo>
                    <a:pt x="69" y="43"/>
                    <a:pt x="71" y="43"/>
                    <a:pt x="72" y="43"/>
                  </a:cubicBezTo>
                  <a:cubicBezTo>
                    <a:pt x="72" y="43"/>
                    <a:pt x="73" y="42"/>
                    <a:pt x="73" y="42"/>
                  </a:cubicBezTo>
                  <a:cubicBezTo>
                    <a:pt x="73" y="42"/>
                    <a:pt x="75" y="42"/>
                    <a:pt x="75" y="42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6" y="43"/>
                    <a:pt x="76" y="42"/>
                    <a:pt x="76" y="42"/>
                  </a:cubicBezTo>
                  <a:cubicBezTo>
                    <a:pt x="78" y="42"/>
                    <a:pt x="78" y="43"/>
                    <a:pt x="80" y="43"/>
                  </a:cubicBezTo>
                  <a:cubicBezTo>
                    <a:pt x="83" y="43"/>
                    <a:pt x="89" y="42"/>
                    <a:pt x="92" y="41"/>
                  </a:cubicBezTo>
                  <a:cubicBezTo>
                    <a:pt x="93" y="41"/>
                    <a:pt x="94" y="41"/>
                    <a:pt x="94" y="41"/>
                  </a:cubicBezTo>
                  <a:cubicBezTo>
                    <a:pt x="96" y="42"/>
                    <a:pt x="97" y="41"/>
                    <a:pt x="99" y="41"/>
                  </a:cubicBezTo>
                  <a:cubicBezTo>
                    <a:pt x="99" y="41"/>
                    <a:pt x="101" y="42"/>
                    <a:pt x="101" y="42"/>
                  </a:cubicBezTo>
                  <a:cubicBezTo>
                    <a:pt x="103" y="42"/>
                    <a:pt x="106" y="41"/>
                    <a:pt x="107" y="41"/>
                  </a:cubicBezTo>
                  <a:cubicBezTo>
                    <a:pt x="107" y="42"/>
                    <a:pt x="108" y="42"/>
                    <a:pt x="108" y="42"/>
                  </a:cubicBezTo>
                  <a:cubicBezTo>
                    <a:pt x="109" y="42"/>
                    <a:pt x="110" y="42"/>
                    <a:pt x="110" y="41"/>
                  </a:cubicBezTo>
                  <a:cubicBezTo>
                    <a:pt x="111" y="42"/>
                    <a:pt x="111" y="42"/>
                    <a:pt x="111" y="42"/>
                  </a:cubicBezTo>
                  <a:cubicBezTo>
                    <a:pt x="112" y="42"/>
                    <a:pt x="113" y="41"/>
                    <a:pt x="114" y="41"/>
                  </a:cubicBezTo>
                  <a:cubicBezTo>
                    <a:pt x="118" y="42"/>
                    <a:pt x="123" y="40"/>
                    <a:pt x="126" y="40"/>
                  </a:cubicBezTo>
                  <a:cubicBezTo>
                    <a:pt x="126" y="37"/>
                    <a:pt x="127" y="37"/>
                    <a:pt x="128" y="35"/>
                  </a:cubicBezTo>
                  <a:cubicBezTo>
                    <a:pt x="128" y="36"/>
                    <a:pt x="130" y="35"/>
                    <a:pt x="129" y="35"/>
                  </a:cubicBezTo>
                  <a:cubicBezTo>
                    <a:pt x="129" y="35"/>
                    <a:pt x="129" y="35"/>
                    <a:pt x="129" y="34"/>
                  </a:cubicBezTo>
                  <a:cubicBezTo>
                    <a:pt x="130" y="35"/>
                    <a:pt x="130" y="35"/>
                    <a:pt x="130" y="35"/>
                  </a:cubicBezTo>
                  <a:cubicBezTo>
                    <a:pt x="131" y="35"/>
                    <a:pt x="131" y="35"/>
                    <a:pt x="131" y="36"/>
                  </a:cubicBezTo>
                  <a:cubicBezTo>
                    <a:pt x="131" y="36"/>
                    <a:pt x="131" y="39"/>
                    <a:pt x="131" y="39"/>
                  </a:cubicBezTo>
                  <a:cubicBezTo>
                    <a:pt x="131" y="40"/>
                    <a:pt x="132" y="40"/>
                    <a:pt x="133" y="40"/>
                  </a:cubicBezTo>
                  <a:cubicBezTo>
                    <a:pt x="133" y="41"/>
                    <a:pt x="133" y="43"/>
                    <a:pt x="132" y="44"/>
                  </a:cubicBezTo>
                  <a:cubicBezTo>
                    <a:pt x="132" y="44"/>
                    <a:pt x="131" y="44"/>
                    <a:pt x="131" y="45"/>
                  </a:cubicBezTo>
                  <a:cubicBezTo>
                    <a:pt x="130" y="46"/>
                    <a:pt x="130" y="47"/>
                    <a:pt x="128" y="48"/>
                  </a:cubicBezTo>
                  <a:cubicBezTo>
                    <a:pt x="128" y="50"/>
                    <a:pt x="128" y="52"/>
                    <a:pt x="127" y="51"/>
                  </a:cubicBezTo>
                  <a:cubicBezTo>
                    <a:pt x="127" y="51"/>
                    <a:pt x="127" y="51"/>
                    <a:pt x="127" y="51"/>
                  </a:cubicBezTo>
                  <a:cubicBezTo>
                    <a:pt x="127" y="51"/>
                    <a:pt x="127" y="51"/>
                    <a:pt x="127" y="51"/>
                  </a:cubicBezTo>
                  <a:cubicBezTo>
                    <a:pt x="126" y="53"/>
                    <a:pt x="124" y="56"/>
                    <a:pt x="125" y="58"/>
                  </a:cubicBezTo>
                  <a:cubicBezTo>
                    <a:pt x="124" y="58"/>
                    <a:pt x="122" y="58"/>
                    <a:pt x="122" y="59"/>
                  </a:cubicBezTo>
                  <a:cubicBezTo>
                    <a:pt x="121" y="60"/>
                    <a:pt x="122" y="61"/>
                    <a:pt x="122" y="61"/>
                  </a:cubicBezTo>
                  <a:cubicBezTo>
                    <a:pt x="121" y="62"/>
                    <a:pt x="120" y="62"/>
                    <a:pt x="120" y="62"/>
                  </a:cubicBezTo>
                  <a:cubicBezTo>
                    <a:pt x="119" y="63"/>
                    <a:pt x="120" y="63"/>
                    <a:pt x="120" y="64"/>
                  </a:cubicBezTo>
                  <a:cubicBezTo>
                    <a:pt x="119" y="65"/>
                    <a:pt x="119" y="64"/>
                    <a:pt x="118" y="65"/>
                  </a:cubicBezTo>
                  <a:cubicBezTo>
                    <a:pt x="117" y="66"/>
                    <a:pt x="116" y="67"/>
                    <a:pt x="115" y="68"/>
                  </a:cubicBezTo>
                  <a:cubicBezTo>
                    <a:pt x="114" y="68"/>
                    <a:pt x="115" y="68"/>
                    <a:pt x="114" y="68"/>
                  </a:cubicBezTo>
                  <a:cubicBezTo>
                    <a:pt x="112" y="74"/>
                    <a:pt x="107" y="77"/>
                    <a:pt x="102" y="81"/>
                  </a:cubicBezTo>
                  <a:cubicBezTo>
                    <a:pt x="102" y="82"/>
                    <a:pt x="102" y="82"/>
                    <a:pt x="101" y="83"/>
                  </a:cubicBezTo>
                  <a:cubicBezTo>
                    <a:pt x="101" y="83"/>
                    <a:pt x="100" y="83"/>
                    <a:pt x="100" y="83"/>
                  </a:cubicBezTo>
                  <a:cubicBezTo>
                    <a:pt x="100" y="83"/>
                    <a:pt x="99" y="85"/>
                    <a:pt x="99" y="85"/>
                  </a:cubicBezTo>
                  <a:cubicBezTo>
                    <a:pt x="98" y="85"/>
                    <a:pt x="97" y="85"/>
                    <a:pt x="96" y="86"/>
                  </a:cubicBezTo>
                  <a:cubicBezTo>
                    <a:pt x="96" y="86"/>
                    <a:pt x="96" y="86"/>
                    <a:pt x="96" y="87"/>
                  </a:cubicBezTo>
                  <a:cubicBezTo>
                    <a:pt x="95" y="87"/>
                    <a:pt x="94" y="88"/>
                    <a:pt x="93" y="89"/>
                  </a:cubicBezTo>
                  <a:cubicBezTo>
                    <a:pt x="93" y="89"/>
                    <a:pt x="93" y="90"/>
                    <a:pt x="93" y="90"/>
                  </a:cubicBezTo>
                  <a:cubicBezTo>
                    <a:pt x="92" y="91"/>
                    <a:pt x="92" y="90"/>
                    <a:pt x="91" y="91"/>
                  </a:cubicBezTo>
                  <a:cubicBezTo>
                    <a:pt x="91" y="91"/>
                    <a:pt x="89" y="95"/>
                    <a:pt x="89" y="96"/>
                  </a:cubicBezTo>
                  <a:cubicBezTo>
                    <a:pt x="88" y="96"/>
                    <a:pt x="86" y="95"/>
                    <a:pt x="86" y="95"/>
                  </a:cubicBezTo>
                  <a:cubicBezTo>
                    <a:pt x="86" y="96"/>
                    <a:pt x="86" y="96"/>
                    <a:pt x="86" y="96"/>
                  </a:cubicBezTo>
                  <a:cubicBezTo>
                    <a:pt x="85" y="96"/>
                    <a:pt x="84" y="98"/>
                    <a:pt x="83" y="98"/>
                  </a:cubicBezTo>
                  <a:cubicBezTo>
                    <a:pt x="82" y="99"/>
                    <a:pt x="81" y="98"/>
                    <a:pt x="80" y="99"/>
                  </a:cubicBezTo>
                  <a:cubicBezTo>
                    <a:pt x="77" y="99"/>
                    <a:pt x="77" y="101"/>
                    <a:pt x="76" y="104"/>
                  </a:cubicBezTo>
                  <a:cubicBezTo>
                    <a:pt x="76" y="104"/>
                    <a:pt x="75" y="103"/>
                    <a:pt x="74" y="104"/>
                  </a:cubicBezTo>
                  <a:cubicBezTo>
                    <a:pt x="73" y="105"/>
                    <a:pt x="75" y="105"/>
                    <a:pt x="73" y="105"/>
                  </a:cubicBezTo>
                  <a:cubicBezTo>
                    <a:pt x="73" y="106"/>
                    <a:pt x="73" y="105"/>
                    <a:pt x="71" y="105"/>
                  </a:cubicBezTo>
                  <a:cubicBezTo>
                    <a:pt x="71" y="107"/>
                    <a:pt x="68" y="109"/>
                    <a:pt x="67" y="109"/>
                  </a:cubicBezTo>
                  <a:cubicBezTo>
                    <a:pt x="67" y="109"/>
                    <a:pt x="67" y="110"/>
                    <a:pt x="67" y="110"/>
                  </a:cubicBezTo>
                  <a:cubicBezTo>
                    <a:pt x="64" y="111"/>
                    <a:pt x="62" y="113"/>
                    <a:pt x="60" y="114"/>
                  </a:cubicBezTo>
                  <a:cubicBezTo>
                    <a:pt x="59" y="115"/>
                    <a:pt x="58" y="114"/>
                    <a:pt x="57" y="115"/>
                  </a:cubicBezTo>
                  <a:cubicBezTo>
                    <a:pt x="57" y="115"/>
                    <a:pt x="57" y="115"/>
                    <a:pt x="57" y="116"/>
                  </a:cubicBezTo>
                  <a:cubicBezTo>
                    <a:pt x="56" y="116"/>
                    <a:pt x="55" y="116"/>
                    <a:pt x="54" y="116"/>
                  </a:cubicBezTo>
                  <a:cubicBezTo>
                    <a:pt x="54" y="116"/>
                    <a:pt x="54" y="117"/>
                    <a:pt x="54" y="117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2" y="118"/>
                    <a:pt x="50" y="117"/>
                    <a:pt x="49" y="118"/>
                  </a:cubicBezTo>
                  <a:cubicBezTo>
                    <a:pt x="48" y="119"/>
                    <a:pt x="48" y="119"/>
                    <a:pt x="48" y="119"/>
                  </a:cubicBezTo>
                  <a:cubicBezTo>
                    <a:pt x="48" y="119"/>
                    <a:pt x="47" y="119"/>
                    <a:pt x="46" y="119"/>
                  </a:cubicBezTo>
                  <a:cubicBezTo>
                    <a:pt x="46" y="120"/>
                    <a:pt x="45" y="121"/>
                    <a:pt x="45" y="121"/>
                  </a:cubicBezTo>
                  <a:cubicBezTo>
                    <a:pt x="44" y="122"/>
                    <a:pt x="43" y="122"/>
                    <a:pt x="42" y="122"/>
                  </a:cubicBezTo>
                  <a:cubicBezTo>
                    <a:pt x="42" y="122"/>
                    <a:pt x="42" y="122"/>
                    <a:pt x="42" y="123"/>
                  </a:cubicBezTo>
                  <a:cubicBezTo>
                    <a:pt x="41" y="123"/>
                    <a:pt x="41" y="123"/>
                    <a:pt x="40" y="123"/>
                  </a:cubicBezTo>
                  <a:cubicBezTo>
                    <a:pt x="40" y="123"/>
                    <a:pt x="38" y="124"/>
                    <a:pt x="38" y="124"/>
                  </a:cubicBezTo>
                  <a:cubicBezTo>
                    <a:pt x="38" y="124"/>
                    <a:pt x="38" y="124"/>
                    <a:pt x="37" y="124"/>
                  </a:cubicBezTo>
                  <a:cubicBezTo>
                    <a:pt x="36" y="124"/>
                    <a:pt x="34" y="125"/>
                    <a:pt x="33" y="126"/>
                  </a:cubicBezTo>
                  <a:cubicBezTo>
                    <a:pt x="31" y="126"/>
                    <a:pt x="30" y="126"/>
                    <a:pt x="29" y="126"/>
                  </a:cubicBezTo>
                  <a:cubicBezTo>
                    <a:pt x="25" y="128"/>
                    <a:pt x="21" y="128"/>
                    <a:pt x="16" y="128"/>
                  </a:cubicBezTo>
                  <a:cubicBezTo>
                    <a:pt x="16" y="128"/>
                    <a:pt x="16" y="127"/>
                    <a:pt x="15" y="127"/>
                  </a:cubicBezTo>
                  <a:cubicBezTo>
                    <a:pt x="14" y="127"/>
                    <a:pt x="15" y="127"/>
                    <a:pt x="14" y="128"/>
                  </a:cubicBezTo>
                  <a:cubicBezTo>
                    <a:pt x="13" y="128"/>
                    <a:pt x="11" y="128"/>
                    <a:pt x="9" y="128"/>
                  </a:cubicBezTo>
                  <a:cubicBezTo>
                    <a:pt x="9" y="128"/>
                    <a:pt x="9" y="129"/>
                    <a:pt x="9" y="129"/>
                  </a:cubicBezTo>
                  <a:cubicBezTo>
                    <a:pt x="9" y="129"/>
                    <a:pt x="9" y="128"/>
                    <a:pt x="9" y="128"/>
                  </a:cubicBezTo>
                  <a:cubicBezTo>
                    <a:pt x="8" y="128"/>
                    <a:pt x="7" y="128"/>
                    <a:pt x="6" y="128"/>
                  </a:cubicBezTo>
                  <a:cubicBezTo>
                    <a:pt x="3" y="128"/>
                    <a:pt x="3" y="129"/>
                    <a:pt x="0" y="129"/>
                  </a:cubicBezTo>
                  <a:cubicBezTo>
                    <a:pt x="1" y="130"/>
                    <a:pt x="1" y="129"/>
                    <a:pt x="0" y="130"/>
                  </a:cubicBezTo>
                  <a:cubicBezTo>
                    <a:pt x="1" y="131"/>
                    <a:pt x="0" y="131"/>
                    <a:pt x="1" y="132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2" y="138"/>
                    <a:pt x="4" y="139"/>
                    <a:pt x="5" y="140"/>
                  </a:cubicBezTo>
                  <a:cubicBezTo>
                    <a:pt x="6" y="141"/>
                    <a:pt x="7" y="145"/>
                    <a:pt x="8" y="145"/>
                  </a:cubicBezTo>
                  <a:cubicBezTo>
                    <a:pt x="8" y="145"/>
                    <a:pt x="9" y="146"/>
                    <a:pt x="10" y="146"/>
                  </a:cubicBezTo>
                  <a:cubicBezTo>
                    <a:pt x="10" y="146"/>
                    <a:pt x="11" y="147"/>
                    <a:pt x="11" y="147"/>
                  </a:cubicBezTo>
                  <a:cubicBezTo>
                    <a:pt x="12" y="147"/>
                    <a:pt x="12" y="147"/>
                    <a:pt x="12" y="147"/>
                  </a:cubicBezTo>
                  <a:cubicBezTo>
                    <a:pt x="14" y="148"/>
                    <a:pt x="14" y="150"/>
                    <a:pt x="15" y="152"/>
                  </a:cubicBezTo>
                  <a:cubicBezTo>
                    <a:pt x="16" y="152"/>
                    <a:pt x="17" y="153"/>
                    <a:pt x="17" y="153"/>
                  </a:cubicBezTo>
                  <a:cubicBezTo>
                    <a:pt x="18" y="153"/>
                    <a:pt x="18" y="152"/>
                    <a:pt x="18" y="152"/>
                  </a:cubicBezTo>
                  <a:cubicBezTo>
                    <a:pt x="19" y="152"/>
                    <a:pt x="22" y="152"/>
                    <a:pt x="23" y="153"/>
                  </a:cubicBezTo>
                  <a:cubicBezTo>
                    <a:pt x="23" y="153"/>
                    <a:pt x="23" y="153"/>
                    <a:pt x="23" y="154"/>
                  </a:cubicBezTo>
                  <a:cubicBezTo>
                    <a:pt x="24" y="154"/>
                    <a:pt x="24" y="153"/>
                    <a:pt x="24" y="153"/>
                  </a:cubicBezTo>
                  <a:cubicBezTo>
                    <a:pt x="25" y="154"/>
                    <a:pt x="27" y="155"/>
                    <a:pt x="28" y="156"/>
                  </a:cubicBezTo>
                  <a:cubicBezTo>
                    <a:pt x="28" y="156"/>
                    <a:pt x="29" y="155"/>
                    <a:pt x="29" y="155"/>
                  </a:cubicBezTo>
                  <a:cubicBezTo>
                    <a:pt x="31" y="156"/>
                    <a:pt x="32" y="157"/>
                    <a:pt x="33" y="158"/>
                  </a:cubicBezTo>
                  <a:cubicBezTo>
                    <a:pt x="33" y="158"/>
                    <a:pt x="33" y="157"/>
                    <a:pt x="34" y="157"/>
                  </a:cubicBezTo>
                  <a:cubicBezTo>
                    <a:pt x="34" y="157"/>
                    <a:pt x="34" y="157"/>
                    <a:pt x="34" y="157"/>
                  </a:cubicBezTo>
                  <a:cubicBezTo>
                    <a:pt x="34" y="158"/>
                    <a:pt x="34" y="159"/>
                    <a:pt x="33" y="159"/>
                  </a:cubicBezTo>
                  <a:cubicBezTo>
                    <a:pt x="33" y="160"/>
                    <a:pt x="33" y="160"/>
                    <a:pt x="33" y="160"/>
                  </a:cubicBezTo>
                  <a:cubicBezTo>
                    <a:pt x="34" y="160"/>
                    <a:pt x="36" y="160"/>
                    <a:pt x="36" y="160"/>
                  </a:cubicBezTo>
                  <a:cubicBezTo>
                    <a:pt x="36" y="160"/>
                    <a:pt x="36" y="161"/>
                    <a:pt x="36" y="161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8" y="162"/>
                    <a:pt x="41" y="161"/>
                    <a:pt x="41" y="161"/>
                  </a:cubicBezTo>
                  <a:cubicBezTo>
                    <a:pt x="43" y="162"/>
                    <a:pt x="44" y="163"/>
                    <a:pt x="47" y="163"/>
                  </a:cubicBezTo>
                  <a:cubicBezTo>
                    <a:pt x="47" y="164"/>
                    <a:pt x="47" y="164"/>
                    <a:pt x="47" y="164"/>
                  </a:cubicBezTo>
                  <a:cubicBezTo>
                    <a:pt x="48" y="165"/>
                    <a:pt x="51" y="164"/>
                    <a:pt x="53" y="164"/>
                  </a:cubicBezTo>
                  <a:cubicBezTo>
                    <a:pt x="56" y="165"/>
                    <a:pt x="60" y="166"/>
                    <a:pt x="64" y="167"/>
                  </a:cubicBezTo>
                  <a:cubicBezTo>
                    <a:pt x="66" y="167"/>
                    <a:pt x="68" y="167"/>
                    <a:pt x="68" y="165"/>
                  </a:cubicBezTo>
                  <a:cubicBezTo>
                    <a:pt x="69" y="166"/>
                    <a:pt x="69" y="165"/>
                    <a:pt x="69" y="167"/>
                  </a:cubicBezTo>
                  <a:cubicBezTo>
                    <a:pt x="70" y="166"/>
                    <a:pt x="69" y="166"/>
                    <a:pt x="70" y="166"/>
                  </a:cubicBezTo>
                  <a:cubicBezTo>
                    <a:pt x="70" y="166"/>
                    <a:pt x="71" y="166"/>
                    <a:pt x="72" y="166"/>
                  </a:cubicBezTo>
                  <a:cubicBezTo>
                    <a:pt x="73" y="166"/>
                    <a:pt x="73" y="167"/>
                    <a:pt x="74" y="168"/>
                  </a:cubicBezTo>
                  <a:cubicBezTo>
                    <a:pt x="75" y="167"/>
                    <a:pt x="77" y="168"/>
                    <a:pt x="78" y="167"/>
                  </a:cubicBezTo>
                  <a:cubicBezTo>
                    <a:pt x="79" y="167"/>
                    <a:pt x="78" y="166"/>
                    <a:pt x="80" y="166"/>
                  </a:cubicBezTo>
                  <a:cubicBezTo>
                    <a:pt x="80" y="166"/>
                    <a:pt x="81" y="167"/>
                    <a:pt x="82" y="168"/>
                  </a:cubicBezTo>
                  <a:cubicBezTo>
                    <a:pt x="82" y="167"/>
                    <a:pt x="82" y="167"/>
                    <a:pt x="82" y="167"/>
                  </a:cubicBezTo>
                  <a:cubicBezTo>
                    <a:pt x="84" y="166"/>
                    <a:pt x="85" y="167"/>
                    <a:pt x="86" y="167"/>
                  </a:cubicBezTo>
                  <a:cubicBezTo>
                    <a:pt x="88" y="166"/>
                    <a:pt x="91" y="165"/>
                    <a:pt x="93" y="165"/>
                  </a:cubicBezTo>
                  <a:cubicBezTo>
                    <a:pt x="94" y="165"/>
                    <a:pt x="96" y="166"/>
                    <a:pt x="97" y="165"/>
                  </a:cubicBezTo>
                  <a:cubicBezTo>
                    <a:pt x="97" y="165"/>
                    <a:pt x="99" y="164"/>
                    <a:pt x="100" y="164"/>
                  </a:cubicBezTo>
                  <a:cubicBezTo>
                    <a:pt x="101" y="164"/>
                    <a:pt x="102" y="165"/>
                    <a:pt x="103" y="164"/>
                  </a:cubicBezTo>
                  <a:cubicBezTo>
                    <a:pt x="104" y="164"/>
                    <a:pt x="105" y="163"/>
                    <a:pt x="106" y="163"/>
                  </a:cubicBezTo>
                  <a:cubicBezTo>
                    <a:pt x="107" y="162"/>
                    <a:pt x="107" y="164"/>
                    <a:pt x="109" y="163"/>
                  </a:cubicBezTo>
                  <a:cubicBezTo>
                    <a:pt x="109" y="163"/>
                    <a:pt x="110" y="162"/>
                    <a:pt x="110" y="162"/>
                  </a:cubicBezTo>
                  <a:cubicBezTo>
                    <a:pt x="111" y="162"/>
                    <a:pt x="112" y="162"/>
                    <a:pt x="112" y="162"/>
                  </a:cubicBezTo>
                  <a:cubicBezTo>
                    <a:pt x="112" y="162"/>
                    <a:pt x="112" y="162"/>
                    <a:pt x="112" y="161"/>
                  </a:cubicBezTo>
                  <a:cubicBezTo>
                    <a:pt x="115" y="160"/>
                    <a:pt x="116" y="162"/>
                    <a:pt x="118" y="161"/>
                  </a:cubicBezTo>
                  <a:cubicBezTo>
                    <a:pt x="119" y="161"/>
                    <a:pt x="121" y="160"/>
                    <a:pt x="121" y="159"/>
                  </a:cubicBezTo>
                  <a:cubicBezTo>
                    <a:pt x="122" y="159"/>
                    <a:pt x="123" y="160"/>
                    <a:pt x="124" y="159"/>
                  </a:cubicBezTo>
                  <a:cubicBezTo>
                    <a:pt x="125" y="158"/>
                    <a:pt x="125" y="158"/>
                    <a:pt x="125" y="156"/>
                  </a:cubicBezTo>
                  <a:cubicBezTo>
                    <a:pt x="126" y="156"/>
                    <a:pt x="125" y="156"/>
                    <a:pt x="126" y="156"/>
                  </a:cubicBezTo>
                  <a:cubicBezTo>
                    <a:pt x="126" y="157"/>
                    <a:pt x="127" y="157"/>
                    <a:pt x="127" y="158"/>
                  </a:cubicBezTo>
                  <a:cubicBezTo>
                    <a:pt x="128" y="158"/>
                    <a:pt x="129" y="158"/>
                    <a:pt x="130" y="157"/>
                  </a:cubicBezTo>
                  <a:cubicBezTo>
                    <a:pt x="130" y="157"/>
                    <a:pt x="130" y="157"/>
                    <a:pt x="130" y="156"/>
                  </a:cubicBezTo>
                  <a:cubicBezTo>
                    <a:pt x="131" y="156"/>
                    <a:pt x="131" y="158"/>
                    <a:pt x="132" y="157"/>
                  </a:cubicBezTo>
                  <a:cubicBezTo>
                    <a:pt x="134" y="157"/>
                    <a:pt x="137" y="155"/>
                    <a:pt x="138" y="154"/>
                  </a:cubicBezTo>
                  <a:cubicBezTo>
                    <a:pt x="138" y="153"/>
                    <a:pt x="138" y="153"/>
                    <a:pt x="138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8" y="152"/>
                    <a:pt x="138" y="152"/>
                    <a:pt x="139" y="152"/>
                  </a:cubicBezTo>
                  <a:cubicBezTo>
                    <a:pt x="139" y="152"/>
                    <a:pt x="139" y="153"/>
                    <a:pt x="140" y="154"/>
                  </a:cubicBezTo>
                  <a:cubicBezTo>
                    <a:pt x="140" y="154"/>
                    <a:pt x="147" y="152"/>
                    <a:pt x="148" y="152"/>
                  </a:cubicBezTo>
                  <a:cubicBezTo>
                    <a:pt x="148" y="150"/>
                    <a:pt x="149" y="149"/>
                    <a:pt x="150" y="149"/>
                  </a:cubicBezTo>
                  <a:cubicBezTo>
                    <a:pt x="150" y="148"/>
                    <a:pt x="150" y="148"/>
                    <a:pt x="150" y="148"/>
                  </a:cubicBezTo>
                  <a:cubicBezTo>
                    <a:pt x="150" y="148"/>
                    <a:pt x="151" y="148"/>
                    <a:pt x="151" y="148"/>
                  </a:cubicBezTo>
                  <a:cubicBezTo>
                    <a:pt x="151" y="148"/>
                    <a:pt x="152" y="147"/>
                    <a:pt x="154" y="147"/>
                  </a:cubicBezTo>
                  <a:cubicBezTo>
                    <a:pt x="155" y="144"/>
                    <a:pt x="156" y="144"/>
                    <a:pt x="156" y="142"/>
                  </a:cubicBezTo>
                  <a:cubicBezTo>
                    <a:pt x="157" y="140"/>
                    <a:pt x="157" y="139"/>
                    <a:pt x="157" y="137"/>
                  </a:cubicBezTo>
                  <a:cubicBezTo>
                    <a:pt x="157" y="136"/>
                    <a:pt x="158" y="136"/>
                    <a:pt x="158" y="136"/>
                  </a:cubicBezTo>
                  <a:cubicBezTo>
                    <a:pt x="159" y="135"/>
                    <a:pt x="159" y="133"/>
                    <a:pt x="159" y="132"/>
                  </a:cubicBezTo>
                  <a:cubicBezTo>
                    <a:pt x="160" y="131"/>
                    <a:pt x="160" y="131"/>
                    <a:pt x="161" y="131"/>
                  </a:cubicBezTo>
                  <a:cubicBezTo>
                    <a:pt x="162" y="131"/>
                    <a:pt x="162" y="131"/>
                    <a:pt x="163" y="131"/>
                  </a:cubicBezTo>
                  <a:cubicBezTo>
                    <a:pt x="164" y="130"/>
                    <a:pt x="164" y="129"/>
                    <a:pt x="164" y="127"/>
                  </a:cubicBezTo>
                  <a:cubicBezTo>
                    <a:pt x="165" y="126"/>
                    <a:pt x="167" y="124"/>
                    <a:pt x="168" y="124"/>
                  </a:cubicBezTo>
                  <a:cubicBezTo>
                    <a:pt x="167" y="122"/>
                    <a:pt x="168" y="123"/>
                    <a:pt x="167" y="123"/>
                  </a:cubicBezTo>
                  <a:cubicBezTo>
                    <a:pt x="168" y="122"/>
                    <a:pt x="168" y="122"/>
                    <a:pt x="170" y="122"/>
                  </a:cubicBezTo>
                  <a:cubicBezTo>
                    <a:pt x="170" y="119"/>
                    <a:pt x="169" y="121"/>
                    <a:pt x="172" y="120"/>
                  </a:cubicBezTo>
                  <a:cubicBezTo>
                    <a:pt x="172" y="119"/>
                    <a:pt x="172" y="119"/>
                    <a:pt x="172" y="119"/>
                  </a:cubicBezTo>
                  <a:cubicBezTo>
                    <a:pt x="172" y="119"/>
                    <a:pt x="171" y="118"/>
                    <a:pt x="171" y="118"/>
                  </a:cubicBezTo>
                  <a:cubicBezTo>
                    <a:pt x="170" y="117"/>
                    <a:pt x="171" y="117"/>
                    <a:pt x="171" y="116"/>
                  </a:cubicBezTo>
                  <a:cubicBezTo>
                    <a:pt x="171" y="115"/>
                    <a:pt x="171" y="115"/>
                    <a:pt x="171" y="115"/>
                  </a:cubicBezTo>
                  <a:cubicBezTo>
                    <a:pt x="172" y="115"/>
                    <a:pt x="171" y="115"/>
                    <a:pt x="172" y="116"/>
                  </a:cubicBezTo>
                  <a:cubicBezTo>
                    <a:pt x="173" y="115"/>
                    <a:pt x="173" y="115"/>
                    <a:pt x="174" y="113"/>
                  </a:cubicBezTo>
                  <a:cubicBezTo>
                    <a:pt x="174" y="113"/>
                    <a:pt x="174" y="113"/>
                    <a:pt x="175" y="113"/>
                  </a:cubicBezTo>
                  <a:cubicBezTo>
                    <a:pt x="175" y="113"/>
                    <a:pt x="175" y="112"/>
                    <a:pt x="175" y="112"/>
                  </a:cubicBezTo>
                  <a:cubicBezTo>
                    <a:pt x="173" y="112"/>
                    <a:pt x="171" y="111"/>
                    <a:pt x="170" y="11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5378" name="Freeform 1294"/>
            <p:cNvSpPr>
              <a:spLocks/>
            </p:cNvSpPr>
            <p:nvPr/>
          </p:nvSpPr>
          <p:spPr bwMode="auto">
            <a:xfrm>
              <a:off x="4657725" y="4001086"/>
              <a:ext cx="377825" cy="506413"/>
            </a:xfrm>
            <a:custGeom>
              <a:avLst/>
              <a:gdLst>
                <a:gd name="T0" fmla="*/ 100 w 101"/>
                <a:gd name="T1" fmla="*/ 53 h 135"/>
                <a:gd name="T2" fmla="*/ 87 w 101"/>
                <a:gd name="T3" fmla="*/ 21 h 135"/>
                <a:gd name="T4" fmla="*/ 82 w 101"/>
                <a:gd name="T5" fmla="*/ 17 h 135"/>
                <a:gd name="T6" fmla="*/ 73 w 101"/>
                <a:gd name="T7" fmla="*/ 11 h 135"/>
                <a:gd name="T8" fmla="*/ 63 w 101"/>
                <a:gd name="T9" fmla="*/ 3 h 135"/>
                <a:gd name="T10" fmla="*/ 48 w 101"/>
                <a:gd name="T11" fmla="*/ 0 h 135"/>
                <a:gd name="T12" fmla="*/ 37 w 101"/>
                <a:gd name="T13" fmla="*/ 2 h 135"/>
                <a:gd name="T14" fmla="*/ 27 w 101"/>
                <a:gd name="T15" fmla="*/ 17 h 135"/>
                <a:gd name="T16" fmla="*/ 37 w 101"/>
                <a:gd name="T17" fmla="*/ 19 h 135"/>
                <a:gd name="T18" fmla="*/ 40 w 101"/>
                <a:gd name="T19" fmla="*/ 22 h 135"/>
                <a:gd name="T20" fmla="*/ 47 w 101"/>
                <a:gd name="T21" fmla="*/ 26 h 135"/>
                <a:gd name="T22" fmla="*/ 53 w 101"/>
                <a:gd name="T23" fmla="*/ 32 h 135"/>
                <a:gd name="T24" fmla="*/ 61 w 101"/>
                <a:gd name="T25" fmla="*/ 42 h 135"/>
                <a:gd name="T26" fmla="*/ 61 w 101"/>
                <a:gd name="T27" fmla="*/ 65 h 135"/>
                <a:gd name="T28" fmla="*/ 58 w 101"/>
                <a:gd name="T29" fmla="*/ 79 h 135"/>
                <a:gd name="T30" fmla="*/ 45 w 101"/>
                <a:gd name="T31" fmla="*/ 93 h 135"/>
                <a:gd name="T32" fmla="*/ 34 w 101"/>
                <a:gd name="T33" fmla="*/ 86 h 135"/>
                <a:gd name="T34" fmla="*/ 31 w 101"/>
                <a:gd name="T35" fmla="*/ 70 h 135"/>
                <a:gd name="T36" fmla="*/ 33 w 101"/>
                <a:gd name="T37" fmla="*/ 65 h 135"/>
                <a:gd name="T38" fmla="*/ 32 w 101"/>
                <a:gd name="T39" fmla="*/ 58 h 135"/>
                <a:gd name="T40" fmla="*/ 32 w 101"/>
                <a:gd name="T41" fmla="*/ 51 h 135"/>
                <a:gd name="T42" fmla="*/ 33 w 101"/>
                <a:gd name="T43" fmla="*/ 44 h 135"/>
                <a:gd name="T44" fmla="*/ 28 w 101"/>
                <a:gd name="T45" fmla="*/ 31 h 135"/>
                <a:gd name="T46" fmla="*/ 21 w 101"/>
                <a:gd name="T47" fmla="*/ 9 h 135"/>
                <a:gd name="T48" fmla="*/ 18 w 101"/>
                <a:gd name="T49" fmla="*/ 9 h 135"/>
                <a:gd name="T50" fmla="*/ 14 w 101"/>
                <a:gd name="T51" fmla="*/ 17 h 135"/>
                <a:gd name="T52" fmla="*/ 11 w 101"/>
                <a:gd name="T53" fmla="*/ 26 h 135"/>
                <a:gd name="T54" fmla="*/ 8 w 101"/>
                <a:gd name="T55" fmla="*/ 30 h 135"/>
                <a:gd name="T56" fmla="*/ 7 w 101"/>
                <a:gd name="T57" fmla="*/ 35 h 135"/>
                <a:gd name="T58" fmla="*/ 4 w 101"/>
                <a:gd name="T59" fmla="*/ 44 h 135"/>
                <a:gd name="T60" fmla="*/ 2 w 101"/>
                <a:gd name="T61" fmla="*/ 63 h 135"/>
                <a:gd name="T62" fmla="*/ 0 w 101"/>
                <a:gd name="T63" fmla="*/ 73 h 135"/>
                <a:gd name="T64" fmla="*/ 2 w 101"/>
                <a:gd name="T65" fmla="*/ 91 h 135"/>
                <a:gd name="T66" fmla="*/ 4 w 101"/>
                <a:gd name="T67" fmla="*/ 99 h 135"/>
                <a:gd name="T68" fmla="*/ 3 w 101"/>
                <a:gd name="T69" fmla="*/ 104 h 135"/>
                <a:gd name="T70" fmla="*/ 8 w 101"/>
                <a:gd name="T71" fmla="*/ 108 h 135"/>
                <a:gd name="T72" fmla="*/ 6 w 101"/>
                <a:gd name="T73" fmla="*/ 116 h 135"/>
                <a:gd name="T74" fmla="*/ 18 w 101"/>
                <a:gd name="T75" fmla="*/ 126 h 135"/>
                <a:gd name="T76" fmla="*/ 29 w 101"/>
                <a:gd name="T77" fmla="*/ 126 h 135"/>
                <a:gd name="T78" fmla="*/ 40 w 101"/>
                <a:gd name="T79" fmla="*/ 123 h 135"/>
                <a:gd name="T80" fmla="*/ 41 w 101"/>
                <a:gd name="T81" fmla="*/ 121 h 135"/>
                <a:gd name="T82" fmla="*/ 41 w 101"/>
                <a:gd name="T83" fmla="*/ 118 h 135"/>
                <a:gd name="T84" fmla="*/ 48 w 101"/>
                <a:gd name="T85" fmla="*/ 121 h 135"/>
                <a:gd name="T86" fmla="*/ 54 w 101"/>
                <a:gd name="T87" fmla="*/ 133 h 135"/>
                <a:gd name="T88" fmla="*/ 59 w 101"/>
                <a:gd name="T89" fmla="*/ 133 h 135"/>
                <a:gd name="T90" fmla="*/ 64 w 101"/>
                <a:gd name="T91" fmla="*/ 133 h 135"/>
                <a:gd name="T92" fmla="*/ 71 w 101"/>
                <a:gd name="T93" fmla="*/ 129 h 135"/>
                <a:gd name="T94" fmla="*/ 79 w 101"/>
                <a:gd name="T95" fmla="*/ 123 h 135"/>
                <a:gd name="T96" fmla="*/ 87 w 101"/>
                <a:gd name="T97" fmla="*/ 122 h 135"/>
                <a:gd name="T98" fmla="*/ 90 w 101"/>
                <a:gd name="T99" fmla="*/ 116 h 135"/>
                <a:gd name="T100" fmla="*/ 94 w 101"/>
                <a:gd name="T101" fmla="*/ 101 h 135"/>
                <a:gd name="T102" fmla="*/ 100 w 101"/>
                <a:gd name="T103" fmla="*/ 76 h 135"/>
                <a:gd name="T104" fmla="*/ 100 w 101"/>
                <a:gd name="T105" fmla="*/ 62 h 13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01"/>
                <a:gd name="T160" fmla="*/ 0 h 135"/>
                <a:gd name="T161" fmla="*/ 101 w 101"/>
                <a:gd name="T162" fmla="*/ 135 h 135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01" h="135">
                  <a:moveTo>
                    <a:pt x="101" y="60"/>
                  </a:moveTo>
                  <a:cubicBezTo>
                    <a:pt x="100" y="58"/>
                    <a:pt x="100" y="56"/>
                    <a:pt x="99" y="54"/>
                  </a:cubicBezTo>
                  <a:cubicBezTo>
                    <a:pt x="100" y="53"/>
                    <a:pt x="100" y="53"/>
                    <a:pt x="100" y="53"/>
                  </a:cubicBezTo>
                  <a:cubicBezTo>
                    <a:pt x="99" y="52"/>
                    <a:pt x="99" y="50"/>
                    <a:pt x="98" y="49"/>
                  </a:cubicBezTo>
                  <a:cubicBezTo>
                    <a:pt x="98" y="45"/>
                    <a:pt x="95" y="36"/>
                    <a:pt x="94" y="34"/>
                  </a:cubicBezTo>
                  <a:cubicBezTo>
                    <a:pt x="91" y="30"/>
                    <a:pt x="90" y="24"/>
                    <a:pt x="87" y="21"/>
                  </a:cubicBezTo>
                  <a:cubicBezTo>
                    <a:pt x="86" y="21"/>
                    <a:pt x="86" y="21"/>
                    <a:pt x="85" y="21"/>
                  </a:cubicBezTo>
                  <a:cubicBezTo>
                    <a:pt x="84" y="20"/>
                    <a:pt x="85" y="18"/>
                    <a:pt x="84" y="17"/>
                  </a:cubicBezTo>
                  <a:cubicBezTo>
                    <a:pt x="83" y="17"/>
                    <a:pt x="83" y="17"/>
                    <a:pt x="82" y="17"/>
                  </a:cubicBezTo>
                  <a:cubicBezTo>
                    <a:pt x="83" y="14"/>
                    <a:pt x="80" y="14"/>
                    <a:pt x="78" y="13"/>
                  </a:cubicBezTo>
                  <a:cubicBezTo>
                    <a:pt x="78" y="12"/>
                    <a:pt x="78" y="12"/>
                    <a:pt x="79" y="12"/>
                  </a:cubicBezTo>
                  <a:cubicBezTo>
                    <a:pt x="77" y="11"/>
                    <a:pt x="75" y="11"/>
                    <a:pt x="73" y="11"/>
                  </a:cubicBezTo>
                  <a:cubicBezTo>
                    <a:pt x="72" y="10"/>
                    <a:pt x="70" y="6"/>
                    <a:pt x="68" y="6"/>
                  </a:cubicBezTo>
                  <a:cubicBezTo>
                    <a:pt x="68" y="6"/>
                    <a:pt x="67" y="6"/>
                    <a:pt x="66" y="6"/>
                  </a:cubicBezTo>
                  <a:cubicBezTo>
                    <a:pt x="65" y="5"/>
                    <a:pt x="64" y="4"/>
                    <a:pt x="63" y="3"/>
                  </a:cubicBezTo>
                  <a:cubicBezTo>
                    <a:pt x="63" y="3"/>
                    <a:pt x="62" y="4"/>
                    <a:pt x="61" y="4"/>
                  </a:cubicBezTo>
                  <a:cubicBezTo>
                    <a:pt x="60" y="4"/>
                    <a:pt x="59" y="2"/>
                    <a:pt x="59" y="2"/>
                  </a:cubicBezTo>
                  <a:cubicBezTo>
                    <a:pt x="55" y="1"/>
                    <a:pt x="51" y="1"/>
                    <a:pt x="48" y="0"/>
                  </a:cubicBezTo>
                  <a:cubicBezTo>
                    <a:pt x="44" y="0"/>
                    <a:pt x="42" y="3"/>
                    <a:pt x="39" y="0"/>
                  </a:cubicBezTo>
                  <a:cubicBezTo>
                    <a:pt x="38" y="1"/>
                    <a:pt x="38" y="0"/>
                    <a:pt x="38" y="2"/>
                  </a:cubicBezTo>
                  <a:cubicBezTo>
                    <a:pt x="38" y="2"/>
                    <a:pt x="37" y="2"/>
                    <a:pt x="37" y="2"/>
                  </a:cubicBezTo>
                  <a:cubicBezTo>
                    <a:pt x="37" y="8"/>
                    <a:pt x="30" y="10"/>
                    <a:pt x="28" y="14"/>
                  </a:cubicBezTo>
                  <a:cubicBezTo>
                    <a:pt x="28" y="14"/>
                    <a:pt x="27" y="14"/>
                    <a:pt x="27" y="15"/>
                  </a:cubicBezTo>
                  <a:cubicBezTo>
                    <a:pt x="27" y="15"/>
                    <a:pt x="27" y="16"/>
                    <a:pt x="27" y="17"/>
                  </a:cubicBezTo>
                  <a:cubicBezTo>
                    <a:pt x="28" y="16"/>
                    <a:pt x="29" y="16"/>
                    <a:pt x="29" y="16"/>
                  </a:cubicBezTo>
                  <a:cubicBezTo>
                    <a:pt x="31" y="17"/>
                    <a:pt x="32" y="18"/>
                    <a:pt x="34" y="19"/>
                  </a:cubicBezTo>
                  <a:cubicBezTo>
                    <a:pt x="35" y="20"/>
                    <a:pt x="36" y="19"/>
                    <a:pt x="37" y="19"/>
                  </a:cubicBezTo>
                  <a:cubicBezTo>
                    <a:pt x="37" y="20"/>
                    <a:pt x="38" y="21"/>
                    <a:pt x="38" y="21"/>
                  </a:cubicBezTo>
                  <a:cubicBezTo>
                    <a:pt x="39" y="21"/>
                    <a:pt x="39" y="21"/>
                    <a:pt x="40" y="21"/>
                  </a:cubicBezTo>
                  <a:cubicBezTo>
                    <a:pt x="40" y="21"/>
                    <a:pt x="40" y="22"/>
                    <a:pt x="40" y="22"/>
                  </a:cubicBezTo>
                  <a:cubicBezTo>
                    <a:pt x="41" y="22"/>
                    <a:pt x="42" y="22"/>
                    <a:pt x="43" y="22"/>
                  </a:cubicBezTo>
                  <a:cubicBezTo>
                    <a:pt x="43" y="23"/>
                    <a:pt x="43" y="23"/>
                    <a:pt x="44" y="24"/>
                  </a:cubicBezTo>
                  <a:cubicBezTo>
                    <a:pt x="44" y="25"/>
                    <a:pt x="47" y="25"/>
                    <a:pt x="47" y="26"/>
                  </a:cubicBezTo>
                  <a:cubicBezTo>
                    <a:pt x="47" y="26"/>
                    <a:pt x="47" y="26"/>
                    <a:pt x="47" y="27"/>
                  </a:cubicBezTo>
                  <a:cubicBezTo>
                    <a:pt x="49" y="28"/>
                    <a:pt x="51" y="28"/>
                    <a:pt x="52" y="30"/>
                  </a:cubicBezTo>
                  <a:cubicBezTo>
                    <a:pt x="52" y="30"/>
                    <a:pt x="52" y="31"/>
                    <a:pt x="53" y="32"/>
                  </a:cubicBezTo>
                  <a:cubicBezTo>
                    <a:pt x="53" y="33"/>
                    <a:pt x="56" y="34"/>
                    <a:pt x="57" y="35"/>
                  </a:cubicBezTo>
                  <a:cubicBezTo>
                    <a:pt x="57" y="37"/>
                    <a:pt x="57" y="38"/>
                    <a:pt x="58" y="40"/>
                  </a:cubicBezTo>
                  <a:cubicBezTo>
                    <a:pt x="58" y="41"/>
                    <a:pt x="61" y="41"/>
                    <a:pt x="61" y="42"/>
                  </a:cubicBezTo>
                  <a:cubicBezTo>
                    <a:pt x="62" y="43"/>
                    <a:pt x="63" y="51"/>
                    <a:pt x="63" y="51"/>
                  </a:cubicBezTo>
                  <a:cubicBezTo>
                    <a:pt x="64" y="53"/>
                    <a:pt x="64" y="55"/>
                    <a:pt x="64" y="57"/>
                  </a:cubicBezTo>
                  <a:cubicBezTo>
                    <a:pt x="64" y="59"/>
                    <a:pt x="61" y="64"/>
                    <a:pt x="61" y="65"/>
                  </a:cubicBezTo>
                  <a:cubicBezTo>
                    <a:pt x="61" y="67"/>
                    <a:pt x="63" y="71"/>
                    <a:pt x="63" y="72"/>
                  </a:cubicBezTo>
                  <a:cubicBezTo>
                    <a:pt x="63" y="75"/>
                    <a:pt x="62" y="75"/>
                    <a:pt x="62" y="78"/>
                  </a:cubicBezTo>
                  <a:cubicBezTo>
                    <a:pt x="60" y="79"/>
                    <a:pt x="60" y="79"/>
                    <a:pt x="58" y="79"/>
                  </a:cubicBezTo>
                  <a:cubicBezTo>
                    <a:pt x="58" y="80"/>
                    <a:pt x="58" y="80"/>
                    <a:pt x="58" y="81"/>
                  </a:cubicBezTo>
                  <a:cubicBezTo>
                    <a:pt x="58" y="81"/>
                    <a:pt x="57" y="81"/>
                    <a:pt x="57" y="81"/>
                  </a:cubicBezTo>
                  <a:cubicBezTo>
                    <a:pt x="56" y="85"/>
                    <a:pt x="51" y="93"/>
                    <a:pt x="45" y="93"/>
                  </a:cubicBezTo>
                  <a:cubicBezTo>
                    <a:pt x="42" y="93"/>
                    <a:pt x="39" y="90"/>
                    <a:pt x="38" y="90"/>
                  </a:cubicBezTo>
                  <a:cubicBezTo>
                    <a:pt x="37" y="88"/>
                    <a:pt x="36" y="87"/>
                    <a:pt x="35" y="85"/>
                  </a:cubicBezTo>
                  <a:cubicBezTo>
                    <a:pt x="35" y="85"/>
                    <a:pt x="35" y="86"/>
                    <a:pt x="34" y="86"/>
                  </a:cubicBezTo>
                  <a:cubicBezTo>
                    <a:pt x="33" y="85"/>
                    <a:pt x="33" y="84"/>
                    <a:pt x="31" y="84"/>
                  </a:cubicBezTo>
                  <a:cubicBezTo>
                    <a:pt x="31" y="79"/>
                    <a:pt x="31" y="76"/>
                    <a:pt x="32" y="72"/>
                  </a:cubicBezTo>
                  <a:cubicBezTo>
                    <a:pt x="32" y="72"/>
                    <a:pt x="31" y="71"/>
                    <a:pt x="31" y="70"/>
                  </a:cubicBezTo>
                  <a:cubicBezTo>
                    <a:pt x="31" y="69"/>
                    <a:pt x="33" y="68"/>
                    <a:pt x="33" y="68"/>
                  </a:cubicBezTo>
                  <a:cubicBezTo>
                    <a:pt x="32" y="68"/>
                    <a:pt x="32" y="67"/>
                    <a:pt x="32" y="67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2" y="63"/>
                    <a:pt x="32" y="62"/>
                  </a:cubicBezTo>
                  <a:cubicBezTo>
                    <a:pt x="32" y="62"/>
                    <a:pt x="33" y="61"/>
                    <a:pt x="33" y="61"/>
                  </a:cubicBezTo>
                  <a:cubicBezTo>
                    <a:pt x="33" y="60"/>
                    <a:pt x="32" y="59"/>
                    <a:pt x="32" y="58"/>
                  </a:cubicBezTo>
                  <a:cubicBezTo>
                    <a:pt x="32" y="57"/>
                    <a:pt x="33" y="55"/>
                    <a:pt x="33" y="55"/>
                  </a:cubicBezTo>
                  <a:cubicBezTo>
                    <a:pt x="33" y="54"/>
                    <a:pt x="32" y="54"/>
                    <a:pt x="32" y="53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3" y="50"/>
                    <a:pt x="32" y="49"/>
                  </a:cubicBezTo>
                  <a:cubicBezTo>
                    <a:pt x="33" y="48"/>
                    <a:pt x="33" y="47"/>
                    <a:pt x="33" y="44"/>
                  </a:cubicBezTo>
                  <a:cubicBezTo>
                    <a:pt x="32" y="43"/>
                    <a:pt x="31" y="39"/>
                    <a:pt x="30" y="36"/>
                  </a:cubicBezTo>
                  <a:cubicBezTo>
                    <a:pt x="29" y="35"/>
                    <a:pt x="30" y="32"/>
                    <a:pt x="29" y="31"/>
                  </a:cubicBezTo>
                  <a:cubicBezTo>
                    <a:pt x="29" y="31"/>
                    <a:pt x="28" y="31"/>
                    <a:pt x="28" y="31"/>
                  </a:cubicBezTo>
                  <a:cubicBezTo>
                    <a:pt x="28" y="31"/>
                    <a:pt x="27" y="29"/>
                    <a:pt x="27" y="29"/>
                  </a:cubicBezTo>
                  <a:cubicBezTo>
                    <a:pt x="27" y="27"/>
                    <a:pt x="27" y="26"/>
                    <a:pt x="27" y="24"/>
                  </a:cubicBezTo>
                  <a:cubicBezTo>
                    <a:pt x="25" y="21"/>
                    <a:pt x="23" y="11"/>
                    <a:pt x="21" y="9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8"/>
                    <a:pt x="20" y="9"/>
                    <a:pt x="20" y="9"/>
                  </a:cubicBezTo>
                  <a:cubicBezTo>
                    <a:pt x="19" y="9"/>
                    <a:pt x="19" y="8"/>
                    <a:pt x="18" y="9"/>
                  </a:cubicBezTo>
                  <a:cubicBezTo>
                    <a:pt x="16" y="10"/>
                    <a:pt x="16" y="13"/>
                    <a:pt x="15" y="15"/>
                  </a:cubicBezTo>
                  <a:cubicBezTo>
                    <a:pt x="14" y="16"/>
                    <a:pt x="15" y="15"/>
                    <a:pt x="14" y="15"/>
                  </a:cubicBezTo>
                  <a:cubicBezTo>
                    <a:pt x="14" y="17"/>
                    <a:pt x="13" y="16"/>
                    <a:pt x="14" y="17"/>
                  </a:cubicBezTo>
                  <a:cubicBezTo>
                    <a:pt x="13" y="17"/>
                    <a:pt x="13" y="17"/>
                    <a:pt x="12" y="17"/>
                  </a:cubicBezTo>
                  <a:cubicBezTo>
                    <a:pt x="12" y="20"/>
                    <a:pt x="11" y="22"/>
                    <a:pt x="11" y="24"/>
                  </a:cubicBezTo>
                  <a:cubicBezTo>
                    <a:pt x="11" y="24"/>
                    <a:pt x="11" y="25"/>
                    <a:pt x="11" y="26"/>
                  </a:cubicBezTo>
                  <a:cubicBezTo>
                    <a:pt x="10" y="26"/>
                    <a:pt x="10" y="27"/>
                    <a:pt x="9" y="27"/>
                  </a:cubicBezTo>
                  <a:cubicBezTo>
                    <a:pt x="9" y="28"/>
                    <a:pt x="9" y="28"/>
                    <a:pt x="9" y="29"/>
                  </a:cubicBezTo>
                  <a:cubicBezTo>
                    <a:pt x="9" y="29"/>
                    <a:pt x="8" y="29"/>
                    <a:pt x="8" y="30"/>
                  </a:cubicBezTo>
                  <a:cubicBezTo>
                    <a:pt x="8" y="31"/>
                    <a:pt x="8" y="31"/>
                    <a:pt x="8" y="32"/>
                  </a:cubicBezTo>
                  <a:cubicBezTo>
                    <a:pt x="8" y="32"/>
                    <a:pt x="7" y="33"/>
                    <a:pt x="7" y="33"/>
                  </a:cubicBezTo>
                  <a:cubicBezTo>
                    <a:pt x="7" y="34"/>
                    <a:pt x="7" y="35"/>
                    <a:pt x="7" y="35"/>
                  </a:cubicBezTo>
                  <a:cubicBezTo>
                    <a:pt x="7" y="36"/>
                    <a:pt x="6" y="36"/>
                    <a:pt x="6" y="37"/>
                  </a:cubicBezTo>
                  <a:cubicBezTo>
                    <a:pt x="5" y="39"/>
                    <a:pt x="7" y="43"/>
                    <a:pt x="6" y="44"/>
                  </a:cubicBezTo>
                  <a:cubicBezTo>
                    <a:pt x="5" y="45"/>
                    <a:pt x="5" y="45"/>
                    <a:pt x="4" y="44"/>
                  </a:cubicBezTo>
                  <a:cubicBezTo>
                    <a:pt x="4" y="46"/>
                    <a:pt x="2" y="49"/>
                    <a:pt x="3" y="51"/>
                  </a:cubicBezTo>
                  <a:cubicBezTo>
                    <a:pt x="3" y="52"/>
                    <a:pt x="3" y="51"/>
                    <a:pt x="2" y="52"/>
                  </a:cubicBezTo>
                  <a:cubicBezTo>
                    <a:pt x="2" y="54"/>
                    <a:pt x="2" y="61"/>
                    <a:pt x="2" y="63"/>
                  </a:cubicBezTo>
                  <a:cubicBezTo>
                    <a:pt x="1" y="63"/>
                    <a:pt x="0" y="64"/>
                    <a:pt x="0" y="65"/>
                  </a:cubicBezTo>
                  <a:cubicBezTo>
                    <a:pt x="0" y="66"/>
                    <a:pt x="0" y="68"/>
                    <a:pt x="1" y="69"/>
                  </a:cubicBezTo>
                  <a:cubicBezTo>
                    <a:pt x="1" y="70"/>
                    <a:pt x="0" y="72"/>
                    <a:pt x="0" y="73"/>
                  </a:cubicBezTo>
                  <a:cubicBezTo>
                    <a:pt x="0" y="75"/>
                    <a:pt x="1" y="74"/>
                    <a:pt x="1" y="75"/>
                  </a:cubicBezTo>
                  <a:cubicBezTo>
                    <a:pt x="1" y="75"/>
                    <a:pt x="2" y="81"/>
                    <a:pt x="2" y="82"/>
                  </a:cubicBezTo>
                  <a:cubicBezTo>
                    <a:pt x="1" y="86"/>
                    <a:pt x="4" y="88"/>
                    <a:pt x="2" y="91"/>
                  </a:cubicBezTo>
                  <a:cubicBezTo>
                    <a:pt x="3" y="93"/>
                    <a:pt x="3" y="93"/>
                    <a:pt x="4" y="94"/>
                  </a:cubicBezTo>
                  <a:cubicBezTo>
                    <a:pt x="4" y="95"/>
                    <a:pt x="3" y="96"/>
                    <a:pt x="3" y="97"/>
                  </a:cubicBezTo>
                  <a:cubicBezTo>
                    <a:pt x="3" y="98"/>
                    <a:pt x="3" y="99"/>
                    <a:pt x="4" y="99"/>
                  </a:cubicBezTo>
                  <a:cubicBezTo>
                    <a:pt x="3" y="101"/>
                    <a:pt x="3" y="101"/>
                    <a:pt x="3" y="101"/>
                  </a:cubicBezTo>
                  <a:cubicBezTo>
                    <a:pt x="3" y="101"/>
                    <a:pt x="3" y="101"/>
                    <a:pt x="4" y="102"/>
                  </a:cubicBezTo>
                  <a:cubicBezTo>
                    <a:pt x="3" y="102"/>
                    <a:pt x="2" y="102"/>
                    <a:pt x="3" y="104"/>
                  </a:cubicBezTo>
                  <a:cubicBezTo>
                    <a:pt x="3" y="104"/>
                    <a:pt x="4" y="104"/>
                    <a:pt x="4" y="105"/>
                  </a:cubicBezTo>
                  <a:cubicBezTo>
                    <a:pt x="4" y="106"/>
                    <a:pt x="4" y="107"/>
                    <a:pt x="5" y="108"/>
                  </a:cubicBezTo>
                  <a:cubicBezTo>
                    <a:pt x="6" y="108"/>
                    <a:pt x="7" y="108"/>
                    <a:pt x="8" y="108"/>
                  </a:cubicBezTo>
                  <a:cubicBezTo>
                    <a:pt x="7" y="109"/>
                    <a:pt x="7" y="109"/>
                    <a:pt x="6" y="109"/>
                  </a:cubicBezTo>
                  <a:cubicBezTo>
                    <a:pt x="6" y="110"/>
                    <a:pt x="7" y="112"/>
                    <a:pt x="7" y="113"/>
                  </a:cubicBezTo>
                  <a:cubicBezTo>
                    <a:pt x="7" y="114"/>
                    <a:pt x="6" y="115"/>
                    <a:pt x="6" y="116"/>
                  </a:cubicBezTo>
                  <a:cubicBezTo>
                    <a:pt x="7" y="117"/>
                    <a:pt x="7" y="118"/>
                    <a:pt x="8" y="119"/>
                  </a:cubicBezTo>
                  <a:cubicBezTo>
                    <a:pt x="9" y="119"/>
                    <a:pt x="9" y="120"/>
                    <a:pt x="10" y="120"/>
                  </a:cubicBezTo>
                  <a:cubicBezTo>
                    <a:pt x="13" y="123"/>
                    <a:pt x="15" y="124"/>
                    <a:pt x="18" y="126"/>
                  </a:cubicBezTo>
                  <a:cubicBezTo>
                    <a:pt x="18" y="126"/>
                    <a:pt x="18" y="126"/>
                    <a:pt x="18" y="127"/>
                  </a:cubicBezTo>
                  <a:cubicBezTo>
                    <a:pt x="18" y="127"/>
                    <a:pt x="22" y="126"/>
                    <a:pt x="23" y="126"/>
                  </a:cubicBezTo>
                  <a:cubicBezTo>
                    <a:pt x="25" y="125"/>
                    <a:pt x="29" y="131"/>
                    <a:pt x="29" y="126"/>
                  </a:cubicBezTo>
                  <a:cubicBezTo>
                    <a:pt x="31" y="126"/>
                    <a:pt x="32" y="127"/>
                    <a:pt x="34" y="127"/>
                  </a:cubicBezTo>
                  <a:cubicBezTo>
                    <a:pt x="36" y="127"/>
                    <a:pt x="36" y="126"/>
                    <a:pt x="38" y="126"/>
                  </a:cubicBezTo>
                  <a:cubicBezTo>
                    <a:pt x="38" y="124"/>
                    <a:pt x="38" y="124"/>
                    <a:pt x="40" y="123"/>
                  </a:cubicBezTo>
                  <a:cubicBezTo>
                    <a:pt x="40" y="122"/>
                    <a:pt x="40" y="122"/>
                    <a:pt x="39" y="122"/>
                  </a:cubicBezTo>
                  <a:cubicBezTo>
                    <a:pt x="39" y="122"/>
                    <a:pt x="39" y="121"/>
                    <a:pt x="39" y="121"/>
                  </a:cubicBezTo>
                  <a:cubicBezTo>
                    <a:pt x="40" y="121"/>
                    <a:pt x="40" y="121"/>
                    <a:pt x="41" y="121"/>
                  </a:cubicBezTo>
                  <a:cubicBezTo>
                    <a:pt x="42" y="120"/>
                    <a:pt x="41" y="120"/>
                    <a:pt x="41" y="118"/>
                  </a:cubicBezTo>
                  <a:cubicBezTo>
                    <a:pt x="41" y="118"/>
                    <a:pt x="41" y="118"/>
                    <a:pt x="41" y="118"/>
                  </a:cubicBezTo>
                  <a:cubicBezTo>
                    <a:pt x="41" y="118"/>
                    <a:pt x="41" y="118"/>
                    <a:pt x="41" y="118"/>
                  </a:cubicBezTo>
                  <a:cubicBezTo>
                    <a:pt x="44" y="117"/>
                    <a:pt x="44" y="120"/>
                    <a:pt x="46" y="120"/>
                  </a:cubicBezTo>
                  <a:cubicBezTo>
                    <a:pt x="46" y="120"/>
                    <a:pt x="47" y="119"/>
                    <a:pt x="48" y="120"/>
                  </a:cubicBezTo>
                  <a:cubicBezTo>
                    <a:pt x="48" y="120"/>
                    <a:pt x="48" y="121"/>
                    <a:pt x="48" y="121"/>
                  </a:cubicBezTo>
                  <a:cubicBezTo>
                    <a:pt x="50" y="122"/>
                    <a:pt x="51" y="123"/>
                    <a:pt x="52" y="124"/>
                  </a:cubicBezTo>
                  <a:cubicBezTo>
                    <a:pt x="52" y="125"/>
                    <a:pt x="51" y="126"/>
                    <a:pt x="51" y="127"/>
                  </a:cubicBezTo>
                  <a:cubicBezTo>
                    <a:pt x="52" y="129"/>
                    <a:pt x="53" y="131"/>
                    <a:pt x="54" y="133"/>
                  </a:cubicBezTo>
                  <a:cubicBezTo>
                    <a:pt x="56" y="133"/>
                    <a:pt x="57" y="133"/>
                    <a:pt x="58" y="135"/>
                  </a:cubicBezTo>
                  <a:cubicBezTo>
                    <a:pt x="59" y="135"/>
                    <a:pt x="59" y="135"/>
                    <a:pt x="59" y="135"/>
                  </a:cubicBezTo>
                  <a:cubicBezTo>
                    <a:pt x="59" y="133"/>
                    <a:pt x="59" y="134"/>
                    <a:pt x="59" y="133"/>
                  </a:cubicBezTo>
                  <a:cubicBezTo>
                    <a:pt x="59" y="133"/>
                    <a:pt x="59" y="133"/>
                    <a:pt x="59" y="133"/>
                  </a:cubicBezTo>
                  <a:cubicBezTo>
                    <a:pt x="59" y="132"/>
                    <a:pt x="59" y="132"/>
                    <a:pt x="59" y="132"/>
                  </a:cubicBezTo>
                  <a:cubicBezTo>
                    <a:pt x="61" y="132"/>
                    <a:pt x="62" y="134"/>
                    <a:pt x="64" y="133"/>
                  </a:cubicBezTo>
                  <a:cubicBezTo>
                    <a:pt x="64" y="133"/>
                    <a:pt x="65" y="131"/>
                    <a:pt x="66" y="130"/>
                  </a:cubicBezTo>
                  <a:cubicBezTo>
                    <a:pt x="67" y="131"/>
                    <a:pt x="69" y="131"/>
                    <a:pt x="70" y="131"/>
                  </a:cubicBezTo>
                  <a:cubicBezTo>
                    <a:pt x="70" y="131"/>
                    <a:pt x="71" y="130"/>
                    <a:pt x="71" y="129"/>
                  </a:cubicBezTo>
                  <a:cubicBezTo>
                    <a:pt x="71" y="129"/>
                    <a:pt x="72" y="129"/>
                    <a:pt x="73" y="129"/>
                  </a:cubicBezTo>
                  <a:cubicBezTo>
                    <a:pt x="74" y="129"/>
                    <a:pt x="74" y="127"/>
                    <a:pt x="75" y="127"/>
                  </a:cubicBezTo>
                  <a:cubicBezTo>
                    <a:pt x="77" y="127"/>
                    <a:pt x="79" y="126"/>
                    <a:pt x="79" y="123"/>
                  </a:cubicBezTo>
                  <a:cubicBezTo>
                    <a:pt x="81" y="123"/>
                    <a:pt x="81" y="124"/>
                    <a:pt x="83" y="124"/>
                  </a:cubicBezTo>
                  <a:cubicBezTo>
                    <a:pt x="84" y="123"/>
                    <a:pt x="84" y="122"/>
                    <a:pt x="86" y="122"/>
                  </a:cubicBezTo>
                  <a:cubicBezTo>
                    <a:pt x="86" y="121"/>
                    <a:pt x="86" y="122"/>
                    <a:pt x="87" y="122"/>
                  </a:cubicBezTo>
                  <a:cubicBezTo>
                    <a:pt x="87" y="121"/>
                    <a:pt x="87" y="121"/>
                    <a:pt x="87" y="120"/>
                  </a:cubicBezTo>
                  <a:cubicBezTo>
                    <a:pt x="87" y="120"/>
                    <a:pt x="88" y="120"/>
                    <a:pt x="88" y="120"/>
                  </a:cubicBezTo>
                  <a:cubicBezTo>
                    <a:pt x="88" y="118"/>
                    <a:pt x="89" y="118"/>
                    <a:pt x="90" y="116"/>
                  </a:cubicBezTo>
                  <a:cubicBezTo>
                    <a:pt x="90" y="115"/>
                    <a:pt x="90" y="116"/>
                    <a:pt x="89" y="115"/>
                  </a:cubicBezTo>
                  <a:cubicBezTo>
                    <a:pt x="90" y="112"/>
                    <a:pt x="93" y="110"/>
                    <a:pt x="94" y="108"/>
                  </a:cubicBezTo>
                  <a:cubicBezTo>
                    <a:pt x="94" y="105"/>
                    <a:pt x="93" y="104"/>
                    <a:pt x="94" y="101"/>
                  </a:cubicBezTo>
                  <a:cubicBezTo>
                    <a:pt x="96" y="103"/>
                    <a:pt x="95" y="97"/>
                    <a:pt x="96" y="96"/>
                  </a:cubicBezTo>
                  <a:cubicBezTo>
                    <a:pt x="98" y="90"/>
                    <a:pt x="100" y="83"/>
                    <a:pt x="99" y="77"/>
                  </a:cubicBezTo>
                  <a:cubicBezTo>
                    <a:pt x="100" y="76"/>
                    <a:pt x="99" y="76"/>
                    <a:pt x="100" y="76"/>
                  </a:cubicBezTo>
                  <a:cubicBezTo>
                    <a:pt x="101" y="73"/>
                    <a:pt x="99" y="71"/>
                    <a:pt x="99" y="67"/>
                  </a:cubicBezTo>
                  <a:cubicBezTo>
                    <a:pt x="99" y="66"/>
                    <a:pt x="100" y="65"/>
                    <a:pt x="101" y="64"/>
                  </a:cubicBezTo>
                  <a:cubicBezTo>
                    <a:pt x="100" y="64"/>
                    <a:pt x="99" y="63"/>
                    <a:pt x="100" y="62"/>
                  </a:cubicBezTo>
                  <a:cubicBezTo>
                    <a:pt x="100" y="62"/>
                    <a:pt x="101" y="61"/>
                    <a:pt x="101" y="6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5379" name="Freeform 1295"/>
            <p:cNvSpPr>
              <a:spLocks/>
            </p:cNvSpPr>
            <p:nvPr/>
          </p:nvSpPr>
          <p:spPr bwMode="auto">
            <a:xfrm>
              <a:off x="4230688" y="4016961"/>
              <a:ext cx="393700" cy="517525"/>
            </a:xfrm>
            <a:custGeom>
              <a:avLst/>
              <a:gdLst>
                <a:gd name="T0" fmla="*/ 98 w 105"/>
                <a:gd name="T1" fmla="*/ 34 h 138"/>
                <a:gd name="T2" fmla="*/ 96 w 105"/>
                <a:gd name="T3" fmla="*/ 25 h 138"/>
                <a:gd name="T4" fmla="*/ 92 w 105"/>
                <a:gd name="T5" fmla="*/ 18 h 138"/>
                <a:gd name="T6" fmla="*/ 87 w 105"/>
                <a:gd name="T7" fmla="*/ 8 h 138"/>
                <a:gd name="T8" fmla="*/ 71 w 105"/>
                <a:gd name="T9" fmla="*/ 2 h 138"/>
                <a:gd name="T10" fmla="*/ 65 w 105"/>
                <a:gd name="T11" fmla="*/ 0 h 138"/>
                <a:gd name="T12" fmla="*/ 46 w 105"/>
                <a:gd name="T13" fmla="*/ 6 h 138"/>
                <a:gd name="T14" fmla="*/ 40 w 105"/>
                <a:gd name="T15" fmla="*/ 10 h 138"/>
                <a:gd name="T16" fmla="*/ 37 w 105"/>
                <a:gd name="T17" fmla="*/ 13 h 138"/>
                <a:gd name="T18" fmla="*/ 30 w 105"/>
                <a:gd name="T19" fmla="*/ 12 h 138"/>
                <a:gd name="T20" fmla="*/ 27 w 105"/>
                <a:gd name="T21" fmla="*/ 17 h 138"/>
                <a:gd name="T22" fmla="*/ 28 w 105"/>
                <a:gd name="T23" fmla="*/ 18 h 138"/>
                <a:gd name="T24" fmla="*/ 30 w 105"/>
                <a:gd name="T25" fmla="*/ 19 h 138"/>
                <a:gd name="T26" fmla="*/ 37 w 105"/>
                <a:gd name="T27" fmla="*/ 22 h 138"/>
                <a:gd name="T28" fmla="*/ 43 w 105"/>
                <a:gd name="T29" fmla="*/ 22 h 138"/>
                <a:gd name="T30" fmla="*/ 53 w 105"/>
                <a:gd name="T31" fmla="*/ 30 h 138"/>
                <a:gd name="T32" fmla="*/ 57 w 105"/>
                <a:gd name="T33" fmla="*/ 38 h 138"/>
                <a:gd name="T34" fmla="*/ 60 w 105"/>
                <a:gd name="T35" fmla="*/ 47 h 138"/>
                <a:gd name="T36" fmla="*/ 61 w 105"/>
                <a:gd name="T37" fmla="*/ 78 h 138"/>
                <a:gd name="T38" fmla="*/ 60 w 105"/>
                <a:gd name="T39" fmla="*/ 84 h 138"/>
                <a:gd name="T40" fmla="*/ 55 w 105"/>
                <a:gd name="T41" fmla="*/ 85 h 138"/>
                <a:gd name="T42" fmla="*/ 51 w 105"/>
                <a:gd name="T43" fmla="*/ 90 h 138"/>
                <a:gd name="T44" fmla="*/ 45 w 105"/>
                <a:gd name="T45" fmla="*/ 90 h 138"/>
                <a:gd name="T46" fmla="*/ 39 w 105"/>
                <a:gd name="T47" fmla="*/ 81 h 138"/>
                <a:gd name="T48" fmla="*/ 37 w 105"/>
                <a:gd name="T49" fmla="*/ 76 h 138"/>
                <a:gd name="T50" fmla="*/ 32 w 105"/>
                <a:gd name="T51" fmla="*/ 58 h 138"/>
                <a:gd name="T52" fmla="*/ 28 w 105"/>
                <a:gd name="T53" fmla="*/ 48 h 138"/>
                <a:gd name="T54" fmla="*/ 27 w 105"/>
                <a:gd name="T55" fmla="*/ 37 h 138"/>
                <a:gd name="T56" fmla="*/ 23 w 105"/>
                <a:gd name="T57" fmla="*/ 25 h 138"/>
                <a:gd name="T58" fmla="*/ 23 w 105"/>
                <a:gd name="T59" fmla="*/ 19 h 138"/>
                <a:gd name="T60" fmla="*/ 19 w 105"/>
                <a:gd name="T61" fmla="*/ 12 h 138"/>
                <a:gd name="T62" fmla="*/ 12 w 105"/>
                <a:gd name="T63" fmla="*/ 10 h 138"/>
                <a:gd name="T64" fmla="*/ 6 w 105"/>
                <a:gd name="T65" fmla="*/ 11 h 138"/>
                <a:gd name="T66" fmla="*/ 3 w 105"/>
                <a:gd name="T67" fmla="*/ 23 h 138"/>
                <a:gd name="T68" fmla="*/ 1 w 105"/>
                <a:gd name="T69" fmla="*/ 39 h 138"/>
                <a:gd name="T70" fmla="*/ 4 w 105"/>
                <a:gd name="T71" fmla="*/ 89 h 138"/>
                <a:gd name="T72" fmla="*/ 5 w 105"/>
                <a:gd name="T73" fmla="*/ 95 h 138"/>
                <a:gd name="T74" fmla="*/ 11 w 105"/>
                <a:gd name="T75" fmla="*/ 111 h 138"/>
                <a:gd name="T76" fmla="*/ 16 w 105"/>
                <a:gd name="T77" fmla="*/ 117 h 138"/>
                <a:gd name="T78" fmla="*/ 17 w 105"/>
                <a:gd name="T79" fmla="*/ 120 h 138"/>
                <a:gd name="T80" fmla="*/ 23 w 105"/>
                <a:gd name="T81" fmla="*/ 126 h 138"/>
                <a:gd name="T82" fmla="*/ 26 w 105"/>
                <a:gd name="T83" fmla="*/ 130 h 138"/>
                <a:gd name="T84" fmla="*/ 35 w 105"/>
                <a:gd name="T85" fmla="*/ 135 h 138"/>
                <a:gd name="T86" fmla="*/ 45 w 105"/>
                <a:gd name="T87" fmla="*/ 131 h 138"/>
                <a:gd name="T88" fmla="*/ 53 w 105"/>
                <a:gd name="T89" fmla="*/ 123 h 138"/>
                <a:gd name="T90" fmla="*/ 59 w 105"/>
                <a:gd name="T91" fmla="*/ 118 h 138"/>
                <a:gd name="T92" fmla="*/ 56 w 105"/>
                <a:gd name="T93" fmla="*/ 116 h 138"/>
                <a:gd name="T94" fmla="*/ 54 w 105"/>
                <a:gd name="T95" fmla="*/ 113 h 138"/>
                <a:gd name="T96" fmla="*/ 60 w 105"/>
                <a:gd name="T97" fmla="*/ 111 h 138"/>
                <a:gd name="T98" fmla="*/ 65 w 105"/>
                <a:gd name="T99" fmla="*/ 109 h 138"/>
                <a:gd name="T100" fmla="*/ 67 w 105"/>
                <a:gd name="T101" fmla="*/ 115 h 138"/>
                <a:gd name="T102" fmla="*/ 77 w 105"/>
                <a:gd name="T103" fmla="*/ 116 h 138"/>
                <a:gd name="T104" fmla="*/ 91 w 105"/>
                <a:gd name="T105" fmla="*/ 108 h 138"/>
                <a:gd name="T106" fmla="*/ 101 w 105"/>
                <a:gd name="T107" fmla="*/ 91 h 138"/>
                <a:gd name="T108" fmla="*/ 103 w 105"/>
                <a:gd name="T109" fmla="*/ 74 h 13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05"/>
                <a:gd name="T166" fmla="*/ 0 h 138"/>
                <a:gd name="T167" fmla="*/ 105 w 105"/>
                <a:gd name="T168" fmla="*/ 138 h 13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05" h="138">
                  <a:moveTo>
                    <a:pt x="102" y="63"/>
                  </a:moveTo>
                  <a:cubicBezTo>
                    <a:pt x="105" y="60"/>
                    <a:pt x="101" y="50"/>
                    <a:pt x="101" y="48"/>
                  </a:cubicBezTo>
                  <a:cubicBezTo>
                    <a:pt x="101" y="44"/>
                    <a:pt x="100" y="39"/>
                    <a:pt x="98" y="34"/>
                  </a:cubicBezTo>
                  <a:cubicBezTo>
                    <a:pt x="98" y="33"/>
                    <a:pt x="99" y="32"/>
                    <a:pt x="99" y="32"/>
                  </a:cubicBezTo>
                  <a:cubicBezTo>
                    <a:pt x="99" y="31"/>
                    <a:pt x="97" y="30"/>
                    <a:pt x="97" y="29"/>
                  </a:cubicBezTo>
                  <a:cubicBezTo>
                    <a:pt x="96" y="28"/>
                    <a:pt x="96" y="25"/>
                    <a:pt x="96" y="25"/>
                  </a:cubicBezTo>
                  <a:cubicBezTo>
                    <a:pt x="96" y="23"/>
                    <a:pt x="94" y="21"/>
                    <a:pt x="93" y="19"/>
                  </a:cubicBezTo>
                  <a:cubicBezTo>
                    <a:pt x="93" y="19"/>
                    <a:pt x="93" y="18"/>
                    <a:pt x="93" y="18"/>
                  </a:cubicBezTo>
                  <a:cubicBezTo>
                    <a:pt x="93" y="18"/>
                    <a:pt x="92" y="18"/>
                    <a:pt x="92" y="18"/>
                  </a:cubicBezTo>
                  <a:cubicBezTo>
                    <a:pt x="91" y="16"/>
                    <a:pt x="92" y="14"/>
                    <a:pt x="91" y="13"/>
                  </a:cubicBezTo>
                  <a:cubicBezTo>
                    <a:pt x="90" y="11"/>
                    <a:pt x="89" y="10"/>
                    <a:pt x="88" y="8"/>
                  </a:cubicBezTo>
                  <a:cubicBezTo>
                    <a:pt x="88" y="8"/>
                    <a:pt x="87" y="8"/>
                    <a:pt x="87" y="8"/>
                  </a:cubicBezTo>
                  <a:cubicBezTo>
                    <a:pt x="86" y="6"/>
                    <a:pt x="80" y="0"/>
                    <a:pt x="77" y="3"/>
                  </a:cubicBezTo>
                  <a:cubicBezTo>
                    <a:pt x="75" y="2"/>
                    <a:pt x="75" y="2"/>
                    <a:pt x="74" y="1"/>
                  </a:cubicBezTo>
                  <a:cubicBezTo>
                    <a:pt x="73" y="1"/>
                    <a:pt x="71" y="2"/>
                    <a:pt x="71" y="2"/>
                  </a:cubicBezTo>
                  <a:cubicBezTo>
                    <a:pt x="70" y="1"/>
                    <a:pt x="71" y="1"/>
                    <a:pt x="70" y="1"/>
                  </a:cubicBezTo>
                  <a:cubicBezTo>
                    <a:pt x="70" y="1"/>
                    <a:pt x="69" y="1"/>
                    <a:pt x="69" y="1"/>
                  </a:cubicBezTo>
                  <a:cubicBezTo>
                    <a:pt x="67" y="1"/>
                    <a:pt x="66" y="0"/>
                    <a:pt x="65" y="0"/>
                  </a:cubicBezTo>
                  <a:cubicBezTo>
                    <a:pt x="64" y="0"/>
                    <a:pt x="62" y="2"/>
                    <a:pt x="61" y="2"/>
                  </a:cubicBezTo>
                  <a:cubicBezTo>
                    <a:pt x="59" y="2"/>
                    <a:pt x="53" y="2"/>
                    <a:pt x="51" y="2"/>
                  </a:cubicBezTo>
                  <a:cubicBezTo>
                    <a:pt x="50" y="2"/>
                    <a:pt x="47" y="5"/>
                    <a:pt x="46" y="6"/>
                  </a:cubicBezTo>
                  <a:cubicBezTo>
                    <a:pt x="46" y="6"/>
                    <a:pt x="45" y="6"/>
                    <a:pt x="45" y="6"/>
                  </a:cubicBezTo>
                  <a:cubicBezTo>
                    <a:pt x="45" y="8"/>
                    <a:pt x="45" y="7"/>
                    <a:pt x="46" y="8"/>
                  </a:cubicBezTo>
                  <a:cubicBezTo>
                    <a:pt x="44" y="9"/>
                    <a:pt x="41" y="9"/>
                    <a:pt x="40" y="10"/>
                  </a:cubicBezTo>
                  <a:cubicBezTo>
                    <a:pt x="40" y="10"/>
                    <a:pt x="40" y="11"/>
                    <a:pt x="39" y="11"/>
                  </a:cubicBezTo>
                  <a:cubicBezTo>
                    <a:pt x="39" y="12"/>
                    <a:pt x="38" y="12"/>
                    <a:pt x="37" y="12"/>
                  </a:cubicBezTo>
                  <a:cubicBezTo>
                    <a:pt x="37" y="12"/>
                    <a:pt x="37" y="13"/>
                    <a:pt x="37" y="13"/>
                  </a:cubicBezTo>
                  <a:cubicBezTo>
                    <a:pt x="36" y="13"/>
                    <a:pt x="35" y="12"/>
                    <a:pt x="35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3" y="12"/>
                    <a:pt x="31" y="12"/>
                    <a:pt x="30" y="12"/>
                  </a:cubicBezTo>
                  <a:cubicBezTo>
                    <a:pt x="30" y="13"/>
                    <a:pt x="30" y="13"/>
                    <a:pt x="31" y="13"/>
                  </a:cubicBezTo>
                  <a:cubicBezTo>
                    <a:pt x="31" y="15"/>
                    <a:pt x="31" y="15"/>
                    <a:pt x="30" y="17"/>
                  </a:cubicBezTo>
                  <a:cubicBezTo>
                    <a:pt x="29" y="17"/>
                    <a:pt x="28" y="17"/>
                    <a:pt x="27" y="17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27" y="17"/>
                    <a:pt x="27" y="17"/>
                    <a:pt x="28" y="17"/>
                  </a:cubicBezTo>
                  <a:cubicBezTo>
                    <a:pt x="28" y="18"/>
                    <a:pt x="28" y="18"/>
                    <a:pt x="28" y="18"/>
                  </a:cubicBezTo>
                  <a:cubicBezTo>
                    <a:pt x="28" y="18"/>
                    <a:pt x="29" y="18"/>
                    <a:pt x="29" y="18"/>
                  </a:cubicBezTo>
                  <a:cubicBezTo>
                    <a:pt x="29" y="18"/>
                    <a:pt x="29" y="18"/>
                    <a:pt x="29" y="19"/>
                  </a:cubicBezTo>
                  <a:cubicBezTo>
                    <a:pt x="29" y="19"/>
                    <a:pt x="30" y="19"/>
                    <a:pt x="30" y="19"/>
                  </a:cubicBezTo>
                  <a:cubicBezTo>
                    <a:pt x="31" y="19"/>
                    <a:pt x="31" y="20"/>
                    <a:pt x="32" y="20"/>
                  </a:cubicBezTo>
                  <a:cubicBezTo>
                    <a:pt x="33" y="20"/>
                    <a:pt x="34" y="20"/>
                    <a:pt x="35" y="20"/>
                  </a:cubicBezTo>
                  <a:cubicBezTo>
                    <a:pt x="36" y="20"/>
                    <a:pt x="37" y="22"/>
                    <a:pt x="37" y="22"/>
                  </a:cubicBezTo>
                  <a:cubicBezTo>
                    <a:pt x="38" y="22"/>
                    <a:pt x="38" y="21"/>
                    <a:pt x="39" y="21"/>
                  </a:cubicBezTo>
                  <a:cubicBezTo>
                    <a:pt x="40" y="22"/>
                    <a:pt x="40" y="22"/>
                    <a:pt x="40" y="22"/>
                  </a:cubicBezTo>
                  <a:cubicBezTo>
                    <a:pt x="41" y="23"/>
                    <a:pt x="41" y="21"/>
                    <a:pt x="43" y="22"/>
                  </a:cubicBezTo>
                  <a:cubicBezTo>
                    <a:pt x="44" y="23"/>
                    <a:pt x="45" y="25"/>
                    <a:pt x="46" y="25"/>
                  </a:cubicBezTo>
                  <a:cubicBezTo>
                    <a:pt x="47" y="26"/>
                    <a:pt x="49" y="25"/>
                    <a:pt x="50" y="26"/>
                  </a:cubicBezTo>
                  <a:cubicBezTo>
                    <a:pt x="50" y="27"/>
                    <a:pt x="53" y="29"/>
                    <a:pt x="53" y="30"/>
                  </a:cubicBezTo>
                  <a:cubicBezTo>
                    <a:pt x="54" y="31"/>
                    <a:pt x="54" y="33"/>
                    <a:pt x="54" y="34"/>
                  </a:cubicBezTo>
                  <a:cubicBezTo>
                    <a:pt x="55" y="34"/>
                    <a:pt x="55" y="34"/>
                    <a:pt x="56" y="34"/>
                  </a:cubicBezTo>
                  <a:cubicBezTo>
                    <a:pt x="56" y="36"/>
                    <a:pt x="56" y="37"/>
                    <a:pt x="57" y="38"/>
                  </a:cubicBezTo>
                  <a:cubicBezTo>
                    <a:pt x="57" y="38"/>
                    <a:pt x="58" y="39"/>
                    <a:pt x="58" y="39"/>
                  </a:cubicBezTo>
                  <a:cubicBezTo>
                    <a:pt x="59" y="41"/>
                    <a:pt x="58" y="44"/>
                    <a:pt x="59" y="46"/>
                  </a:cubicBezTo>
                  <a:cubicBezTo>
                    <a:pt x="60" y="48"/>
                    <a:pt x="59" y="47"/>
                    <a:pt x="60" y="47"/>
                  </a:cubicBezTo>
                  <a:cubicBezTo>
                    <a:pt x="61" y="53"/>
                    <a:pt x="64" y="66"/>
                    <a:pt x="61" y="72"/>
                  </a:cubicBezTo>
                  <a:cubicBezTo>
                    <a:pt x="61" y="74"/>
                    <a:pt x="64" y="75"/>
                    <a:pt x="62" y="77"/>
                  </a:cubicBezTo>
                  <a:cubicBezTo>
                    <a:pt x="62" y="79"/>
                    <a:pt x="62" y="77"/>
                    <a:pt x="61" y="78"/>
                  </a:cubicBezTo>
                  <a:cubicBezTo>
                    <a:pt x="61" y="79"/>
                    <a:pt x="60" y="81"/>
                    <a:pt x="61" y="81"/>
                  </a:cubicBezTo>
                  <a:cubicBezTo>
                    <a:pt x="61" y="83"/>
                    <a:pt x="60" y="82"/>
                    <a:pt x="60" y="84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59" y="84"/>
                    <a:pt x="59" y="85"/>
                    <a:pt x="58" y="85"/>
                  </a:cubicBezTo>
                  <a:cubicBezTo>
                    <a:pt x="58" y="85"/>
                    <a:pt x="57" y="84"/>
                    <a:pt x="56" y="84"/>
                  </a:cubicBezTo>
                  <a:cubicBezTo>
                    <a:pt x="55" y="84"/>
                    <a:pt x="55" y="84"/>
                    <a:pt x="55" y="85"/>
                  </a:cubicBezTo>
                  <a:cubicBezTo>
                    <a:pt x="55" y="88"/>
                    <a:pt x="56" y="87"/>
                    <a:pt x="56" y="90"/>
                  </a:cubicBezTo>
                  <a:cubicBezTo>
                    <a:pt x="55" y="90"/>
                    <a:pt x="54" y="90"/>
                    <a:pt x="53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91"/>
                    <a:pt x="51" y="91"/>
                    <a:pt x="50" y="91"/>
                  </a:cubicBezTo>
                  <a:cubicBezTo>
                    <a:pt x="49" y="92"/>
                    <a:pt x="49" y="91"/>
                    <a:pt x="48" y="92"/>
                  </a:cubicBezTo>
                  <a:cubicBezTo>
                    <a:pt x="47" y="91"/>
                    <a:pt x="46" y="91"/>
                    <a:pt x="45" y="90"/>
                  </a:cubicBezTo>
                  <a:cubicBezTo>
                    <a:pt x="45" y="89"/>
                    <a:pt x="45" y="88"/>
                    <a:pt x="44" y="87"/>
                  </a:cubicBezTo>
                  <a:cubicBezTo>
                    <a:pt x="43" y="86"/>
                    <a:pt x="42" y="87"/>
                    <a:pt x="41" y="86"/>
                  </a:cubicBezTo>
                  <a:cubicBezTo>
                    <a:pt x="40" y="85"/>
                    <a:pt x="39" y="83"/>
                    <a:pt x="39" y="81"/>
                  </a:cubicBezTo>
                  <a:cubicBezTo>
                    <a:pt x="39" y="81"/>
                    <a:pt x="39" y="80"/>
                    <a:pt x="39" y="79"/>
                  </a:cubicBezTo>
                  <a:cubicBezTo>
                    <a:pt x="39" y="79"/>
                    <a:pt x="37" y="78"/>
                    <a:pt x="37" y="77"/>
                  </a:cubicBezTo>
                  <a:cubicBezTo>
                    <a:pt x="36" y="76"/>
                    <a:pt x="36" y="77"/>
                    <a:pt x="37" y="76"/>
                  </a:cubicBezTo>
                  <a:cubicBezTo>
                    <a:pt x="37" y="76"/>
                    <a:pt x="37" y="76"/>
                    <a:pt x="37" y="76"/>
                  </a:cubicBezTo>
                  <a:cubicBezTo>
                    <a:pt x="37" y="75"/>
                    <a:pt x="37" y="73"/>
                    <a:pt x="36" y="72"/>
                  </a:cubicBezTo>
                  <a:cubicBezTo>
                    <a:pt x="35" y="68"/>
                    <a:pt x="33" y="63"/>
                    <a:pt x="32" y="58"/>
                  </a:cubicBezTo>
                  <a:cubicBezTo>
                    <a:pt x="31" y="57"/>
                    <a:pt x="30" y="57"/>
                    <a:pt x="29" y="57"/>
                  </a:cubicBezTo>
                  <a:cubicBezTo>
                    <a:pt x="29" y="55"/>
                    <a:pt x="30" y="55"/>
                    <a:pt x="30" y="54"/>
                  </a:cubicBezTo>
                  <a:cubicBezTo>
                    <a:pt x="31" y="52"/>
                    <a:pt x="28" y="49"/>
                    <a:pt x="28" y="48"/>
                  </a:cubicBezTo>
                  <a:cubicBezTo>
                    <a:pt x="28" y="46"/>
                    <a:pt x="28" y="45"/>
                    <a:pt x="28" y="44"/>
                  </a:cubicBezTo>
                  <a:cubicBezTo>
                    <a:pt x="28" y="43"/>
                    <a:pt x="26" y="42"/>
                    <a:pt x="26" y="40"/>
                  </a:cubicBezTo>
                  <a:cubicBezTo>
                    <a:pt x="26" y="39"/>
                    <a:pt x="26" y="39"/>
                    <a:pt x="27" y="37"/>
                  </a:cubicBezTo>
                  <a:cubicBezTo>
                    <a:pt x="26" y="36"/>
                    <a:pt x="25" y="35"/>
                    <a:pt x="25" y="34"/>
                  </a:cubicBezTo>
                  <a:cubicBezTo>
                    <a:pt x="24" y="32"/>
                    <a:pt x="26" y="31"/>
                    <a:pt x="25" y="29"/>
                  </a:cubicBezTo>
                  <a:cubicBezTo>
                    <a:pt x="25" y="26"/>
                    <a:pt x="24" y="27"/>
                    <a:pt x="23" y="25"/>
                  </a:cubicBezTo>
                  <a:cubicBezTo>
                    <a:pt x="22" y="24"/>
                    <a:pt x="22" y="23"/>
                    <a:pt x="24" y="23"/>
                  </a:cubicBezTo>
                  <a:cubicBezTo>
                    <a:pt x="23" y="21"/>
                    <a:pt x="24" y="22"/>
                    <a:pt x="22" y="22"/>
                  </a:cubicBezTo>
                  <a:cubicBezTo>
                    <a:pt x="22" y="21"/>
                    <a:pt x="23" y="20"/>
                    <a:pt x="23" y="19"/>
                  </a:cubicBezTo>
                  <a:cubicBezTo>
                    <a:pt x="23" y="19"/>
                    <a:pt x="22" y="19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1" y="18"/>
                    <a:pt x="21" y="14"/>
                    <a:pt x="19" y="12"/>
                  </a:cubicBezTo>
                  <a:cubicBezTo>
                    <a:pt x="19" y="11"/>
                    <a:pt x="17" y="11"/>
                    <a:pt x="17" y="11"/>
                  </a:cubicBezTo>
                  <a:cubicBezTo>
                    <a:pt x="17" y="11"/>
                    <a:pt x="14" y="7"/>
                    <a:pt x="14" y="7"/>
                  </a:cubicBezTo>
                  <a:cubicBezTo>
                    <a:pt x="12" y="8"/>
                    <a:pt x="12" y="9"/>
                    <a:pt x="12" y="10"/>
                  </a:cubicBezTo>
                  <a:cubicBezTo>
                    <a:pt x="11" y="10"/>
                    <a:pt x="11" y="10"/>
                    <a:pt x="11" y="11"/>
                  </a:cubicBezTo>
                  <a:cubicBezTo>
                    <a:pt x="10" y="10"/>
                    <a:pt x="11" y="10"/>
                    <a:pt x="10" y="9"/>
                  </a:cubicBezTo>
                  <a:cubicBezTo>
                    <a:pt x="7" y="10"/>
                    <a:pt x="8" y="11"/>
                    <a:pt x="6" y="11"/>
                  </a:cubicBezTo>
                  <a:cubicBezTo>
                    <a:pt x="6" y="13"/>
                    <a:pt x="5" y="16"/>
                    <a:pt x="6" y="16"/>
                  </a:cubicBezTo>
                  <a:cubicBezTo>
                    <a:pt x="5" y="17"/>
                    <a:pt x="6" y="17"/>
                    <a:pt x="5" y="17"/>
                  </a:cubicBezTo>
                  <a:cubicBezTo>
                    <a:pt x="4" y="19"/>
                    <a:pt x="4" y="21"/>
                    <a:pt x="3" y="23"/>
                  </a:cubicBezTo>
                  <a:cubicBezTo>
                    <a:pt x="3" y="24"/>
                    <a:pt x="3" y="25"/>
                    <a:pt x="3" y="27"/>
                  </a:cubicBezTo>
                  <a:cubicBezTo>
                    <a:pt x="3" y="27"/>
                    <a:pt x="2" y="28"/>
                    <a:pt x="2" y="29"/>
                  </a:cubicBezTo>
                  <a:cubicBezTo>
                    <a:pt x="2" y="30"/>
                    <a:pt x="1" y="36"/>
                    <a:pt x="1" y="39"/>
                  </a:cubicBezTo>
                  <a:cubicBezTo>
                    <a:pt x="1" y="50"/>
                    <a:pt x="0" y="66"/>
                    <a:pt x="2" y="77"/>
                  </a:cubicBezTo>
                  <a:cubicBezTo>
                    <a:pt x="3" y="80"/>
                    <a:pt x="2" y="87"/>
                    <a:pt x="2" y="88"/>
                  </a:cubicBezTo>
                  <a:cubicBezTo>
                    <a:pt x="3" y="88"/>
                    <a:pt x="3" y="88"/>
                    <a:pt x="4" y="89"/>
                  </a:cubicBezTo>
                  <a:cubicBezTo>
                    <a:pt x="4" y="90"/>
                    <a:pt x="4" y="90"/>
                    <a:pt x="4" y="91"/>
                  </a:cubicBezTo>
                  <a:cubicBezTo>
                    <a:pt x="4" y="91"/>
                    <a:pt x="4" y="91"/>
                    <a:pt x="5" y="91"/>
                  </a:cubicBezTo>
                  <a:cubicBezTo>
                    <a:pt x="5" y="92"/>
                    <a:pt x="4" y="94"/>
                    <a:pt x="5" y="95"/>
                  </a:cubicBezTo>
                  <a:cubicBezTo>
                    <a:pt x="5" y="95"/>
                    <a:pt x="7" y="100"/>
                    <a:pt x="7" y="100"/>
                  </a:cubicBezTo>
                  <a:cubicBezTo>
                    <a:pt x="8" y="100"/>
                    <a:pt x="7" y="100"/>
                    <a:pt x="8" y="101"/>
                  </a:cubicBezTo>
                  <a:cubicBezTo>
                    <a:pt x="9" y="103"/>
                    <a:pt x="10" y="110"/>
                    <a:pt x="11" y="111"/>
                  </a:cubicBezTo>
                  <a:cubicBezTo>
                    <a:pt x="12" y="111"/>
                    <a:pt x="12" y="111"/>
                    <a:pt x="13" y="111"/>
                  </a:cubicBezTo>
                  <a:cubicBezTo>
                    <a:pt x="14" y="112"/>
                    <a:pt x="13" y="113"/>
                    <a:pt x="13" y="113"/>
                  </a:cubicBezTo>
                  <a:cubicBezTo>
                    <a:pt x="13" y="114"/>
                    <a:pt x="15" y="116"/>
                    <a:pt x="16" y="117"/>
                  </a:cubicBezTo>
                  <a:cubicBezTo>
                    <a:pt x="16" y="117"/>
                    <a:pt x="16" y="118"/>
                    <a:pt x="16" y="118"/>
                  </a:cubicBezTo>
                  <a:cubicBezTo>
                    <a:pt x="16" y="118"/>
                    <a:pt x="16" y="118"/>
                    <a:pt x="17" y="118"/>
                  </a:cubicBezTo>
                  <a:cubicBezTo>
                    <a:pt x="17" y="119"/>
                    <a:pt x="17" y="119"/>
                    <a:pt x="17" y="120"/>
                  </a:cubicBezTo>
                  <a:cubicBezTo>
                    <a:pt x="17" y="121"/>
                    <a:pt x="19" y="122"/>
                    <a:pt x="20" y="123"/>
                  </a:cubicBezTo>
                  <a:cubicBezTo>
                    <a:pt x="21" y="124"/>
                    <a:pt x="21" y="125"/>
                    <a:pt x="22" y="126"/>
                  </a:cubicBezTo>
                  <a:cubicBezTo>
                    <a:pt x="23" y="126"/>
                    <a:pt x="23" y="126"/>
                    <a:pt x="23" y="126"/>
                  </a:cubicBezTo>
                  <a:cubicBezTo>
                    <a:pt x="23" y="126"/>
                    <a:pt x="23" y="127"/>
                    <a:pt x="23" y="127"/>
                  </a:cubicBezTo>
                  <a:cubicBezTo>
                    <a:pt x="24" y="128"/>
                    <a:pt x="25" y="128"/>
                    <a:pt x="26" y="129"/>
                  </a:cubicBezTo>
                  <a:cubicBezTo>
                    <a:pt x="26" y="129"/>
                    <a:pt x="26" y="130"/>
                    <a:pt x="26" y="130"/>
                  </a:cubicBezTo>
                  <a:cubicBezTo>
                    <a:pt x="27" y="131"/>
                    <a:pt x="29" y="131"/>
                    <a:pt x="30" y="132"/>
                  </a:cubicBezTo>
                  <a:cubicBezTo>
                    <a:pt x="30" y="132"/>
                    <a:pt x="32" y="135"/>
                    <a:pt x="32" y="135"/>
                  </a:cubicBezTo>
                  <a:cubicBezTo>
                    <a:pt x="34" y="135"/>
                    <a:pt x="34" y="134"/>
                    <a:pt x="35" y="135"/>
                  </a:cubicBezTo>
                  <a:cubicBezTo>
                    <a:pt x="37" y="135"/>
                    <a:pt x="39" y="138"/>
                    <a:pt x="41" y="135"/>
                  </a:cubicBezTo>
                  <a:cubicBezTo>
                    <a:pt x="46" y="135"/>
                    <a:pt x="43" y="133"/>
                    <a:pt x="44" y="131"/>
                  </a:cubicBezTo>
                  <a:cubicBezTo>
                    <a:pt x="44" y="131"/>
                    <a:pt x="45" y="131"/>
                    <a:pt x="45" y="131"/>
                  </a:cubicBezTo>
                  <a:cubicBezTo>
                    <a:pt x="45" y="130"/>
                    <a:pt x="46" y="128"/>
                    <a:pt x="47" y="127"/>
                  </a:cubicBezTo>
                  <a:cubicBezTo>
                    <a:pt x="48" y="125"/>
                    <a:pt x="51" y="124"/>
                    <a:pt x="53" y="124"/>
                  </a:cubicBezTo>
                  <a:cubicBezTo>
                    <a:pt x="53" y="123"/>
                    <a:pt x="53" y="124"/>
                    <a:pt x="53" y="123"/>
                  </a:cubicBezTo>
                  <a:cubicBezTo>
                    <a:pt x="53" y="118"/>
                    <a:pt x="55" y="122"/>
                    <a:pt x="55" y="118"/>
                  </a:cubicBezTo>
                  <a:cubicBezTo>
                    <a:pt x="56" y="118"/>
                    <a:pt x="57" y="119"/>
                    <a:pt x="58" y="119"/>
                  </a:cubicBezTo>
                  <a:cubicBezTo>
                    <a:pt x="58" y="119"/>
                    <a:pt x="59" y="119"/>
                    <a:pt x="59" y="118"/>
                  </a:cubicBezTo>
                  <a:cubicBezTo>
                    <a:pt x="60" y="118"/>
                    <a:pt x="59" y="118"/>
                    <a:pt x="60" y="117"/>
                  </a:cubicBezTo>
                  <a:cubicBezTo>
                    <a:pt x="58" y="116"/>
                    <a:pt x="57" y="115"/>
                    <a:pt x="57" y="114"/>
                  </a:cubicBezTo>
                  <a:cubicBezTo>
                    <a:pt x="56" y="114"/>
                    <a:pt x="56" y="115"/>
                    <a:pt x="56" y="116"/>
                  </a:cubicBezTo>
                  <a:cubicBezTo>
                    <a:pt x="56" y="116"/>
                    <a:pt x="56" y="116"/>
                    <a:pt x="55" y="116"/>
                  </a:cubicBezTo>
                  <a:cubicBezTo>
                    <a:pt x="55" y="115"/>
                    <a:pt x="55" y="115"/>
                    <a:pt x="54" y="114"/>
                  </a:cubicBezTo>
                  <a:cubicBezTo>
                    <a:pt x="54" y="114"/>
                    <a:pt x="54" y="114"/>
                    <a:pt x="54" y="113"/>
                  </a:cubicBezTo>
                  <a:cubicBezTo>
                    <a:pt x="55" y="113"/>
                    <a:pt x="55" y="114"/>
                    <a:pt x="56" y="113"/>
                  </a:cubicBezTo>
                  <a:cubicBezTo>
                    <a:pt x="56" y="113"/>
                    <a:pt x="56" y="112"/>
                    <a:pt x="57" y="111"/>
                  </a:cubicBezTo>
                  <a:cubicBezTo>
                    <a:pt x="58" y="111"/>
                    <a:pt x="59" y="111"/>
                    <a:pt x="60" y="111"/>
                  </a:cubicBezTo>
                  <a:cubicBezTo>
                    <a:pt x="60" y="111"/>
                    <a:pt x="60" y="110"/>
                    <a:pt x="60" y="110"/>
                  </a:cubicBezTo>
                  <a:cubicBezTo>
                    <a:pt x="61" y="110"/>
                    <a:pt x="61" y="111"/>
                    <a:pt x="61" y="109"/>
                  </a:cubicBezTo>
                  <a:cubicBezTo>
                    <a:pt x="63" y="109"/>
                    <a:pt x="63" y="109"/>
                    <a:pt x="65" y="109"/>
                  </a:cubicBezTo>
                  <a:cubicBezTo>
                    <a:pt x="66" y="111"/>
                    <a:pt x="65" y="110"/>
                    <a:pt x="65" y="110"/>
                  </a:cubicBezTo>
                  <a:cubicBezTo>
                    <a:pt x="66" y="111"/>
                    <a:pt x="67" y="112"/>
                    <a:pt x="67" y="112"/>
                  </a:cubicBezTo>
                  <a:cubicBezTo>
                    <a:pt x="67" y="113"/>
                    <a:pt x="67" y="114"/>
                    <a:pt x="67" y="115"/>
                  </a:cubicBezTo>
                  <a:cubicBezTo>
                    <a:pt x="67" y="116"/>
                    <a:pt x="68" y="117"/>
                    <a:pt x="69" y="117"/>
                  </a:cubicBezTo>
                  <a:cubicBezTo>
                    <a:pt x="71" y="117"/>
                    <a:pt x="71" y="116"/>
                    <a:pt x="72" y="116"/>
                  </a:cubicBezTo>
                  <a:cubicBezTo>
                    <a:pt x="74" y="116"/>
                    <a:pt x="75" y="116"/>
                    <a:pt x="77" y="116"/>
                  </a:cubicBezTo>
                  <a:cubicBezTo>
                    <a:pt x="78" y="116"/>
                    <a:pt x="81" y="113"/>
                    <a:pt x="82" y="112"/>
                  </a:cubicBezTo>
                  <a:cubicBezTo>
                    <a:pt x="83" y="113"/>
                    <a:pt x="83" y="113"/>
                    <a:pt x="84" y="114"/>
                  </a:cubicBezTo>
                  <a:cubicBezTo>
                    <a:pt x="86" y="112"/>
                    <a:pt x="89" y="110"/>
                    <a:pt x="91" y="108"/>
                  </a:cubicBezTo>
                  <a:cubicBezTo>
                    <a:pt x="90" y="108"/>
                    <a:pt x="91" y="107"/>
                    <a:pt x="91" y="106"/>
                  </a:cubicBezTo>
                  <a:cubicBezTo>
                    <a:pt x="94" y="105"/>
                    <a:pt x="95" y="106"/>
                    <a:pt x="96" y="103"/>
                  </a:cubicBezTo>
                  <a:cubicBezTo>
                    <a:pt x="98" y="99"/>
                    <a:pt x="99" y="95"/>
                    <a:pt x="101" y="91"/>
                  </a:cubicBezTo>
                  <a:cubicBezTo>
                    <a:pt x="101" y="90"/>
                    <a:pt x="100" y="87"/>
                    <a:pt x="101" y="87"/>
                  </a:cubicBezTo>
                  <a:cubicBezTo>
                    <a:pt x="101" y="87"/>
                    <a:pt x="102" y="86"/>
                    <a:pt x="102" y="86"/>
                  </a:cubicBezTo>
                  <a:cubicBezTo>
                    <a:pt x="104" y="84"/>
                    <a:pt x="103" y="74"/>
                    <a:pt x="103" y="74"/>
                  </a:cubicBezTo>
                  <a:cubicBezTo>
                    <a:pt x="102" y="69"/>
                    <a:pt x="105" y="66"/>
                    <a:pt x="102" y="63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23" name="矩形 122"/>
            <p:cNvSpPr/>
            <p:nvPr/>
          </p:nvSpPr>
          <p:spPr>
            <a:xfrm>
              <a:off x="3223739" y="3886200"/>
              <a:ext cx="47058" cy="7339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154" name="TextBox 153"/>
          <p:cNvSpPr txBox="1">
            <a:spLocks noChangeArrowheads="1"/>
          </p:cNvSpPr>
          <p:nvPr/>
        </p:nvSpPr>
        <p:spPr bwMode="auto">
          <a:xfrm>
            <a:off x="3575050" y="2762250"/>
            <a:ext cx="24892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400">
                <a:solidFill>
                  <a:srgbClr val="FFFF00"/>
                </a:solidFill>
                <a:latin typeface="经典行楷简" charset="-122"/>
                <a:ea typeface="经典行楷简" charset="-122"/>
              </a:rPr>
              <a:t>谢谢观赏</a:t>
            </a:r>
          </a:p>
        </p:txBody>
      </p:sp>
      <p:sp>
        <p:nvSpPr>
          <p:cNvPr id="158" name="TextBox 157"/>
          <p:cNvSpPr txBox="1">
            <a:spLocks noChangeArrowheads="1"/>
          </p:cNvSpPr>
          <p:nvPr/>
        </p:nvSpPr>
        <p:spPr bwMode="auto">
          <a:xfrm>
            <a:off x="3706813" y="3438525"/>
            <a:ext cx="17208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FFFF00"/>
                </a:solidFill>
                <a:cs typeface="Arial" pitchFamily="34" charset="0"/>
              </a:rPr>
              <a:t>Thanks</a:t>
            </a:r>
            <a:endParaRPr lang="zh-CN" altLang="en-US" sz="2400">
              <a:solidFill>
                <a:srgbClr val="FFFF00"/>
              </a:solidFill>
              <a:cs typeface="Arial" pitchFamily="34" charset="0"/>
            </a:endParaRPr>
          </a:p>
        </p:txBody>
      </p:sp>
      <p:sp>
        <p:nvSpPr>
          <p:cNvPr id="21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0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3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0" presetClass="path" presetSubtype="0" repeatCount="indefinite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764 -1.97965E-6 C -0.0125 0.03885 -0.03264 0.07771 -0.03281 0.11009 C -0.03298 0.14246 -0.01354 0.16212 0.0059 0.1945 C 0.02535 0.22688 0.06702 0.25925 0.08368 0.30481 C 0.10035 0.3506 0.11181 0.39339 0.10573 0.46809 C 0.09965 0.54302 0.05816 0.69034 0.04809 0.75324 C 0.03802 0.81614 0.04149 0.83095 0.04497 0.84598 " pathEditMode="relative" rAng="0" ptsTypes="aaaaaaA">
                                      <p:cBhvr>
                                        <p:cTn id="15" dur="6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" y="423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6" presetClass="emph" presetSubtype="0" repeatCount="indefinite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7" dur="6000" fill="hold"/>
                                        <p:tgtEl>
                                          <p:spTgt spid="104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8" presetClass="emph" presetSubtype="0" repeatCount="indefinite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10800000">
                                      <p:cBhvr>
                                        <p:cTn id="19" dur="6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3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0" presetClass="path" presetSubtype="0" repeatCount="indefinite" accel="50000" decel="5000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-1.11111E-6 -1.97965E-6 C -0.01632 0.03747 -0.03264 0.0754 -0.03281 0.10708 C -0.03298 0.13853 -0.01719 0.15773 -0.00139 0.18918 C 0.01441 0.22086 0.04809 0.25208 0.06163 0.29626 C 0.07517 0.34066 0.08438 0.38229 0.07952 0.45514 C 0.07465 0.52799 0.04097 0.6716 0.03281 0.73266 C 0.02465 0.79371 0.02743 0.80805 0.03021 0.82285 " pathEditMode="relative" rAng="0" ptsTypes="aaaaaaA">
                                      <p:cBhvr>
                                        <p:cTn id="24" dur="5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41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" presetClass="emph" presetSubtype="0" repeatCount="indefinite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animScale>
                                      <p:cBhvr>
                                        <p:cTn id="26" dur="5000" fill="hold"/>
                                        <p:tgtEl>
                                          <p:spTgt spid="105"/>
                                        </p:tgtEl>
                                      </p:cBhvr>
                                      <p:by x="45000" y="4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8" presetClass="emph" presetSubtype="0" repeatCount="indefinite" fill="hold" grpId="2" nodeType="withEffect">
                                  <p:stCondLst>
                                    <p:cond delay="2200"/>
                                  </p:stCondLst>
                                  <p:childTnLst>
                                    <p:animRot by="-5400000">
                                      <p:cBhvr>
                                        <p:cTn id="28" dur="5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0" presetClass="path" presetSubtype="0" repeatCount="indefinite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1.11111E-6 4.77336E-6 C 0.02535 0.04949 0.0507 0.09921 0.05486 0.1642 C 0.05903 0.22895 0.03559 0.30827 0.02465 0.38876 C 0.01372 0.46924 -0.00521 0.57146 -0.01094 0.64685 C -0.01667 0.72224 -0.01007 0.80943 -0.00955 0.84042 " pathEditMode="relative" rAng="0" ptsTypes="aaaaA">
                                      <p:cBhvr>
                                        <p:cTn id="33" dur="5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" y="42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6" presetClass="emph" presetSubtype="0" repeatCount="indefinite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Scale>
                                      <p:cBhvr>
                                        <p:cTn id="35" dur="5500" fill="hold"/>
                                        <p:tgtEl>
                                          <p:spTgt spid="106"/>
                                        </p:tgtEl>
                                      </p:cBhvr>
                                      <p:by x="33000" y="33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8" presetClass="emph" presetSubtype="0" repeatCount="indefinite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Rot by="-5400000">
                                      <p:cBhvr>
                                        <p:cTn id="37" dur="5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0" presetClass="path" presetSubtype="0" repeatCount="indefinite" accel="50000" decel="5000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3.05556E-6 -3.64477E-6 C -0.00885 0.05296 -0.01771 0.10592 -0.01771 0.15981 C -0.01771 0.21346 -0.0085 0.26573 -3.05556E-6 0.32332 C 0.00851 0.38067 0.0099 0.44149 0.03299 0.50394 C 0.05608 0.56661 0.11893 0.64801 0.13837 0.6982 C 0.15782 0.74838 0.15 0.78816 0.14931 0.80458 " pathEditMode="relative" rAng="0" ptsTypes="aaaaaA">
                                      <p:cBhvr>
                                        <p:cTn id="42" dur="5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" y="402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6" presetClass="emph" presetSubtype="0" repeatCount="indefinite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Scale>
                                      <p:cBhvr>
                                        <p:cTn id="44" dur="5500" fill="hold"/>
                                        <p:tgtEl>
                                          <p:spTgt spid="107"/>
                                        </p:tgtEl>
                                      </p:cBhvr>
                                      <p:by x="45000" y="45000"/>
                                    </p:animScale>
                                  </p:childTnLst>
                                </p:cTn>
                              </p:par>
                              <p:par>
                                <p:cTn id="45" presetID="8" presetClass="emph" presetSubtype="0" repeatCount="indefinite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Rot by="-5400000">
                                      <p:cBhvr>
                                        <p:cTn id="46" dur="5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0" presetClass="path" presetSubtype="0" repeatCount="indefinite" accel="50000" decel="50000" fill="hold" grpId="0" nodeType="withEffect">
                                  <p:stCondLst>
                                    <p:cond delay="4600"/>
                                  </p:stCondLst>
                                  <p:childTnLst>
                                    <p:animMotion origin="layout" path="M 0 0 C 0.01805 0.06637 0.03611 0.13298 0.03698 0.23173 C 0.03785 0.33048 0.02448 0.49561 0.00538 0.59297 C -0.01372 0.69033 -0.06215 0.7759 -0.07813 0.81568 C -0.0941 0.85546 -0.09149 0.82817 -0.09045 0.8321 " pathEditMode="relative" ptsTypes="aaaaA">
                                      <p:cBhvr>
                                        <p:cTn id="51" dur="4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" presetClass="emph" presetSubtype="0" repeatCount="indefinite" fill="hold" nodeType="withEffect">
                                  <p:stCondLst>
                                    <p:cond delay="4600"/>
                                  </p:stCondLst>
                                  <p:childTnLst>
                                    <p:animScale>
                                      <p:cBhvr>
                                        <p:cTn id="53" dur="4500" fill="hold"/>
                                        <p:tgtEl>
                                          <p:spTgt spid="108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8" presetClass="emph" presetSubtype="0" repeatCount="indefinite" fill="hold" nodeType="withEffect">
                                  <p:stCondLst>
                                    <p:cond delay="4600"/>
                                  </p:stCondLst>
                                  <p:childTnLst>
                                    <p:animRot by="-10800000">
                                      <p:cBhvr>
                                        <p:cTn id="55" dur="4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0" presetClass="path" presetSubtype="0" repeatCount="indefinite" accel="50000" decel="50000" fill="hold" grpId="0" nodeType="withEffect">
                                  <p:stCondLst>
                                    <p:cond delay="5400"/>
                                  </p:stCondLst>
                                  <p:childTnLst>
                                    <p:animMotion origin="layout" path="M 2.5E-6 3.9593E-6 C 0.00139 0.07076 0.00278 0.14176 2.5E-6 0.19495 C -0.00278 0.24815 -0.00712 0.27428 -0.0165 0.31845 C -0.02587 0.36285 -0.05139 0.40333 -0.05625 0.46114 C -0.06111 0.51919 -0.05747 0.60522 -0.04531 0.66605 C -0.03316 0.7271 0.00416 0.80203 0.01632 0.82655 " pathEditMode="relative" rAng="0" ptsTypes="aaaaaA">
                                      <p:cBhvr>
                                        <p:cTn id="60" dur="5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" y="413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6" presetClass="emph" presetSubtype="0" repeatCount="indefinite" fill="hold" nodeType="withEffect">
                                  <p:stCondLst>
                                    <p:cond delay="5400"/>
                                  </p:stCondLst>
                                  <p:childTnLst>
                                    <p:animScale>
                                      <p:cBhvr>
                                        <p:cTn id="62" dur="5000" fill="hold"/>
                                        <p:tgtEl>
                                          <p:spTgt spid="109"/>
                                        </p:tgtEl>
                                      </p:cBhvr>
                                      <p:by x="35000" y="35000"/>
                                    </p:animScale>
                                  </p:childTnLst>
                                </p:cTn>
                              </p:par>
                              <p:par>
                                <p:cTn id="63" presetID="8" presetClass="emph" presetSubtype="0" repeatCount="indefinite" fill="hold" nodeType="withEffect">
                                  <p:stCondLst>
                                    <p:cond delay="5400"/>
                                  </p:stCondLst>
                                  <p:childTnLst>
                                    <p:animRot by="-10800000">
                                      <p:cBhvr>
                                        <p:cTn id="64" dur="5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0" presetClass="path" presetSubtype="0" repeatCount="indefinite" accel="50000" decel="50000" fill="hold" grpId="0" nodeType="withEffect">
                                  <p:stCondLst>
                                    <p:cond delay="6200"/>
                                  </p:stCondLst>
                                  <p:childTnLst>
                                    <p:animMotion origin="layout" path="M 4.44444E-6 2.55319E-6 C 0.02413 0.13136 0.04826 0.26318 0.05208 0.35661 C 0.0559 0.44981 0.02708 0.50717 0.02326 0.55897 C 0.01944 0.61077 0.01927 0.61725 0.02882 0.6672 C 0.03836 0.71669 0.07187 0.82585 0.08072 0.85777 " pathEditMode="relative" rAng="0" ptsTypes="aaaaA">
                                      <p:cBhvr>
                                        <p:cTn id="69" dur="7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" y="429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6" presetClass="emph" presetSubtype="0" repeatCount="indefinite" fill="hold" nodeType="withEffect">
                                  <p:stCondLst>
                                    <p:cond delay="6200"/>
                                  </p:stCondLst>
                                  <p:childTnLst>
                                    <p:animScale>
                                      <p:cBhvr>
                                        <p:cTn id="71" dur="7000" fill="hold"/>
                                        <p:tgtEl>
                                          <p:spTgt spid="110"/>
                                        </p:tgtEl>
                                      </p:cBhvr>
                                      <p:by x="45000" y="45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8" presetClass="emph" presetSubtype="0" repeatCount="indefinite" fill="hold" nodeType="withEffect">
                                  <p:stCondLst>
                                    <p:cond delay="6200"/>
                                  </p:stCondLst>
                                  <p:childTnLst>
                                    <p:animRot by="5400000">
                                      <p:cBhvr>
                                        <p:cTn id="73" dur="7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 animBg="1"/>
      <p:bldP spid="103" grpId="0" animBg="1"/>
      <p:bldP spid="104" grpId="0" animBg="1"/>
      <p:bldP spid="104" grpId="1" animBg="1"/>
      <p:bldP spid="104" grpId="2" animBg="1"/>
      <p:bldP spid="104" grpId="3" animBg="1"/>
      <p:bldP spid="105" grpId="0" animBg="1"/>
      <p:bldP spid="105" grpId="1" animBg="1"/>
      <p:bldP spid="105" grpId="2" animBg="1"/>
      <p:bldP spid="105" grpId="3" animBg="1"/>
      <p:bldP spid="107" grpId="0" animBg="1"/>
      <p:bldP spid="108" grpId="0" animBg="1"/>
      <p:bldP spid="109" grpId="0" animBg="1"/>
      <p:bldP spid="110" grpId="0" animBg="1"/>
      <p:bldP spid="154" grpId="0"/>
      <p:bldP spid="158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744</TotalTime>
  <Words>27</Words>
  <Application>Microsoft Office PowerPoint</Application>
  <PresentationFormat>全屏显示(4:3)</PresentationFormat>
  <Paragraphs>10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9" baseType="lpstr">
      <vt:lpstr>Calibri</vt:lpstr>
      <vt:lpstr>宋体</vt:lpstr>
      <vt:lpstr>Arial</vt:lpstr>
      <vt:lpstr>微软雅黑</vt:lpstr>
      <vt:lpstr>经典行楷简</vt:lpstr>
      <vt:lpstr>Office 主题</vt:lpstr>
      <vt:lpstr>幻灯片 1</vt:lpstr>
      <vt:lpstr>幻灯片 2</vt:lpstr>
      <vt:lpstr>幻灯片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元旦</dc:title>
  <dc:creator>锐普</dc:creator>
  <cp:lastModifiedBy>kevin</cp:lastModifiedBy>
  <cp:revision>30</cp:revision>
  <dcterms:created xsi:type="dcterms:W3CDTF">2007-12-12T02:44:02Z</dcterms:created>
  <dcterms:modified xsi:type="dcterms:W3CDTF">2009-03-12T07:53:29Z</dcterms:modified>
</cp:coreProperties>
</file>