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648" autoAdjust="0"/>
  </p:normalViewPr>
  <p:slideViewPr>
    <p:cSldViewPr snapToGrid="0">
      <p:cViewPr varScale="1">
        <p:scale>
          <a:sx n="65" d="100"/>
          <a:sy n="65" d="100"/>
        </p:scale>
        <p:origin x="-1236" y="-96"/>
      </p:cViewPr>
      <p:guideLst>
        <p:guide orient="horz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4BE07-5256-4CEA-9A22-29A423AB662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8E77C-0025-4CFB-BC04-65B57181DF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FE673-6E5E-4CB1-BFF9-3F585B767CCE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DAC8A3-080C-4A0C-AB5E-FFE6CA6C24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1D374-A5A1-43F9-B860-3B6BFAD7437A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A82F0-2BD5-4246-AB74-A67F168E3C1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043B2-8428-4A24-B481-FC34C5DD637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2A12B-B794-491B-8C9D-CC67DA11A06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92A3E-969D-4D64-BC9E-C9B2CF06A6B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54BC64-7B90-4A85-BA3A-F4DBD0E50D4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AA4FC-F0AC-43EB-85DE-2B926D350B4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EA399-B757-40A8-8A99-B830F64D93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65B48-F6AA-498A-97A7-FE1FFDCB518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8352B3-3D68-4F93-99BE-87582D655F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07C0D6-D2B7-4595-8BBF-845E6363880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6CD49-C35E-48FC-BA28-24E1D01CD15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7F6B7-4AA9-4F9F-A796-ACA8B06EDAF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AA3512-6881-4177-A0A1-F31436EEC4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4DD57-A7BA-4B1F-A576-E75B72E3035E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ECAB09-8437-4C51-A8E7-BCEF0E85F8C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91468-8CC3-465E-98D0-81191F3CAD3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C2563-51E4-4CED-9A92-518FA499A65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0F1F4B2-83CE-4775-A0D4-302B06BB42E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B902F17-9C85-4766-8B68-7EC18996ACA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Franklin Gothic Medium" pitchFamily="34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png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图片 5" descr="背景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帘子" descr="帘子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75" y="0"/>
            <a:ext cx="91376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锐普广告"/>
          <p:cNvSpPr txBox="1"/>
          <p:nvPr/>
        </p:nvSpPr>
        <p:spPr>
          <a:xfrm>
            <a:off x="2400072" y="2748915"/>
            <a:ext cx="4544834" cy="40011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+mn-ea"/>
                <a:ea typeface="+mn-ea"/>
              </a:rPr>
              <a:t>锐普广告有限公司</a:t>
            </a:r>
            <a:r>
              <a:rPr lang="en-US" altLang="zh-CN" sz="2000" dirty="0" err="1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+mn-ea"/>
                <a:ea typeface="+mn-ea"/>
              </a:rPr>
              <a:t>powerpoint</a:t>
            </a:r>
            <a:r>
              <a:rPr lang="zh-CN" altLang="en-US" sz="2000" dirty="0">
                <a:ln>
                  <a:solidFill>
                    <a:schemeClr val="bg1"/>
                  </a:solidFill>
                </a:ln>
                <a:solidFill>
                  <a:srgbClr val="FF0000"/>
                </a:solidFill>
                <a:latin typeface="+mn-ea"/>
                <a:ea typeface="+mn-ea"/>
              </a:rPr>
              <a:t>元旦模板</a:t>
            </a:r>
            <a:endParaRPr lang="zh-CN" altLang="en-US" sz="2000" dirty="0">
              <a:ln>
                <a:solidFill>
                  <a:schemeClr val="bg1"/>
                </a:solidFill>
              </a:ln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1026" name="恭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828675" y="2876550"/>
            <a:ext cx="717550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655175" y="2879725"/>
            <a:ext cx="715963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禧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185400" y="2876550"/>
            <a:ext cx="715963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贺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725738" y="1711325"/>
            <a:ext cx="22161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钱币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-4011946">
            <a:off x="6600825" y="3282950"/>
            <a:ext cx="1819275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老鼠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310688" y="1301750"/>
            <a:ext cx="908050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200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13375" y="3987800"/>
            <a:ext cx="2333625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 descr="LOGO白副本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0338" y="6035675"/>
            <a:ext cx="1420812" cy="658813"/>
          </a:xfrm>
          <a:prstGeom prst="rect">
            <a:avLst/>
          </a:prstGeom>
          <a:noFill/>
        </p:spPr>
      </p:pic>
      <p:sp>
        <p:nvSpPr>
          <p:cNvPr id="14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xit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1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624 -7.40741E-7 C 0.00954 -0.01458 0.0125 -0.02917 0.01875 -0.03704 C 0.02483 -0.04514 0.03594 -0.05046 0.0441 -0.04768 C 0.05105 -0.04468 0.05799 -0.02778 0.06268 -0.01968 C 0.06754 -0.01157 0.06615 -0.00324 0.07205 -7.40741E-7 C 0.07813 0.00347 0.08994 0.00671 0.09723 -7.40741E-7 C 0.10435 -0.00648 0.10764 -0.03241 0.11476 -0.03935 C 0.12205 -0.04653 0.13334 -0.04977 0.14098 -0.04282 C 0.14896 -0.03611 0.15348 -0.00579 0.16251 0.00116 C 0.17136 0.00833 0.18629 0.00718 0.19462 -7.40741E-7 C 0.20296 -0.00694 0.20539 -0.03449 0.21355 -0.04167 C 0.22188 -0.04907 0.23646 -0.05139 0.24323 -0.04398 C 0.24983 -0.03657 0.24827 -0.00625 0.25382 0.00232 C 0.26025 0.01111 0.27362 0.0088 0.28004 0.00718 C 0.28664 0.00532 0.2915 -0.00393 0.29428 -0.0081 C 0.2974 -0.01204 0.29844 -0.01481 0.29931 -0.01736 " pathEditMode="relative" rAng="0" ptsTypes="aaaaaaaaaaaaaaaA">
                                      <p:cBhvr>
                                        <p:cTn id="20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-2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8" presetClass="emph" presetSubtype="0" repeatCount="9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2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0.0007 C -0.00868 -0.0118 -0.01666 -0.02453 -0.02656 -0.03194 C -0.03628 -0.03958 -0.04982 -0.04652 -0.05885 -0.04467 C -0.06771 -0.04328 -0.075 -0.03125 -0.08003 -0.02268 C -0.08489 -0.01481 -0.08437 -0.00046 -0.08975 0.0044 C -0.09531 0.00926 -0.10486 0.01297 -0.1125 0.00602 C -0.12014 -0.00046 -0.12743 -0.02847 -0.13489 -0.03541 C -0.14288 -0.04282 -0.1526 -0.04444 -0.15955 -0.03703 C -0.16666 -0.03009 -0.16909 0.0007 -0.17725 0.00811 C -0.18559 0.01482 -0.20087 0.01158 -0.20989 0.0044 C -0.21857 -0.00277 -0.22343 -0.0287 -0.2309 -0.03541 C -0.23871 -0.04213 -0.24757 -0.04328 -0.25503 -0.03541 C -0.26284 -0.02824 -0.26666 0.00371 -0.27604 0.00996 C -0.28611 0.0169 -0.30312 0.01042 -0.31337 0.00255 C -0.32413 -0.00555 -0.33073 -0.03194 -0.33784 -0.03912 C -0.34531 -0.04652 -0.35173 -0.04282 -0.35746 -0.04097 C -0.36284 -0.03912 -0.36666 -0.03634 -0.3717 -0.02824 C -0.37673 -0.02014 -0.37847 0.00209 -0.38646 0.00811 C -0.39427 0.01389 -0.41093 0.01574 -0.41875 0.00811 C -0.42656 0.00047 -0.42656 -0.02847 -0.43333 -0.03703 C -0.43993 -0.04629 -0.45278 -0.04745 -0.4592 -0.04467 C -0.46597 -0.0412 -0.47031 -0.02615 -0.47378 -0.01736 C -0.47778 -0.00879 -0.47812 0.00139 -0.48194 0.00602 C -0.48628 0.01088 -0.49305 0.01621 -0.49826 0.01158 C -0.50382 0.00741 -0.51041 -0.01435 -0.51389 -0.01921 " pathEditMode="relative" rAng="0" ptsTypes="aaaaaaaaaaaaaaaaaaaaaaaaA">
                                      <p:cBhvr>
                                        <p:cTn id="24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" y="-1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8" presetClass="emph" presetSubtype="0" repeatCount="9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21600000">
                                      <p:cBhvr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1736 -7.40741E-7 C -0.02482 -0.00995 -0.03107 -0.01991 -0.04045 -0.0243 C -0.0493 -0.0287 -0.06354 -0.03102 -0.07205 -0.02824 C -0.08038 -0.02593 -0.08541 -0.01435 -0.09062 -0.0081 C -0.096 -0.00208 -0.09774 0.00625 -0.10416 0.00926 C -0.11041 0.0125 -0.12135 0.01574 -0.12916 0.01065 C -0.13732 0.00556 -0.14305 -0.01412 -0.15104 -0.02014 C -0.15885 -0.02639 -0.1684 -0.02824 -0.17621 -0.02708 C -0.1842 -0.02593 -0.19253 -0.01805 -0.19826 -0.01204 C -0.20347 -0.00625 -0.20382 0.00394 -0.20816 0.0081 C -0.2125 0.01227 -0.21962 0.01296 -0.22482 0.01296 C -0.22986 0.01389 -0.23594 0.01806 -0.24149 0.01204 C -0.24757 0.00602 -0.25312 -0.0162 -0.26024 -0.02292 C -0.26701 -0.02986 -0.27621 -0.03148 -0.28368 -0.0294 C -0.29097 -0.02708 -0.29809 -0.01528 -0.30382 -0.0081 C -0.30972 -0.00093 -0.31232 0.00926 -0.3191 0.01296 C -0.32517 0.01713 -0.33298 0.02222 -0.34201 0.01574 C -0.35104 0.01042 -0.36441 -0.01227 -0.37239 -0.02014 C -0.38107 -0.02824 -0.38628 -0.02963 -0.39253 -0.03102 C -0.39844 -0.03148 -0.40503 -0.03079 -0.40972 -0.02708 C -0.41406 -0.02292 -0.4158 -0.01412 -0.41927 -0.0081 C -0.42326 -0.00208 -0.42587 0.00625 -0.43125 0.00926 C -0.4368 0.0125 -0.44583 0.01574 -0.45295 0.01065 C -0.46007 0.00532 -0.46666 -0.0088 -0.47205 -0.02292 " pathEditMode="relative" rAng="0" ptsTypes="aaaaaaaaaaaaaaaaaaaaaaaA">
                                      <p:cBhvr>
                                        <p:cTn id="28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" y="-5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3.05556E-6 -0.01249 L -0.14114 0.3089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" y="16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-0.13646 0.30474 L -0.225 0.1294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-88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0" presetClass="emph" presetSubtype="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0" dur="3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1" dur="3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42" dur="3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43" dur="3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11500"/>
                                  </p:stCondLst>
                                  <p:childTnLst>
                                    <p:animMotion origin="layout" path="M -0.225 0.12963 L -0.37535 0.26435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67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accel="50000" decel="5000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animMotion origin="layout" path="M -0.37448 0.25995 L -0.46892 0.30023 " pathEditMode="relative" rAng="0" ptsTypes="AA">
                                      <p:cBhvr>
                                        <p:cTn id="47" dur="1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2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9" presetClass="entr" presetSubtype="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3" descr="背景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帘子" descr="帘子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" y="0"/>
            <a:ext cx="91376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帘子2" descr="帘子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0" y="6081713"/>
            <a:ext cx="913765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帘子2" descr="帘子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0" y="6270625"/>
            <a:ext cx="91376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xit" presetSubtype="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暗香扑面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</a:majorFont>
      <a:minorFont>
        <a:latin typeface="Franklin Gothic Book"/>
        <a:ea typeface=""/>
        <a:cs typeface=""/>
        <a:font script="Jpan" typeface="HG創英角ｺﾞｼｯｸUB"/>
        <a:font script="Hang" typeface="맑은 고딕"/>
        <a:font script="Hans" typeface="黑体"/>
        <a:font script="Hant" typeface="新細明體"/>
        <a:font script="Arab" typeface="Arial"/>
        <a:font script="Hebr" typeface="Arial"/>
        <a:font script="Thai" typeface="Cordian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</TotalTime>
  <Words>17</Words>
  <Application>Microsoft Office PowerPoint</Application>
  <PresentationFormat>全屏显示(4:3)</PresentationFormat>
  <Paragraphs>5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Franklin Gothic Book</vt:lpstr>
      <vt:lpstr>黑体</vt:lpstr>
      <vt:lpstr>Arial</vt:lpstr>
      <vt:lpstr>Franklin Gothic Medium</vt:lpstr>
      <vt:lpstr>微软雅黑</vt:lpstr>
      <vt:lpstr>Calibri</vt:lpstr>
      <vt:lpstr>宋体</vt:lpstr>
      <vt:lpstr>Office 主题</vt:lpstr>
      <vt:lpstr>幻灯片 1</vt:lpstr>
      <vt:lpstr>幻灯片 2</vt:lpstr>
    </vt:vector>
  </TitlesOfParts>
  <Company>WwW.YlmF.CoM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元旦</dc:title>
  <dc:creator>锐普</dc:creator>
  <cp:lastModifiedBy>kevin</cp:lastModifiedBy>
  <cp:revision>18</cp:revision>
  <dcterms:created xsi:type="dcterms:W3CDTF">2007-12-12T11:39:49Z</dcterms:created>
  <dcterms:modified xsi:type="dcterms:W3CDTF">2009-03-12T07:45:45Z</dcterms:modified>
</cp:coreProperties>
</file>