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5715000" type="screen16x1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936" y="-12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C7EE4-AF3D-4AF7-9057-182A91B7AA4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9B7B0-C3A5-4373-8566-491CE9F5DD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6D019B-AA38-478D-A20A-B22D29FD733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8EB3-B472-4EFC-AF25-208DBEAE87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DACEC-51EE-4D24-8CD1-659DA886870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4387B-AF01-4BEF-AD8F-D53D073AAF9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83562D-5DE9-49E4-9B61-755BF4E5CAB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62A21-0A0C-4F8E-A7C3-6EEC8BD05C2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F1D1B7-2959-4446-BFD0-E9176B5CB8C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7ABBB-F86F-4D47-9D0F-6E95B43E4E7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C4D97-F9CA-4EF6-8DFF-37F4AA9E484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4C250-C76D-49CC-B0AB-298E38F21B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66D44-A7C0-4EA0-A1D6-3B54C04A12A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5ED4B-96B7-4C5C-9AEA-0C054D12E21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F6137-60F4-46D1-A1F0-37A71FCE33A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6AEAB-C4B7-4548-846C-B4D74D9EE26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7436B-0FAA-4ADA-8E8C-6EFD1A0EB14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90DA-38F9-4325-BFB6-7A5D08EE5C0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7D647-6063-41DE-8BA0-DFB3C615856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8513A-7616-45A9-A9E3-4182FEEDB3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EDCAE-FB73-4CE9-B769-248AF6C847A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6567C-6A51-4984-9B22-5DA1BE2FB16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16B79E4-3054-4636-AB93-BCD538A0777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9F0163D-9C84-473E-8C9A-A4CA231218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1.png"/><Relationship Id="rId5" Type="http://schemas.openxmlformats.org/officeDocument/2006/relationships/image" Target="../media/image22.png"/><Relationship Id="rId10" Type="http://schemas.openxmlformats.org/officeDocument/2006/relationships/image" Target="../media/image9.png"/><Relationship Id="rId4" Type="http://schemas.openxmlformats.org/officeDocument/2006/relationships/image" Target="../media/image21.png"/><Relationship Id="rId9" Type="http://schemas.openxmlformats.org/officeDocument/2006/relationships/image" Target="../media/image6.png"/><Relationship Id="rId14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4.pn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12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4.png"/><Relationship Id="rId15" Type="http://schemas.openxmlformats.org/officeDocument/2006/relationships/image" Target="../media/image6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24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work\元旦\底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F:\work\元旦\新副本.png"/>
          <p:cNvPicPr>
            <a:picLocks noChangeAspect="1" noChangeArrowheads="1"/>
          </p:cNvPicPr>
          <p:nvPr/>
        </p:nvPicPr>
        <p:blipFill>
          <a:blip r:embed="rId3"/>
          <a:srcRect l="56250" t="10001" r="7813" b="12500"/>
          <a:stretch>
            <a:fillRect/>
          </a:stretch>
        </p:blipFill>
        <p:spPr bwMode="auto">
          <a:xfrm>
            <a:off x="5143500" y="571500"/>
            <a:ext cx="32861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work\元旦\字副本.png"/>
          <p:cNvPicPr>
            <a:picLocks noChangeAspect="1" noChangeArrowheads="1"/>
          </p:cNvPicPr>
          <p:nvPr/>
        </p:nvPicPr>
        <p:blipFill>
          <a:blip r:embed="rId4"/>
          <a:srcRect l="28906" t="48750" r="55469" b="43750"/>
          <a:stretch>
            <a:fillRect/>
          </a:stretch>
        </p:blipFill>
        <p:spPr bwMode="auto">
          <a:xfrm>
            <a:off x="2643188" y="2786063"/>
            <a:ext cx="14287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 descr="F:\work\元旦\字2副本.png"/>
          <p:cNvPicPr>
            <a:picLocks noChangeAspect="1" noChangeArrowheads="1"/>
          </p:cNvPicPr>
          <p:nvPr/>
        </p:nvPicPr>
        <p:blipFill>
          <a:blip r:embed="rId5"/>
          <a:srcRect l="17188" t="64999" r="48438" b="23750"/>
          <a:stretch>
            <a:fillRect/>
          </a:stretch>
        </p:blipFill>
        <p:spPr bwMode="auto">
          <a:xfrm>
            <a:off x="1571625" y="3714750"/>
            <a:ext cx="3143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F:\work\元旦\花1.png"/>
          <p:cNvPicPr>
            <a:picLocks noChangeAspect="1" noChangeArrowheads="1"/>
          </p:cNvPicPr>
          <p:nvPr/>
        </p:nvPicPr>
        <p:blipFill>
          <a:blip r:embed="rId6"/>
          <a:srcRect l="61719" t="45000" r="32031" b="45000"/>
          <a:stretch>
            <a:fillRect/>
          </a:stretch>
        </p:blipFill>
        <p:spPr bwMode="auto">
          <a:xfrm>
            <a:off x="5643563" y="257175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F:\work\元旦\花2.png"/>
          <p:cNvPicPr>
            <a:picLocks noChangeAspect="1" noChangeArrowheads="1"/>
          </p:cNvPicPr>
          <p:nvPr/>
        </p:nvPicPr>
        <p:blipFill>
          <a:blip r:embed="rId7"/>
          <a:srcRect l="20313" t="48750" r="73438" b="39999"/>
          <a:stretch>
            <a:fillRect/>
          </a:stretch>
        </p:blipFill>
        <p:spPr bwMode="auto">
          <a:xfrm>
            <a:off x="1857375" y="2786063"/>
            <a:ext cx="5715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F:\work\元旦\花3.png"/>
          <p:cNvPicPr>
            <a:picLocks noChangeAspect="1" noChangeArrowheads="1"/>
          </p:cNvPicPr>
          <p:nvPr/>
        </p:nvPicPr>
        <p:blipFill>
          <a:blip r:embed="rId8"/>
          <a:srcRect l="69531" t="36250" r="24219" b="53751"/>
          <a:stretch>
            <a:fillRect/>
          </a:stretch>
        </p:blipFill>
        <p:spPr bwMode="auto">
          <a:xfrm>
            <a:off x="6357938" y="2071688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8" descr="F:\work\元旦\人副本.png"/>
          <p:cNvPicPr>
            <a:picLocks noChangeAspect="1" noChangeArrowheads="1"/>
          </p:cNvPicPr>
          <p:nvPr/>
        </p:nvPicPr>
        <p:blipFill>
          <a:blip r:embed="rId9"/>
          <a:srcRect l="63281" t="35001" r="14844"/>
          <a:stretch>
            <a:fillRect/>
          </a:stretch>
        </p:blipFill>
        <p:spPr bwMode="auto">
          <a:xfrm>
            <a:off x="5786438" y="2000250"/>
            <a:ext cx="2000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F:\work\元旦\新年副本.png"/>
          <p:cNvPicPr>
            <a:picLocks noChangeAspect="1" noChangeArrowheads="1"/>
          </p:cNvPicPr>
          <p:nvPr/>
        </p:nvPicPr>
        <p:blipFill>
          <a:blip r:embed="rId10"/>
          <a:srcRect l="16406" t="52499" r="64844" b="28751"/>
          <a:stretch>
            <a:fillRect/>
          </a:stretch>
        </p:blipFill>
        <p:spPr bwMode="auto">
          <a:xfrm>
            <a:off x="1500188" y="3000375"/>
            <a:ext cx="17145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F:\work\元旦\花4.png"/>
          <p:cNvPicPr>
            <a:picLocks noChangeAspect="1" noChangeArrowheads="1"/>
          </p:cNvPicPr>
          <p:nvPr/>
        </p:nvPicPr>
        <p:blipFill>
          <a:blip r:embed="rId11"/>
          <a:srcRect l="69531" t="31250" r="21094" b="55000"/>
          <a:stretch>
            <a:fillRect/>
          </a:stretch>
        </p:blipFill>
        <p:spPr bwMode="auto">
          <a:xfrm>
            <a:off x="6357938" y="1785938"/>
            <a:ext cx="857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F:\work\元旦\花5.png"/>
          <p:cNvPicPr>
            <a:picLocks noChangeAspect="1" noChangeArrowheads="1"/>
          </p:cNvPicPr>
          <p:nvPr/>
        </p:nvPicPr>
        <p:blipFill>
          <a:blip r:embed="rId12"/>
          <a:srcRect l="12500" t="66251" r="82031" b="25000"/>
          <a:stretch>
            <a:fillRect/>
          </a:stretch>
        </p:blipFill>
        <p:spPr bwMode="auto">
          <a:xfrm>
            <a:off x="1143000" y="3786188"/>
            <a:ext cx="500063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F:\work\元旦\花6.png"/>
          <p:cNvPicPr>
            <a:picLocks noChangeAspect="1" noChangeArrowheads="1"/>
          </p:cNvPicPr>
          <p:nvPr/>
        </p:nvPicPr>
        <p:blipFill>
          <a:blip r:embed="rId13"/>
          <a:srcRect l="32813" t="57500" r="63281" b="35001"/>
          <a:stretch>
            <a:fillRect/>
          </a:stretch>
        </p:blipFill>
        <p:spPr bwMode="auto">
          <a:xfrm>
            <a:off x="3000375" y="3286125"/>
            <a:ext cx="357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F:\work\元旦\花7.png"/>
          <p:cNvPicPr>
            <a:picLocks noChangeAspect="1" noChangeArrowheads="1"/>
          </p:cNvPicPr>
          <p:nvPr/>
        </p:nvPicPr>
        <p:blipFill>
          <a:blip r:embed="rId14"/>
          <a:srcRect l="31248" t="57500" r="64063" b="31250"/>
          <a:stretch>
            <a:fillRect/>
          </a:stretch>
        </p:blipFill>
        <p:spPr bwMode="auto">
          <a:xfrm>
            <a:off x="2857500" y="3286125"/>
            <a:ext cx="428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F:\work\元旦\happy副本.png"/>
          <p:cNvPicPr>
            <a:picLocks noChangeAspect="1" noChangeArrowheads="1"/>
          </p:cNvPicPr>
          <p:nvPr/>
        </p:nvPicPr>
        <p:blipFill>
          <a:blip r:embed="rId15"/>
          <a:srcRect l="25000" t="46249" r="67969" b="47501"/>
          <a:stretch>
            <a:fillRect/>
          </a:stretch>
        </p:blipFill>
        <p:spPr bwMode="auto">
          <a:xfrm>
            <a:off x="2286000" y="2643188"/>
            <a:ext cx="64293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F:\work\元旦\newyear副本.png"/>
          <p:cNvPicPr>
            <a:picLocks noChangeAspect="1" noChangeArrowheads="1"/>
          </p:cNvPicPr>
          <p:nvPr/>
        </p:nvPicPr>
        <p:blipFill>
          <a:blip r:embed="rId16"/>
          <a:srcRect l="28125" t="43750" r="60156" b="48750"/>
          <a:stretch>
            <a:fillRect/>
          </a:stretch>
        </p:blipFill>
        <p:spPr bwMode="auto">
          <a:xfrm>
            <a:off x="2571750" y="2500313"/>
            <a:ext cx="10715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F:\work\元旦\遮罩大副本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 descr="F:\work\元旦\遮罩大大副本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3" name="Picture 19" descr="F:\work\元旦\遮罩小副本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F:\work\元旦\黑幕副本.png"/>
          <p:cNvPicPr>
            <a:picLocks noChangeAspect="1" noChangeArrowheads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571500" y="2214563"/>
            <a:ext cx="40513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锐普广告有限公司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元旦节专用</a:t>
            </a:r>
          </a:p>
        </p:txBody>
      </p:sp>
      <p:pic>
        <p:nvPicPr>
          <p:cNvPr id="25" name="Picture 2" descr="F:\work\元旦\底.png"/>
          <p:cNvPicPr>
            <a:picLocks noChangeAspect="1" noChangeArrowheads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 descr="F:\work\元旦\内页副本.png"/>
          <p:cNvPicPr>
            <a:picLocks noChangeAspect="1" noChangeArrowheads="1"/>
          </p:cNvPicPr>
          <p:nvPr/>
        </p:nvPicPr>
        <p:blipFill>
          <a:blip r:embed="rId22"/>
          <a:srcRect l="7031" t="7500" r="6250" b="6250"/>
          <a:stretch>
            <a:fillRect/>
          </a:stretch>
        </p:blipFill>
        <p:spPr bwMode="auto">
          <a:xfrm>
            <a:off x="857250" y="571500"/>
            <a:ext cx="743267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3" descr="F:\work\元旦\新副本.png"/>
          <p:cNvPicPr>
            <a:picLocks noChangeAspect="1" noChangeArrowheads="1"/>
          </p:cNvPicPr>
          <p:nvPr/>
        </p:nvPicPr>
        <p:blipFill>
          <a:blip r:embed="rId23"/>
          <a:srcRect l="56250" t="10001" r="7813" b="12500"/>
          <a:stretch>
            <a:fillRect/>
          </a:stretch>
        </p:blipFill>
        <p:spPr bwMode="auto">
          <a:xfrm>
            <a:off x="139700" y="3819525"/>
            <a:ext cx="146843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5" descr="F:\work\元旦\花1.png"/>
          <p:cNvPicPr>
            <a:picLocks noChangeAspect="1" noChangeArrowheads="1"/>
          </p:cNvPicPr>
          <p:nvPr/>
        </p:nvPicPr>
        <p:blipFill>
          <a:blip r:embed="rId6"/>
          <a:srcRect l="61719" t="45000" r="32031" b="45000"/>
          <a:stretch>
            <a:fillRect/>
          </a:stretch>
        </p:blipFill>
        <p:spPr bwMode="auto">
          <a:xfrm>
            <a:off x="233363" y="4667250"/>
            <a:ext cx="4222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7" descr="F:\work\元旦\花3.png"/>
          <p:cNvPicPr>
            <a:picLocks noChangeAspect="1" noChangeArrowheads="1"/>
          </p:cNvPicPr>
          <p:nvPr/>
        </p:nvPicPr>
        <p:blipFill>
          <a:blip r:embed="rId8"/>
          <a:srcRect l="69531" t="36250" r="24219" b="53751"/>
          <a:stretch>
            <a:fillRect/>
          </a:stretch>
        </p:blipFill>
        <p:spPr bwMode="auto">
          <a:xfrm>
            <a:off x="676275" y="4389438"/>
            <a:ext cx="420688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10" descr="F:\work\元旦\花4.png"/>
          <p:cNvPicPr>
            <a:picLocks noChangeAspect="1" noChangeArrowheads="1"/>
          </p:cNvPicPr>
          <p:nvPr/>
        </p:nvPicPr>
        <p:blipFill>
          <a:blip r:embed="rId11"/>
          <a:srcRect l="69531" t="31250" r="21094" b="55000"/>
          <a:stretch>
            <a:fillRect/>
          </a:stretch>
        </p:blipFill>
        <p:spPr bwMode="auto">
          <a:xfrm>
            <a:off x="695325" y="4200525"/>
            <a:ext cx="5492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6" descr="F:\work\元旦\花2.png"/>
          <p:cNvPicPr>
            <a:picLocks noChangeAspect="1" noChangeArrowheads="1"/>
          </p:cNvPicPr>
          <p:nvPr/>
        </p:nvPicPr>
        <p:blipFill>
          <a:blip r:embed="rId7"/>
          <a:srcRect l="20313" t="48750" r="73438" b="39999"/>
          <a:stretch>
            <a:fillRect/>
          </a:stretch>
        </p:blipFill>
        <p:spPr bwMode="auto">
          <a:xfrm>
            <a:off x="7429500" y="71438"/>
            <a:ext cx="5715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9" descr="F:\work\元旦\新年副本.png"/>
          <p:cNvPicPr>
            <a:picLocks noChangeAspect="1" noChangeArrowheads="1"/>
          </p:cNvPicPr>
          <p:nvPr/>
        </p:nvPicPr>
        <p:blipFill>
          <a:blip r:embed="rId10"/>
          <a:srcRect l="16406" t="52499" r="64844" b="28751"/>
          <a:stretch>
            <a:fillRect/>
          </a:stretch>
        </p:blipFill>
        <p:spPr bwMode="auto">
          <a:xfrm>
            <a:off x="7072313" y="285750"/>
            <a:ext cx="17145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1" descr="F:\work\元旦\花5.png"/>
          <p:cNvPicPr>
            <a:picLocks noChangeAspect="1" noChangeArrowheads="1"/>
          </p:cNvPicPr>
          <p:nvPr/>
        </p:nvPicPr>
        <p:blipFill>
          <a:blip r:embed="rId12"/>
          <a:srcRect l="12500" t="66251" r="82031" b="25000"/>
          <a:stretch>
            <a:fillRect/>
          </a:stretch>
        </p:blipFill>
        <p:spPr bwMode="auto">
          <a:xfrm>
            <a:off x="6858000" y="714375"/>
            <a:ext cx="5000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12" descr="F:\work\元旦\花6.png"/>
          <p:cNvPicPr>
            <a:picLocks noChangeAspect="1" noChangeArrowheads="1"/>
          </p:cNvPicPr>
          <p:nvPr/>
        </p:nvPicPr>
        <p:blipFill>
          <a:blip r:embed="rId13"/>
          <a:srcRect l="32813" t="57500" r="63281" b="35001"/>
          <a:stretch>
            <a:fillRect/>
          </a:stretch>
        </p:blipFill>
        <p:spPr bwMode="auto">
          <a:xfrm>
            <a:off x="8572500" y="571500"/>
            <a:ext cx="357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13" descr="F:\work\元旦\花7.png"/>
          <p:cNvPicPr>
            <a:picLocks noChangeAspect="1" noChangeArrowheads="1"/>
          </p:cNvPicPr>
          <p:nvPr/>
        </p:nvPicPr>
        <p:blipFill>
          <a:blip r:embed="rId14"/>
          <a:srcRect l="31248" t="57500" r="64063" b="31250"/>
          <a:stretch>
            <a:fillRect/>
          </a:stretch>
        </p:blipFill>
        <p:spPr bwMode="auto">
          <a:xfrm>
            <a:off x="8429625" y="571500"/>
            <a:ext cx="428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20" descr="F:\work\元旦\字2副本.png"/>
          <p:cNvPicPr>
            <a:picLocks noChangeAspect="1" noChangeArrowheads="1"/>
          </p:cNvPicPr>
          <p:nvPr/>
        </p:nvPicPr>
        <p:blipFill>
          <a:blip r:embed="rId5"/>
          <a:srcRect l="17188" t="64999" r="48438" b="23750"/>
          <a:stretch>
            <a:fillRect/>
          </a:stretch>
        </p:blipFill>
        <p:spPr bwMode="auto">
          <a:xfrm>
            <a:off x="1571625" y="4857750"/>
            <a:ext cx="3143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5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163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16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15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8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8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0" fill="hold" nodeType="withEffect">
                                  <p:stCondLst>
                                    <p:cond delay="157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0" fill="hold" nodeType="withEffect">
                                  <p:stCondLst>
                                    <p:cond delay="15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3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0" fill="hold" nodeType="withEffect">
                                  <p:stCondLst>
                                    <p:cond delay="16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4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4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4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nodeType="withEffect">
                                  <p:stCondLst>
                                    <p:cond delay="157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1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53" presetClass="exit" presetSubtype="0" fill="hold" nodeType="withEffect">
                                  <p:stCondLst>
                                    <p:cond delay="21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53" presetClass="exit" presetSubtype="0" fill="hold" nodeType="withEffect">
                                  <p:stCondLst>
                                    <p:cond delay="2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9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53" presetClass="exit" presetSubtype="0" fill="hold" nodeType="withEffect">
                                  <p:stCondLst>
                                    <p:cond delay="228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53" presetClass="exit" presetSubtype="0" fill="hold" nodeType="withEffect">
                                  <p:stCondLst>
                                    <p:cond delay="23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54" presetClass="entr" presetSubtype="0" accel="100000" fill="hold" grpId="0" nodeType="withEffect">
                                  <p:stCondLst>
                                    <p:cond delay="24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53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2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4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53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9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7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53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53" presetClass="entr" presetSubtype="0" fill="hold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53" presetClass="entr" presetSubtype="0" fill="hold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53" presetClass="entr" presetSubtype="0" fill="hold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53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53" presetClass="entr" presetSubtype="0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53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53" presetClass="entr" presetSubtype="0" fill="hold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work\元旦\底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0" descr="F:\work\元旦\字2副本.png"/>
          <p:cNvPicPr>
            <a:picLocks noChangeAspect="1" noChangeArrowheads="1"/>
          </p:cNvPicPr>
          <p:nvPr/>
        </p:nvPicPr>
        <p:blipFill>
          <a:blip r:embed="rId3"/>
          <a:srcRect l="17188" t="64999" r="48438" b="23750"/>
          <a:stretch>
            <a:fillRect/>
          </a:stretch>
        </p:blipFill>
        <p:spPr bwMode="auto">
          <a:xfrm>
            <a:off x="1571625" y="4857750"/>
            <a:ext cx="3143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2" descr="F:\work\元旦\内页副本.png"/>
          <p:cNvPicPr>
            <a:picLocks noChangeAspect="1" noChangeArrowheads="1"/>
          </p:cNvPicPr>
          <p:nvPr/>
        </p:nvPicPr>
        <p:blipFill>
          <a:blip r:embed="rId4"/>
          <a:srcRect l="7031" t="7500" r="6250" b="6250"/>
          <a:stretch>
            <a:fillRect/>
          </a:stretch>
        </p:blipFill>
        <p:spPr bwMode="auto">
          <a:xfrm>
            <a:off x="857250" y="571500"/>
            <a:ext cx="7432675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7" name="组合 24"/>
          <p:cNvGrpSpPr>
            <a:grpSpLocks/>
          </p:cNvGrpSpPr>
          <p:nvPr/>
        </p:nvGrpSpPr>
        <p:grpSpPr bwMode="auto">
          <a:xfrm>
            <a:off x="139700" y="3819525"/>
            <a:ext cx="1468438" cy="1844675"/>
            <a:chOff x="142844" y="3746500"/>
            <a:chExt cx="1470056" cy="1846584"/>
          </a:xfrm>
        </p:grpSpPr>
        <p:pic>
          <p:nvPicPr>
            <p:cNvPr id="3084" name="Picture 3" descr="F:\work\元旦\新副本.png"/>
            <p:cNvPicPr>
              <a:picLocks noChangeAspect="1" noChangeArrowheads="1"/>
            </p:cNvPicPr>
            <p:nvPr/>
          </p:nvPicPr>
          <p:blipFill>
            <a:blip r:embed="rId5"/>
            <a:srcRect l="56250" t="10001" r="7813" b="12500"/>
            <a:stretch>
              <a:fillRect/>
            </a:stretch>
          </p:blipFill>
          <p:spPr bwMode="auto">
            <a:xfrm>
              <a:off x="142844" y="3746500"/>
              <a:ext cx="1470056" cy="18465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5" name="Picture 5" descr="F:\work\元旦\花1.png"/>
            <p:cNvPicPr>
              <a:picLocks noChangeAspect="1" noChangeArrowheads="1"/>
            </p:cNvPicPr>
            <p:nvPr/>
          </p:nvPicPr>
          <p:blipFill>
            <a:blip r:embed="rId6"/>
            <a:srcRect l="61719" t="45000" r="32031" b="45000"/>
            <a:stretch>
              <a:fillRect/>
            </a:stretch>
          </p:blipFill>
          <p:spPr bwMode="auto">
            <a:xfrm>
              <a:off x="237369" y="4594263"/>
              <a:ext cx="421824" cy="423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6" name="Picture 7" descr="F:\work\元旦\花3.png"/>
            <p:cNvPicPr>
              <a:picLocks noChangeAspect="1" noChangeArrowheads="1"/>
            </p:cNvPicPr>
            <p:nvPr/>
          </p:nvPicPr>
          <p:blipFill>
            <a:blip r:embed="rId7"/>
            <a:srcRect l="69531" t="36250" r="24219" b="53751"/>
            <a:stretch>
              <a:fillRect/>
            </a:stretch>
          </p:blipFill>
          <p:spPr bwMode="auto">
            <a:xfrm>
              <a:off x="679262" y="4316648"/>
              <a:ext cx="421824" cy="423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7" name="Picture 10" descr="F:\work\元旦\花4.png"/>
            <p:cNvPicPr>
              <a:picLocks noChangeAspect="1" noChangeArrowheads="1"/>
            </p:cNvPicPr>
            <p:nvPr/>
          </p:nvPicPr>
          <p:blipFill>
            <a:blip r:embed="rId8"/>
            <a:srcRect l="69531" t="31250" r="21094" b="55000"/>
            <a:stretch>
              <a:fillRect/>
            </a:stretch>
          </p:blipFill>
          <p:spPr bwMode="auto">
            <a:xfrm>
              <a:off x="699360" y="4127429"/>
              <a:ext cx="550108" cy="505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8" name="Picture 6" descr="F:\work\元旦\花2.png"/>
          <p:cNvPicPr>
            <a:picLocks noChangeAspect="1" noChangeArrowheads="1"/>
          </p:cNvPicPr>
          <p:nvPr/>
        </p:nvPicPr>
        <p:blipFill>
          <a:blip r:embed="rId9"/>
          <a:srcRect l="20313" t="48750" r="73438" b="39999"/>
          <a:stretch>
            <a:fillRect/>
          </a:stretch>
        </p:blipFill>
        <p:spPr bwMode="auto">
          <a:xfrm>
            <a:off x="7429500" y="71438"/>
            <a:ext cx="571500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9" descr="F:\work\元旦\新年副本.png"/>
          <p:cNvPicPr>
            <a:picLocks noChangeAspect="1" noChangeArrowheads="1"/>
          </p:cNvPicPr>
          <p:nvPr/>
        </p:nvPicPr>
        <p:blipFill>
          <a:blip r:embed="rId10"/>
          <a:srcRect l="16406" t="52499" r="64844" b="28751"/>
          <a:stretch>
            <a:fillRect/>
          </a:stretch>
        </p:blipFill>
        <p:spPr bwMode="auto">
          <a:xfrm>
            <a:off x="7072313" y="285750"/>
            <a:ext cx="1714500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1" descr="F:\work\元旦\花5.png"/>
          <p:cNvPicPr>
            <a:picLocks noChangeAspect="1" noChangeArrowheads="1"/>
          </p:cNvPicPr>
          <p:nvPr/>
        </p:nvPicPr>
        <p:blipFill>
          <a:blip r:embed="rId11"/>
          <a:srcRect l="12500" t="66251" r="82031" b="25000"/>
          <a:stretch>
            <a:fillRect/>
          </a:stretch>
        </p:blipFill>
        <p:spPr bwMode="auto">
          <a:xfrm>
            <a:off x="6858000" y="714375"/>
            <a:ext cx="500063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2" descr="F:\work\元旦\花6.png"/>
          <p:cNvPicPr>
            <a:picLocks noChangeAspect="1" noChangeArrowheads="1"/>
          </p:cNvPicPr>
          <p:nvPr/>
        </p:nvPicPr>
        <p:blipFill>
          <a:blip r:embed="rId12"/>
          <a:srcRect l="32813" t="57500" r="63281" b="35001"/>
          <a:stretch>
            <a:fillRect/>
          </a:stretch>
        </p:blipFill>
        <p:spPr bwMode="auto">
          <a:xfrm>
            <a:off x="8572500" y="571500"/>
            <a:ext cx="357188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13" descr="F:\work\元旦\花7.png"/>
          <p:cNvPicPr>
            <a:picLocks noChangeAspect="1" noChangeArrowheads="1"/>
          </p:cNvPicPr>
          <p:nvPr/>
        </p:nvPicPr>
        <p:blipFill>
          <a:blip r:embed="rId13"/>
          <a:srcRect l="31248" t="57500" r="64063" b="31250"/>
          <a:stretch>
            <a:fillRect/>
          </a:stretch>
        </p:blipFill>
        <p:spPr bwMode="auto">
          <a:xfrm>
            <a:off x="8429625" y="571500"/>
            <a:ext cx="42862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2" descr="C:\Documents and Settings\ufo\My Documents\My QQ Files\LOGO白副本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715250" y="5132388"/>
            <a:ext cx="12573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work\元旦\底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F:\work\元旦\新副本.png"/>
          <p:cNvPicPr>
            <a:picLocks noChangeAspect="1" noChangeArrowheads="1"/>
          </p:cNvPicPr>
          <p:nvPr/>
        </p:nvPicPr>
        <p:blipFill>
          <a:blip r:embed="rId3"/>
          <a:srcRect l="56250" t="10001" r="7813" b="12500"/>
          <a:stretch>
            <a:fillRect/>
          </a:stretch>
        </p:blipFill>
        <p:spPr bwMode="auto">
          <a:xfrm>
            <a:off x="5143500" y="571500"/>
            <a:ext cx="32861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F:\work\元旦\字副本.png"/>
          <p:cNvPicPr>
            <a:picLocks noChangeAspect="1" noChangeArrowheads="1"/>
          </p:cNvPicPr>
          <p:nvPr/>
        </p:nvPicPr>
        <p:blipFill>
          <a:blip r:embed="rId4"/>
          <a:srcRect l="28906" t="48750" r="55469" b="43750"/>
          <a:stretch>
            <a:fillRect/>
          </a:stretch>
        </p:blipFill>
        <p:spPr bwMode="auto">
          <a:xfrm>
            <a:off x="2643188" y="2786063"/>
            <a:ext cx="14287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" name="Picture 20" descr="F:\work\元旦\字2副本.png"/>
          <p:cNvPicPr>
            <a:picLocks noChangeAspect="1" noChangeArrowheads="1"/>
          </p:cNvPicPr>
          <p:nvPr/>
        </p:nvPicPr>
        <p:blipFill>
          <a:blip r:embed="rId5"/>
          <a:srcRect l="17188" t="64999" r="48438" b="23750"/>
          <a:stretch>
            <a:fillRect/>
          </a:stretch>
        </p:blipFill>
        <p:spPr bwMode="auto">
          <a:xfrm>
            <a:off x="1571625" y="3714750"/>
            <a:ext cx="314325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F:\work\元旦\花1.png"/>
          <p:cNvPicPr>
            <a:picLocks noChangeAspect="1" noChangeArrowheads="1"/>
          </p:cNvPicPr>
          <p:nvPr/>
        </p:nvPicPr>
        <p:blipFill>
          <a:blip r:embed="rId6"/>
          <a:srcRect l="61719" t="45000" r="32031" b="45000"/>
          <a:stretch>
            <a:fillRect/>
          </a:stretch>
        </p:blipFill>
        <p:spPr bwMode="auto">
          <a:xfrm>
            <a:off x="5643563" y="257175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F:\work\元旦\花3.png"/>
          <p:cNvPicPr>
            <a:picLocks noChangeAspect="1" noChangeArrowheads="1"/>
          </p:cNvPicPr>
          <p:nvPr/>
        </p:nvPicPr>
        <p:blipFill>
          <a:blip r:embed="rId7"/>
          <a:srcRect l="69531" t="36250" r="24219" b="53751"/>
          <a:stretch>
            <a:fillRect/>
          </a:stretch>
        </p:blipFill>
        <p:spPr bwMode="auto">
          <a:xfrm>
            <a:off x="6357938" y="2071688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F:\work\元旦\人副本.png"/>
          <p:cNvPicPr>
            <a:picLocks noChangeAspect="1" noChangeArrowheads="1"/>
          </p:cNvPicPr>
          <p:nvPr/>
        </p:nvPicPr>
        <p:blipFill>
          <a:blip r:embed="rId8"/>
          <a:srcRect l="63281" t="35001" r="14844"/>
          <a:stretch>
            <a:fillRect/>
          </a:stretch>
        </p:blipFill>
        <p:spPr bwMode="auto">
          <a:xfrm>
            <a:off x="5786438" y="2000250"/>
            <a:ext cx="200025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F:\work\元旦\新年副本.png"/>
          <p:cNvPicPr>
            <a:picLocks noChangeAspect="1" noChangeArrowheads="1"/>
          </p:cNvPicPr>
          <p:nvPr/>
        </p:nvPicPr>
        <p:blipFill>
          <a:blip r:embed="rId9"/>
          <a:srcRect l="12500" t="53333" r="58333" b="26666"/>
          <a:stretch>
            <a:fillRect/>
          </a:stretch>
        </p:blipFill>
        <p:spPr bwMode="auto">
          <a:xfrm>
            <a:off x="1743075" y="2974975"/>
            <a:ext cx="2481263" cy="106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F:\work\元旦\花4.png"/>
          <p:cNvPicPr>
            <a:picLocks noChangeAspect="1" noChangeArrowheads="1"/>
          </p:cNvPicPr>
          <p:nvPr/>
        </p:nvPicPr>
        <p:blipFill>
          <a:blip r:embed="rId10"/>
          <a:srcRect l="69531" t="31250" r="21094" b="55000"/>
          <a:stretch>
            <a:fillRect/>
          </a:stretch>
        </p:blipFill>
        <p:spPr bwMode="auto">
          <a:xfrm>
            <a:off x="6357938" y="1785938"/>
            <a:ext cx="8572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F:\work\元旦\花6.png"/>
          <p:cNvPicPr>
            <a:picLocks noChangeAspect="1" noChangeArrowheads="1"/>
          </p:cNvPicPr>
          <p:nvPr/>
        </p:nvPicPr>
        <p:blipFill>
          <a:blip r:embed="rId11"/>
          <a:srcRect l="32813" t="57500" r="63281" b="35001"/>
          <a:stretch>
            <a:fillRect/>
          </a:stretch>
        </p:blipFill>
        <p:spPr bwMode="auto">
          <a:xfrm>
            <a:off x="3357563" y="3500438"/>
            <a:ext cx="3571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F:\work\元旦\花7.png"/>
          <p:cNvPicPr>
            <a:picLocks noChangeAspect="1" noChangeArrowheads="1"/>
          </p:cNvPicPr>
          <p:nvPr/>
        </p:nvPicPr>
        <p:blipFill>
          <a:blip r:embed="rId12"/>
          <a:srcRect l="31248" t="57500" r="64063" b="31250"/>
          <a:stretch>
            <a:fillRect/>
          </a:stretch>
        </p:blipFill>
        <p:spPr bwMode="auto">
          <a:xfrm>
            <a:off x="3214688" y="3500438"/>
            <a:ext cx="4286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F:\work\元旦\happy副本.png"/>
          <p:cNvPicPr>
            <a:picLocks noChangeAspect="1" noChangeArrowheads="1"/>
          </p:cNvPicPr>
          <p:nvPr/>
        </p:nvPicPr>
        <p:blipFill>
          <a:blip r:embed="rId13"/>
          <a:srcRect l="25000" t="46249" r="67969" b="47501"/>
          <a:stretch>
            <a:fillRect/>
          </a:stretch>
        </p:blipFill>
        <p:spPr bwMode="auto">
          <a:xfrm>
            <a:off x="2286000" y="2643188"/>
            <a:ext cx="642938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Picture 15" descr="F:\work\元旦\newyear副本.png"/>
          <p:cNvPicPr>
            <a:picLocks noChangeAspect="1" noChangeArrowheads="1"/>
          </p:cNvPicPr>
          <p:nvPr/>
        </p:nvPicPr>
        <p:blipFill>
          <a:blip r:embed="rId14"/>
          <a:srcRect l="28125" t="43750" r="60156" b="48750"/>
          <a:stretch>
            <a:fillRect/>
          </a:stretch>
        </p:blipFill>
        <p:spPr bwMode="auto">
          <a:xfrm>
            <a:off x="2571750" y="2500313"/>
            <a:ext cx="107156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 descr="F:\work\元旦\花2.png"/>
          <p:cNvPicPr>
            <a:picLocks noChangeAspect="1" noChangeArrowheads="1"/>
          </p:cNvPicPr>
          <p:nvPr/>
        </p:nvPicPr>
        <p:blipFill>
          <a:blip r:embed="rId15"/>
          <a:srcRect l="20313" t="48750" r="73438" b="39999"/>
          <a:stretch>
            <a:fillRect/>
          </a:stretch>
        </p:blipFill>
        <p:spPr bwMode="auto">
          <a:xfrm>
            <a:off x="2066925" y="2762250"/>
            <a:ext cx="571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2" descr="C:\Documents and Settings\ufo\My Documents\My QQ Files\LOGO白副本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28588" y="1208088"/>
            <a:ext cx="12573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0" presetClass="entr" presetSubtype="0" decel="10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8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8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8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nodeType="withEffect">
                                  <p:stCondLst>
                                    <p:cond delay="7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3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3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8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4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4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4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8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1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1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24</Words>
  <PresentationFormat>全屏显示(16:10)</PresentationFormat>
  <Paragraphs>8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Calibri</vt:lpstr>
      <vt:lpstr>宋体</vt:lpstr>
      <vt:lpstr>Arial</vt:lpstr>
      <vt:lpstr>微软雅黑</vt:lpstr>
      <vt:lpstr>Office 主题</vt:lpstr>
      <vt:lpstr>幻灯片 1</vt:lpstr>
      <vt:lpstr>幻灯片 2</vt:lpstr>
      <vt:lpstr>幻灯片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元旦</dc:title>
  <dc:creator>锐普</dc:creator>
  <cp:lastModifiedBy>kevin</cp:lastModifiedBy>
  <cp:revision>35</cp:revision>
  <dcterms:modified xsi:type="dcterms:W3CDTF">2009-03-12T08:42:26Z</dcterms:modified>
</cp:coreProperties>
</file>